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5" r:id="rId2"/>
    <p:sldId id="279" r:id="rId3"/>
    <p:sldId id="280" r:id="rId4"/>
    <p:sldId id="281" r:id="rId5"/>
    <p:sldId id="278" r:id="rId6"/>
    <p:sldId id="282" r:id="rId7"/>
    <p:sldId id="283" r:id="rId8"/>
    <p:sldId id="284" r:id="rId9"/>
    <p:sldId id="285" r:id="rId10"/>
    <p:sldId id="286" r:id="rId11"/>
    <p:sldId id="304" r:id="rId12"/>
    <p:sldId id="287" r:id="rId13"/>
    <p:sldId id="288" r:id="rId14"/>
    <p:sldId id="258" r:id="rId15"/>
    <p:sldId id="297" r:id="rId16"/>
    <p:sldId id="295" r:id="rId17"/>
    <p:sldId id="296" r:id="rId18"/>
    <p:sldId id="289" r:id="rId19"/>
    <p:sldId id="290" r:id="rId20"/>
    <p:sldId id="291" r:id="rId21"/>
    <p:sldId id="292" r:id="rId22"/>
    <p:sldId id="293" r:id="rId23"/>
    <p:sldId id="294" r:id="rId24"/>
    <p:sldId id="300" r:id="rId25"/>
    <p:sldId id="298" r:id="rId26"/>
    <p:sldId id="301" r:id="rId27"/>
    <p:sldId id="302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4F3200-4237-486A-8EC5-D30EBF9089D6}" type="doc">
      <dgm:prSet loTypeId="urn:microsoft.com/office/officeart/2008/layout/VerticalCircleList" loCatId="list" qsTypeId="urn:microsoft.com/office/officeart/2005/8/quickstyle/simple1#1" qsCatId="simple" csTypeId="urn:microsoft.com/office/officeart/2005/8/colors/accent1_2#1" csCatId="accent1"/>
      <dgm:spPr/>
      <dgm:t>
        <a:bodyPr/>
        <a:lstStyle/>
        <a:p>
          <a:endParaRPr lang="zh-CN" altLang="en-US"/>
        </a:p>
      </dgm:t>
    </dgm:pt>
    <dgm:pt modelId="{5AF20BC8-1D20-4E5F-9E93-560D9189529C}">
      <dgm:prSet/>
      <dgm:spPr/>
      <dgm:t>
        <a:bodyPr/>
        <a:lstStyle/>
        <a:p>
          <a:r>
            <a:rPr lang="zh-CN" dirty="0"/>
            <a:t>一、唐诗的流变与分类</a:t>
          </a:r>
        </a:p>
      </dgm:t>
    </dgm:pt>
    <dgm:pt modelId="{1E6DB198-EBD9-4CE1-8C55-7F3021D5986A}" type="parTrans" cxnId="{E74375A9-9192-4D96-B5FF-A1F642B58B56}">
      <dgm:prSet/>
      <dgm:spPr/>
      <dgm:t>
        <a:bodyPr/>
        <a:lstStyle/>
        <a:p>
          <a:endParaRPr lang="zh-CN" altLang="en-US"/>
        </a:p>
      </dgm:t>
    </dgm:pt>
    <dgm:pt modelId="{C8B093D3-15B2-499D-987D-D61B35C704AC}" type="sibTrans" cxnId="{E74375A9-9192-4D96-B5FF-A1F642B58B56}">
      <dgm:prSet/>
      <dgm:spPr/>
      <dgm:t>
        <a:bodyPr/>
        <a:lstStyle/>
        <a:p>
          <a:endParaRPr lang="zh-CN" altLang="en-US"/>
        </a:p>
      </dgm:t>
    </dgm:pt>
    <dgm:pt modelId="{2939C3B1-9F91-4F28-B142-4C7AD56B877A}">
      <dgm:prSet/>
      <dgm:spPr/>
      <dgm:t>
        <a:bodyPr/>
        <a:lstStyle/>
        <a:p>
          <a:r>
            <a:rPr lang="zh-CN"/>
            <a:t>二、唐诗的特点</a:t>
          </a:r>
        </a:p>
      </dgm:t>
    </dgm:pt>
    <dgm:pt modelId="{11A5CB0C-1B09-42A2-AC2F-26AAEE3FC411}" type="parTrans" cxnId="{8D30C089-05AB-447B-9359-375F8BAC260C}">
      <dgm:prSet/>
      <dgm:spPr/>
      <dgm:t>
        <a:bodyPr/>
        <a:lstStyle/>
        <a:p>
          <a:endParaRPr lang="zh-CN" altLang="en-US"/>
        </a:p>
      </dgm:t>
    </dgm:pt>
    <dgm:pt modelId="{1400E398-AD8D-4B8F-A6E1-1F67EBF3A63D}" type="sibTrans" cxnId="{8D30C089-05AB-447B-9359-375F8BAC260C}">
      <dgm:prSet/>
      <dgm:spPr/>
      <dgm:t>
        <a:bodyPr/>
        <a:lstStyle/>
        <a:p>
          <a:endParaRPr lang="zh-CN" altLang="en-US"/>
        </a:p>
      </dgm:t>
    </dgm:pt>
    <dgm:pt modelId="{0A8B9221-79D8-44F9-B585-7AD2CFEC3570}">
      <dgm:prSet/>
      <dgm:spPr/>
      <dgm:t>
        <a:bodyPr/>
        <a:lstStyle/>
        <a:p>
          <a:r>
            <a:rPr lang="zh-CN"/>
            <a:t>三、唐诗的阅读与欣赏</a:t>
          </a:r>
        </a:p>
      </dgm:t>
    </dgm:pt>
    <dgm:pt modelId="{732EE674-6A8A-4A1D-B6CE-ED84144E3FD1}" type="parTrans" cxnId="{8077EFFF-3F6E-437E-9B64-50E42C6E5D40}">
      <dgm:prSet/>
      <dgm:spPr/>
      <dgm:t>
        <a:bodyPr/>
        <a:lstStyle/>
        <a:p>
          <a:endParaRPr lang="zh-CN" altLang="en-US"/>
        </a:p>
      </dgm:t>
    </dgm:pt>
    <dgm:pt modelId="{2E31E0B2-65EF-40F5-BC3A-8B527D2E9B73}" type="sibTrans" cxnId="{8077EFFF-3F6E-437E-9B64-50E42C6E5D40}">
      <dgm:prSet/>
      <dgm:spPr/>
      <dgm:t>
        <a:bodyPr/>
        <a:lstStyle/>
        <a:p>
          <a:endParaRPr lang="zh-CN" altLang="en-US"/>
        </a:p>
      </dgm:t>
    </dgm:pt>
    <dgm:pt modelId="{AF4BFEA4-C531-4E10-AEBD-12F0E7CA5E46}" type="pres">
      <dgm:prSet presAssocID="{484F3200-4237-486A-8EC5-D30EBF9089D6}" presName="Name0" presStyleCnt="0">
        <dgm:presLayoutVars>
          <dgm:dir/>
        </dgm:presLayoutVars>
      </dgm:prSet>
      <dgm:spPr/>
    </dgm:pt>
    <dgm:pt modelId="{7DCD966B-CE0E-48BE-8719-3D2EFAE61B7C}" type="pres">
      <dgm:prSet presAssocID="{5AF20BC8-1D20-4E5F-9E93-560D9189529C}" presName="noChildren" presStyleCnt="0"/>
      <dgm:spPr/>
    </dgm:pt>
    <dgm:pt modelId="{7C15D339-64C7-46FA-9357-0FA78DE4FBCA}" type="pres">
      <dgm:prSet presAssocID="{5AF20BC8-1D20-4E5F-9E93-560D9189529C}" presName="gap" presStyleCnt="0"/>
      <dgm:spPr/>
    </dgm:pt>
    <dgm:pt modelId="{A1412027-6A18-41CB-AE50-949ADE3F3334}" type="pres">
      <dgm:prSet presAssocID="{5AF20BC8-1D20-4E5F-9E93-560D9189529C}" presName="medCircle2" presStyleLbl="vennNode1" presStyleIdx="0" presStyleCnt="3"/>
      <dgm:spPr/>
    </dgm:pt>
    <dgm:pt modelId="{E84A4C63-A1AC-4231-9E28-0C52AF9159E9}" type="pres">
      <dgm:prSet presAssocID="{5AF20BC8-1D20-4E5F-9E93-560D9189529C}" presName="txLvlOnly1" presStyleLbl="revTx" presStyleIdx="0" presStyleCnt="3"/>
      <dgm:spPr/>
    </dgm:pt>
    <dgm:pt modelId="{7E5E31A3-E4F2-4DCA-8998-47852214B280}" type="pres">
      <dgm:prSet presAssocID="{2939C3B1-9F91-4F28-B142-4C7AD56B877A}" presName="noChildren" presStyleCnt="0"/>
      <dgm:spPr/>
    </dgm:pt>
    <dgm:pt modelId="{892E554B-2D54-4371-9512-8EADEC666CE4}" type="pres">
      <dgm:prSet presAssocID="{2939C3B1-9F91-4F28-B142-4C7AD56B877A}" presName="gap" presStyleCnt="0"/>
      <dgm:spPr/>
    </dgm:pt>
    <dgm:pt modelId="{223E2BD3-1E32-431D-96DE-3E93210B269C}" type="pres">
      <dgm:prSet presAssocID="{2939C3B1-9F91-4F28-B142-4C7AD56B877A}" presName="medCircle2" presStyleLbl="vennNode1" presStyleIdx="1" presStyleCnt="3"/>
      <dgm:spPr/>
    </dgm:pt>
    <dgm:pt modelId="{B36C410F-5C67-4798-9C35-E20AE90AA7AE}" type="pres">
      <dgm:prSet presAssocID="{2939C3B1-9F91-4F28-B142-4C7AD56B877A}" presName="txLvlOnly1" presStyleLbl="revTx" presStyleIdx="1" presStyleCnt="3"/>
      <dgm:spPr/>
    </dgm:pt>
    <dgm:pt modelId="{76F2EBDA-92BB-45BC-AEF1-AFFAB6F98733}" type="pres">
      <dgm:prSet presAssocID="{0A8B9221-79D8-44F9-B585-7AD2CFEC3570}" presName="noChildren" presStyleCnt="0"/>
      <dgm:spPr/>
    </dgm:pt>
    <dgm:pt modelId="{0E591D4E-5A7E-4F4C-8553-CA303B067C86}" type="pres">
      <dgm:prSet presAssocID="{0A8B9221-79D8-44F9-B585-7AD2CFEC3570}" presName="gap" presStyleCnt="0"/>
      <dgm:spPr/>
    </dgm:pt>
    <dgm:pt modelId="{6B048FC6-056D-48C7-83D4-5515D8FB821B}" type="pres">
      <dgm:prSet presAssocID="{0A8B9221-79D8-44F9-B585-7AD2CFEC3570}" presName="medCircle2" presStyleLbl="vennNode1" presStyleIdx="2" presStyleCnt="3"/>
      <dgm:spPr/>
    </dgm:pt>
    <dgm:pt modelId="{DCAB3901-C901-4DAE-A0BC-3EF83C897614}" type="pres">
      <dgm:prSet presAssocID="{0A8B9221-79D8-44F9-B585-7AD2CFEC3570}" presName="txLvlOnly1" presStyleLbl="revTx" presStyleIdx="2" presStyleCnt="3"/>
      <dgm:spPr/>
    </dgm:pt>
  </dgm:ptLst>
  <dgm:cxnLst>
    <dgm:cxn modelId="{A92A4B02-9E71-4466-8062-1A3D2DFC3C37}" type="presOf" srcId="{484F3200-4237-486A-8EC5-D30EBF9089D6}" destId="{AF4BFEA4-C531-4E10-AEBD-12F0E7CA5E46}" srcOrd="0" destOrd="0" presId="urn:microsoft.com/office/officeart/2008/layout/VerticalCircleList"/>
    <dgm:cxn modelId="{93FA5454-5E8C-42BC-AA73-666CA656E0DE}" type="presOf" srcId="{0A8B9221-79D8-44F9-B585-7AD2CFEC3570}" destId="{DCAB3901-C901-4DAE-A0BC-3EF83C897614}" srcOrd="0" destOrd="0" presId="urn:microsoft.com/office/officeart/2008/layout/VerticalCircleList"/>
    <dgm:cxn modelId="{8D30C089-05AB-447B-9359-375F8BAC260C}" srcId="{484F3200-4237-486A-8EC5-D30EBF9089D6}" destId="{2939C3B1-9F91-4F28-B142-4C7AD56B877A}" srcOrd="1" destOrd="0" parTransId="{11A5CB0C-1B09-42A2-AC2F-26AAEE3FC411}" sibTransId="{1400E398-AD8D-4B8F-A6E1-1F67EBF3A63D}"/>
    <dgm:cxn modelId="{4BBE79A7-DDAB-4D5F-B361-2242BBD8491B}" type="presOf" srcId="{2939C3B1-9F91-4F28-B142-4C7AD56B877A}" destId="{B36C410F-5C67-4798-9C35-E20AE90AA7AE}" srcOrd="0" destOrd="0" presId="urn:microsoft.com/office/officeart/2008/layout/VerticalCircleList"/>
    <dgm:cxn modelId="{E74375A9-9192-4D96-B5FF-A1F642B58B56}" srcId="{484F3200-4237-486A-8EC5-D30EBF9089D6}" destId="{5AF20BC8-1D20-4E5F-9E93-560D9189529C}" srcOrd="0" destOrd="0" parTransId="{1E6DB198-EBD9-4CE1-8C55-7F3021D5986A}" sibTransId="{C8B093D3-15B2-499D-987D-D61B35C704AC}"/>
    <dgm:cxn modelId="{17C983D6-9AB4-4E35-B923-10BE679D4D45}" type="presOf" srcId="{5AF20BC8-1D20-4E5F-9E93-560D9189529C}" destId="{E84A4C63-A1AC-4231-9E28-0C52AF9159E9}" srcOrd="0" destOrd="0" presId="urn:microsoft.com/office/officeart/2008/layout/VerticalCircleList"/>
    <dgm:cxn modelId="{8077EFFF-3F6E-437E-9B64-50E42C6E5D40}" srcId="{484F3200-4237-486A-8EC5-D30EBF9089D6}" destId="{0A8B9221-79D8-44F9-B585-7AD2CFEC3570}" srcOrd="2" destOrd="0" parTransId="{732EE674-6A8A-4A1D-B6CE-ED84144E3FD1}" sibTransId="{2E31E0B2-65EF-40F5-BC3A-8B527D2E9B73}"/>
    <dgm:cxn modelId="{A9D5D49A-D821-4D6A-BF8C-B84D08EE27C2}" type="presParOf" srcId="{AF4BFEA4-C531-4E10-AEBD-12F0E7CA5E46}" destId="{7DCD966B-CE0E-48BE-8719-3D2EFAE61B7C}" srcOrd="0" destOrd="0" presId="urn:microsoft.com/office/officeart/2008/layout/VerticalCircleList"/>
    <dgm:cxn modelId="{A8DD5EDF-4FEC-47B2-92B0-8DE193EDB5CA}" type="presParOf" srcId="{7DCD966B-CE0E-48BE-8719-3D2EFAE61B7C}" destId="{7C15D339-64C7-46FA-9357-0FA78DE4FBCA}" srcOrd="0" destOrd="0" presId="urn:microsoft.com/office/officeart/2008/layout/VerticalCircleList"/>
    <dgm:cxn modelId="{4AD6E33E-D0A4-48F4-9657-F524B4CC0FC9}" type="presParOf" srcId="{7DCD966B-CE0E-48BE-8719-3D2EFAE61B7C}" destId="{A1412027-6A18-41CB-AE50-949ADE3F3334}" srcOrd="1" destOrd="0" presId="urn:microsoft.com/office/officeart/2008/layout/VerticalCircleList"/>
    <dgm:cxn modelId="{160132CC-0406-4EE8-B095-16ADE2976C5D}" type="presParOf" srcId="{7DCD966B-CE0E-48BE-8719-3D2EFAE61B7C}" destId="{E84A4C63-A1AC-4231-9E28-0C52AF9159E9}" srcOrd="2" destOrd="0" presId="urn:microsoft.com/office/officeart/2008/layout/VerticalCircleList"/>
    <dgm:cxn modelId="{9F94A5F7-2F52-4C3A-8D4F-4162D12A4C9C}" type="presParOf" srcId="{AF4BFEA4-C531-4E10-AEBD-12F0E7CA5E46}" destId="{7E5E31A3-E4F2-4DCA-8998-47852214B280}" srcOrd="1" destOrd="0" presId="urn:microsoft.com/office/officeart/2008/layout/VerticalCircleList"/>
    <dgm:cxn modelId="{6C2440BE-B3C7-49A9-9165-F73D48E4EAAD}" type="presParOf" srcId="{7E5E31A3-E4F2-4DCA-8998-47852214B280}" destId="{892E554B-2D54-4371-9512-8EADEC666CE4}" srcOrd="0" destOrd="0" presId="urn:microsoft.com/office/officeart/2008/layout/VerticalCircleList"/>
    <dgm:cxn modelId="{3E4FA430-6CB6-491E-A581-3416D663D146}" type="presParOf" srcId="{7E5E31A3-E4F2-4DCA-8998-47852214B280}" destId="{223E2BD3-1E32-431D-96DE-3E93210B269C}" srcOrd="1" destOrd="0" presId="urn:microsoft.com/office/officeart/2008/layout/VerticalCircleList"/>
    <dgm:cxn modelId="{525967B9-C77F-4FC0-B915-701135EA0BAB}" type="presParOf" srcId="{7E5E31A3-E4F2-4DCA-8998-47852214B280}" destId="{B36C410F-5C67-4798-9C35-E20AE90AA7AE}" srcOrd="2" destOrd="0" presId="urn:microsoft.com/office/officeart/2008/layout/VerticalCircleList"/>
    <dgm:cxn modelId="{C5552B77-40D0-40AF-81C0-55A756F28460}" type="presParOf" srcId="{AF4BFEA4-C531-4E10-AEBD-12F0E7CA5E46}" destId="{76F2EBDA-92BB-45BC-AEF1-AFFAB6F98733}" srcOrd="2" destOrd="0" presId="urn:microsoft.com/office/officeart/2008/layout/VerticalCircleList"/>
    <dgm:cxn modelId="{17189A8B-DE8A-4397-B908-20400E043FF5}" type="presParOf" srcId="{76F2EBDA-92BB-45BC-AEF1-AFFAB6F98733}" destId="{0E591D4E-5A7E-4F4C-8553-CA303B067C86}" srcOrd="0" destOrd="0" presId="urn:microsoft.com/office/officeart/2008/layout/VerticalCircleList"/>
    <dgm:cxn modelId="{5F013C06-1253-439D-81F1-1D43BF2AC591}" type="presParOf" srcId="{76F2EBDA-92BB-45BC-AEF1-AFFAB6F98733}" destId="{6B048FC6-056D-48C7-83D4-5515D8FB821B}" srcOrd="1" destOrd="0" presId="urn:microsoft.com/office/officeart/2008/layout/VerticalCircleList"/>
    <dgm:cxn modelId="{DB7E830A-D750-4E4E-AADA-502224C24912}" type="presParOf" srcId="{76F2EBDA-92BB-45BC-AEF1-AFFAB6F98733}" destId="{DCAB3901-C901-4DAE-A0BC-3EF83C897614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12027-6A18-41CB-AE50-949ADE3F3334}">
      <dsp:nvSpPr>
        <dsp:cNvPr id="0" name=""/>
        <dsp:cNvSpPr/>
      </dsp:nvSpPr>
      <dsp:spPr>
        <a:xfrm>
          <a:off x="152635" y="616336"/>
          <a:ext cx="582146" cy="5821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84A4C63-A1AC-4231-9E28-0C52AF9159E9}">
      <dsp:nvSpPr>
        <dsp:cNvPr id="0" name=""/>
        <dsp:cNvSpPr/>
      </dsp:nvSpPr>
      <dsp:spPr>
        <a:xfrm>
          <a:off x="443709" y="616336"/>
          <a:ext cx="3105963" cy="582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一、唐诗的流变与分类</a:t>
          </a:r>
        </a:p>
      </dsp:txBody>
      <dsp:txXfrm>
        <a:off x="443709" y="616336"/>
        <a:ext cx="3105963" cy="582146"/>
      </dsp:txXfrm>
    </dsp:sp>
    <dsp:sp modelId="{223E2BD3-1E32-431D-96DE-3E93210B269C}">
      <dsp:nvSpPr>
        <dsp:cNvPr id="0" name=""/>
        <dsp:cNvSpPr/>
      </dsp:nvSpPr>
      <dsp:spPr>
        <a:xfrm>
          <a:off x="152635" y="1198483"/>
          <a:ext cx="582146" cy="5821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36C410F-5C67-4798-9C35-E20AE90AA7AE}">
      <dsp:nvSpPr>
        <dsp:cNvPr id="0" name=""/>
        <dsp:cNvSpPr/>
      </dsp:nvSpPr>
      <dsp:spPr>
        <a:xfrm>
          <a:off x="443709" y="1198483"/>
          <a:ext cx="3105963" cy="582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/>
            <a:t>二、唐诗的特点</a:t>
          </a:r>
        </a:p>
      </dsp:txBody>
      <dsp:txXfrm>
        <a:off x="443709" y="1198483"/>
        <a:ext cx="3105963" cy="582146"/>
      </dsp:txXfrm>
    </dsp:sp>
    <dsp:sp modelId="{6B048FC6-056D-48C7-83D4-5515D8FB821B}">
      <dsp:nvSpPr>
        <dsp:cNvPr id="0" name=""/>
        <dsp:cNvSpPr/>
      </dsp:nvSpPr>
      <dsp:spPr>
        <a:xfrm>
          <a:off x="152635" y="1780629"/>
          <a:ext cx="582146" cy="5821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CAB3901-C901-4DAE-A0BC-3EF83C897614}">
      <dsp:nvSpPr>
        <dsp:cNvPr id="0" name=""/>
        <dsp:cNvSpPr/>
      </dsp:nvSpPr>
      <dsp:spPr>
        <a:xfrm>
          <a:off x="443709" y="1780629"/>
          <a:ext cx="3105963" cy="582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/>
            <a:t>三、唐诗的阅读与欣赏</a:t>
          </a:r>
        </a:p>
      </dsp:txBody>
      <dsp:txXfrm>
        <a:off x="443709" y="1780629"/>
        <a:ext cx="3105963" cy="582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zh-CN" noProof="1" smtClean="0">
                <a:solidFill>
                  <a:srgbClr val="000000"/>
                </a:solidFill>
                <a:cs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30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zh-CN" noProof="1" smtClean="0">
                <a:solidFill>
                  <a:srgbClr val="000000"/>
                </a:solidFill>
                <a:cs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6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zh-CN" noProof="1" smtClean="0">
                <a:solidFill>
                  <a:srgbClr val="000000"/>
                </a:solidFill>
                <a:cs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39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zh-CN" noProof="1" smtClean="0">
                <a:solidFill>
                  <a:srgbClr val="000000"/>
                </a:solidFill>
                <a:cs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34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zh-CN" noProof="1" smtClean="0">
                <a:solidFill>
                  <a:srgbClr val="000000"/>
                </a:solidFill>
                <a:cs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39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zh-CN" noProof="1" smtClean="0">
                <a:solidFill>
                  <a:srgbClr val="000000"/>
                </a:solidFill>
                <a:cs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542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1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zh-CN" noProof="1" smtClean="0">
                <a:solidFill>
                  <a:srgbClr val="000000"/>
                </a:solidFill>
                <a:cs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92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zh-CN" noProof="1" smtClean="0">
                <a:solidFill>
                  <a:srgbClr val="000000"/>
                </a:solidFill>
                <a:cs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239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zh-CN" noProof="1" smtClean="0">
                <a:solidFill>
                  <a:srgbClr val="000000"/>
                </a:solidFill>
                <a:cs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98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zh-CN" noProof="1" smtClean="0">
                <a:solidFill>
                  <a:srgbClr val="000000"/>
                </a:solidFill>
                <a:cs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2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zh-CN" noProof="1" smtClean="0">
                <a:solidFill>
                  <a:srgbClr val="000000"/>
                </a:solidFill>
                <a:cs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795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zh-CN" noProof="1" smtClean="0">
                <a:solidFill>
                  <a:srgbClr val="000000"/>
                </a:solidFill>
                <a:cs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32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4915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49154"/>
          <p:cNvSpPr>
            <a:spLocks noGrp="1"/>
          </p:cNvSpPr>
          <p:nvPr>
            <p:ph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9156" name="日期占位符 49155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49157" name="页脚占位符 49156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49158" name="灯片编号占位符 49157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zh-CN" noProof="1" smtClean="0">
                <a:solidFill>
                  <a:srgbClr val="000000"/>
                </a:solidFill>
                <a:cs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3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76D4A2-2328-4B60-8FD4-182E28186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B99E25-110E-4D4F-B78A-6F28D6D4C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CN" altLang="en-US" sz="6000" b="1" dirty="0"/>
              <a:t>群文联读讲座</a:t>
            </a:r>
            <a:endParaRPr lang="en-US" altLang="zh-CN" sz="6000" b="1" dirty="0"/>
          </a:p>
          <a:p>
            <a:pPr marL="0" indent="0" algn="r">
              <a:buNone/>
            </a:pPr>
            <a:r>
              <a:rPr lang="en-US" altLang="zh-CN" dirty="0"/>
              <a:t>——</a:t>
            </a:r>
            <a:r>
              <a:rPr lang="zh-CN" altLang="en-US" dirty="0"/>
              <a:t>田家炳中学讲座培训</a:t>
            </a:r>
          </a:p>
        </p:txBody>
      </p:sp>
    </p:spTree>
    <p:extLst>
      <p:ext uri="{BB962C8B-B14F-4D97-AF65-F5344CB8AC3E}">
        <p14:creationId xmlns:p14="http://schemas.microsoft.com/office/powerpoint/2010/main" val="657826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组合 281"/>
          <p:cNvGrpSpPr/>
          <p:nvPr/>
        </p:nvGrpSpPr>
        <p:grpSpPr>
          <a:xfrm rot="17978844">
            <a:off x="5259058" y="2436579"/>
            <a:ext cx="1513454" cy="1978983"/>
            <a:chOff x="-195290" y="490398"/>
            <a:chExt cx="3094420" cy="3527308"/>
          </a:xfrm>
          <a:solidFill>
            <a:srgbClr val="588BC4"/>
          </a:solidFill>
        </p:grpSpPr>
        <p:grpSp>
          <p:nvGrpSpPr>
            <p:cNvPr id="283" name="组合 282"/>
            <p:cNvGrpSpPr/>
            <p:nvPr/>
          </p:nvGrpSpPr>
          <p:grpSpPr>
            <a:xfrm>
              <a:off x="923950" y="2019633"/>
              <a:ext cx="1975180" cy="1998073"/>
              <a:chOff x="101715" y="332209"/>
              <a:chExt cx="3014059" cy="2943129"/>
            </a:xfrm>
            <a:grpFill/>
          </p:grpSpPr>
          <p:grpSp>
            <p:nvGrpSpPr>
              <p:cNvPr id="343" name="组合 342"/>
              <p:cNvGrpSpPr/>
              <p:nvPr/>
            </p:nvGrpSpPr>
            <p:grpSpPr>
              <a:xfrm rot="522258">
                <a:off x="1533351" y="570492"/>
                <a:ext cx="1582423" cy="1468836"/>
                <a:chOff x="5021217" y="1946259"/>
                <a:chExt cx="2122082" cy="1969759"/>
              </a:xfrm>
              <a:grpFill/>
            </p:grpSpPr>
            <p:grpSp>
              <p:nvGrpSpPr>
                <p:cNvPr id="389" name="组合 388"/>
                <p:cNvGrpSpPr/>
                <p:nvPr/>
              </p:nvGrpSpPr>
              <p:grpSpPr>
                <a:xfrm>
                  <a:off x="5021217" y="1946259"/>
                  <a:ext cx="2028940" cy="1949880"/>
                  <a:chOff x="5021217" y="1946259"/>
                  <a:chExt cx="2028940" cy="1949880"/>
                </a:xfrm>
                <a:grpFill/>
              </p:grpSpPr>
              <p:grpSp>
                <p:nvGrpSpPr>
                  <p:cNvPr id="391" name="组合 390"/>
                  <p:cNvGrpSpPr/>
                  <p:nvPr/>
                </p:nvGrpSpPr>
                <p:grpSpPr>
                  <a:xfrm>
                    <a:off x="5021217" y="1946259"/>
                    <a:ext cx="1697635" cy="1848834"/>
                    <a:chOff x="5021217" y="1946259"/>
                    <a:chExt cx="2058122" cy="2241428"/>
                  </a:xfrm>
                  <a:grpFill/>
                </p:grpSpPr>
                <p:sp>
                  <p:nvSpPr>
                    <p:cNvPr id="395" name="任意多边形: 形状 394"/>
                    <p:cNvSpPr/>
                    <p:nvPr/>
                  </p:nvSpPr>
                  <p:spPr>
                    <a:xfrm rot="20495120">
                      <a:off x="5021217" y="1946259"/>
                      <a:ext cx="2058122" cy="1994718"/>
                    </a:xfrm>
                    <a:custGeom>
                      <a:avLst/>
                      <a:gdLst>
                        <a:gd name="connsiteX0" fmla="*/ 0 w 2464308"/>
                        <a:gd name="connsiteY0" fmla="*/ 1552479 h 1565731"/>
                        <a:gd name="connsiteX1" fmla="*/ 689113 w 2464308"/>
                        <a:gd name="connsiteY1" fmla="*/ 942879 h 1565731"/>
                        <a:gd name="connsiteX2" fmla="*/ 927652 w 2464308"/>
                        <a:gd name="connsiteY2" fmla="*/ 121244 h 1565731"/>
                        <a:gd name="connsiteX3" fmla="*/ 1152939 w 2464308"/>
                        <a:gd name="connsiteY3" fmla="*/ 1975 h 1565731"/>
                        <a:gd name="connsiteX4" fmla="*/ 1258956 w 2464308"/>
                        <a:gd name="connsiteY4" fmla="*/ 94740 h 1565731"/>
                        <a:gd name="connsiteX5" fmla="*/ 1417982 w 2464308"/>
                        <a:gd name="connsiteY5" fmla="*/ 81488 h 1565731"/>
                        <a:gd name="connsiteX6" fmla="*/ 1696278 w 2464308"/>
                        <a:gd name="connsiteY6" fmla="*/ 81488 h 1565731"/>
                        <a:gd name="connsiteX7" fmla="*/ 1722782 w 2464308"/>
                        <a:gd name="connsiteY7" fmla="*/ 346531 h 1565731"/>
                        <a:gd name="connsiteX8" fmla="*/ 39756 w 2464308"/>
                        <a:gd name="connsiteY8" fmla="*/ 1512723 h 1565731"/>
                        <a:gd name="connsiteX9" fmla="*/ 1166191 w 2464308"/>
                        <a:gd name="connsiteY9" fmla="*/ 730844 h 1565731"/>
                        <a:gd name="connsiteX10" fmla="*/ 2001078 w 2464308"/>
                        <a:gd name="connsiteY10" fmla="*/ 373036 h 1565731"/>
                        <a:gd name="connsiteX11" fmla="*/ 2438400 w 2464308"/>
                        <a:gd name="connsiteY11" fmla="*/ 505557 h 1565731"/>
                        <a:gd name="connsiteX12" fmla="*/ 2372139 w 2464308"/>
                        <a:gd name="connsiteY12" fmla="*/ 823610 h 1565731"/>
                        <a:gd name="connsiteX13" fmla="*/ 2027582 w 2464308"/>
                        <a:gd name="connsiteY13" fmla="*/ 1048897 h 1565731"/>
                        <a:gd name="connsiteX14" fmla="*/ 331304 w 2464308"/>
                        <a:gd name="connsiteY14" fmla="*/ 1565731 h 1565731"/>
                        <a:gd name="connsiteX15" fmla="*/ 331304 w 2464308"/>
                        <a:gd name="connsiteY15" fmla="*/ 1565731 h 15657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464308" h="1565731">
                          <a:moveTo>
                            <a:pt x="0" y="1552479"/>
                          </a:moveTo>
                          <a:cubicBezTo>
                            <a:pt x="267252" y="1366948"/>
                            <a:pt x="534504" y="1181418"/>
                            <a:pt x="689113" y="942879"/>
                          </a:cubicBezTo>
                          <a:cubicBezTo>
                            <a:pt x="843722" y="704340"/>
                            <a:pt x="850348" y="278061"/>
                            <a:pt x="927652" y="121244"/>
                          </a:cubicBezTo>
                          <a:cubicBezTo>
                            <a:pt x="1004956" y="-35573"/>
                            <a:pt x="1097722" y="6392"/>
                            <a:pt x="1152939" y="1975"/>
                          </a:cubicBezTo>
                          <a:cubicBezTo>
                            <a:pt x="1208156" y="-2442"/>
                            <a:pt x="1214782" y="81488"/>
                            <a:pt x="1258956" y="94740"/>
                          </a:cubicBezTo>
                          <a:cubicBezTo>
                            <a:pt x="1303130" y="107992"/>
                            <a:pt x="1345095" y="83697"/>
                            <a:pt x="1417982" y="81488"/>
                          </a:cubicBezTo>
                          <a:cubicBezTo>
                            <a:pt x="1490869" y="79279"/>
                            <a:pt x="1645478" y="37314"/>
                            <a:pt x="1696278" y="81488"/>
                          </a:cubicBezTo>
                          <a:cubicBezTo>
                            <a:pt x="1747078" y="125662"/>
                            <a:pt x="1998869" y="107992"/>
                            <a:pt x="1722782" y="346531"/>
                          </a:cubicBezTo>
                          <a:cubicBezTo>
                            <a:pt x="1446695" y="585070"/>
                            <a:pt x="39756" y="1512723"/>
                            <a:pt x="39756" y="1512723"/>
                          </a:cubicBezTo>
                          <a:cubicBezTo>
                            <a:pt x="-53009" y="1576775"/>
                            <a:pt x="839304" y="920792"/>
                            <a:pt x="1166191" y="730844"/>
                          </a:cubicBezTo>
                          <a:cubicBezTo>
                            <a:pt x="1493078" y="540896"/>
                            <a:pt x="1789043" y="410584"/>
                            <a:pt x="2001078" y="373036"/>
                          </a:cubicBezTo>
                          <a:cubicBezTo>
                            <a:pt x="2213113" y="335488"/>
                            <a:pt x="2376557" y="430461"/>
                            <a:pt x="2438400" y="505557"/>
                          </a:cubicBezTo>
                          <a:cubicBezTo>
                            <a:pt x="2500244" y="580653"/>
                            <a:pt x="2440609" y="733053"/>
                            <a:pt x="2372139" y="823610"/>
                          </a:cubicBezTo>
                          <a:cubicBezTo>
                            <a:pt x="2303669" y="914167"/>
                            <a:pt x="2367721" y="925210"/>
                            <a:pt x="2027582" y="1048897"/>
                          </a:cubicBezTo>
                          <a:cubicBezTo>
                            <a:pt x="1687443" y="1172584"/>
                            <a:pt x="331304" y="1565731"/>
                            <a:pt x="331304" y="1565731"/>
                          </a:cubicBezTo>
                          <a:lnTo>
                            <a:pt x="331304" y="1565731"/>
                          </a:lnTo>
                        </a:path>
                      </a:pathLst>
                    </a:custGeom>
                    <a:grpFill/>
                    <a:ln w="19050">
                      <a:solidFill>
                        <a:srgbClr val="DAEEFA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96" name="任意多边形: 形状 395"/>
                    <p:cNvSpPr/>
                    <p:nvPr/>
                  </p:nvSpPr>
                  <p:spPr>
                    <a:xfrm>
                      <a:off x="5473148" y="2292626"/>
                      <a:ext cx="1404730" cy="1895061"/>
                    </a:xfrm>
                    <a:custGeom>
                      <a:avLst/>
                      <a:gdLst>
                        <a:gd name="connsiteX0" fmla="*/ 1404730 w 1404730"/>
                        <a:gd name="connsiteY0" fmla="*/ 0 h 1895061"/>
                        <a:gd name="connsiteX1" fmla="*/ 1060174 w 1404730"/>
                        <a:gd name="connsiteY1" fmla="*/ 212035 h 1895061"/>
                        <a:gd name="connsiteX2" fmla="*/ 649356 w 1404730"/>
                        <a:gd name="connsiteY2" fmla="*/ 728870 h 1895061"/>
                        <a:gd name="connsiteX3" fmla="*/ 0 w 1404730"/>
                        <a:gd name="connsiteY3" fmla="*/ 1895061 h 1895061"/>
                        <a:gd name="connsiteX4" fmla="*/ 0 w 1404730"/>
                        <a:gd name="connsiteY4" fmla="*/ 1895061 h 18950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04730" h="1895061">
                          <a:moveTo>
                            <a:pt x="1404730" y="0"/>
                          </a:moveTo>
                          <a:cubicBezTo>
                            <a:pt x="1295400" y="45278"/>
                            <a:pt x="1186070" y="90557"/>
                            <a:pt x="1060174" y="212035"/>
                          </a:cubicBezTo>
                          <a:cubicBezTo>
                            <a:pt x="934278" y="333513"/>
                            <a:pt x="826052" y="448366"/>
                            <a:pt x="649356" y="728870"/>
                          </a:cubicBezTo>
                          <a:cubicBezTo>
                            <a:pt x="472660" y="1009374"/>
                            <a:pt x="0" y="1895061"/>
                            <a:pt x="0" y="1895061"/>
                          </a:cubicBezTo>
                          <a:lnTo>
                            <a:pt x="0" y="1895061"/>
                          </a:lnTo>
                        </a:path>
                      </a:pathLst>
                    </a:custGeom>
                    <a:grpFill/>
                    <a:ln w="19050">
                      <a:solidFill>
                        <a:srgbClr val="DAEEFA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392" name="任意多边形: 形状 391"/>
                  <p:cNvSpPr/>
                  <p:nvPr/>
                </p:nvSpPr>
                <p:spPr>
                  <a:xfrm>
                    <a:off x="5552661" y="2544417"/>
                    <a:ext cx="1410569" cy="1351722"/>
                  </a:xfrm>
                  <a:custGeom>
                    <a:avLst/>
                    <a:gdLst>
                      <a:gd name="connsiteX0" fmla="*/ 1086678 w 1410569"/>
                      <a:gd name="connsiteY0" fmla="*/ 0 h 1351722"/>
                      <a:gd name="connsiteX1" fmla="*/ 1404730 w 1410569"/>
                      <a:gd name="connsiteY1" fmla="*/ 132522 h 1351722"/>
                      <a:gd name="connsiteX2" fmla="*/ 1258956 w 1410569"/>
                      <a:gd name="connsiteY2" fmla="*/ 702366 h 1351722"/>
                      <a:gd name="connsiteX3" fmla="*/ 848139 w 1410569"/>
                      <a:gd name="connsiteY3" fmla="*/ 861392 h 1351722"/>
                      <a:gd name="connsiteX4" fmla="*/ 251791 w 1410569"/>
                      <a:gd name="connsiteY4" fmla="*/ 1060174 h 1351722"/>
                      <a:gd name="connsiteX5" fmla="*/ 0 w 1410569"/>
                      <a:gd name="connsiteY5" fmla="*/ 1351722 h 1351722"/>
                      <a:gd name="connsiteX6" fmla="*/ 0 w 1410569"/>
                      <a:gd name="connsiteY6" fmla="*/ 1351722 h 1351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10569" h="1351722">
                        <a:moveTo>
                          <a:pt x="1086678" y="0"/>
                        </a:moveTo>
                        <a:cubicBezTo>
                          <a:pt x="1231347" y="7730"/>
                          <a:pt x="1376017" y="15461"/>
                          <a:pt x="1404730" y="132522"/>
                        </a:cubicBezTo>
                        <a:cubicBezTo>
                          <a:pt x="1433443" y="249583"/>
                          <a:pt x="1351721" y="580888"/>
                          <a:pt x="1258956" y="702366"/>
                        </a:cubicBezTo>
                        <a:cubicBezTo>
                          <a:pt x="1166191" y="823844"/>
                          <a:pt x="1016000" y="801757"/>
                          <a:pt x="848139" y="861392"/>
                        </a:cubicBezTo>
                        <a:cubicBezTo>
                          <a:pt x="680278" y="921027"/>
                          <a:pt x="393147" y="978452"/>
                          <a:pt x="251791" y="1060174"/>
                        </a:cubicBezTo>
                        <a:cubicBezTo>
                          <a:pt x="110434" y="1141896"/>
                          <a:pt x="0" y="1351722"/>
                          <a:pt x="0" y="1351722"/>
                        </a:cubicBezTo>
                        <a:lnTo>
                          <a:pt x="0" y="1351722"/>
                        </a:ln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3" name="任意多边形: 形状 392"/>
                  <p:cNvSpPr/>
                  <p:nvPr/>
                </p:nvSpPr>
                <p:spPr>
                  <a:xfrm>
                    <a:off x="6944139" y="2809460"/>
                    <a:ext cx="106018" cy="132523"/>
                  </a:xfrm>
                  <a:custGeom>
                    <a:avLst/>
                    <a:gdLst>
                      <a:gd name="connsiteX0" fmla="*/ 0 w 92765"/>
                      <a:gd name="connsiteY0" fmla="*/ 0 h 185530"/>
                      <a:gd name="connsiteX1" fmla="*/ 92765 w 92765"/>
                      <a:gd name="connsiteY1" fmla="*/ 185530 h 185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2765" h="185530">
                        <a:moveTo>
                          <a:pt x="0" y="0"/>
                        </a:moveTo>
                        <a:lnTo>
                          <a:pt x="92765" y="185530"/>
                        </a:ln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4" name="任意多边形: 形状 393"/>
                  <p:cNvSpPr/>
                  <p:nvPr/>
                </p:nvSpPr>
                <p:spPr>
                  <a:xfrm>
                    <a:off x="5605670" y="2941983"/>
                    <a:ext cx="1444487" cy="940904"/>
                  </a:xfrm>
                  <a:custGeom>
                    <a:avLst/>
                    <a:gdLst>
                      <a:gd name="connsiteX0" fmla="*/ 1444487 w 1444487"/>
                      <a:gd name="connsiteY0" fmla="*/ 0 h 940904"/>
                      <a:gd name="connsiteX1" fmla="*/ 1364973 w 1444487"/>
                      <a:gd name="connsiteY1" fmla="*/ 132521 h 940904"/>
                      <a:gd name="connsiteX2" fmla="*/ 1298713 w 1444487"/>
                      <a:gd name="connsiteY2" fmla="*/ 251791 h 940904"/>
                      <a:gd name="connsiteX3" fmla="*/ 1113182 w 1444487"/>
                      <a:gd name="connsiteY3" fmla="*/ 477078 h 940904"/>
                      <a:gd name="connsiteX4" fmla="*/ 901147 w 1444487"/>
                      <a:gd name="connsiteY4" fmla="*/ 702365 h 940904"/>
                      <a:gd name="connsiteX5" fmla="*/ 477078 w 1444487"/>
                      <a:gd name="connsiteY5" fmla="*/ 848139 h 940904"/>
                      <a:gd name="connsiteX6" fmla="*/ 0 w 1444487"/>
                      <a:gd name="connsiteY6" fmla="*/ 940904 h 940904"/>
                      <a:gd name="connsiteX7" fmla="*/ 0 w 1444487"/>
                      <a:gd name="connsiteY7" fmla="*/ 940904 h 940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44487" h="940904">
                        <a:moveTo>
                          <a:pt x="1444487" y="0"/>
                        </a:moveTo>
                        <a:cubicBezTo>
                          <a:pt x="1416878" y="45278"/>
                          <a:pt x="1389269" y="90556"/>
                          <a:pt x="1364973" y="132521"/>
                        </a:cubicBezTo>
                        <a:cubicBezTo>
                          <a:pt x="1340677" y="174486"/>
                          <a:pt x="1340678" y="194365"/>
                          <a:pt x="1298713" y="251791"/>
                        </a:cubicBezTo>
                        <a:cubicBezTo>
                          <a:pt x="1256748" y="309217"/>
                          <a:pt x="1179443" y="401982"/>
                          <a:pt x="1113182" y="477078"/>
                        </a:cubicBezTo>
                        <a:cubicBezTo>
                          <a:pt x="1046921" y="552174"/>
                          <a:pt x="1007164" y="640522"/>
                          <a:pt x="901147" y="702365"/>
                        </a:cubicBezTo>
                        <a:cubicBezTo>
                          <a:pt x="795130" y="764209"/>
                          <a:pt x="627269" y="808383"/>
                          <a:pt x="477078" y="848139"/>
                        </a:cubicBezTo>
                        <a:cubicBezTo>
                          <a:pt x="326887" y="887895"/>
                          <a:pt x="0" y="940904"/>
                          <a:pt x="0" y="940904"/>
                        </a:cubicBezTo>
                        <a:lnTo>
                          <a:pt x="0" y="940904"/>
                        </a:ln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390" name="任意多边形: 形状 389"/>
                <p:cNvSpPr/>
                <p:nvPr/>
              </p:nvSpPr>
              <p:spPr>
                <a:xfrm>
                  <a:off x="5393991" y="2848983"/>
                  <a:ext cx="1749308" cy="1067035"/>
                </a:xfrm>
                <a:custGeom>
                  <a:avLst/>
                  <a:gdLst>
                    <a:gd name="connsiteX0" fmla="*/ 1703473 w 1836372"/>
                    <a:gd name="connsiteY0" fmla="*/ 159260 h 1069334"/>
                    <a:gd name="connsiteX1" fmla="*/ 1782986 w 1836372"/>
                    <a:gd name="connsiteY1" fmla="*/ 39991 h 1069334"/>
                    <a:gd name="connsiteX2" fmla="*/ 1835995 w 1836372"/>
                    <a:gd name="connsiteY2" fmla="*/ 13487 h 1069334"/>
                    <a:gd name="connsiteX3" fmla="*/ 1756482 w 1836372"/>
                    <a:gd name="connsiteY3" fmla="*/ 238774 h 1069334"/>
                    <a:gd name="connsiteX4" fmla="*/ 1544447 w 1836372"/>
                    <a:gd name="connsiteY4" fmla="*/ 649591 h 1069334"/>
                    <a:gd name="connsiteX5" fmla="*/ 1292656 w 1836372"/>
                    <a:gd name="connsiteY5" fmla="*/ 967643 h 1069334"/>
                    <a:gd name="connsiteX6" fmla="*/ 192725 w 1836372"/>
                    <a:gd name="connsiteY6" fmla="*/ 1060408 h 1069334"/>
                    <a:gd name="connsiteX7" fmla="*/ 7195 w 1836372"/>
                    <a:gd name="connsiteY7" fmla="*/ 1060408 h 1069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36372" h="1069334">
                      <a:moveTo>
                        <a:pt x="1703473" y="159260"/>
                      </a:moveTo>
                      <a:cubicBezTo>
                        <a:pt x="1732186" y="111773"/>
                        <a:pt x="1760899" y="64286"/>
                        <a:pt x="1782986" y="39991"/>
                      </a:cubicBezTo>
                      <a:cubicBezTo>
                        <a:pt x="1805073" y="15696"/>
                        <a:pt x="1840412" y="-19643"/>
                        <a:pt x="1835995" y="13487"/>
                      </a:cubicBezTo>
                      <a:cubicBezTo>
                        <a:pt x="1831578" y="46617"/>
                        <a:pt x="1805073" y="132757"/>
                        <a:pt x="1756482" y="238774"/>
                      </a:cubicBezTo>
                      <a:cubicBezTo>
                        <a:pt x="1707891" y="344791"/>
                        <a:pt x="1621751" y="528113"/>
                        <a:pt x="1544447" y="649591"/>
                      </a:cubicBezTo>
                      <a:cubicBezTo>
                        <a:pt x="1467143" y="771069"/>
                        <a:pt x="1517943" y="899174"/>
                        <a:pt x="1292656" y="967643"/>
                      </a:cubicBezTo>
                      <a:cubicBezTo>
                        <a:pt x="1067369" y="1036113"/>
                        <a:pt x="406968" y="1044947"/>
                        <a:pt x="192725" y="1060408"/>
                      </a:cubicBezTo>
                      <a:cubicBezTo>
                        <a:pt x="-21518" y="1075869"/>
                        <a:pt x="-7162" y="1068138"/>
                        <a:pt x="7195" y="1060408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44" name="任意多边形: 形状 343"/>
              <p:cNvSpPr/>
              <p:nvPr/>
            </p:nvSpPr>
            <p:spPr>
              <a:xfrm rot="21066788">
                <a:off x="672924" y="337991"/>
                <a:ext cx="1140596" cy="1610516"/>
              </a:xfrm>
              <a:custGeom>
                <a:avLst/>
                <a:gdLst>
                  <a:gd name="connsiteX0" fmla="*/ 412686 w 907051"/>
                  <a:gd name="connsiteY0" fmla="*/ 6678 h 1954748"/>
                  <a:gd name="connsiteX1" fmla="*/ 651226 w 907051"/>
                  <a:gd name="connsiteY1" fmla="*/ 46435 h 1954748"/>
                  <a:gd name="connsiteX2" fmla="*/ 757243 w 907051"/>
                  <a:gd name="connsiteY2" fmla="*/ 377739 h 1954748"/>
                  <a:gd name="connsiteX3" fmla="*/ 903017 w 907051"/>
                  <a:gd name="connsiteY3" fmla="*/ 1146365 h 1954748"/>
                  <a:gd name="connsiteX4" fmla="*/ 584965 w 907051"/>
                  <a:gd name="connsiteY4" fmla="*/ 1954748 h 1954748"/>
                  <a:gd name="connsiteX5" fmla="*/ 651226 w 907051"/>
                  <a:gd name="connsiteY5" fmla="*/ 1146365 h 1954748"/>
                  <a:gd name="connsiteX6" fmla="*/ 319921 w 907051"/>
                  <a:gd name="connsiteY6" fmla="*/ 589774 h 1954748"/>
                  <a:gd name="connsiteX7" fmla="*/ 1869 w 907051"/>
                  <a:gd name="connsiteY7" fmla="*/ 483757 h 1954748"/>
                  <a:gd name="connsiteX8" fmla="*/ 200652 w 907051"/>
                  <a:gd name="connsiteY8" fmla="*/ 86191 h 1954748"/>
                  <a:gd name="connsiteX9" fmla="*/ 412686 w 907051"/>
                  <a:gd name="connsiteY9" fmla="*/ 6678 h 195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7051" h="1954748">
                    <a:moveTo>
                      <a:pt x="412686" y="6678"/>
                    </a:moveTo>
                    <a:cubicBezTo>
                      <a:pt x="487782" y="52"/>
                      <a:pt x="593800" y="-15408"/>
                      <a:pt x="651226" y="46435"/>
                    </a:cubicBezTo>
                    <a:cubicBezTo>
                      <a:pt x="708652" y="108278"/>
                      <a:pt x="715278" y="194417"/>
                      <a:pt x="757243" y="377739"/>
                    </a:cubicBezTo>
                    <a:cubicBezTo>
                      <a:pt x="799208" y="561061"/>
                      <a:pt x="931730" y="883530"/>
                      <a:pt x="903017" y="1146365"/>
                    </a:cubicBezTo>
                    <a:cubicBezTo>
                      <a:pt x="874304" y="1409200"/>
                      <a:pt x="626930" y="1954748"/>
                      <a:pt x="584965" y="1954748"/>
                    </a:cubicBezTo>
                    <a:cubicBezTo>
                      <a:pt x="543000" y="1954748"/>
                      <a:pt x="695400" y="1373861"/>
                      <a:pt x="651226" y="1146365"/>
                    </a:cubicBezTo>
                    <a:cubicBezTo>
                      <a:pt x="607052" y="918869"/>
                      <a:pt x="428147" y="700209"/>
                      <a:pt x="319921" y="589774"/>
                    </a:cubicBezTo>
                    <a:cubicBezTo>
                      <a:pt x="211695" y="479339"/>
                      <a:pt x="21747" y="567687"/>
                      <a:pt x="1869" y="483757"/>
                    </a:cubicBezTo>
                    <a:cubicBezTo>
                      <a:pt x="-18009" y="399827"/>
                      <a:pt x="125556" y="165704"/>
                      <a:pt x="200652" y="86191"/>
                    </a:cubicBezTo>
                    <a:cubicBezTo>
                      <a:pt x="275748" y="6678"/>
                      <a:pt x="337590" y="13304"/>
                      <a:pt x="412686" y="6678"/>
                    </a:cubicBezTo>
                    <a:close/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5" name="任意多边形: 形状 344"/>
              <p:cNvSpPr/>
              <p:nvPr/>
            </p:nvSpPr>
            <p:spPr>
              <a:xfrm rot="21066788">
                <a:off x="1123054" y="332209"/>
                <a:ext cx="608785" cy="1587632"/>
              </a:xfrm>
              <a:custGeom>
                <a:avLst/>
                <a:gdLst>
                  <a:gd name="connsiteX0" fmla="*/ 0 w 523157"/>
                  <a:gd name="connsiteY0" fmla="*/ 0 h 1921565"/>
                  <a:gd name="connsiteX1" fmla="*/ 278296 w 523157"/>
                  <a:gd name="connsiteY1" fmla="*/ 212035 h 1921565"/>
                  <a:gd name="connsiteX2" fmla="*/ 450574 w 523157"/>
                  <a:gd name="connsiteY2" fmla="*/ 728869 h 1921565"/>
                  <a:gd name="connsiteX3" fmla="*/ 516835 w 523157"/>
                  <a:gd name="connsiteY3" fmla="*/ 1139687 h 1921565"/>
                  <a:gd name="connsiteX4" fmla="*/ 304800 w 523157"/>
                  <a:gd name="connsiteY4" fmla="*/ 1921565 h 1921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157" h="1921565">
                    <a:moveTo>
                      <a:pt x="0" y="0"/>
                    </a:moveTo>
                    <a:cubicBezTo>
                      <a:pt x="101600" y="45278"/>
                      <a:pt x="203200" y="90557"/>
                      <a:pt x="278296" y="212035"/>
                    </a:cubicBezTo>
                    <a:cubicBezTo>
                      <a:pt x="353392" y="333513"/>
                      <a:pt x="410818" y="574260"/>
                      <a:pt x="450574" y="728869"/>
                    </a:cubicBezTo>
                    <a:cubicBezTo>
                      <a:pt x="490331" y="883478"/>
                      <a:pt x="541131" y="940904"/>
                      <a:pt x="516835" y="1139687"/>
                    </a:cubicBezTo>
                    <a:cubicBezTo>
                      <a:pt x="492539" y="1338470"/>
                      <a:pt x="398669" y="1630017"/>
                      <a:pt x="304800" y="1921565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6" name="任意多边形: 形状 345"/>
              <p:cNvSpPr/>
              <p:nvPr/>
            </p:nvSpPr>
            <p:spPr>
              <a:xfrm rot="21066788">
                <a:off x="385124" y="691480"/>
                <a:ext cx="1074101" cy="1294231"/>
              </a:xfrm>
              <a:custGeom>
                <a:avLst/>
                <a:gdLst>
                  <a:gd name="connsiteX0" fmla="*/ 318751 w 1021116"/>
                  <a:gd name="connsiteY0" fmla="*/ 58629 h 1459986"/>
                  <a:gd name="connsiteX1" fmla="*/ 133221 w 1021116"/>
                  <a:gd name="connsiteY1" fmla="*/ 5621 h 1459986"/>
                  <a:gd name="connsiteX2" fmla="*/ 146473 w 1021116"/>
                  <a:gd name="connsiteY2" fmla="*/ 177899 h 1459986"/>
                  <a:gd name="connsiteX3" fmla="*/ 93464 w 1021116"/>
                  <a:gd name="connsiteY3" fmla="*/ 204403 h 1459986"/>
                  <a:gd name="connsiteX4" fmla="*/ 699 w 1021116"/>
                  <a:gd name="connsiteY4" fmla="*/ 283916 h 1459986"/>
                  <a:gd name="connsiteX5" fmla="*/ 146473 w 1021116"/>
                  <a:gd name="connsiteY5" fmla="*/ 403186 h 1459986"/>
                  <a:gd name="connsiteX6" fmla="*/ 80212 w 1021116"/>
                  <a:gd name="connsiteY6" fmla="*/ 641725 h 1459986"/>
                  <a:gd name="connsiteX7" fmla="*/ 424768 w 1021116"/>
                  <a:gd name="connsiteY7" fmla="*/ 654977 h 1459986"/>
                  <a:gd name="connsiteX8" fmla="*/ 729568 w 1021116"/>
                  <a:gd name="connsiteY8" fmla="*/ 641725 h 1459986"/>
                  <a:gd name="connsiteX9" fmla="*/ 901847 w 1021116"/>
                  <a:gd name="connsiteY9" fmla="*/ 1052542 h 1459986"/>
                  <a:gd name="connsiteX10" fmla="*/ 981360 w 1021116"/>
                  <a:gd name="connsiteY10" fmla="*/ 1436855 h 1459986"/>
                  <a:gd name="connsiteX11" fmla="*/ 1021116 w 1021116"/>
                  <a:gd name="connsiteY11" fmla="*/ 1383847 h 1459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1116" h="1459986">
                    <a:moveTo>
                      <a:pt x="318751" y="58629"/>
                    </a:moveTo>
                    <a:cubicBezTo>
                      <a:pt x="240342" y="22186"/>
                      <a:pt x="161934" y="-14257"/>
                      <a:pt x="133221" y="5621"/>
                    </a:cubicBezTo>
                    <a:cubicBezTo>
                      <a:pt x="104508" y="25499"/>
                      <a:pt x="146473" y="177899"/>
                      <a:pt x="146473" y="177899"/>
                    </a:cubicBezTo>
                    <a:cubicBezTo>
                      <a:pt x="139847" y="211029"/>
                      <a:pt x="117760" y="186734"/>
                      <a:pt x="93464" y="204403"/>
                    </a:cubicBezTo>
                    <a:cubicBezTo>
                      <a:pt x="69168" y="222072"/>
                      <a:pt x="-8136" y="250786"/>
                      <a:pt x="699" y="283916"/>
                    </a:cubicBezTo>
                    <a:cubicBezTo>
                      <a:pt x="9534" y="317047"/>
                      <a:pt x="133221" y="343551"/>
                      <a:pt x="146473" y="403186"/>
                    </a:cubicBezTo>
                    <a:cubicBezTo>
                      <a:pt x="159725" y="462821"/>
                      <a:pt x="33830" y="599760"/>
                      <a:pt x="80212" y="641725"/>
                    </a:cubicBezTo>
                    <a:cubicBezTo>
                      <a:pt x="126594" y="683690"/>
                      <a:pt x="316542" y="654977"/>
                      <a:pt x="424768" y="654977"/>
                    </a:cubicBezTo>
                    <a:cubicBezTo>
                      <a:pt x="532994" y="654977"/>
                      <a:pt x="650055" y="575464"/>
                      <a:pt x="729568" y="641725"/>
                    </a:cubicBezTo>
                    <a:cubicBezTo>
                      <a:pt x="809081" y="707986"/>
                      <a:pt x="859882" y="920020"/>
                      <a:pt x="901847" y="1052542"/>
                    </a:cubicBezTo>
                    <a:cubicBezTo>
                      <a:pt x="943812" y="1185064"/>
                      <a:pt x="981360" y="1436855"/>
                      <a:pt x="981360" y="1436855"/>
                    </a:cubicBezTo>
                    <a:cubicBezTo>
                      <a:pt x="1001238" y="1492073"/>
                      <a:pt x="1011177" y="1437960"/>
                      <a:pt x="1021116" y="1383847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7" name="任意多边形: 形状 346"/>
              <p:cNvSpPr/>
              <p:nvPr/>
            </p:nvSpPr>
            <p:spPr>
              <a:xfrm rot="21066788">
                <a:off x="516358" y="823846"/>
                <a:ext cx="968618" cy="1082564"/>
              </a:xfrm>
              <a:custGeom>
                <a:avLst/>
                <a:gdLst>
                  <a:gd name="connsiteX0" fmla="*/ 0 w 920836"/>
                  <a:gd name="connsiteY0" fmla="*/ 28514 h 1221210"/>
                  <a:gd name="connsiteX1" fmla="*/ 304800 w 920836"/>
                  <a:gd name="connsiteY1" fmla="*/ 15262 h 1221210"/>
                  <a:gd name="connsiteX2" fmla="*/ 569844 w 920836"/>
                  <a:gd name="connsiteY2" fmla="*/ 214045 h 1221210"/>
                  <a:gd name="connsiteX3" fmla="*/ 755374 w 920836"/>
                  <a:gd name="connsiteY3" fmla="*/ 426079 h 1221210"/>
                  <a:gd name="connsiteX4" fmla="*/ 914400 w 920836"/>
                  <a:gd name="connsiteY4" fmla="*/ 850149 h 1221210"/>
                  <a:gd name="connsiteX5" fmla="*/ 874644 w 920836"/>
                  <a:gd name="connsiteY5" fmla="*/ 1221210 h 122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0836" h="1221210">
                    <a:moveTo>
                      <a:pt x="0" y="28514"/>
                    </a:moveTo>
                    <a:cubicBezTo>
                      <a:pt x="104913" y="6427"/>
                      <a:pt x="209826" y="-15660"/>
                      <a:pt x="304800" y="15262"/>
                    </a:cubicBezTo>
                    <a:cubicBezTo>
                      <a:pt x="399774" y="46184"/>
                      <a:pt x="494748" y="145576"/>
                      <a:pt x="569844" y="214045"/>
                    </a:cubicBezTo>
                    <a:cubicBezTo>
                      <a:pt x="644940" y="282515"/>
                      <a:pt x="697948" y="320062"/>
                      <a:pt x="755374" y="426079"/>
                    </a:cubicBezTo>
                    <a:cubicBezTo>
                      <a:pt x="812800" y="532096"/>
                      <a:pt x="894522" y="717627"/>
                      <a:pt x="914400" y="850149"/>
                    </a:cubicBezTo>
                    <a:cubicBezTo>
                      <a:pt x="934278" y="982671"/>
                      <a:pt x="904461" y="1101940"/>
                      <a:pt x="874644" y="1221210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8" name="任意多边形: 形状 347"/>
              <p:cNvSpPr/>
              <p:nvPr/>
            </p:nvSpPr>
            <p:spPr>
              <a:xfrm rot="21066788">
                <a:off x="541371" y="1063495"/>
                <a:ext cx="906089" cy="928063"/>
              </a:xfrm>
              <a:custGeom>
                <a:avLst/>
                <a:gdLst>
                  <a:gd name="connsiteX0" fmla="*/ 0 w 861392"/>
                  <a:gd name="connsiteY0" fmla="*/ 0 h 1046922"/>
                  <a:gd name="connsiteX1" fmla="*/ 397566 w 861392"/>
                  <a:gd name="connsiteY1" fmla="*/ 66261 h 1046922"/>
                  <a:gd name="connsiteX2" fmla="*/ 622853 w 861392"/>
                  <a:gd name="connsiteY2" fmla="*/ 92765 h 1046922"/>
                  <a:gd name="connsiteX3" fmla="*/ 768626 w 861392"/>
                  <a:gd name="connsiteY3" fmla="*/ 318052 h 1046922"/>
                  <a:gd name="connsiteX4" fmla="*/ 861392 w 861392"/>
                  <a:gd name="connsiteY4" fmla="*/ 1046922 h 1046922"/>
                  <a:gd name="connsiteX5" fmla="*/ 861392 w 861392"/>
                  <a:gd name="connsiteY5" fmla="*/ 1046922 h 1046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1392" h="1046922">
                    <a:moveTo>
                      <a:pt x="0" y="0"/>
                    </a:moveTo>
                    <a:lnTo>
                      <a:pt x="397566" y="66261"/>
                    </a:lnTo>
                    <a:cubicBezTo>
                      <a:pt x="501375" y="81722"/>
                      <a:pt x="561010" y="50800"/>
                      <a:pt x="622853" y="92765"/>
                    </a:cubicBezTo>
                    <a:cubicBezTo>
                      <a:pt x="684696" y="134730"/>
                      <a:pt x="728870" y="159026"/>
                      <a:pt x="768626" y="318052"/>
                    </a:cubicBezTo>
                    <a:cubicBezTo>
                      <a:pt x="808383" y="477078"/>
                      <a:pt x="861392" y="1046922"/>
                      <a:pt x="861392" y="1046922"/>
                    </a:cubicBezTo>
                    <a:lnTo>
                      <a:pt x="861392" y="1046922"/>
                    </a:ln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9" name="任意多边形: 形状 348"/>
              <p:cNvSpPr/>
              <p:nvPr/>
            </p:nvSpPr>
            <p:spPr>
              <a:xfrm rot="21350230">
                <a:off x="530162" y="1289668"/>
                <a:ext cx="930929" cy="625234"/>
              </a:xfrm>
              <a:custGeom>
                <a:avLst/>
                <a:gdLst>
                  <a:gd name="connsiteX0" fmla="*/ 0 w 1033670"/>
                  <a:gd name="connsiteY0" fmla="*/ 15404 h 823787"/>
                  <a:gd name="connsiteX1" fmla="*/ 530087 w 1033670"/>
                  <a:gd name="connsiteY1" fmla="*/ 108170 h 823787"/>
                  <a:gd name="connsiteX2" fmla="*/ 1033670 w 1033670"/>
                  <a:gd name="connsiteY2" fmla="*/ 823787 h 82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3670" h="823787">
                    <a:moveTo>
                      <a:pt x="0" y="15404"/>
                    </a:moveTo>
                    <a:cubicBezTo>
                      <a:pt x="178904" y="-5579"/>
                      <a:pt x="357809" y="-26561"/>
                      <a:pt x="530087" y="108170"/>
                    </a:cubicBezTo>
                    <a:cubicBezTo>
                      <a:pt x="702365" y="242901"/>
                      <a:pt x="868017" y="533344"/>
                      <a:pt x="1033670" y="823787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0" name="任意多边形: 形状 349"/>
              <p:cNvSpPr/>
              <p:nvPr/>
            </p:nvSpPr>
            <p:spPr>
              <a:xfrm rot="673953">
                <a:off x="280579" y="1985168"/>
                <a:ext cx="1195205" cy="657491"/>
              </a:xfrm>
              <a:custGeom>
                <a:avLst/>
                <a:gdLst>
                  <a:gd name="connsiteX0" fmla="*/ 0 w 1245705"/>
                  <a:gd name="connsiteY0" fmla="*/ 755374 h 755374"/>
                  <a:gd name="connsiteX1" fmla="*/ 808383 w 1245705"/>
                  <a:gd name="connsiteY1" fmla="*/ 583096 h 755374"/>
                  <a:gd name="connsiteX2" fmla="*/ 1245705 w 1245705"/>
                  <a:gd name="connsiteY2" fmla="*/ 0 h 755374"/>
                  <a:gd name="connsiteX3" fmla="*/ 1245705 w 1245705"/>
                  <a:gd name="connsiteY3" fmla="*/ 0 h 755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5705" h="755374">
                    <a:moveTo>
                      <a:pt x="0" y="755374"/>
                    </a:moveTo>
                    <a:cubicBezTo>
                      <a:pt x="300383" y="732183"/>
                      <a:pt x="600766" y="708992"/>
                      <a:pt x="808383" y="583096"/>
                    </a:cubicBezTo>
                    <a:cubicBezTo>
                      <a:pt x="1016001" y="457200"/>
                      <a:pt x="1245705" y="0"/>
                      <a:pt x="1245705" y="0"/>
                    </a:cubicBezTo>
                    <a:lnTo>
                      <a:pt x="1245705" y="0"/>
                    </a:ln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1" name="任意多边形: 形状 350"/>
              <p:cNvSpPr/>
              <p:nvPr/>
            </p:nvSpPr>
            <p:spPr>
              <a:xfrm rot="316119">
                <a:off x="150491" y="1914266"/>
                <a:ext cx="1305886" cy="669025"/>
              </a:xfrm>
              <a:custGeom>
                <a:avLst/>
                <a:gdLst>
                  <a:gd name="connsiteX0" fmla="*/ 102105 w 1268297"/>
                  <a:gd name="connsiteY0" fmla="*/ 781878 h 781878"/>
                  <a:gd name="connsiteX1" fmla="*/ 115357 w 1268297"/>
                  <a:gd name="connsiteY1" fmla="*/ 278296 h 781878"/>
                  <a:gd name="connsiteX2" fmla="*/ 1268297 w 1268297"/>
                  <a:gd name="connsiteY2" fmla="*/ 0 h 781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68297" h="781878">
                    <a:moveTo>
                      <a:pt x="102105" y="781878"/>
                    </a:moveTo>
                    <a:cubicBezTo>
                      <a:pt x="11548" y="595243"/>
                      <a:pt x="-79008" y="408609"/>
                      <a:pt x="115357" y="278296"/>
                    </a:cubicBezTo>
                    <a:cubicBezTo>
                      <a:pt x="309722" y="147983"/>
                      <a:pt x="789009" y="73991"/>
                      <a:pt x="1268297" y="0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2" name="任意多边形: 形状 351"/>
              <p:cNvSpPr/>
              <p:nvPr/>
            </p:nvSpPr>
            <p:spPr>
              <a:xfrm rot="316119">
                <a:off x="319163" y="2057577"/>
                <a:ext cx="1223600" cy="719743"/>
              </a:xfrm>
              <a:custGeom>
                <a:avLst/>
                <a:gdLst>
                  <a:gd name="connsiteX0" fmla="*/ 239475 w 1180380"/>
                  <a:gd name="connsiteY0" fmla="*/ 728870 h 981396"/>
                  <a:gd name="connsiteX1" fmla="*/ 936 w 1180380"/>
                  <a:gd name="connsiteY1" fmla="*/ 874643 h 981396"/>
                  <a:gd name="connsiteX2" fmla="*/ 173214 w 1180380"/>
                  <a:gd name="connsiteY2" fmla="*/ 980661 h 981396"/>
                  <a:gd name="connsiteX3" fmla="*/ 570780 w 1180380"/>
                  <a:gd name="connsiteY3" fmla="*/ 821635 h 981396"/>
                  <a:gd name="connsiteX4" fmla="*/ 994849 w 1180380"/>
                  <a:gd name="connsiteY4" fmla="*/ 742122 h 981396"/>
                  <a:gd name="connsiteX5" fmla="*/ 1180380 w 1180380"/>
                  <a:gd name="connsiteY5" fmla="*/ 0 h 981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0380" h="981396">
                    <a:moveTo>
                      <a:pt x="239475" y="728870"/>
                    </a:moveTo>
                    <a:cubicBezTo>
                      <a:pt x="125727" y="780774"/>
                      <a:pt x="11980" y="832678"/>
                      <a:pt x="936" y="874643"/>
                    </a:cubicBezTo>
                    <a:cubicBezTo>
                      <a:pt x="-10108" y="916608"/>
                      <a:pt x="78240" y="989496"/>
                      <a:pt x="173214" y="980661"/>
                    </a:cubicBezTo>
                    <a:cubicBezTo>
                      <a:pt x="268188" y="971826"/>
                      <a:pt x="433841" y="861392"/>
                      <a:pt x="570780" y="821635"/>
                    </a:cubicBezTo>
                    <a:cubicBezTo>
                      <a:pt x="707719" y="781879"/>
                      <a:pt x="893249" y="879061"/>
                      <a:pt x="994849" y="742122"/>
                    </a:cubicBezTo>
                    <a:cubicBezTo>
                      <a:pt x="1096449" y="605183"/>
                      <a:pt x="1138414" y="302591"/>
                      <a:pt x="1180380" y="0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53" name="任意多边形: 形状 352"/>
              <p:cNvSpPr/>
              <p:nvPr/>
            </p:nvSpPr>
            <p:spPr>
              <a:xfrm rot="316119">
                <a:off x="456445" y="2042128"/>
                <a:ext cx="1191635" cy="980531"/>
              </a:xfrm>
              <a:custGeom>
                <a:avLst/>
                <a:gdLst>
                  <a:gd name="connsiteX0" fmla="*/ 75229 w 1241985"/>
                  <a:gd name="connsiteY0" fmla="*/ 861391 h 1126507"/>
                  <a:gd name="connsiteX1" fmla="*/ 22220 w 1241985"/>
                  <a:gd name="connsiteY1" fmla="*/ 914400 h 1126507"/>
                  <a:gd name="connsiteX2" fmla="*/ 8968 w 1241985"/>
                  <a:gd name="connsiteY2" fmla="*/ 1046921 h 1126507"/>
                  <a:gd name="connsiteX3" fmla="*/ 154742 w 1241985"/>
                  <a:gd name="connsiteY3" fmla="*/ 1126435 h 1126507"/>
                  <a:gd name="connsiteX4" fmla="*/ 313768 w 1241985"/>
                  <a:gd name="connsiteY4" fmla="*/ 1060174 h 1126507"/>
                  <a:gd name="connsiteX5" fmla="*/ 830603 w 1241985"/>
                  <a:gd name="connsiteY5" fmla="*/ 1007165 h 1126507"/>
                  <a:gd name="connsiteX6" fmla="*/ 1201664 w 1241985"/>
                  <a:gd name="connsiteY6" fmla="*/ 755374 h 1126507"/>
                  <a:gd name="connsiteX7" fmla="*/ 1214916 w 1241985"/>
                  <a:gd name="connsiteY7" fmla="*/ 0 h 112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1985" h="1126507">
                    <a:moveTo>
                      <a:pt x="75229" y="861391"/>
                    </a:moveTo>
                    <a:cubicBezTo>
                      <a:pt x="54246" y="872434"/>
                      <a:pt x="33263" y="883478"/>
                      <a:pt x="22220" y="914400"/>
                    </a:cubicBezTo>
                    <a:cubicBezTo>
                      <a:pt x="11177" y="945322"/>
                      <a:pt x="-13119" y="1011582"/>
                      <a:pt x="8968" y="1046921"/>
                    </a:cubicBezTo>
                    <a:cubicBezTo>
                      <a:pt x="31055" y="1082260"/>
                      <a:pt x="103942" y="1124226"/>
                      <a:pt x="154742" y="1126435"/>
                    </a:cubicBezTo>
                    <a:cubicBezTo>
                      <a:pt x="205542" y="1128644"/>
                      <a:pt x="201125" y="1080052"/>
                      <a:pt x="313768" y="1060174"/>
                    </a:cubicBezTo>
                    <a:cubicBezTo>
                      <a:pt x="426411" y="1040296"/>
                      <a:pt x="682620" y="1057965"/>
                      <a:pt x="830603" y="1007165"/>
                    </a:cubicBezTo>
                    <a:cubicBezTo>
                      <a:pt x="978586" y="956365"/>
                      <a:pt x="1137612" y="923235"/>
                      <a:pt x="1201664" y="755374"/>
                    </a:cubicBezTo>
                    <a:cubicBezTo>
                      <a:pt x="1265716" y="587513"/>
                      <a:pt x="1240316" y="293756"/>
                      <a:pt x="1214916" y="0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54" name="组合 353"/>
              <p:cNvGrpSpPr/>
              <p:nvPr/>
            </p:nvGrpSpPr>
            <p:grpSpPr>
              <a:xfrm rot="501345">
                <a:off x="1586223" y="2143146"/>
                <a:ext cx="1397444" cy="1046015"/>
                <a:chOff x="5212107" y="3909391"/>
                <a:chExt cx="1931192" cy="1445537"/>
              </a:xfrm>
              <a:grpFill/>
            </p:grpSpPr>
            <p:sp>
              <p:nvSpPr>
                <p:cNvPr id="385" name="任意多边形: 形状 384"/>
                <p:cNvSpPr/>
                <p:nvPr/>
              </p:nvSpPr>
              <p:spPr>
                <a:xfrm>
                  <a:off x="5526157" y="3909391"/>
                  <a:ext cx="1617142" cy="810917"/>
                </a:xfrm>
                <a:custGeom>
                  <a:avLst/>
                  <a:gdLst>
                    <a:gd name="connsiteX0" fmla="*/ 0 w 1553495"/>
                    <a:gd name="connsiteY0" fmla="*/ 0 h 675861"/>
                    <a:gd name="connsiteX1" fmla="*/ 914400 w 1553495"/>
                    <a:gd name="connsiteY1" fmla="*/ 53009 h 675861"/>
                    <a:gd name="connsiteX2" fmla="*/ 1417982 w 1553495"/>
                    <a:gd name="connsiteY2" fmla="*/ 291548 h 675861"/>
                    <a:gd name="connsiteX3" fmla="*/ 1550504 w 1553495"/>
                    <a:gd name="connsiteY3" fmla="*/ 543339 h 675861"/>
                    <a:gd name="connsiteX4" fmla="*/ 1497495 w 1553495"/>
                    <a:gd name="connsiteY4" fmla="*/ 675861 h 675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3495" h="675861">
                      <a:moveTo>
                        <a:pt x="0" y="0"/>
                      </a:moveTo>
                      <a:cubicBezTo>
                        <a:pt x="339035" y="2209"/>
                        <a:pt x="678070" y="4418"/>
                        <a:pt x="914400" y="53009"/>
                      </a:cubicBezTo>
                      <a:cubicBezTo>
                        <a:pt x="1150730" y="101600"/>
                        <a:pt x="1311965" y="209826"/>
                        <a:pt x="1417982" y="291548"/>
                      </a:cubicBezTo>
                      <a:cubicBezTo>
                        <a:pt x="1523999" y="373270"/>
                        <a:pt x="1537252" y="479287"/>
                        <a:pt x="1550504" y="543339"/>
                      </a:cubicBezTo>
                      <a:cubicBezTo>
                        <a:pt x="1563756" y="607391"/>
                        <a:pt x="1530625" y="641626"/>
                        <a:pt x="1497495" y="675861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86" name="任意多边形: 形状 385"/>
                <p:cNvSpPr/>
                <p:nvPr/>
              </p:nvSpPr>
              <p:spPr>
                <a:xfrm>
                  <a:off x="5353878" y="3984305"/>
                  <a:ext cx="1752635" cy="918999"/>
                </a:xfrm>
                <a:custGeom>
                  <a:avLst/>
                  <a:gdLst>
                    <a:gd name="connsiteX0" fmla="*/ 0 w 1752635"/>
                    <a:gd name="connsiteY0" fmla="*/ 17852 h 918999"/>
                    <a:gd name="connsiteX1" fmla="*/ 874644 w 1752635"/>
                    <a:gd name="connsiteY1" fmla="*/ 17852 h 918999"/>
                    <a:gd name="connsiteX2" fmla="*/ 1325218 w 1752635"/>
                    <a:gd name="connsiteY2" fmla="*/ 203382 h 918999"/>
                    <a:gd name="connsiteX3" fmla="*/ 1683026 w 1752635"/>
                    <a:gd name="connsiteY3" fmla="*/ 600947 h 918999"/>
                    <a:gd name="connsiteX4" fmla="*/ 1749287 w 1752635"/>
                    <a:gd name="connsiteY4" fmla="*/ 865991 h 918999"/>
                    <a:gd name="connsiteX5" fmla="*/ 1630018 w 1752635"/>
                    <a:gd name="connsiteY5" fmla="*/ 918999 h 918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52635" h="918999">
                      <a:moveTo>
                        <a:pt x="0" y="17852"/>
                      </a:moveTo>
                      <a:cubicBezTo>
                        <a:pt x="326887" y="2391"/>
                        <a:pt x="653774" y="-13070"/>
                        <a:pt x="874644" y="17852"/>
                      </a:cubicBezTo>
                      <a:cubicBezTo>
                        <a:pt x="1095514" y="48774"/>
                        <a:pt x="1190488" y="106199"/>
                        <a:pt x="1325218" y="203382"/>
                      </a:cubicBezTo>
                      <a:cubicBezTo>
                        <a:pt x="1459948" y="300565"/>
                        <a:pt x="1612348" y="490512"/>
                        <a:pt x="1683026" y="600947"/>
                      </a:cubicBezTo>
                      <a:cubicBezTo>
                        <a:pt x="1753704" y="711382"/>
                        <a:pt x="1758122" y="812982"/>
                        <a:pt x="1749287" y="865991"/>
                      </a:cubicBezTo>
                      <a:cubicBezTo>
                        <a:pt x="1740452" y="919000"/>
                        <a:pt x="1685235" y="918999"/>
                        <a:pt x="1630018" y="918999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87" name="任意多边形: 形状 386"/>
                <p:cNvSpPr/>
                <p:nvPr/>
              </p:nvSpPr>
              <p:spPr>
                <a:xfrm>
                  <a:off x="5212107" y="4028661"/>
                  <a:ext cx="1813268" cy="1326267"/>
                </a:xfrm>
                <a:custGeom>
                  <a:avLst/>
                  <a:gdLst>
                    <a:gd name="connsiteX0" fmla="*/ 128519 w 1813268"/>
                    <a:gd name="connsiteY0" fmla="*/ 0 h 1326267"/>
                    <a:gd name="connsiteX1" fmla="*/ 883893 w 1813268"/>
                    <a:gd name="connsiteY1" fmla="*/ 53009 h 1326267"/>
                    <a:gd name="connsiteX2" fmla="*/ 1321215 w 1813268"/>
                    <a:gd name="connsiteY2" fmla="*/ 212035 h 1326267"/>
                    <a:gd name="connsiteX3" fmla="*/ 1639267 w 1813268"/>
                    <a:gd name="connsiteY3" fmla="*/ 569843 h 1326267"/>
                    <a:gd name="connsiteX4" fmla="*/ 1811545 w 1813268"/>
                    <a:gd name="connsiteY4" fmla="*/ 940904 h 1326267"/>
                    <a:gd name="connsiteX5" fmla="*/ 1718780 w 1813268"/>
                    <a:gd name="connsiteY5" fmla="*/ 1258956 h 1326267"/>
                    <a:gd name="connsiteX6" fmla="*/ 1573006 w 1813268"/>
                    <a:gd name="connsiteY6" fmla="*/ 1245704 h 1326267"/>
                    <a:gd name="connsiteX7" fmla="*/ 1162189 w 1813268"/>
                    <a:gd name="connsiteY7" fmla="*/ 410817 h 1326267"/>
                    <a:gd name="connsiteX8" fmla="*/ 102015 w 1813268"/>
                    <a:gd name="connsiteY8" fmla="*/ 53009 h 1326267"/>
                    <a:gd name="connsiteX9" fmla="*/ 102015 w 1813268"/>
                    <a:gd name="connsiteY9" fmla="*/ 66261 h 1326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13268" h="1326267">
                      <a:moveTo>
                        <a:pt x="128519" y="0"/>
                      </a:moveTo>
                      <a:cubicBezTo>
                        <a:pt x="406814" y="8835"/>
                        <a:pt x="685110" y="17670"/>
                        <a:pt x="883893" y="53009"/>
                      </a:cubicBezTo>
                      <a:cubicBezTo>
                        <a:pt x="1082676" y="88348"/>
                        <a:pt x="1195319" y="125896"/>
                        <a:pt x="1321215" y="212035"/>
                      </a:cubicBezTo>
                      <a:cubicBezTo>
                        <a:pt x="1447111" y="298174"/>
                        <a:pt x="1557545" y="448365"/>
                        <a:pt x="1639267" y="569843"/>
                      </a:cubicBezTo>
                      <a:cubicBezTo>
                        <a:pt x="1720989" y="691321"/>
                        <a:pt x="1798293" y="826052"/>
                        <a:pt x="1811545" y="940904"/>
                      </a:cubicBezTo>
                      <a:cubicBezTo>
                        <a:pt x="1824797" y="1055756"/>
                        <a:pt x="1758536" y="1208156"/>
                        <a:pt x="1718780" y="1258956"/>
                      </a:cubicBezTo>
                      <a:cubicBezTo>
                        <a:pt x="1679024" y="1309756"/>
                        <a:pt x="1665771" y="1387060"/>
                        <a:pt x="1573006" y="1245704"/>
                      </a:cubicBezTo>
                      <a:cubicBezTo>
                        <a:pt x="1480241" y="1104348"/>
                        <a:pt x="1407354" y="609599"/>
                        <a:pt x="1162189" y="410817"/>
                      </a:cubicBezTo>
                      <a:cubicBezTo>
                        <a:pt x="917024" y="212035"/>
                        <a:pt x="278711" y="110435"/>
                        <a:pt x="102015" y="53009"/>
                      </a:cubicBezTo>
                      <a:cubicBezTo>
                        <a:pt x="-74681" y="-4417"/>
                        <a:pt x="13667" y="30922"/>
                        <a:pt x="102015" y="66261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88" name="任意多边形: 形状 387"/>
                <p:cNvSpPr/>
                <p:nvPr/>
              </p:nvSpPr>
              <p:spPr>
                <a:xfrm>
                  <a:off x="5261113" y="4055165"/>
                  <a:ext cx="1550504" cy="1285461"/>
                </a:xfrm>
                <a:custGeom>
                  <a:avLst/>
                  <a:gdLst>
                    <a:gd name="connsiteX0" fmla="*/ 0 w 1550504"/>
                    <a:gd name="connsiteY0" fmla="*/ 0 h 1285461"/>
                    <a:gd name="connsiteX1" fmla="*/ 304800 w 1550504"/>
                    <a:gd name="connsiteY1" fmla="*/ 225287 h 1285461"/>
                    <a:gd name="connsiteX2" fmla="*/ 530087 w 1550504"/>
                    <a:gd name="connsiteY2" fmla="*/ 583096 h 1285461"/>
                    <a:gd name="connsiteX3" fmla="*/ 1073426 w 1550504"/>
                    <a:gd name="connsiteY3" fmla="*/ 689113 h 1285461"/>
                    <a:gd name="connsiteX4" fmla="*/ 1258957 w 1550504"/>
                    <a:gd name="connsiteY4" fmla="*/ 1046922 h 1285461"/>
                    <a:gd name="connsiteX5" fmla="*/ 1550504 w 1550504"/>
                    <a:gd name="connsiteY5" fmla="*/ 1285461 h 1285461"/>
                    <a:gd name="connsiteX6" fmla="*/ 1550504 w 1550504"/>
                    <a:gd name="connsiteY6" fmla="*/ 1285461 h 1285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50504" h="1285461">
                      <a:moveTo>
                        <a:pt x="0" y="0"/>
                      </a:moveTo>
                      <a:cubicBezTo>
                        <a:pt x="108226" y="64052"/>
                        <a:pt x="216452" y="128104"/>
                        <a:pt x="304800" y="225287"/>
                      </a:cubicBezTo>
                      <a:cubicBezTo>
                        <a:pt x="393148" y="322470"/>
                        <a:pt x="401983" y="505792"/>
                        <a:pt x="530087" y="583096"/>
                      </a:cubicBezTo>
                      <a:cubicBezTo>
                        <a:pt x="658191" y="660400"/>
                        <a:pt x="951948" y="611809"/>
                        <a:pt x="1073426" y="689113"/>
                      </a:cubicBezTo>
                      <a:cubicBezTo>
                        <a:pt x="1194904" y="766417"/>
                        <a:pt x="1179444" y="947531"/>
                        <a:pt x="1258957" y="1046922"/>
                      </a:cubicBezTo>
                      <a:cubicBezTo>
                        <a:pt x="1338470" y="1146313"/>
                        <a:pt x="1550504" y="1285461"/>
                        <a:pt x="1550504" y="1285461"/>
                      </a:cubicBezTo>
                      <a:lnTo>
                        <a:pt x="1550504" y="1285461"/>
                      </a:ln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55" name="任意多边形: 形状 354"/>
              <p:cNvSpPr/>
              <p:nvPr/>
            </p:nvSpPr>
            <p:spPr>
              <a:xfrm rot="822602">
                <a:off x="1559930" y="2283095"/>
                <a:ext cx="583339" cy="823577"/>
              </a:xfrm>
              <a:custGeom>
                <a:avLst/>
                <a:gdLst>
                  <a:gd name="connsiteX0" fmla="*/ 0 w 738570"/>
                  <a:gd name="connsiteY0" fmla="*/ 0 h 993913"/>
                  <a:gd name="connsiteX1" fmla="*/ 344557 w 738570"/>
                  <a:gd name="connsiteY1" fmla="*/ 291547 h 993913"/>
                  <a:gd name="connsiteX2" fmla="*/ 689113 w 738570"/>
                  <a:gd name="connsiteY2" fmla="*/ 609600 h 993913"/>
                  <a:gd name="connsiteX3" fmla="*/ 728870 w 738570"/>
                  <a:gd name="connsiteY3" fmla="*/ 993913 h 99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570" h="993913">
                    <a:moveTo>
                      <a:pt x="0" y="0"/>
                    </a:moveTo>
                    <a:cubicBezTo>
                      <a:pt x="114852" y="94973"/>
                      <a:pt x="229705" y="189947"/>
                      <a:pt x="344557" y="291547"/>
                    </a:cubicBezTo>
                    <a:cubicBezTo>
                      <a:pt x="459409" y="393147"/>
                      <a:pt x="625061" y="492539"/>
                      <a:pt x="689113" y="609600"/>
                    </a:cubicBezTo>
                    <a:cubicBezTo>
                      <a:pt x="753165" y="726661"/>
                      <a:pt x="741017" y="860287"/>
                      <a:pt x="728870" y="993913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6" name="任意多边形: 形状 355"/>
              <p:cNvSpPr/>
              <p:nvPr/>
            </p:nvSpPr>
            <p:spPr>
              <a:xfrm rot="316119">
                <a:off x="2091998" y="2698920"/>
                <a:ext cx="55356" cy="277819"/>
              </a:xfrm>
              <a:custGeom>
                <a:avLst/>
                <a:gdLst>
                  <a:gd name="connsiteX0" fmla="*/ 69471 w 69471"/>
                  <a:gd name="connsiteY0" fmla="*/ 0 h 348656"/>
                  <a:gd name="connsiteX1" fmla="*/ 3210 w 69471"/>
                  <a:gd name="connsiteY1" fmla="*/ 318052 h 348656"/>
                  <a:gd name="connsiteX2" fmla="*/ 16462 w 69471"/>
                  <a:gd name="connsiteY2" fmla="*/ 318052 h 348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471" h="348656">
                    <a:moveTo>
                      <a:pt x="69471" y="0"/>
                    </a:moveTo>
                    <a:cubicBezTo>
                      <a:pt x="41862" y="132521"/>
                      <a:pt x="12045" y="265043"/>
                      <a:pt x="3210" y="318052"/>
                    </a:cubicBezTo>
                    <a:cubicBezTo>
                      <a:pt x="-5625" y="371061"/>
                      <a:pt x="5418" y="344556"/>
                      <a:pt x="16462" y="318052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7" name="任意多边形: 形状 356"/>
              <p:cNvSpPr/>
              <p:nvPr/>
            </p:nvSpPr>
            <p:spPr>
              <a:xfrm rot="316119">
                <a:off x="2054707" y="2709595"/>
                <a:ext cx="124284" cy="434159"/>
              </a:xfrm>
              <a:custGeom>
                <a:avLst/>
                <a:gdLst>
                  <a:gd name="connsiteX0" fmla="*/ 145773 w 155974"/>
                  <a:gd name="connsiteY0" fmla="*/ 0 h 544859"/>
                  <a:gd name="connsiteX1" fmla="*/ 145773 w 155974"/>
                  <a:gd name="connsiteY1" fmla="*/ 185530 h 544859"/>
                  <a:gd name="connsiteX2" fmla="*/ 39756 w 155974"/>
                  <a:gd name="connsiteY2" fmla="*/ 490330 h 544859"/>
                  <a:gd name="connsiteX3" fmla="*/ 0 w 155974"/>
                  <a:gd name="connsiteY3" fmla="*/ 543339 h 544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974" h="544859">
                    <a:moveTo>
                      <a:pt x="145773" y="0"/>
                    </a:moveTo>
                    <a:cubicBezTo>
                      <a:pt x="154607" y="51904"/>
                      <a:pt x="163442" y="103809"/>
                      <a:pt x="145773" y="185530"/>
                    </a:cubicBezTo>
                    <a:cubicBezTo>
                      <a:pt x="128104" y="267251"/>
                      <a:pt x="39756" y="490330"/>
                      <a:pt x="39756" y="490330"/>
                    </a:cubicBezTo>
                    <a:cubicBezTo>
                      <a:pt x="15460" y="549965"/>
                      <a:pt x="7730" y="546652"/>
                      <a:pt x="0" y="543339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8" name="任意多边形: 形状 357"/>
              <p:cNvSpPr/>
              <p:nvPr/>
            </p:nvSpPr>
            <p:spPr>
              <a:xfrm rot="316119">
                <a:off x="2143950" y="2761637"/>
                <a:ext cx="253434" cy="240436"/>
              </a:xfrm>
              <a:custGeom>
                <a:avLst/>
                <a:gdLst>
                  <a:gd name="connsiteX0" fmla="*/ 331304 w 331304"/>
                  <a:gd name="connsiteY0" fmla="*/ 0 h 243548"/>
                  <a:gd name="connsiteX1" fmla="*/ 238539 w 331304"/>
                  <a:gd name="connsiteY1" fmla="*/ 212035 h 243548"/>
                  <a:gd name="connsiteX2" fmla="*/ 0 w 331304"/>
                  <a:gd name="connsiteY2" fmla="*/ 238539 h 24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1304" h="243548">
                    <a:moveTo>
                      <a:pt x="331304" y="0"/>
                    </a:moveTo>
                    <a:cubicBezTo>
                      <a:pt x="312530" y="86139"/>
                      <a:pt x="293756" y="172279"/>
                      <a:pt x="238539" y="212035"/>
                    </a:cubicBezTo>
                    <a:cubicBezTo>
                      <a:pt x="183322" y="251792"/>
                      <a:pt x="91661" y="245165"/>
                      <a:pt x="0" y="238539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9" name="任意多边形: 形状 358"/>
              <p:cNvSpPr/>
              <p:nvPr/>
            </p:nvSpPr>
            <p:spPr>
              <a:xfrm rot="316119">
                <a:off x="578300" y="2597286"/>
                <a:ext cx="1090060" cy="678052"/>
              </a:xfrm>
              <a:custGeom>
                <a:avLst/>
                <a:gdLst>
                  <a:gd name="connsiteX0" fmla="*/ 256217 w 1368000"/>
                  <a:gd name="connsiteY0" fmla="*/ 477078 h 850939"/>
                  <a:gd name="connsiteX1" fmla="*/ 110443 w 1368000"/>
                  <a:gd name="connsiteY1" fmla="*/ 728869 h 850939"/>
                  <a:gd name="connsiteX2" fmla="*/ 30930 w 1368000"/>
                  <a:gd name="connsiteY2" fmla="*/ 742121 h 850939"/>
                  <a:gd name="connsiteX3" fmla="*/ 17678 w 1368000"/>
                  <a:gd name="connsiteY3" fmla="*/ 821634 h 850939"/>
                  <a:gd name="connsiteX4" fmla="*/ 269469 w 1368000"/>
                  <a:gd name="connsiteY4" fmla="*/ 795130 h 850939"/>
                  <a:gd name="connsiteX5" fmla="*/ 614025 w 1368000"/>
                  <a:gd name="connsiteY5" fmla="*/ 689113 h 850939"/>
                  <a:gd name="connsiteX6" fmla="*/ 733295 w 1368000"/>
                  <a:gd name="connsiteY6" fmla="*/ 424069 h 850939"/>
                  <a:gd name="connsiteX7" fmla="*/ 640530 w 1368000"/>
                  <a:gd name="connsiteY7" fmla="*/ 662608 h 850939"/>
                  <a:gd name="connsiteX8" fmla="*/ 733295 w 1368000"/>
                  <a:gd name="connsiteY8" fmla="*/ 848139 h 850939"/>
                  <a:gd name="connsiteX9" fmla="*/ 852564 w 1368000"/>
                  <a:gd name="connsiteY9" fmla="*/ 768626 h 850939"/>
                  <a:gd name="connsiteX10" fmla="*/ 1038095 w 1368000"/>
                  <a:gd name="connsiteY10" fmla="*/ 689113 h 850939"/>
                  <a:gd name="connsiteX11" fmla="*/ 1329643 w 1368000"/>
                  <a:gd name="connsiteY11" fmla="*/ 742121 h 850939"/>
                  <a:gd name="connsiteX12" fmla="*/ 1356147 w 1368000"/>
                  <a:gd name="connsiteY12" fmla="*/ 569843 h 850939"/>
                  <a:gd name="connsiteX13" fmla="*/ 1250130 w 1368000"/>
                  <a:gd name="connsiteY13" fmla="*/ 437321 h 850939"/>
                  <a:gd name="connsiteX14" fmla="*/ 1263382 w 1368000"/>
                  <a:gd name="connsiteY14" fmla="*/ 0 h 850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68000" h="850939">
                    <a:moveTo>
                      <a:pt x="256217" y="477078"/>
                    </a:moveTo>
                    <a:cubicBezTo>
                      <a:pt x="202104" y="580886"/>
                      <a:pt x="147991" y="684695"/>
                      <a:pt x="110443" y="728869"/>
                    </a:cubicBezTo>
                    <a:cubicBezTo>
                      <a:pt x="72895" y="773043"/>
                      <a:pt x="46391" y="726660"/>
                      <a:pt x="30930" y="742121"/>
                    </a:cubicBezTo>
                    <a:cubicBezTo>
                      <a:pt x="15469" y="757582"/>
                      <a:pt x="-22079" y="812799"/>
                      <a:pt x="17678" y="821634"/>
                    </a:cubicBezTo>
                    <a:cubicBezTo>
                      <a:pt x="57434" y="830469"/>
                      <a:pt x="170078" y="817217"/>
                      <a:pt x="269469" y="795130"/>
                    </a:cubicBezTo>
                    <a:cubicBezTo>
                      <a:pt x="368860" y="773043"/>
                      <a:pt x="536721" y="750957"/>
                      <a:pt x="614025" y="689113"/>
                    </a:cubicBezTo>
                    <a:cubicBezTo>
                      <a:pt x="691329" y="627269"/>
                      <a:pt x="728878" y="428486"/>
                      <a:pt x="733295" y="424069"/>
                    </a:cubicBezTo>
                    <a:cubicBezTo>
                      <a:pt x="737712" y="419652"/>
                      <a:pt x="640530" y="591930"/>
                      <a:pt x="640530" y="662608"/>
                    </a:cubicBezTo>
                    <a:cubicBezTo>
                      <a:pt x="640530" y="733286"/>
                      <a:pt x="697956" y="830469"/>
                      <a:pt x="733295" y="848139"/>
                    </a:cubicBezTo>
                    <a:cubicBezTo>
                      <a:pt x="768634" y="865809"/>
                      <a:pt x="801764" y="795130"/>
                      <a:pt x="852564" y="768626"/>
                    </a:cubicBezTo>
                    <a:cubicBezTo>
                      <a:pt x="903364" y="742122"/>
                      <a:pt x="958582" y="693530"/>
                      <a:pt x="1038095" y="689113"/>
                    </a:cubicBezTo>
                    <a:cubicBezTo>
                      <a:pt x="1117608" y="684696"/>
                      <a:pt x="1276634" y="761999"/>
                      <a:pt x="1329643" y="742121"/>
                    </a:cubicBezTo>
                    <a:cubicBezTo>
                      <a:pt x="1382652" y="722243"/>
                      <a:pt x="1369399" y="620643"/>
                      <a:pt x="1356147" y="569843"/>
                    </a:cubicBezTo>
                    <a:cubicBezTo>
                      <a:pt x="1342895" y="519043"/>
                      <a:pt x="1265591" y="532295"/>
                      <a:pt x="1250130" y="437321"/>
                    </a:cubicBezTo>
                    <a:cubicBezTo>
                      <a:pt x="1234669" y="342347"/>
                      <a:pt x="1249025" y="171173"/>
                      <a:pt x="1263382" y="0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0" name="任意多边形: 形状 359"/>
              <p:cNvSpPr/>
              <p:nvPr/>
            </p:nvSpPr>
            <p:spPr>
              <a:xfrm rot="316119">
                <a:off x="1598197" y="2243861"/>
                <a:ext cx="343385" cy="926922"/>
              </a:xfrm>
              <a:custGeom>
                <a:avLst/>
                <a:gdLst>
                  <a:gd name="connsiteX0" fmla="*/ 0 w 430940"/>
                  <a:gd name="connsiteY0" fmla="*/ 0 h 1163266"/>
                  <a:gd name="connsiteX1" fmla="*/ 371061 w 430940"/>
                  <a:gd name="connsiteY1" fmla="*/ 728869 h 1163266"/>
                  <a:gd name="connsiteX2" fmla="*/ 424069 w 430940"/>
                  <a:gd name="connsiteY2" fmla="*/ 1113182 h 1163266"/>
                  <a:gd name="connsiteX3" fmla="*/ 304800 w 430940"/>
                  <a:gd name="connsiteY3" fmla="*/ 1152939 h 1163266"/>
                  <a:gd name="connsiteX4" fmla="*/ 265043 w 430940"/>
                  <a:gd name="connsiteY4" fmla="*/ 1060174 h 1163266"/>
                  <a:gd name="connsiteX5" fmla="*/ 159026 w 430940"/>
                  <a:gd name="connsiteY5" fmla="*/ 1113182 h 1163266"/>
                  <a:gd name="connsiteX6" fmla="*/ 106017 w 430940"/>
                  <a:gd name="connsiteY6" fmla="*/ 1152939 h 116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0940" h="1163266">
                    <a:moveTo>
                      <a:pt x="0" y="0"/>
                    </a:moveTo>
                    <a:cubicBezTo>
                      <a:pt x="150191" y="271669"/>
                      <a:pt x="300383" y="543339"/>
                      <a:pt x="371061" y="728869"/>
                    </a:cubicBezTo>
                    <a:cubicBezTo>
                      <a:pt x="441739" y="914399"/>
                      <a:pt x="435113" y="1042504"/>
                      <a:pt x="424069" y="1113182"/>
                    </a:cubicBezTo>
                    <a:cubicBezTo>
                      <a:pt x="413026" y="1183860"/>
                      <a:pt x="331304" y="1161774"/>
                      <a:pt x="304800" y="1152939"/>
                    </a:cubicBezTo>
                    <a:cubicBezTo>
                      <a:pt x="278296" y="1144104"/>
                      <a:pt x="289339" y="1066800"/>
                      <a:pt x="265043" y="1060174"/>
                    </a:cubicBezTo>
                    <a:cubicBezTo>
                      <a:pt x="240747" y="1053548"/>
                      <a:pt x="159026" y="1113182"/>
                      <a:pt x="159026" y="1113182"/>
                    </a:cubicBezTo>
                    <a:cubicBezTo>
                      <a:pt x="132522" y="1128643"/>
                      <a:pt x="119269" y="1140791"/>
                      <a:pt x="106017" y="1152939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1" name="任意多边形: 形状 360"/>
              <p:cNvSpPr/>
              <p:nvPr/>
            </p:nvSpPr>
            <p:spPr>
              <a:xfrm rot="316119">
                <a:off x="1898187" y="3097377"/>
                <a:ext cx="126716" cy="63439"/>
              </a:xfrm>
              <a:custGeom>
                <a:avLst/>
                <a:gdLst>
                  <a:gd name="connsiteX0" fmla="*/ 0 w 159026"/>
                  <a:gd name="connsiteY0" fmla="*/ 79615 h 79615"/>
                  <a:gd name="connsiteX1" fmla="*/ 66261 w 159026"/>
                  <a:gd name="connsiteY1" fmla="*/ 101 h 79615"/>
                  <a:gd name="connsiteX2" fmla="*/ 159026 w 159026"/>
                  <a:gd name="connsiteY2" fmla="*/ 66362 h 79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9026" h="79615">
                    <a:moveTo>
                      <a:pt x="0" y="79615"/>
                    </a:moveTo>
                    <a:cubicBezTo>
                      <a:pt x="19878" y="40962"/>
                      <a:pt x="39757" y="2310"/>
                      <a:pt x="66261" y="101"/>
                    </a:cubicBezTo>
                    <a:cubicBezTo>
                      <a:pt x="92765" y="-2108"/>
                      <a:pt x="125895" y="32127"/>
                      <a:pt x="159026" y="66362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2" name="任意多边形: 形状 361"/>
              <p:cNvSpPr/>
              <p:nvPr/>
            </p:nvSpPr>
            <p:spPr>
              <a:xfrm rot="316119">
                <a:off x="101715" y="1496088"/>
                <a:ext cx="1426321" cy="454919"/>
              </a:xfrm>
              <a:custGeom>
                <a:avLst/>
                <a:gdLst>
                  <a:gd name="connsiteX0" fmla="*/ 1710487 w 1790000"/>
                  <a:gd name="connsiteY0" fmla="*/ 468191 h 570913"/>
                  <a:gd name="connsiteX1" fmla="*/ 1352679 w 1790000"/>
                  <a:gd name="connsiteY1" fmla="*/ 150138 h 570913"/>
                  <a:gd name="connsiteX2" fmla="*/ 888853 w 1790000"/>
                  <a:gd name="connsiteY2" fmla="*/ 4364 h 570913"/>
                  <a:gd name="connsiteX3" fmla="*/ 239496 w 1790000"/>
                  <a:gd name="connsiteY3" fmla="*/ 83877 h 570913"/>
                  <a:gd name="connsiteX4" fmla="*/ 957 w 1790000"/>
                  <a:gd name="connsiteY4" fmla="*/ 521199 h 570913"/>
                  <a:gd name="connsiteX5" fmla="*/ 173235 w 1790000"/>
                  <a:gd name="connsiteY5" fmla="*/ 547704 h 570913"/>
                  <a:gd name="connsiteX6" fmla="*/ 584053 w 1790000"/>
                  <a:gd name="connsiteY6" fmla="*/ 401930 h 570913"/>
                  <a:gd name="connsiteX7" fmla="*/ 1008122 w 1790000"/>
                  <a:gd name="connsiteY7" fmla="*/ 547704 h 570913"/>
                  <a:gd name="connsiteX8" fmla="*/ 1790000 w 1790000"/>
                  <a:gd name="connsiteY8" fmla="*/ 534451 h 57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0000" h="570913">
                    <a:moveTo>
                      <a:pt x="1710487" y="468191"/>
                    </a:moveTo>
                    <a:cubicBezTo>
                      <a:pt x="1600052" y="347816"/>
                      <a:pt x="1489618" y="227442"/>
                      <a:pt x="1352679" y="150138"/>
                    </a:cubicBezTo>
                    <a:cubicBezTo>
                      <a:pt x="1215740" y="72834"/>
                      <a:pt x="1074383" y="15407"/>
                      <a:pt x="888853" y="4364"/>
                    </a:cubicBezTo>
                    <a:cubicBezTo>
                      <a:pt x="703323" y="-6679"/>
                      <a:pt x="387479" y="-2262"/>
                      <a:pt x="239496" y="83877"/>
                    </a:cubicBezTo>
                    <a:cubicBezTo>
                      <a:pt x="91513" y="170016"/>
                      <a:pt x="12000" y="443895"/>
                      <a:pt x="957" y="521199"/>
                    </a:cubicBezTo>
                    <a:cubicBezTo>
                      <a:pt x="-10086" y="598503"/>
                      <a:pt x="76052" y="567582"/>
                      <a:pt x="173235" y="547704"/>
                    </a:cubicBezTo>
                    <a:cubicBezTo>
                      <a:pt x="270418" y="527826"/>
                      <a:pt x="444905" y="401930"/>
                      <a:pt x="584053" y="401930"/>
                    </a:cubicBezTo>
                    <a:cubicBezTo>
                      <a:pt x="723201" y="401930"/>
                      <a:pt x="807131" y="525617"/>
                      <a:pt x="1008122" y="547704"/>
                    </a:cubicBezTo>
                    <a:cubicBezTo>
                      <a:pt x="1209113" y="569791"/>
                      <a:pt x="1499556" y="552121"/>
                      <a:pt x="1790000" y="534451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3" name="任意多边形: 形状 362"/>
              <p:cNvSpPr/>
              <p:nvPr/>
            </p:nvSpPr>
            <p:spPr>
              <a:xfrm rot="316119">
                <a:off x="139515" y="1665540"/>
                <a:ext cx="1308143" cy="254751"/>
              </a:xfrm>
              <a:custGeom>
                <a:avLst/>
                <a:gdLst>
                  <a:gd name="connsiteX0" fmla="*/ 0 w 1696278"/>
                  <a:gd name="connsiteY0" fmla="*/ 385968 h 385968"/>
                  <a:gd name="connsiteX1" fmla="*/ 424070 w 1696278"/>
                  <a:gd name="connsiteY1" fmla="*/ 41412 h 385968"/>
                  <a:gd name="connsiteX2" fmla="*/ 927652 w 1696278"/>
                  <a:gd name="connsiteY2" fmla="*/ 28160 h 385968"/>
                  <a:gd name="connsiteX3" fmla="*/ 1696278 w 1696278"/>
                  <a:gd name="connsiteY3" fmla="*/ 240194 h 38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6278" h="385968">
                    <a:moveTo>
                      <a:pt x="0" y="385968"/>
                    </a:moveTo>
                    <a:cubicBezTo>
                      <a:pt x="134730" y="243507"/>
                      <a:pt x="269461" y="101047"/>
                      <a:pt x="424070" y="41412"/>
                    </a:cubicBezTo>
                    <a:cubicBezTo>
                      <a:pt x="578679" y="-18223"/>
                      <a:pt x="715617" y="-4970"/>
                      <a:pt x="927652" y="28160"/>
                    </a:cubicBezTo>
                    <a:cubicBezTo>
                      <a:pt x="1139687" y="61290"/>
                      <a:pt x="1417982" y="150742"/>
                      <a:pt x="1696278" y="240194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64" name="任意多边形: 形状 363"/>
              <p:cNvSpPr/>
              <p:nvPr/>
            </p:nvSpPr>
            <p:spPr>
              <a:xfrm rot="316119">
                <a:off x="223496" y="1872655"/>
                <a:ext cx="85104" cy="221754"/>
              </a:xfrm>
              <a:custGeom>
                <a:avLst/>
                <a:gdLst>
                  <a:gd name="connsiteX0" fmla="*/ 67046 w 106803"/>
                  <a:gd name="connsiteY0" fmla="*/ 0 h 278296"/>
                  <a:gd name="connsiteX1" fmla="*/ 785 w 106803"/>
                  <a:gd name="connsiteY1" fmla="*/ 198783 h 278296"/>
                  <a:gd name="connsiteX2" fmla="*/ 106803 w 106803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803" h="278296">
                    <a:moveTo>
                      <a:pt x="67046" y="0"/>
                    </a:moveTo>
                    <a:cubicBezTo>
                      <a:pt x="30602" y="76200"/>
                      <a:pt x="-5841" y="152400"/>
                      <a:pt x="785" y="198783"/>
                    </a:cubicBezTo>
                    <a:cubicBezTo>
                      <a:pt x="7411" y="245166"/>
                      <a:pt x="57107" y="261731"/>
                      <a:pt x="106803" y="278296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5" name="任意多边形: 形状 364"/>
              <p:cNvSpPr/>
              <p:nvPr/>
            </p:nvSpPr>
            <p:spPr>
              <a:xfrm>
                <a:off x="1503651" y="1828964"/>
                <a:ext cx="325864" cy="257946"/>
              </a:xfrm>
              <a:custGeom>
                <a:avLst/>
                <a:gdLst>
                  <a:gd name="connsiteX0" fmla="*/ 30915 w 525667"/>
                  <a:gd name="connsiteY0" fmla="*/ 342076 h 529485"/>
                  <a:gd name="connsiteX1" fmla="*/ 30915 w 525667"/>
                  <a:gd name="connsiteY1" fmla="*/ 37276 h 529485"/>
                  <a:gd name="connsiteX2" fmla="*/ 322463 w 525667"/>
                  <a:gd name="connsiteY2" fmla="*/ 37276 h 529485"/>
                  <a:gd name="connsiteX3" fmla="*/ 521246 w 525667"/>
                  <a:gd name="connsiteY3" fmla="*/ 328824 h 529485"/>
                  <a:gd name="connsiteX4" fmla="*/ 441733 w 525667"/>
                  <a:gd name="connsiteY4" fmla="*/ 527606 h 529485"/>
                  <a:gd name="connsiteX5" fmla="*/ 229698 w 525667"/>
                  <a:gd name="connsiteY5" fmla="*/ 421589 h 529485"/>
                  <a:gd name="connsiteX6" fmla="*/ 30915 w 525667"/>
                  <a:gd name="connsiteY6" fmla="*/ 342076 h 529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5667" h="529485">
                    <a:moveTo>
                      <a:pt x="30915" y="342076"/>
                    </a:moveTo>
                    <a:cubicBezTo>
                      <a:pt x="-2216" y="278024"/>
                      <a:pt x="-17676" y="88076"/>
                      <a:pt x="30915" y="37276"/>
                    </a:cubicBezTo>
                    <a:cubicBezTo>
                      <a:pt x="79506" y="-13524"/>
                      <a:pt x="240741" y="-11315"/>
                      <a:pt x="322463" y="37276"/>
                    </a:cubicBezTo>
                    <a:cubicBezTo>
                      <a:pt x="404185" y="85867"/>
                      <a:pt x="501368" y="247102"/>
                      <a:pt x="521246" y="328824"/>
                    </a:cubicBezTo>
                    <a:cubicBezTo>
                      <a:pt x="541124" y="410546"/>
                      <a:pt x="490324" y="512145"/>
                      <a:pt x="441733" y="527606"/>
                    </a:cubicBezTo>
                    <a:cubicBezTo>
                      <a:pt x="393142" y="543067"/>
                      <a:pt x="302585" y="459137"/>
                      <a:pt x="229698" y="421589"/>
                    </a:cubicBezTo>
                    <a:cubicBezTo>
                      <a:pt x="156811" y="384041"/>
                      <a:pt x="64046" y="406128"/>
                      <a:pt x="30915" y="342076"/>
                    </a:cubicBezTo>
                    <a:close/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6" name="椭圆 365"/>
              <p:cNvSpPr/>
              <p:nvPr/>
            </p:nvSpPr>
            <p:spPr>
              <a:xfrm flipV="1">
                <a:off x="1538752" y="1807605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7" name="椭圆 366"/>
              <p:cNvSpPr/>
              <p:nvPr/>
            </p:nvSpPr>
            <p:spPr>
              <a:xfrm flipV="1">
                <a:off x="1597264" y="1789390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8" name="椭圆 367"/>
              <p:cNvSpPr/>
              <p:nvPr/>
            </p:nvSpPr>
            <p:spPr>
              <a:xfrm flipV="1">
                <a:off x="1781626" y="2050478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9" name="椭圆 368"/>
              <p:cNvSpPr/>
              <p:nvPr/>
            </p:nvSpPr>
            <p:spPr>
              <a:xfrm flipV="1">
                <a:off x="1649972" y="1800070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0" name="椭圆 369"/>
              <p:cNvSpPr/>
              <p:nvPr/>
            </p:nvSpPr>
            <p:spPr>
              <a:xfrm rot="302439" flipV="1">
                <a:off x="1718549" y="1818524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1" name="椭圆 370"/>
              <p:cNvSpPr/>
              <p:nvPr/>
            </p:nvSpPr>
            <p:spPr>
              <a:xfrm flipV="1">
                <a:off x="1755271" y="1865394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2" name="椭圆 371"/>
              <p:cNvSpPr/>
              <p:nvPr/>
            </p:nvSpPr>
            <p:spPr>
              <a:xfrm flipV="1">
                <a:off x="1792238" y="1898402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3" name="椭圆 372"/>
              <p:cNvSpPr/>
              <p:nvPr/>
            </p:nvSpPr>
            <p:spPr>
              <a:xfrm flipV="1">
                <a:off x="1829514" y="1962680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4" name="椭圆 373"/>
              <p:cNvSpPr/>
              <p:nvPr/>
            </p:nvSpPr>
            <p:spPr>
              <a:xfrm flipV="1">
                <a:off x="1844946" y="2032263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5" name="椭圆 374"/>
              <p:cNvSpPr/>
              <p:nvPr/>
            </p:nvSpPr>
            <p:spPr>
              <a:xfrm flipV="1">
                <a:off x="1491287" y="1821636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6" name="椭圆 375"/>
              <p:cNvSpPr/>
              <p:nvPr/>
            </p:nvSpPr>
            <p:spPr>
              <a:xfrm flipV="1">
                <a:off x="1454128" y="1860272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7" name="任意多边形: 形状 376"/>
              <p:cNvSpPr/>
              <p:nvPr/>
            </p:nvSpPr>
            <p:spPr>
              <a:xfrm rot="482638">
                <a:off x="1552696" y="1913034"/>
                <a:ext cx="222276" cy="208596"/>
              </a:xfrm>
              <a:custGeom>
                <a:avLst/>
                <a:gdLst>
                  <a:gd name="connsiteX0" fmla="*/ 40699 w 439092"/>
                  <a:gd name="connsiteY0" fmla="*/ 106057 h 516965"/>
                  <a:gd name="connsiteX1" fmla="*/ 80455 w 439092"/>
                  <a:gd name="connsiteY1" fmla="*/ 40 h 516965"/>
                  <a:gd name="connsiteX2" fmla="*/ 252734 w 439092"/>
                  <a:gd name="connsiteY2" fmla="*/ 92805 h 516965"/>
                  <a:gd name="connsiteX3" fmla="*/ 398508 w 439092"/>
                  <a:gd name="connsiteY3" fmla="*/ 39796 h 516965"/>
                  <a:gd name="connsiteX4" fmla="*/ 438264 w 439092"/>
                  <a:gd name="connsiteY4" fmla="*/ 225327 h 516965"/>
                  <a:gd name="connsiteX5" fmla="*/ 372003 w 439092"/>
                  <a:gd name="connsiteY5" fmla="*/ 331344 h 516965"/>
                  <a:gd name="connsiteX6" fmla="*/ 358751 w 439092"/>
                  <a:gd name="connsiteY6" fmla="*/ 477118 h 516965"/>
                  <a:gd name="connsiteX7" fmla="*/ 173221 w 439092"/>
                  <a:gd name="connsiteY7" fmla="*/ 503622 h 516965"/>
                  <a:gd name="connsiteX8" fmla="*/ 252734 w 439092"/>
                  <a:gd name="connsiteY8" fmla="*/ 291587 h 516965"/>
                  <a:gd name="connsiteX9" fmla="*/ 14195 w 439092"/>
                  <a:gd name="connsiteY9" fmla="*/ 278335 h 516965"/>
                  <a:gd name="connsiteX10" fmla="*/ 40699 w 439092"/>
                  <a:gd name="connsiteY10" fmla="*/ 106057 h 516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9092" h="516965">
                    <a:moveTo>
                      <a:pt x="40699" y="106057"/>
                    </a:moveTo>
                    <a:cubicBezTo>
                      <a:pt x="51742" y="59675"/>
                      <a:pt x="45116" y="2249"/>
                      <a:pt x="80455" y="40"/>
                    </a:cubicBezTo>
                    <a:cubicBezTo>
                      <a:pt x="115794" y="-2169"/>
                      <a:pt x="199725" y="86179"/>
                      <a:pt x="252734" y="92805"/>
                    </a:cubicBezTo>
                    <a:cubicBezTo>
                      <a:pt x="305743" y="99431"/>
                      <a:pt x="367586" y="17709"/>
                      <a:pt x="398508" y="39796"/>
                    </a:cubicBezTo>
                    <a:cubicBezTo>
                      <a:pt x="429430" y="61883"/>
                      <a:pt x="442682" y="176736"/>
                      <a:pt x="438264" y="225327"/>
                    </a:cubicBezTo>
                    <a:cubicBezTo>
                      <a:pt x="433846" y="273918"/>
                      <a:pt x="385255" y="289379"/>
                      <a:pt x="372003" y="331344"/>
                    </a:cubicBezTo>
                    <a:cubicBezTo>
                      <a:pt x="358751" y="373309"/>
                      <a:pt x="391881" y="448405"/>
                      <a:pt x="358751" y="477118"/>
                    </a:cubicBezTo>
                    <a:cubicBezTo>
                      <a:pt x="325621" y="505831"/>
                      <a:pt x="190890" y="534544"/>
                      <a:pt x="173221" y="503622"/>
                    </a:cubicBezTo>
                    <a:cubicBezTo>
                      <a:pt x="155552" y="472700"/>
                      <a:pt x="279238" y="329135"/>
                      <a:pt x="252734" y="291587"/>
                    </a:cubicBezTo>
                    <a:cubicBezTo>
                      <a:pt x="226230" y="254039"/>
                      <a:pt x="53951" y="307048"/>
                      <a:pt x="14195" y="278335"/>
                    </a:cubicBezTo>
                    <a:cubicBezTo>
                      <a:pt x="-25561" y="249622"/>
                      <a:pt x="29656" y="152439"/>
                      <a:pt x="40699" y="106057"/>
                    </a:cubicBezTo>
                    <a:close/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8" name="椭圆 377"/>
              <p:cNvSpPr/>
              <p:nvPr/>
            </p:nvSpPr>
            <p:spPr>
              <a:xfrm flipV="1">
                <a:off x="1612724" y="1943072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9" name="椭圆 378"/>
              <p:cNvSpPr/>
              <p:nvPr/>
            </p:nvSpPr>
            <p:spPr>
              <a:xfrm flipV="1">
                <a:off x="1734160" y="2064509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0" name="椭圆 379"/>
              <p:cNvSpPr/>
              <p:nvPr/>
            </p:nvSpPr>
            <p:spPr>
              <a:xfrm flipV="1">
                <a:off x="1443714" y="1924253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1" name="椭圆 380"/>
              <p:cNvSpPr/>
              <p:nvPr/>
            </p:nvSpPr>
            <p:spPr>
              <a:xfrm flipV="1">
                <a:off x="1480481" y="1989649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2" name="椭圆 381"/>
              <p:cNvSpPr/>
              <p:nvPr/>
            </p:nvSpPr>
            <p:spPr>
              <a:xfrm flipV="1">
                <a:off x="1517448" y="2018543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3" name="椭圆 382"/>
              <p:cNvSpPr/>
              <p:nvPr/>
            </p:nvSpPr>
            <p:spPr>
              <a:xfrm flipV="1">
                <a:off x="1586369" y="2053647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4" name="椭圆 383"/>
              <p:cNvSpPr/>
              <p:nvPr/>
            </p:nvSpPr>
            <p:spPr>
              <a:xfrm flipV="1">
                <a:off x="1643514" y="2058859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84" name="组合 283"/>
            <p:cNvGrpSpPr/>
            <p:nvPr/>
          </p:nvGrpSpPr>
          <p:grpSpPr>
            <a:xfrm rot="1539345">
              <a:off x="-195290" y="490398"/>
              <a:ext cx="2877955" cy="3070866"/>
              <a:chOff x="3493806" y="106934"/>
              <a:chExt cx="2955878" cy="3702211"/>
            </a:xfrm>
            <a:grpFill/>
          </p:grpSpPr>
          <p:grpSp>
            <p:nvGrpSpPr>
              <p:cNvPr id="285" name="组合 284"/>
              <p:cNvGrpSpPr/>
              <p:nvPr/>
            </p:nvGrpSpPr>
            <p:grpSpPr>
              <a:xfrm>
                <a:off x="3493806" y="106934"/>
                <a:ext cx="2955878" cy="3497389"/>
                <a:chOff x="3921651" y="1245026"/>
                <a:chExt cx="3672224" cy="4344968"/>
              </a:xfrm>
              <a:grpFill/>
            </p:grpSpPr>
            <p:grpSp>
              <p:nvGrpSpPr>
                <p:cNvPr id="293" name="组合 292"/>
                <p:cNvGrpSpPr/>
                <p:nvPr/>
              </p:nvGrpSpPr>
              <p:grpSpPr>
                <a:xfrm>
                  <a:off x="5570712" y="1721023"/>
                  <a:ext cx="2023163" cy="1525760"/>
                  <a:chOff x="5459896" y="1590261"/>
                  <a:chExt cx="2133980" cy="1656522"/>
                </a:xfrm>
                <a:grpFill/>
              </p:grpSpPr>
              <p:sp>
                <p:nvSpPr>
                  <p:cNvPr id="337" name="任意多边形: 形状 336"/>
                  <p:cNvSpPr/>
                  <p:nvPr/>
                </p:nvSpPr>
                <p:spPr>
                  <a:xfrm>
                    <a:off x="5459896" y="1590261"/>
                    <a:ext cx="1378226" cy="1431235"/>
                  </a:xfrm>
                  <a:custGeom>
                    <a:avLst/>
                    <a:gdLst>
                      <a:gd name="connsiteX0" fmla="*/ 0 w 1378226"/>
                      <a:gd name="connsiteY0" fmla="*/ 1431235 h 1431235"/>
                      <a:gd name="connsiteX1" fmla="*/ 172278 w 1378226"/>
                      <a:gd name="connsiteY1" fmla="*/ 1086678 h 1431235"/>
                      <a:gd name="connsiteX2" fmla="*/ 265043 w 1378226"/>
                      <a:gd name="connsiteY2" fmla="*/ 675861 h 1431235"/>
                      <a:gd name="connsiteX3" fmla="*/ 715617 w 1378226"/>
                      <a:gd name="connsiteY3" fmla="*/ 251791 h 1431235"/>
                      <a:gd name="connsiteX4" fmla="*/ 1139687 w 1378226"/>
                      <a:gd name="connsiteY4" fmla="*/ 26504 h 1431235"/>
                      <a:gd name="connsiteX5" fmla="*/ 1378226 w 1378226"/>
                      <a:gd name="connsiteY5" fmla="*/ 13252 h 1431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8226" h="1431235">
                        <a:moveTo>
                          <a:pt x="0" y="1431235"/>
                        </a:moveTo>
                        <a:cubicBezTo>
                          <a:pt x="64052" y="1321904"/>
                          <a:pt x="128104" y="1212574"/>
                          <a:pt x="172278" y="1086678"/>
                        </a:cubicBezTo>
                        <a:cubicBezTo>
                          <a:pt x="216452" y="960782"/>
                          <a:pt x="174487" y="815009"/>
                          <a:pt x="265043" y="675861"/>
                        </a:cubicBezTo>
                        <a:cubicBezTo>
                          <a:pt x="355599" y="536713"/>
                          <a:pt x="569843" y="360017"/>
                          <a:pt x="715617" y="251791"/>
                        </a:cubicBezTo>
                        <a:cubicBezTo>
                          <a:pt x="861391" y="143565"/>
                          <a:pt x="1029252" y="66260"/>
                          <a:pt x="1139687" y="26504"/>
                        </a:cubicBezTo>
                        <a:cubicBezTo>
                          <a:pt x="1250122" y="-13252"/>
                          <a:pt x="1314174" y="0"/>
                          <a:pt x="1378226" y="13252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8" name="任意多边形: 形状 337"/>
                  <p:cNvSpPr/>
                  <p:nvPr/>
                </p:nvSpPr>
                <p:spPr>
                  <a:xfrm>
                    <a:off x="5541393" y="1739842"/>
                    <a:ext cx="1815725" cy="1505330"/>
                  </a:xfrm>
                  <a:custGeom>
                    <a:avLst/>
                    <a:gdLst>
                      <a:gd name="connsiteX0" fmla="*/ 0 w 1762539"/>
                      <a:gd name="connsiteY0" fmla="*/ 1300207 h 1300207"/>
                      <a:gd name="connsiteX1" fmla="*/ 172278 w 1762539"/>
                      <a:gd name="connsiteY1" fmla="*/ 1074920 h 1300207"/>
                      <a:gd name="connsiteX2" fmla="*/ 344557 w 1762539"/>
                      <a:gd name="connsiteY2" fmla="*/ 849633 h 1300207"/>
                      <a:gd name="connsiteX3" fmla="*/ 424070 w 1762539"/>
                      <a:gd name="connsiteY3" fmla="*/ 491824 h 1300207"/>
                      <a:gd name="connsiteX4" fmla="*/ 662609 w 1762539"/>
                      <a:gd name="connsiteY4" fmla="*/ 173772 h 1300207"/>
                      <a:gd name="connsiteX5" fmla="*/ 1152939 w 1762539"/>
                      <a:gd name="connsiteY5" fmla="*/ 14746 h 1300207"/>
                      <a:gd name="connsiteX6" fmla="*/ 1431235 w 1762539"/>
                      <a:gd name="connsiteY6" fmla="*/ 27998 h 1300207"/>
                      <a:gd name="connsiteX7" fmla="*/ 1563757 w 1762539"/>
                      <a:gd name="connsiteY7" fmla="*/ 200276 h 1300207"/>
                      <a:gd name="connsiteX8" fmla="*/ 1484244 w 1762539"/>
                      <a:gd name="connsiteY8" fmla="*/ 332798 h 1300207"/>
                      <a:gd name="connsiteX9" fmla="*/ 1630017 w 1762539"/>
                      <a:gd name="connsiteY9" fmla="*/ 359302 h 1300207"/>
                      <a:gd name="connsiteX10" fmla="*/ 1749287 w 1762539"/>
                      <a:gd name="connsiteY10" fmla="*/ 452068 h 1300207"/>
                      <a:gd name="connsiteX11" fmla="*/ 1683026 w 1762539"/>
                      <a:gd name="connsiteY11" fmla="*/ 544833 h 1300207"/>
                      <a:gd name="connsiteX12" fmla="*/ 1736035 w 1762539"/>
                      <a:gd name="connsiteY12" fmla="*/ 611094 h 1300207"/>
                      <a:gd name="connsiteX13" fmla="*/ 1762539 w 1762539"/>
                      <a:gd name="connsiteY13" fmla="*/ 611094 h 1300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762539" h="1300207">
                        <a:moveTo>
                          <a:pt x="0" y="1300207"/>
                        </a:moveTo>
                        <a:lnTo>
                          <a:pt x="172278" y="1074920"/>
                        </a:lnTo>
                        <a:cubicBezTo>
                          <a:pt x="229704" y="999824"/>
                          <a:pt x="302592" y="946816"/>
                          <a:pt x="344557" y="849633"/>
                        </a:cubicBezTo>
                        <a:cubicBezTo>
                          <a:pt x="386522" y="752450"/>
                          <a:pt x="371061" y="604467"/>
                          <a:pt x="424070" y="491824"/>
                        </a:cubicBezTo>
                        <a:cubicBezTo>
                          <a:pt x="477079" y="379181"/>
                          <a:pt x="541131" y="253285"/>
                          <a:pt x="662609" y="173772"/>
                        </a:cubicBezTo>
                        <a:cubicBezTo>
                          <a:pt x="784087" y="94259"/>
                          <a:pt x="1024835" y="39042"/>
                          <a:pt x="1152939" y="14746"/>
                        </a:cubicBezTo>
                        <a:cubicBezTo>
                          <a:pt x="1281043" y="-9550"/>
                          <a:pt x="1362765" y="-2924"/>
                          <a:pt x="1431235" y="27998"/>
                        </a:cubicBezTo>
                        <a:cubicBezTo>
                          <a:pt x="1499705" y="58920"/>
                          <a:pt x="1554922" y="149476"/>
                          <a:pt x="1563757" y="200276"/>
                        </a:cubicBezTo>
                        <a:cubicBezTo>
                          <a:pt x="1572592" y="251076"/>
                          <a:pt x="1473201" y="306294"/>
                          <a:pt x="1484244" y="332798"/>
                        </a:cubicBezTo>
                        <a:cubicBezTo>
                          <a:pt x="1495287" y="359302"/>
                          <a:pt x="1585843" y="339424"/>
                          <a:pt x="1630017" y="359302"/>
                        </a:cubicBezTo>
                        <a:cubicBezTo>
                          <a:pt x="1674191" y="379180"/>
                          <a:pt x="1740452" y="421146"/>
                          <a:pt x="1749287" y="452068"/>
                        </a:cubicBezTo>
                        <a:cubicBezTo>
                          <a:pt x="1758122" y="482990"/>
                          <a:pt x="1685235" y="518329"/>
                          <a:pt x="1683026" y="544833"/>
                        </a:cubicBezTo>
                        <a:cubicBezTo>
                          <a:pt x="1680817" y="571337"/>
                          <a:pt x="1736035" y="611094"/>
                          <a:pt x="1736035" y="611094"/>
                        </a:cubicBezTo>
                        <a:cubicBezTo>
                          <a:pt x="1749287" y="622137"/>
                          <a:pt x="1755913" y="616615"/>
                          <a:pt x="1762539" y="611094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9" name="任意多边形: 形状 338"/>
                  <p:cNvSpPr/>
                  <p:nvPr/>
                </p:nvSpPr>
                <p:spPr>
                  <a:xfrm>
                    <a:off x="6838122" y="1604375"/>
                    <a:ext cx="172278" cy="158164"/>
                  </a:xfrm>
                  <a:custGeom>
                    <a:avLst/>
                    <a:gdLst>
                      <a:gd name="connsiteX0" fmla="*/ 0 w 198783"/>
                      <a:gd name="connsiteY0" fmla="*/ 0 h 145774"/>
                      <a:gd name="connsiteX1" fmla="*/ 198783 w 198783"/>
                      <a:gd name="connsiteY1" fmla="*/ 145774 h 145774"/>
                      <a:gd name="connsiteX2" fmla="*/ 198783 w 198783"/>
                      <a:gd name="connsiteY2" fmla="*/ 145774 h 1457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8783" h="145774">
                        <a:moveTo>
                          <a:pt x="0" y="0"/>
                        </a:moveTo>
                        <a:lnTo>
                          <a:pt x="198783" y="145774"/>
                        </a:lnTo>
                        <a:lnTo>
                          <a:pt x="198783" y="145774"/>
                        </a:ln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0" name="任意多边形: 形状 339"/>
                  <p:cNvSpPr/>
                  <p:nvPr/>
                </p:nvSpPr>
                <p:spPr>
                  <a:xfrm>
                    <a:off x="5724939" y="2107096"/>
                    <a:ext cx="1338470" cy="1046921"/>
                  </a:xfrm>
                  <a:custGeom>
                    <a:avLst/>
                    <a:gdLst>
                      <a:gd name="connsiteX0" fmla="*/ 1338470 w 1338470"/>
                      <a:gd name="connsiteY0" fmla="*/ 0 h 1046921"/>
                      <a:gd name="connsiteX1" fmla="*/ 742122 w 1338470"/>
                      <a:gd name="connsiteY1" fmla="*/ 119269 h 1046921"/>
                      <a:gd name="connsiteX2" fmla="*/ 424070 w 1338470"/>
                      <a:gd name="connsiteY2" fmla="*/ 556591 h 1046921"/>
                      <a:gd name="connsiteX3" fmla="*/ 0 w 1338470"/>
                      <a:gd name="connsiteY3" fmla="*/ 1046921 h 1046921"/>
                      <a:gd name="connsiteX4" fmla="*/ 0 w 1338470"/>
                      <a:gd name="connsiteY4" fmla="*/ 1046921 h 1046921"/>
                      <a:gd name="connsiteX5" fmla="*/ 0 w 1338470"/>
                      <a:gd name="connsiteY5" fmla="*/ 1046921 h 1046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8470" h="1046921">
                        <a:moveTo>
                          <a:pt x="1338470" y="0"/>
                        </a:moveTo>
                        <a:cubicBezTo>
                          <a:pt x="1116496" y="13252"/>
                          <a:pt x="894522" y="26504"/>
                          <a:pt x="742122" y="119269"/>
                        </a:cubicBezTo>
                        <a:cubicBezTo>
                          <a:pt x="589722" y="212034"/>
                          <a:pt x="547757" y="401982"/>
                          <a:pt x="424070" y="556591"/>
                        </a:cubicBezTo>
                        <a:cubicBezTo>
                          <a:pt x="300383" y="711200"/>
                          <a:pt x="0" y="1046921"/>
                          <a:pt x="0" y="1046921"/>
                        </a:cubicBezTo>
                        <a:lnTo>
                          <a:pt x="0" y="1046921"/>
                        </a:lnTo>
                        <a:lnTo>
                          <a:pt x="0" y="1046921"/>
                        </a:ln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1" name="任意多边形: 形状 340"/>
                  <p:cNvSpPr/>
                  <p:nvPr/>
                </p:nvSpPr>
                <p:spPr>
                  <a:xfrm>
                    <a:off x="5703149" y="2438605"/>
                    <a:ext cx="1700054" cy="806567"/>
                  </a:xfrm>
                  <a:custGeom>
                    <a:avLst/>
                    <a:gdLst>
                      <a:gd name="connsiteX0" fmla="*/ 1559042 w 1559042"/>
                      <a:gd name="connsiteY0" fmla="*/ 0 h 859781"/>
                      <a:gd name="connsiteX1" fmla="*/ 896434 w 1559042"/>
                      <a:gd name="connsiteY1" fmla="*/ 185531 h 859781"/>
                      <a:gd name="connsiteX2" fmla="*/ 127808 w 1559042"/>
                      <a:gd name="connsiteY2" fmla="*/ 781879 h 859781"/>
                      <a:gd name="connsiteX3" fmla="*/ 8538 w 1559042"/>
                      <a:gd name="connsiteY3" fmla="*/ 834887 h 859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59042" h="859781">
                        <a:moveTo>
                          <a:pt x="1559042" y="0"/>
                        </a:moveTo>
                        <a:cubicBezTo>
                          <a:pt x="1347007" y="27609"/>
                          <a:pt x="1134973" y="55218"/>
                          <a:pt x="896434" y="185531"/>
                        </a:cubicBezTo>
                        <a:cubicBezTo>
                          <a:pt x="657895" y="315844"/>
                          <a:pt x="275791" y="673653"/>
                          <a:pt x="127808" y="781879"/>
                        </a:cubicBezTo>
                        <a:cubicBezTo>
                          <a:pt x="-20175" y="890105"/>
                          <a:pt x="-5819" y="862496"/>
                          <a:pt x="8538" y="834887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2" name="任意多边形: 形状 341"/>
                  <p:cNvSpPr/>
                  <p:nvPr/>
                </p:nvSpPr>
                <p:spPr>
                  <a:xfrm>
                    <a:off x="5764696" y="2443302"/>
                    <a:ext cx="1829180" cy="803481"/>
                  </a:xfrm>
                  <a:custGeom>
                    <a:avLst/>
                    <a:gdLst>
                      <a:gd name="connsiteX0" fmla="*/ 1643269 w 1829180"/>
                      <a:gd name="connsiteY0" fmla="*/ 8350 h 803481"/>
                      <a:gd name="connsiteX1" fmla="*/ 1722782 w 1829180"/>
                      <a:gd name="connsiteY1" fmla="*/ 34855 h 803481"/>
                      <a:gd name="connsiteX2" fmla="*/ 1828800 w 1829180"/>
                      <a:gd name="connsiteY2" fmla="*/ 286646 h 803481"/>
                      <a:gd name="connsiteX3" fmla="*/ 1683026 w 1829180"/>
                      <a:gd name="connsiteY3" fmla="*/ 551689 h 803481"/>
                      <a:gd name="connsiteX4" fmla="*/ 1311965 w 1829180"/>
                      <a:gd name="connsiteY4" fmla="*/ 763724 h 803481"/>
                      <a:gd name="connsiteX5" fmla="*/ 755374 w 1829180"/>
                      <a:gd name="connsiteY5" fmla="*/ 631202 h 803481"/>
                      <a:gd name="connsiteX6" fmla="*/ 0 w 1829180"/>
                      <a:gd name="connsiteY6" fmla="*/ 803481 h 803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29180" h="803481">
                        <a:moveTo>
                          <a:pt x="1643269" y="8350"/>
                        </a:moveTo>
                        <a:cubicBezTo>
                          <a:pt x="1667564" y="-1589"/>
                          <a:pt x="1691860" y="-11528"/>
                          <a:pt x="1722782" y="34855"/>
                        </a:cubicBezTo>
                        <a:cubicBezTo>
                          <a:pt x="1753704" y="81238"/>
                          <a:pt x="1835426" y="200507"/>
                          <a:pt x="1828800" y="286646"/>
                        </a:cubicBezTo>
                        <a:cubicBezTo>
                          <a:pt x="1822174" y="372785"/>
                          <a:pt x="1769165" y="472176"/>
                          <a:pt x="1683026" y="551689"/>
                        </a:cubicBezTo>
                        <a:cubicBezTo>
                          <a:pt x="1596887" y="631202"/>
                          <a:pt x="1466574" y="750472"/>
                          <a:pt x="1311965" y="763724"/>
                        </a:cubicBezTo>
                        <a:cubicBezTo>
                          <a:pt x="1157356" y="776976"/>
                          <a:pt x="974035" y="624576"/>
                          <a:pt x="755374" y="631202"/>
                        </a:cubicBezTo>
                        <a:cubicBezTo>
                          <a:pt x="536713" y="637828"/>
                          <a:pt x="268356" y="720654"/>
                          <a:pt x="0" y="803481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94" name="任意多边形: 形状 293"/>
                <p:cNvSpPr/>
                <p:nvPr/>
              </p:nvSpPr>
              <p:spPr>
                <a:xfrm rot="21276307">
                  <a:off x="5642423" y="3040736"/>
                  <a:ext cx="1724146" cy="520788"/>
                </a:xfrm>
                <a:custGeom>
                  <a:avLst/>
                  <a:gdLst>
                    <a:gd name="connsiteX0" fmla="*/ 525 w 1629156"/>
                    <a:gd name="connsiteY0" fmla="*/ 146509 h 560655"/>
                    <a:gd name="connsiteX1" fmla="*/ 702890 w 1629156"/>
                    <a:gd name="connsiteY1" fmla="*/ 252526 h 560655"/>
                    <a:gd name="connsiteX2" fmla="*/ 1034195 w 1629156"/>
                    <a:gd name="connsiteY2" fmla="*/ 106752 h 560655"/>
                    <a:gd name="connsiteX3" fmla="*/ 1272734 w 1629156"/>
                    <a:gd name="connsiteY3" fmla="*/ 735 h 560655"/>
                    <a:gd name="connsiteX4" fmla="*/ 1590786 w 1629156"/>
                    <a:gd name="connsiteY4" fmla="*/ 159761 h 560655"/>
                    <a:gd name="connsiteX5" fmla="*/ 1537777 w 1629156"/>
                    <a:gd name="connsiteY5" fmla="*/ 517570 h 560655"/>
                    <a:gd name="connsiteX6" fmla="*/ 822160 w 1629156"/>
                    <a:gd name="connsiteY6" fmla="*/ 517570 h 560655"/>
                    <a:gd name="connsiteX7" fmla="*/ 525 w 1629156"/>
                    <a:gd name="connsiteY7" fmla="*/ 146509 h 560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29156" h="560655">
                      <a:moveTo>
                        <a:pt x="525" y="146509"/>
                      </a:moveTo>
                      <a:cubicBezTo>
                        <a:pt x="-19353" y="102335"/>
                        <a:pt x="530612" y="259152"/>
                        <a:pt x="702890" y="252526"/>
                      </a:cubicBezTo>
                      <a:cubicBezTo>
                        <a:pt x="875168" y="245900"/>
                        <a:pt x="1034195" y="106752"/>
                        <a:pt x="1034195" y="106752"/>
                      </a:cubicBezTo>
                      <a:cubicBezTo>
                        <a:pt x="1129169" y="64787"/>
                        <a:pt x="1179969" y="-8100"/>
                        <a:pt x="1272734" y="735"/>
                      </a:cubicBezTo>
                      <a:cubicBezTo>
                        <a:pt x="1365499" y="9570"/>
                        <a:pt x="1546612" y="73622"/>
                        <a:pt x="1590786" y="159761"/>
                      </a:cubicBezTo>
                      <a:cubicBezTo>
                        <a:pt x="1634960" y="245900"/>
                        <a:pt x="1665881" y="457935"/>
                        <a:pt x="1537777" y="517570"/>
                      </a:cubicBezTo>
                      <a:cubicBezTo>
                        <a:pt x="1409673" y="577205"/>
                        <a:pt x="1076160" y="572787"/>
                        <a:pt x="822160" y="517570"/>
                      </a:cubicBezTo>
                      <a:cubicBezTo>
                        <a:pt x="568160" y="462353"/>
                        <a:pt x="20403" y="190683"/>
                        <a:pt x="525" y="146509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95" name="任意多边形: 形状 294"/>
                <p:cNvSpPr/>
                <p:nvPr/>
              </p:nvSpPr>
              <p:spPr>
                <a:xfrm rot="24423">
                  <a:off x="5507764" y="3282573"/>
                  <a:ext cx="1864303" cy="1000632"/>
                </a:xfrm>
                <a:custGeom>
                  <a:avLst/>
                  <a:gdLst>
                    <a:gd name="connsiteX0" fmla="*/ 1444487 w 1591298"/>
                    <a:gd name="connsiteY0" fmla="*/ 225596 h 1101614"/>
                    <a:gd name="connsiteX1" fmla="*/ 1577009 w 1591298"/>
                    <a:gd name="connsiteY1" fmla="*/ 291857 h 1101614"/>
                    <a:gd name="connsiteX2" fmla="*/ 1563756 w 1591298"/>
                    <a:gd name="connsiteY2" fmla="*/ 649666 h 1101614"/>
                    <a:gd name="connsiteX3" fmla="*/ 1364974 w 1591298"/>
                    <a:gd name="connsiteY3" fmla="*/ 729179 h 1101614"/>
                    <a:gd name="connsiteX4" fmla="*/ 1364974 w 1591298"/>
                    <a:gd name="connsiteY4" fmla="*/ 901457 h 1101614"/>
                    <a:gd name="connsiteX5" fmla="*/ 1258956 w 1591298"/>
                    <a:gd name="connsiteY5" fmla="*/ 994222 h 1101614"/>
                    <a:gd name="connsiteX6" fmla="*/ 1113183 w 1591298"/>
                    <a:gd name="connsiteY6" fmla="*/ 1100240 h 1101614"/>
                    <a:gd name="connsiteX7" fmla="*/ 543339 w 1591298"/>
                    <a:gd name="connsiteY7" fmla="*/ 914709 h 1101614"/>
                    <a:gd name="connsiteX8" fmla="*/ 185530 w 1591298"/>
                    <a:gd name="connsiteY8" fmla="*/ 331614 h 1101614"/>
                    <a:gd name="connsiteX9" fmla="*/ 106017 w 1591298"/>
                    <a:gd name="connsiteY9" fmla="*/ 53318 h 1101614"/>
                    <a:gd name="connsiteX10" fmla="*/ 0 w 1591298"/>
                    <a:gd name="connsiteY10" fmla="*/ 309 h 1101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91298" h="1101614">
                      <a:moveTo>
                        <a:pt x="1444487" y="225596"/>
                      </a:moveTo>
                      <a:cubicBezTo>
                        <a:pt x="1500809" y="223387"/>
                        <a:pt x="1557131" y="221179"/>
                        <a:pt x="1577009" y="291857"/>
                      </a:cubicBezTo>
                      <a:cubicBezTo>
                        <a:pt x="1596887" y="362535"/>
                        <a:pt x="1599095" y="576779"/>
                        <a:pt x="1563756" y="649666"/>
                      </a:cubicBezTo>
                      <a:cubicBezTo>
                        <a:pt x="1528417" y="722553"/>
                        <a:pt x="1398104" y="687214"/>
                        <a:pt x="1364974" y="729179"/>
                      </a:cubicBezTo>
                      <a:cubicBezTo>
                        <a:pt x="1331844" y="771144"/>
                        <a:pt x="1382644" y="857283"/>
                        <a:pt x="1364974" y="901457"/>
                      </a:cubicBezTo>
                      <a:cubicBezTo>
                        <a:pt x="1347304" y="945631"/>
                        <a:pt x="1300921" y="961092"/>
                        <a:pt x="1258956" y="994222"/>
                      </a:cubicBezTo>
                      <a:cubicBezTo>
                        <a:pt x="1216991" y="1027352"/>
                        <a:pt x="1232452" y="1113492"/>
                        <a:pt x="1113183" y="1100240"/>
                      </a:cubicBezTo>
                      <a:cubicBezTo>
                        <a:pt x="993913" y="1086988"/>
                        <a:pt x="697948" y="1042813"/>
                        <a:pt x="543339" y="914709"/>
                      </a:cubicBezTo>
                      <a:cubicBezTo>
                        <a:pt x="388730" y="786605"/>
                        <a:pt x="258417" y="475179"/>
                        <a:pt x="185530" y="331614"/>
                      </a:cubicBezTo>
                      <a:cubicBezTo>
                        <a:pt x="112643" y="188049"/>
                        <a:pt x="136939" y="108535"/>
                        <a:pt x="106017" y="53318"/>
                      </a:cubicBezTo>
                      <a:cubicBezTo>
                        <a:pt x="75095" y="-1900"/>
                        <a:pt x="37547" y="-796"/>
                        <a:pt x="0" y="309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96" name="任意多边形: 形状 295"/>
                <p:cNvSpPr/>
                <p:nvPr/>
              </p:nvSpPr>
              <p:spPr>
                <a:xfrm rot="21276307">
                  <a:off x="5677688" y="3287493"/>
                  <a:ext cx="1374436" cy="778773"/>
                </a:xfrm>
                <a:custGeom>
                  <a:avLst/>
                  <a:gdLst>
                    <a:gd name="connsiteX0" fmla="*/ 1298713 w 1298713"/>
                    <a:gd name="connsiteY0" fmla="*/ 622853 h 625334"/>
                    <a:gd name="connsiteX1" fmla="*/ 715617 w 1298713"/>
                    <a:gd name="connsiteY1" fmla="*/ 530087 h 625334"/>
                    <a:gd name="connsiteX2" fmla="*/ 0 w 1298713"/>
                    <a:gd name="connsiteY2" fmla="*/ 0 h 625334"/>
                    <a:gd name="connsiteX3" fmla="*/ 0 w 1298713"/>
                    <a:gd name="connsiteY3" fmla="*/ 0 h 625334"/>
                    <a:gd name="connsiteX4" fmla="*/ 0 w 1298713"/>
                    <a:gd name="connsiteY4" fmla="*/ 0 h 625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98713" h="625334">
                      <a:moveTo>
                        <a:pt x="1298713" y="622853"/>
                      </a:moveTo>
                      <a:cubicBezTo>
                        <a:pt x="1115391" y="628374"/>
                        <a:pt x="932069" y="633896"/>
                        <a:pt x="715617" y="530087"/>
                      </a:cubicBezTo>
                      <a:cubicBezTo>
                        <a:pt x="499165" y="426278"/>
                        <a:pt x="0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97" name="任意多边形: 形状 296"/>
                <p:cNvSpPr/>
                <p:nvPr/>
              </p:nvSpPr>
              <p:spPr>
                <a:xfrm rot="21276307">
                  <a:off x="5645646" y="3214238"/>
                  <a:ext cx="1722283" cy="230273"/>
                </a:xfrm>
                <a:custGeom>
                  <a:avLst/>
                  <a:gdLst>
                    <a:gd name="connsiteX0" fmla="*/ 1577009 w 1577009"/>
                    <a:gd name="connsiteY0" fmla="*/ 225287 h 225287"/>
                    <a:gd name="connsiteX1" fmla="*/ 1033670 w 1577009"/>
                    <a:gd name="connsiteY1" fmla="*/ 212035 h 225287"/>
                    <a:gd name="connsiteX2" fmla="*/ 649356 w 1577009"/>
                    <a:gd name="connsiteY2" fmla="*/ 185531 h 225287"/>
                    <a:gd name="connsiteX3" fmla="*/ 145774 w 1577009"/>
                    <a:gd name="connsiteY3" fmla="*/ 26505 h 225287"/>
                    <a:gd name="connsiteX4" fmla="*/ 145774 w 1577009"/>
                    <a:gd name="connsiteY4" fmla="*/ 26505 h 225287"/>
                    <a:gd name="connsiteX5" fmla="*/ 0 w 1577009"/>
                    <a:gd name="connsiteY5" fmla="*/ 0 h 225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77009" h="225287">
                      <a:moveTo>
                        <a:pt x="1577009" y="225287"/>
                      </a:moveTo>
                      <a:lnTo>
                        <a:pt x="1033670" y="212035"/>
                      </a:lnTo>
                      <a:cubicBezTo>
                        <a:pt x="879061" y="205409"/>
                        <a:pt x="797339" y="216453"/>
                        <a:pt x="649356" y="185531"/>
                      </a:cubicBezTo>
                      <a:cubicBezTo>
                        <a:pt x="501373" y="154609"/>
                        <a:pt x="145774" y="26505"/>
                        <a:pt x="145774" y="26505"/>
                      </a:cubicBezTo>
                      <a:lnTo>
                        <a:pt x="145774" y="26505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98" name="任意多边形: 形状 297"/>
                <p:cNvSpPr/>
                <p:nvPr/>
              </p:nvSpPr>
              <p:spPr>
                <a:xfrm rot="21276307">
                  <a:off x="6020122" y="4314039"/>
                  <a:ext cx="925641" cy="330439"/>
                </a:xfrm>
                <a:custGeom>
                  <a:avLst/>
                  <a:gdLst>
                    <a:gd name="connsiteX0" fmla="*/ 874644 w 874644"/>
                    <a:gd name="connsiteY0" fmla="*/ 0 h 265334"/>
                    <a:gd name="connsiteX1" fmla="*/ 715618 w 874644"/>
                    <a:gd name="connsiteY1" fmla="*/ 119269 h 265334"/>
                    <a:gd name="connsiteX2" fmla="*/ 477079 w 874644"/>
                    <a:gd name="connsiteY2" fmla="*/ 265043 h 265334"/>
                    <a:gd name="connsiteX3" fmla="*/ 0 w 874644"/>
                    <a:gd name="connsiteY3" fmla="*/ 79513 h 265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74644" h="265334">
                      <a:moveTo>
                        <a:pt x="874644" y="0"/>
                      </a:moveTo>
                      <a:cubicBezTo>
                        <a:pt x="828261" y="37547"/>
                        <a:pt x="781879" y="75095"/>
                        <a:pt x="715618" y="119269"/>
                      </a:cubicBezTo>
                      <a:cubicBezTo>
                        <a:pt x="649357" y="163443"/>
                        <a:pt x="596349" y="271669"/>
                        <a:pt x="477079" y="265043"/>
                      </a:cubicBezTo>
                      <a:cubicBezTo>
                        <a:pt x="357809" y="258417"/>
                        <a:pt x="178904" y="168965"/>
                        <a:pt x="0" y="79513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grpSp>
              <p:nvGrpSpPr>
                <p:cNvPr id="299" name="组合 298"/>
                <p:cNvGrpSpPr/>
                <p:nvPr/>
              </p:nvGrpSpPr>
              <p:grpSpPr>
                <a:xfrm>
                  <a:off x="4826291" y="3418245"/>
                  <a:ext cx="1251905" cy="2171749"/>
                  <a:chOff x="4878359" y="3327903"/>
                  <a:chExt cx="1120684" cy="1980465"/>
                </a:xfrm>
                <a:grpFill/>
              </p:grpSpPr>
              <p:sp>
                <p:nvSpPr>
                  <p:cNvPr id="333" name="任意多边形: 形状 332"/>
                  <p:cNvSpPr/>
                  <p:nvPr/>
                </p:nvSpPr>
                <p:spPr>
                  <a:xfrm rot="21276307">
                    <a:off x="4878359" y="3327903"/>
                    <a:ext cx="1120684" cy="1980465"/>
                  </a:xfrm>
                  <a:custGeom>
                    <a:avLst/>
                    <a:gdLst>
                      <a:gd name="connsiteX0" fmla="*/ 672916 w 1072747"/>
                      <a:gd name="connsiteY0" fmla="*/ 66261 h 1446364"/>
                      <a:gd name="connsiteX1" fmla="*/ 858446 w 1072747"/>
                      <a:gd name="connsiteY1" fmla="*/ 450574 h 1446364"/>
                      <a:gd name="connsiteX2" fmla="*/ 1070481 w 1072747"/>
                      <a:gd name="connsiteY2" fmla="*/ 781878 h 1446364"/>
                      <a:gd name="connsiteX3" fmla="*/ 951211 w 1072747"/>
                      <a:gd name="connsiteY3" fmla="*/ 1166191 h 1446364"/>
                      <a:gd name="connsiteX4" fmla="*/ 659664 w 1072747"/>
                      <a:gd name="connsiteY4" fmla="*/ 1351722 h 1446364"/>
                      <a:gd name="connsiteX5" fmla="*/ 487385 w 1072747"/>
                      <a:gd name="connsiteY5" fmla="*/ 1444487 h 1446364"/>
                      <a:gd name="connsiteX6" fmla="*/ 394620 w 1072747"/>
                      <a:gd name="connsiteY6" fmla="*/ 1272209 h 1446364"/>
                      <a:gd name="connsiteX7" fmla="*/ 328359 w 1072747"/>
                      <a:gd name="connsiteY7" fmla="*/ 1258956 h 1446364"/>
                      <a:gd name="connsiteX8" fmla="*/ 50064 w 1072747"/>
                      <a:gd name="connsiteY8" fmla="*/ 1272209 h 1446364"/>
                      <a:gd name="connsiteX9" fmla="*/ 10307 w 1072747"/>
                      <a:gd name="connsiteY9" fmla="*/ 954156 h 1446364"/>
                      <a:gd name="connsiteX10" fmla="*/ 169333 w 1072747"/>
                      <a:gd name="connsiteY10" fmla="*/ 596348 h 1446364"/>
                      <a:gd name="connsiteX11" fmla="*/ 566898 w 1072747"/>
                      <a:gd name="connsiteY11" fmla="*/ 397565 h 1446364"/>
                      <a:gd name="connsiteX12" fmla="*/ 633159 w 1072747"/>
                      <a:gd name="connsiteY12" fmla="*/ 0 h 1446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072747" h="1446364">
                        <a:moveTo>
                          <a:pt x="672916" y="66261"/>
                        </a:moveTo>
                        <a:cubicBezTo>
                          <a:pt x="732550" y="198782"/>
                          <a:pt x="792185" y="331304"/>
                          <a:pt x="858446" y="450574"/>
                        </a:cubicBezTo>
                        <a:cubicBezTo>
                          <a:pt x="924707" y="569844"/>
                          <a:pt x="1055020" y="662609"/>
                          <a:pt x="1070481" y="781878"/>
                        </a:cubicBezTo>
                        <a:cubicBezTo>
                          <a:pt x="1085942" y="901148"/>
                          <a:pt x="1019680" y="1071217"/>
                          <a:pt x="951211" y="1166191"/>
                        </a:cubicBezTo>
                        <a:cubicBezTo>
                          <a:pt x="882742" y="1261165"/>
                          <a:pt x="736968" y="1305339"/>
                          <a:pt x="659664" y="1351722"/>
                        </a:cubicBezTo>
                        <a:cubicBezTo>
                          <a:pt x="582360" y="1398105"/>
                          <a:pt x="531559" y="1457739"/>
                          <a:pt x="487385" y="1444487"/>
                        </a:cubicBezTo>
                        <a:cubicBezTo>
                          <a:pt x="443211" y="1431235"/>
                          <a:pt x="421124" y="1303131"/>
                          <a:pt x="394620" y="1272209"/>
                        </a:cubicBezTo>
                        <a:cubicBezTo>
                          <a:pt x="368116" y="1241287"/>
                          <a:pt x="385785" y="1258956"/>
                          <a:pt x="328359" y="1258956"/>
                        </a:cubicBezTo>
                        <a:cubicBezTo>
                          <a:pt x="270933" y="1258956"/>
                          <a:pt x="103073" y="1323009"/>
                          <a:pt x="50064" y="1272209"/>
                        </a:cubicBezTo>
                        <a:cubicBezTo>
                          <a:pt x="-2945" y="1221409"/>
                          <a:pt x="-9571" y="1066799"/>
                          <a:pt x="10307" y="954156"/>
                        </a:cubicBezTo>
                        <a:cubicBezTo>
                          <a:pt x="30185" y="841513"/>
                          <a:pt x="76568" y="689113"/>
                          <a:pt x="169333" y="596348"/>
                        </a:cubicBezTo>
                        <a:cubicBezTo>
                          <a:pt x="262098" y="503583"/>
                          <a:pt x="489594" y="496956"/>
                          <a:pt x="566898" y="397565"/>
                        </a:cubicBezTo>
                        <a:cubicBezTo>
                          <a:pt x="644202" y="298174"/>
                          <a:pt x="638680" y="149087"/>
                          <a:pt x="633159" y="0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4" name="任意多边形: 形状 333"/>
                  <p:cNvSpPr/>
                  <p:nvPr/>
                </p:nvSpPr>
                <p:spPr>
                  <a:xfrm rot="21276307">
                    <a:off x="5297856" y="3548924"/>
                    <a:ext cx="493405" cy="1501853"/>
                  </a:xfrm>
                  <a:custGeom>
                    <a:avLst/>
                    <a:gdLst>
                      <a:gd name="connsiteX0" fmla="*/ 304800 w 466221"/>
                      <a:gd name="connsiteY0" fmla="*/ 0 h 1205948"/>
                      <a:gd name="connsiteX1" fmla="*/ 463826 w 466221"/>
                      <a:gd name="connsiteY1" fmla="*/ 596348 h 1205948"/>
                      <a:gd name="connsiteX2" fmla="*/ 371060 w 466221"/>
                      <a:gd name="connsiteY2" fmla="*/ 887896 h 1205948"/>
                      <a:gd name="connsiteX3" fmla="*/ 0 w 466221"/>
                      <a:gd name="connsiteY3" fmla="*/ 1205948 h 1205948"/>
                      <a:gd name="connsiteX4" fmla="*/ 0 w 466221"/>
                      <a:gd name="connsiteY4" fmla="*/ 1205948 h 12059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6221" h="1205948">
                        <a:moveTo>
                          <a:pt x="304800" y="0"/>
                        </a:moveTo>
                        <a:cubicBezTo>
                          <a:pt x="378791" y="224182"/>
                          <a:pt x="452783" y="448365"/>
                          <a:pt x="463826" y="596348"/>
                        </a:cubicBezTo>
                        <a:cubicBezTo>
                          <a:pt x="474869" y="744331"/>
                          <a:pt x="448364" y="786296"/>
                          <a:pt x="371060" y="887896"/>
                        </a:cubicBezTo>
                        <a:cubicBezTo>
                          <a:pt x="293756" y="989496"/>
                          <a:pt x="0" y="1205948"/>
                          <a:pt x="0" y="1205948"/>
                        </a:cubicBezTo>
                        <a:lnTo>
                          <a:pt x="0" y="1205948"/>
                        </a:ln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5" name="任意多边形: 形状 334"/>
                  <p:cNvSpPr/>
                  <p:nvPr/>
                </p:nvSpPr>
                <p:spPr>
                  <a:xfrm rot="21276307">
                    <a:off x="5244501" y="3536661"/>
                    <a:ext cx="508744" cy="1501854"/>
                  </a:xfrm>
                  <a:custGeom>
                    <a:avLst/>
                    <a:gdLst>
                      <a:gd name="connsiteX0" fmla="*/ 318052 w 511093"/>
                      <a:gd name="connsiteY0" fmla="*/ 0 h 1258957"/>
                      <a:gd name="connsiteX1" fmla="*/ 490330 w 511093"/>
                      <a:gd name="connsiteY1" fmla="*/ 583096 h 1258957"/>
                      <a:gd name="connsiteX2" fmla="*/ 477078 w 511093"/>
                      <a:gd name="connsiteY2" fmla="*/ 795131 h 1258957"/>
                      <a:gd name="connsiteX3" fmla="*/ 212034 w 511093"/>
                      <a:gd name="connsiteY3" fmla="*/ 1060174 h 1258957"/>
                      <a:gd name="connsiteX4" fmla="*/ 159026 w 511093"/>
                      <a:gd name="connsiteY4" fmla="*/ 1086678 h 1258957"/>
                      <a:gd name="connsiteX5" fmla="*/ 0 w 511093"/>
                      <a:gd name="connsiteY5" fmla="*/ 1258957 h 1258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11093" h="1258957">
                        <a:moveTo>
                          <a:pt x="318052" y="0"/>
                        </a:moveTo>
                        <a:cubicBezTo>
                          <a:pt x="390939" y="225287"/>
                          <a:pt x="463826" y="450574"/>
                          <a:pt x="490330" y="583096"/>
                        </a:cubicBezTo>
                        <a:cubicBezTo>
                          <a:pt x="516834" y="715618"/>
                          <a:pt x="523461" y="715618"/>
                          <a:pt x="477078" y="795131"/>
                        </a:cubicBezTo>
                        <a:cubicBezTo>
                          <a:pt x="430695" y="874644"/>
                          <a:pt x="265043" y="1011583"/>
                          <a:pt x="212034" y="1060174"/>
                        </a:cubicBezTo>
                        <a:cubicBezTo>
                          <a:pt x="159025" y="1108765"/>
                          <a:pt x="194365" y="1053548"/>
                          <a:pt x="159026" y="1086678"/>
                        </a:cubicBezTo>
                        <a:cubicBezTo>
                          <a:pt x="123687" y="1119808"/>
                          <a:pt x="61843" y="1189382"/>
                          <a:pt x="0" y="1258957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6" name="任意多边形: 形状 335"/>
                  <p:cNvSpPr/>
                  <p:nvPr/>
                </p:nvSpPr>
                <p:spPr>
                  <a:xfrm rot="21276307">
                    <a:off x="5003054" y="3557226"/>
                    <a:ext cx="556920" cy="1518357"/>
                  </a:xfrm>
                  <a:custGeom>
                    <a:avLst/>
                    <a:gdLst>
                      <a:gd name="connsiteX0" fmla="*/ 516835 w 538855"/>
                      <a:gd name="connsiteY0" fmla="*/ 0 h 1298713"/>
                      <a:gd name="connsiteX1" fmla="*/ 503582 w 538855"/>
                      <a:gd name="connsiteY1" fmla="*/ 556591 h 1298713"/>
                      <a:gd name="connsiteX2" fmla="*/ 185530 w 538855"/>
                      <a:gd name="connsiteY2" fmla="*/ 781878 h 1298713"/>
                      <a:gd name="connsiteX3" fmla="*/ 0 w 538855"/>
                      <a:gd name="connsiteY3" fmla="*/ 1298713 h 1298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8855" h="1298713">
                        <a:moveTo>
                          <a:pt x="516835" y="0"/>
                        </a:moveTo>
                        <a:cubicBezTo>
                          <a:pt x="537817" y="213139"/>
                          <a:pt x="558799" y="426278"/>
                          <a:pt x="503582" y="556591"/>
                        </a:cubicBezTo>
                        <a:cubicBezTo>
                          <a:pt x="448365" y="686904"/>
                          <a:pt x="269460" y="658191"/>
                          <a:pt x="185530" y="781878"/>
                        </a:cubicBezTo>
                        <a:cubicBezTo>
                          <a:pt x="101600" y="905565"/>
                          <a:pt x="50800" y="1102139"/>
                          <a:pt x="0" y="1298713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00" name="组合 299"/>
                <p:cNvGrpSpPr/>
                <p:nvPr/>
              </p:nvGrpSpPr>
              <p:grpSpPr>
                <a:xfrm>
                  <a:off x="3921651" y="3040637"/>
                  <a:ext cx="1292955" cy="1652308"/>
                  <a:chOff x="4172581" y="3120121"/>
                  <a:chExt cx="1292955" cy="1652308"/>
                </a:xfrm>
                <a:grpFill/>
              </p:grpSpPr>
              <p:sp>
                <p:nvSpPr>
                  <p:cNvPr id="331" name="任意多边形: 形状 330"/>
                  <p:cNvSpPr/>
                  <p:nvPr/>
                </p:nvSpPr>
                <p:spPr>
                  <a:xfrm rot="18846666">
                    <a:off x="4105308" y="3412201"/>
                    <a:ext cx="1652308" cy="1068148"/>
                  </a:xfrm>
                  <a:custGeom>
                    <a:avLst/>
                    <a:gdLst>
                      <a:gd name="connsiteX0" fmla="*/ 1418745 w 1418745"/>
                      <a:gd name="connsiteY0" fmla="*/ 404996 h 1100035"/>
                      <a:gd name="connsiteX1" fmla="*/ 1060936 w 1418745"/>
                      <a:gd name="connsiteY1" fmla="*/ 86944 h 1100035"/>
                      <a:gd name="connsiteX2" fmla="*/ 517597 w 1418745"/>
                      <a:gd name="connsiteY2" fmla="*/ 7431 h 1100035"/>
                      <a:gd name="connsiteX3" fmla="*/ 120032 w 1418745"/>
                      <a:gd name="connsiteY3" fmla="*/ 232718 h 1100035"/>
                      <a:gd name="connsiteX4" fmla="*/ 763 w 1418745"/>
                      <a:gd name="connsiteY4" fmla="*/ 444753 h 1100035"/>
                      <a:gd name="connsiteX5" fmla="*/ 67023 w 1418745"/>
                      <a:gd name="connsiteY5" fmla="*/ 577274 h 1100035"/>
                      <a:gd name="connsiteX6" fmla="*/ 27267 w 1418745"/>
                      <a:gd name="connsiteY6" fmla="*/ 829066 h 1100035"/>
                      <a:gd name="connsiteX7" fmla="*/ 133284 w 1418745"/>
                      <a:gd name="connsiteY7" fmla="*/ 988092 h 1100035"/>
                      <a:gd name="connsiteX8" fmla="*/ 411580 w 1418745"/>
                      <a:gd name="connsiteY8" fmla="*/ 935083 h 1100035"/>
                      <a:gd name="connsiteX9" fmla="*/ 583858 w 1418745"/>
                      <a:gd name="connsiteY9" fmla="*/ 1080857 h 1100035"/>
                      <a:gd name="connsiteX10" fmla="*/ 597110 w 1418745"/>
                      <a:gd name="connsiteY10" fmla="*/ 1094109 h 1100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18745" h="1100035">
                        <a:moveTo>
                          <a:pt x="1418745" y="404996"/>
                        </a:moveTo>
                        <a:cubicBezTo>
                          <a:pt x="1314936" y="279100"/>
                          <a:pt x="1211127" y="153205"/>
                          <a:pt x="1060936" y="86944"/>
                        </a:cubicBezTo>
                        <a:cubicBezTo>
                          <a:pt x="910745" y="20683"/>
                          <a:pt x="674414" y="-16865"/>
                          <a:pt x="517597" y="7431"/>
                        </a:cubicBezTo>
                        <a:cubicBezTo>
                          <a:pt x="360780" y="31727"/>
                          <a:pt x="206171" y="159831"/>
                          <a:pt x="120032" y="232718"/>
                        </a:cubicBezTo>
                        <a:cubicBezTo>
                          <a:pt x="33893" y="305605"/>
                          <a:pt x="9598" y="387327"/>
                          <a:pt x="763" y="444753"/>
                        </a:cubicBezTo>
                        <a:cubicBezTo>
                          <a:pt x="-8072" y="502179"/>
                          <a:pt x="62606" y="513222"/>
                          <a:pt x="67023" y="577274"/>
                        </a:cubicBezTo>
                        <a:cubicBezTo>
                          <a:pt x="71440" y="641326"/>
                          <a:pt x="16223" y="760596"/>
                          <a:pt x="27267" y="829066"/>
                        </a:cubicBezTo>
                        <a:cubicBezTo>
                          <a:pt x="38310" y="897536"/>
                          <a:pt x="69232" y="970423"/>
                          <a:pt x="133284" y="988092"/>
                        </a:cubicBezTo>
                        <a:cubicBezTo>
                          <a:pt x="197336" y="1005761"/>
                          <a:pt x="336484" y="919622"/>
                          <a:pt x="411580" y="935083"/>
                        </a:cubicBezTo>
                        <a:cubicBezTo>
                          <a:pt x="486676" y="950544"/>
                          <a:pt x="583858" y="1080857"/>
                          <a:pt x="583858" y="1080857"/>
                        </a:cubicBezTo>
                        <a:cubicBezTo>
                          <a:pt x="614780" y="1107361"/>
                          <a:pt x="605945" y="1100735"/>
                          <a:pt x="597110" y="1094109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2" name="任意多边形: 形状 331"/>
                  <p:cNvSpPr/>
                  <p:nvPr/>
                </p:nvSpPr>
                <p:spPr>
                  <a:xfrm>
                    <a:off x="4172581" y="3207026"/>
                    <a:ext cx="1274062" cy="954157"/>
                  </a:xfrm>
                  <a:custGeom>
                    <a:avLst/>
                    <a:gdLst>
                      <a:gd name="connsiteX0" fmla="*/ 1274062 w 1274062"/>
                      <a:gd name="connsiteY0" fmla="*/ 0 h 954157"/>
                      <a:gd name="connsiteX1" fmla="*/ 637958 w 1274062"/>
                      <a:gd name="connsiteY1" fmla="*/ 26504 h 954157"/>
                      <a:gd name="connsiteX2" fmla="*/ 200636 w 1274062"/>
                      <a:gd name="connsiteY2" fmla="*/ 291548 h 954157"/>
                      <a:gd name="connsiteX3" fmla="*/ 94619 w 1274062"/>
                      <a:gd name="connsiteY3" fmla="*/ 583096 h 954157"/>
                      <a:gd name="connsiteX4" fmla="*/ 1854 w 1274062"/>
                      <a:gd name="connsiteY4" fmla="*/ 821635 h 954157"/>
                      <a:gd name="connsiteX5" fmla="*/ 41610 w 1274062"/>
                      <a:gd name="connsiteY5" fmla="*/ 954157 h 95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74062" h="954157">
                        <a:moveTo>
                          <a:pt x="1274062" y="0"/>
                        </a:moveTo>
                        <a:lnTo>
                          <a:pt x="637958" y="26504"/>
                        </a:lnTo>
                        <a:cubicBezTo>
                          <a:pt x="459054" y="75095"/>
                          <a:pt x="291192" y="198783"/>
                          <a:pt x="200636" y="291548"/>
                        </a:cubicBezTo>
                        <a:cubicBezTo>
                          <a:pt x="110079" y="384313"/>
                          <a:pt x="127749" y="494748"/>
                          <a:pt x="94619" y="583096"/>
                        </a:cubicBezTo>
                        <a:cubicBezTo>
                          <a:pt x="61489" y="671444"/>
                          <a:pt x="10689" y="759791"/>
                          <a:pt x="1854" y="821635"/>
                        </a:cubicBezTo>
                        <a:cubicBezTo>
                          <a:pt x="-6981" y="883479"/>
                          <a:pt x="17314" y="918818"/>
                          <a:pt x="41610" y="954157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301" name="任意多边形: 形状 300"/>
                <p:cNvSpPr/>
                <p:nvPr/>
              </p:nvSpPr>
              <p:spPr>
                <a:xfrm>
                  <a:off x="4988729" y="1245026"/>
                  <a:ext cx="1513169" cy="2001475"/>
                </a:xfrm>
                <a:custGeom>
                  <a:avLst/>
                  <a:gdLst>
                    <a:gd name="connsiteX0" fmla="*/ 736085 w 1513169"/>
                    <a:gd name="connsiteY0" fmla="*/ 2001475 h 2001475"/>
                    <a:gd name="connsiteX1" fmla="*/ 590311 w 1513169"/>
                    <a:gd name="connsiteY1" fmla="*/ 1352118 h 2001475"/>
                    <a:gd name="connsiteX2" fmla="*/ 1160155 w 1513169"/>
                    <a:gd name="connsiteY2" fmla="*/ 702762 h 2001475"/>
                    <a:gd name="connsiteX3" fmla="*/ 1478207 w 1513169"/>
                    <a:gd name="connsiteY3" fmla="*/ 450971 h 2001475"/>
                    <a:gd name="connsiteX4" fmla="*/ 1478207 w 1513169"/>
                    <a:gd name="connsiteY4" fmla="*/ 146171 h 2001475"/>
                    <a:gd name="connsiteX5" fmla="*/ 1239668 w 1513169"/>
                    <a:gd name="connsiteY5" fmla="*/ 79910 h 2001475"/>
                    <a:gd name="connsiteX6" fmla="*/ 1093894 w 1513169"/>
                    <a:gd name="connsiteY6" fmla="*/ 185927 h 2001475"/>
                    <a:gd name="connsiteX7" fmla="*/ 921616 w 1513169"/>
                    <a:gd name="connsiteY7" fmla="*/ 79910 h 2001475"/>
                    <a:gd name="connsiteX8" fmla="*/ 669824 w 1513169"/>
                    <a:gd name="connsiteY8" fmla="*/ 146171 h 2001475"/>
                    <a:gd name="connsiteX9" fmla="*/ 378277 w 1513169"/>
                    <a:gd name="connsiteY9" fmla="*/ 397 h 2001475"/>
                    <a:gd name="connsiteX10" fmla="*/ 139737 w 1513169"/>
                    <a:gd name="connsiteY10" fmla="*/ 199179 h 2001475"/>
                    <a:gd name="connsiteX11" fmla="*/ 20468 w 1513169"/>
                    <a:gd name="connsiteY11" fmla="*/ 543736 h 2001475"/>
                    <a:gd name="connsiteX12" fmla="*/ 563807 w 1513169"/>
                    <a:gd name="connsiteY12" fmla="*/ 1868953 h 200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3169" h="2001475">
                      <a:moveTo>
                        <a:pt x="736085" y="2001475"/>
                      </a:moveTo>
                      <a:cubicBezTo>
                        <a:pt x="627859" y="1785022"/>
                        <a:pt x="519633" y="1568570"/>
                        <a:pt x="590311" y="1352118"/>
                      </a:cubicBezTo>
                      <a:cubicBezTo>
                        <a:pt x="660989" y="1135666"/>
                        <a:pt x="1012172" y="852953"/>
                        <a:pt x="1160155" y="702762"/>
                      </a:cubicBezTo>
                      <a:cubicBezTo>
                        <a:pt x="1308138" y="552571"/>
                        <a:pt x="1425198" y="543736"/>
                        <a:pt x="1478207" y="450971"/>
                      </a:cubicBezTo>
                      <a:cubicBezTo>
                        <a:pt x="1531216" y="358206"/>
                        <a:pt x="1517963" y="208014"/>
                        <a:pt x="1478207" y="146171"/>
                      </a:cubicBezTo>
                      <a:cubicBezTo>
                        <a:pt x="1438451" y="84328"/>
                        <a:pt x="1303720" y="73284"/>
                        <a:pt x="1239668" y="79910"/>
                      </a:cubicBezTo>
                      <a:cubicBezTo>
                        <a:pt x="1175616" y="86536"/>
                        <a:pt x="1146903" y="185927"/>
                        <a:pt x="1093894" y="185927"/>
                      </a:cubicBezTo>
                      <a:cubicBezTo>
                        <a:pt x="1040885" y="185927"/>
                        <a:pt x="992294" y="86536"/>
                        <a:pt x="921616" y="79910"/>
                      </a:cubicBezTo>
                      <a:cubicBezTo>
                        <a:pt x="850938" y="73284"/>
                        <a:pt x="760381" y="159423"/>
                        <a:pt x="669824" y="146171"/>
                      </a:cubicBezTo>
                      <a:cubicBezTo>
                        <a:pt x="579267" y="132919"/>
                        <a:pt x="466625" y="-8438"/>
                        <a:pt x="378277" y="397"/>
                      </a:cubicBezTo>
                      <a:cubicBezTo>
                        <a:pt x="289929" y="9232"/>
                        <a:pt x="199372" y="108623"/>
                        <a:pt x="139737" y="199179"/>
                      </a:cubicBezTo>
                      <a:cubicBezTo>
                        <a:pt x="80102" y="289735"/>
                        <a:pt x="-50210" y="265440"/>
                        <a:pt x="20468" y="543736"/>
                      </a:cubicBezTo>
                      <a:cubicBezTo>
                        <a:pt x="91146" y="822032"/>
                        <a:pt x="327476" y="1345492"/>
                        <a:pt x="563807" y="1868953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302" name="组合 301"/>
                <p:cNvGrpSpPr/>
                <p:nvPr/>
              </p:nvGrpSpPr>
              <p:grpSpPr>
                <a:xfrm rot="208801">
                  <a:off x="3942212" y="1614275"/>
                  <a:ext cx="1598786" cy="1588811"/>
                  <a:chOff x="3936897" y="1625901"/>
                  <a:chExt cx="1642268" cy="1729468"/>
                </a:xfrm>
                <a:grpFill/>
              </p:grpSpPr>
              <p:sp>
                <p:nvSpPr>
                  <p:cNvPr id="326" name="任意多边形: 形状 325"/>
                  <p:cNvSpPr/>
                  <p:nvPr/>
                </p:nvSpPr>
                <p:spPr>
                  <a:xfrm rot="21294673">
                    <a:off x="3951926" y="2933755"/>
                    <a:ext cx="1534094" cy="421614"/>
                  </a:xfrm>
                  <a:custGeom>
                    <a:avLst/>
                    <a:gdLst>
                      <a:gd name="connsiteX0" fmla="*/ 600349 w 1647271"/>
                      <a:gd name="connsiteY0" fmla="*/ 435860 h 447336"/>
                      <a:gd name="connsiteX1" fmla="*/ 282297 w 1647271"/>
                      <a:gd name="connsiteY1" fmla="*/ 435860 h 447336"/>
                      <a:gd name="connsiteX2" fmla="*/ 17253 w 1647271"/>
                      <a:gd name="connsiteY2" fmla="*/ 316590 h 447336"/>
                      <a:gd name="connsiteX3" fmla="*/ 43757 w 1647271"/>
                      <a:gd name="connsiteY3" fmla="*/ 51546 h 447336"/>
                      <a:gd name="connsiteX4" fmla="*/ 189531 w 1647271"/>
                      <a:gd name="connsiteY4" fmla="*/ 11790 h 447336"/>
                      <a:gd name="connsiteX5" fmla="*/ 295549 w 1647271"/>
                      <a:gd name="connsiteY5" fmla="*/ 197320 h 447336"/>
                      <a:gd name="connsiteX6" fmla="*/ 626853 w 1647271"/>
                      <a:gd name="connsiteY6" fmla="*/ 250329 h 447336"/>
                      <a:gd name="connsiteX7" fmla="*/ 1647271 w 1647271"/>
                      <a:gd name="connsiteY7" fmla="*/ 210573 h 4473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647271" h="447336">
                        <a:moveTo>
                          <a:pt x="600349" y="435860"/>
                        </a:moveTo>
                        <a:cubicBezTo>
                          <a:pt x="489914" y="445799"/>
                          <a:pt x="379480" y="455738"/>
                          <a:pt x="282297" y="435860"/>
                        </a:cubicBezTo>
                        <a:cubicBezTo>
                          <a:pt x="185114" y="415982"/>
                          <a:pt x="57010" y="380642"/>
                          <a:pt x="17253" y="316590"/>
                        </a:cubicBezTo>
                        <a:cubicBezTo>
                          <a:pt x="-22504" y="252538"/>
                          <a:pt x="15044" y="102346"/>
                          <a:pt x="43757" y="51546"/>
                        </a:cubicBezTo>
                        <a:cubicBezTo>
                          <a:pt x="72470" y="746"/>
                          <a:pt x="147566" y="-12506"/>
                          <a:pt x="189531" y="11790"/>
                        </a:cubicBezTo>
                        <a:cubicBezTo>
                          <a:pt x="231496" y="36086"/>
                          <a:pt x="222662" y="157564"/>
                          <a:pt x="295549" y="197320"/>
                        </a:cubicBezTo>
                        <a:cubicBezTo>
                          <a:pt x="368436" y="237076"/>
                          <a:pt x="401566" y="248120"/>
                          <a:pt x="626853" y="250329"/>
                        </a:cubicBezTo>
                        <a:cubicBezTo>
                          <a:pt x="852140" y="252538"/>
                          <a:pt x="1249705" y="231555"/>
                          <a:pt x="1647271" y="210573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7" name="任意多边形: 形状 326"/>
                  <p:cNvSpPr/>
                  <p:nvPr/>
                </p:nvSpPr>
                <p:spPr>
                  <a:xfrm>
                    <a:off x="4515045" y="1625901"/>
                    <a:ext cx="958103" cy="1369090"/>
                  </a:xfrm>
                  <a:custGeom>
                    <a:avLst/>
                    <a:gdLst>
                      <a:gd name="connsiteX0" fmla="*/ 481025 w 958103"/>
                      <a:gd name="connsiteY0" fmla="*/ 123386 h 1369090"/>
                      <a:gd name="connsiteX1" fmla="*/ 189477 w 958103"/>
                      <a:gd name="connsiteY1" fmla="*/ 4116 h 1369090"/>
                      <a:gd name="connsiteX2" fmla="*/ 3946 w 958103"/>
                      <a:gd name="connsiteY2" fmla="*/ 255908 h 1369090"/>
                      <a:gd name="connsiteX3" fmla="*/ 361755 w 958103"/>
                      <a:gd name="connsiteY3" fmla="*/ 573960 h 1369090"/>
                      <a:gd name="connsiteX4" fmla="*/ 812329 w 958103"/>
                      <a:gd name="connsiteY4" fmla="*/ 1210064 h 1369090"/>
                      <a:gd name="connsiteX5" fmla="*/ 958103 w 958103"/>
                      <a:gd name="connsiteY5" fmla="*/ 1369090 h 1369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8103" h="1369090">
                        <a:moveTo>
                          <a:pt x="481025" y="123386"/>
                        </a:moveTo>
                        <a:cubicBezTo>
                          <a:pt x="375007" y="52707"/>
                          <a:pt x="268990" y="-17971"/>
                          <a:pt x="189477" y="4116"/>
                        </a:cubicBezTo>
                        <a:cubicBezTo>
                          <a:pt x="109964" y="26203"/>
                          <a:pt x="-24767" y="160934"/>
                          <a:pt x="3946" y="255908"/>
                        </a:cubicBezTo>
                        <a:cubicBezTo>
                          <a:pt x="32659" y="350882"/>
                          <a:pt x="227025" y="414934"/>
                          <a:pt x="361755" y="573960"/>
                        </a:cubicBezTo>
                        <a:cubicBezTo>
                          <a:pt x="496485" y="732986"/>
                          <a:pt x="712938" y="1077542"/>
                          <a:pt x="812329" y="1210064"/>
                        </a:cubicBezTo>
                        <a:cubicBezTo>
                          <a:pt x="911720" y="1342586"/>
                          <a:pt x="934911" y="1355838"/>
                          <a:pt x="958103" y="1369090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8" name="任意多边形: 形状 327"/>
                  <p:cNvSpPr/>
                  <p:nvPr/>
                </p:nvSpPr>
                <p:spPr>
                  <a:xfrm>
                    <a:off x="4300690" y="1948070"/>
                    <a:ext cx="1079693" cy="1046921"/>
                  </a:xfrm>
                  <a:custGeom>
                    <a:avLst/>
                    <a:gdLst>
                      <a:gd name="connsiteX0" fmla="*/ 231553 w 1079693"/>
                      <a:gd name="connsiteY0" fmla="*/ 0 h 1046921"/>
                      <a:gd name="connsiteX1" fmla="*/ 6267 w 1079693"/>
                      <a:gd name="connsiteY1" fmla="*/ 66260 h 1046921"/>
                      <a:gd name="connsiteX2" fmla="*/ 99032 w 1079693"/>
                      <a:gd name="connsiteY2" fmla="*/ 291547 h 1046921"/>
                      <a:gd name="connsiteX3" fmla="*/ 470093 w 1079693"/>
                      <a:gd name="connsiteY3" fmla="*/ 371060 h 1046921"/>
                      <a:gd name="connsiteX4" fmla="*/ 1079693 w 1079693"/>
                      <a:gd name="connsiteY4" fmla="*/ 1046921 h 1046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9693" h="1046921">
                        <a:moveTo>
                          <a:pt x="231553" y="0"/>
                        </a:moveTo>
                        <a:cubicBezTo>
                          <a:pt x="129953" y="8834"/>
                          <a:pt x="28354" y="17669"/>
                          <a:pt x="6267" y="66260"/>
                        </a:cubicBezTo>
                        <a:cubicBezTo>
                          <a:pt x="-15820" y="114851"/>
                          <a:pt x="21728" y="240747"/>
                          <a:pt x="99032" y="291547"/>
                        </a:cubicBezTo>
                        <a:cubicBezTo>
                          <a:pt x="176336" y="342347"/>
                          <a:pt x="306650" y="245164"/>
                          <a:pt x="470093" y="371060"/>
                        </a:cubicBezTo>
                        <a:cubicBezTo>
                          <a:pt x="633536" y="496956"/>
                          <a:pt x="856614" y="771938"/>
                          <a:pt x="1079693" y="1046921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9" name="任意多边形: 形状 328"/>
                  <p:cNvSpPr/>
                  <p:nvPr/>
                </p:nvSpPr>
                <p:spPr>
                  <a:xfrm>
                    <a:off x="4056796" y="2124399"/>
                    <a:ext cx="1522369" cy="989862"/>
                  </a:xfrm>
                  <a:custGeom>
                    <a:avLst/>
                    <a:gdLst>
                      <a:gd name="connsiteX0" fmla="*/ 263413 w 1522369"/>
                      <a:gd name="connsiteY0" fmla="*/ 35705 h 989862"/>
                      <a:gd name="connsiteX1" fmla="*/ 77882 w 1522369"/>
                      <a:gd name="connsiteY1" fmla="*/ 35705 h 989862"/>
                      <a:gd name="connsiteX2" fmla="*/ 11621 w 1522369"/>
                      <a:gd name="connsiteY2" fmla="*/ 406766 h 989862"/>
                      <a:gd name="connsiteX3" fmla="*/ 303169 w 1522369"/>
                      <a:gd name="connsiteY3" fmla="*/ 579044 h 989862"/>
                      <a:gd name="connsiteX4" fmla="*/ 660978 w 1522369"/>
                      <a:gd name="connsiteY4" fmla="*/ 552540 h 989862"/>
                      <a:gd name="connsiteX5" fmla="*/ 1522369 w 1522369"/>
                      <a:gd name="connsiteY5" fmla="*/ 989862 h 989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2369" h="989862">
                        <a:moveTo>
                          <a:pt x="263413" y="35705"/>
                        </a:moveTo>
                        <a:cubicBezTo>
                          <a:pt x="191630" y="4783"/>
                          <a:pt x="119847" y="-26138"/>
                          <a:pt x="77882" y="35705"/>
                        </a:cubicBezTo>
                        <a:cubicBezTo>
                          <a:pt x="35917" y="97548"/>
                          <a:pt x="-25927" y="316209"/>
                          <a:pt x="11621" y="406766"/>
                        </a:cubicBezTo>
                        <a:cubicBezTo>
                          <a:pt x="49169" y="497323"/>
                          <a:pt x="194943" y="554748"/>
                          <a:pt x="303169" y="579044"/>
                        </a:cubicBezTo>
                        <a:cubicBezTo>
                          <a:pt x="411395" y="603340"/>
                          <a:pt x="457778" y="484070"/>
                          <a:pt x="660978" y="552540"/>
                        </a:cubicBezTo>
                        <a:cubicBezTo>
                          <a:pt x="864178" y="621010"/>
                          <a:pt x="1193273" y="805436"/>
                          <a:pt x="1522369" y="989862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0" name="任意多边形: 形状 329"/>
                  <p:cNvSpPr/>
                  <p:nvPr/>
                </p:nvSpPr>
                <p:spPr>
                  <a:xfrm rot="206043">
                    <a:off x="3936897" y="2637183"/>
                    <a:ext cx="1511828" cy="503582"/>
                  </a:xfrm>
                  <a:custGeom>
                    <a:avLst/>
                    <a:gdLst>
                      <a:gd name="connsiteX0" fmla="*/ 158025 w 1511828"/>
                      <a:gd name="connsiteY0" fmla="*/ 0 h 503582"/>
                      <a:gd name="connsiteX1" fmla="*/ 25503 w 1511828"/>
                      <a:gd name="connsiteY1" fmla="*/ 79513 h 503582"/>
                      <a:gd name="connsiteX2" fmla="*/ 25503 w 1511828"/>
                      <a:gd name="connsiteY2" fmla="*/ 304800 h 503582"/>
                      <a:gd name="connsiteX3" fmla="*/ 290546 w 1511828"/>
                      <a:gd name="connsiteY3" fmla="*/ 344556 h 503582"/>
                      <a:gd name="connsiteX4" fmla="*/ 648355 w 1511828"/>
                      <a:gd name="connsiteY4" fmla="*/ 503582 h 503582"/>
                      <a:gd name="connsiteX5" fmla="*/ 1443486 w 1511828"/>
                      <a:gd name="connsiteY5" fmla="*/ 344556 h 503582"/>
                      <a:gd name="connsiteX6" fmla="*/ 1416981 w 1511828"/>
                      <a:gd name="connsiteY6" fmla="*/ 384313 h 5035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11828" h="503582">
                        <a:moveTo>
                          <a:pt x="158025" y="0"/>
                        </a:moveTo>
                        <a:cubicBezTo>
                          <a:pt x="102807" y="14356"/>
                          <a:pt x="47590" y="28713"/>
                          <a:pt x="25503" y="79513"/>
                        </a:cubicBezTo>
                        <a:cubicBezTo>
                          <a:pt x="3416" y="130313"/>
                          <a:pt x="-18671" y="260626"/>
                          <a:pt x="25503" y="304800"/>
                        </a:cubicBezTo>
                        <a:cubicBezTo>
                          <a:pt x="69677" y="348974"/>
                          <a:pt x="186737" y="311426"/>
                          <a:pt x="290546" y="344556"/>
                        </a:cubicBezTo>
                        <a:cubicBezTo>
                          <a:pt x="394355" y="377686"/>
                          <a:pt x="456198" y="503582"/>
                          <a:pt x="648355" y="503582"/>
                        </a:cubicBezTo>
                        <a:cubicBezTo>
                          <a:pt x="840512" y="503582"/>
                          <a:pt x="1315382" y="364434"/>
                          <a:pt x="1443486" y="344556"/>
                        </a:cubicBezTo>
                        <a:cubicBezTo>
                          <a:pt x="1571590" y="324678"/>
                          <a:pt x="1494285" y="354495"/>
                          <a:pt x="1416981" y="384313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03" name="组合 302"/>
                <p:cNvGrpSpPr/>
                <p:nvPr/>
              </p:nvGrpSpPr>
              <p:grpSpPr>
                <a:xfrm rot="686279">
                  <a:off x="5127097" y="2756020"/>
                  <a:ext cx="764712" cy="845731"/>
                  <a:chOff x="5168232" y="2722522"/>
                  <a:chExt cx="569684" cy="390987"/>
                </a:xfrm>
                <a:grpFill/>
              </p:grpSpPr>
              <p:sp>
                <p:nvSpPr>
                  <p:cNvPr id="306" name="任意多边形: 形状 305"/>
                  <p:cNvSpPr/>
                  <p:nvPr/>
                </p:nvSpPr>
                <p:spPr>
                  <a:xfrm>
                    <a:off x="5243451" y="2772186"/>
                    <a:ext cx="408952" cy="323716"/>
                  </a:xfrm>
                  <a:custGeom>
                    <a:avLst/>
                    <a:gdLst>
                      <a:gd name="connsiteX0" fmla="*/ 30915 w 525667"/>
                      <a:gd name="connsiteY0" fmla="*/ 342076 h 529485"/>
                      <a:gd name="connsiteX1" fmla="*/ 30915 w 525667"/>
                      <a:gd name="connsiteY1" fmla="*/ 37276 h 529485"/>
                      <a:gd name="connsiteX2" fmla="*/ 322463 w 525667"/>
                      <a:gd name="connsiteY2" fmla="*/ 37276 h 529485"/>
                      <a:gd name="connsiteX3" fmla="*/ 521246 w 525667"/>
                      <a:gd name="connsiteY3" fmla="*/ 328824 h 529485"/>
                      <a:gd name="connsiteX4" fmla="*/ 441733 w 525667"/>
                      <a:gd name="connsiteY4" fmla="*/ 527606 h 529485"/>
                      <a:gd name="connsiteX5" fmla="*/ 229698 w 525667"/>
                      <a:gd name="connsiteY5" fmla="*/ 421589 h 529485"/>
                      <a:gd name="connsiteX6" fmla="*/ 30915 w 525667"/>
                      <a:gd name="connsiteY6" fmla="*/ 342076 h 529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25667" h="529485">
                        <a:moveTo>
                          <a:pt x="30915" y="342076"/>
                        </a:moveTo>
                        <a:cubicBezTo>
                          <a:pt x="-2216" y="278024"/>
                          <a:pt x="-17676" y="88076"/>
                          <a:pt x="30915" y="37276"/>
                        </a:cubicBezTo>
                        <a:cubicBezTo>
                          <a:pt x="79506" y="-13524"/>
                          <a:pt x="240741" y="-11315"/>
                          <a:pt x="322463" y="37276"/>
                        </a:cubicBezTo>
                        <a:cubicBezTo>
                          <a:pt x="404185" y="85867"/>
                          <a:pt x="501368" y="247102"/>
                          <a:pt x="521246" y="328824"/>
                        </a:cubicBezTo>
                        <a:cubicBezTo>
                          <a:pt x="541124" y="410546"/>
                          <a:pt x="490324" y="512145"/>
                          <a:pt x="441733" y="527606"/>
                        </a:cubicBezTo>
                        <a:cubicBezTo>
                          <a:pt x="393142" y="543067"/>
                          <a:pt x="302585" y="459137"/>
                          <a:pt x="229698" y="421589"/>
                        </a:cubicBezTo>
                        <a:cubicBezTo>
                          <a:pt x="156811" y="384041"/>
                          <a:pt x="64046" y="406128"/>
                          <a:pt x="30915" y="342076"/>
                        </a:cubicBezTo>
                        <a:close/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7" name="椭圆 306"/>
                  <p:cNvSpPr/>
                  <p:nvPr/>
                </p:nvSpPr>
                <p:spPr>
                  <a:xfrm flipV="1">
                    <a:off x="5287503" y="2745382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8" name="椭圆 307"/>
                  <p:cNvSpPr/>
                  <p:nvPr/>
                </p:nvSpPr>
                <p:spPr>
                  <a:xfrm flipV="1">
                    <a:off x="5360934" y="2722522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9" name="椭圆 308"/>
                  <p:cNvSpPr/>
                  <p:nvPr/>
                </p:nvSpPr>
                <p:spPr>
                  <a:xfrm flipV="1">
                    <a:off x="5592303" y="3050182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0" name="椭圆 309"/>
                  <p:cNvSpPr/>
                  <p:nvPr/>
                </p:nvSpPr>
                <p:spPr>
                  <a:xfrm flipV="1">
                    <a:off x="5427081" y="2735925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1" name="椭圆 310"/>
                  <p:cNvSpPr/>
                  <p:nvPr/>
                </p:nvSpPr>
                <p:spPr>
                  <a:xfrm rot="302439" flipV="1">
                    <a:off x="5513144" y="2759084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2" name="椭圆 311"/>
                  <p:cNvSpPr/>
                  <p:nvPr/>
                </p:nvSpPr>
                <p:spPr>
                  <a:xfrm flipV="1">
                    <a:off x="5559229" y="2817905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3" name="椭圆 312"/>
                  <p:cNvSpPr/>
                  <p:nvPr/>
                </p:nvSpPr>
                <p:spPr>
                  <a:xfrm flipV="1">
                    <a:off x="5605622" y="2859330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4" name="椭圆 313"/>
                  <p:cNvSpPr/>
                  <p:nvPr/>
                </p:nvSpPr>
                <p:spPr>
                  <a:xfrm flipV="1">
                    <a:off x="5652402" y="2939997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5" name="椭圆 314"/>
                  <p:cNvSpPr/>
                  <p:nvPr/>
                </p:nvSpPr>
                <p:spPr>
                  <a:xfrm flipV="1">
                    <a:off x="5671769" y="3027322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6" name="椭圆 315"/>
                  <p:cNvSpPr/>
                  <p:nvPr/>
                </p:nvSpPr>
                <p:spPr>
                  <a:xfrm flipV="1">
                    <a:off x="5227935" y="2762990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7" name="椭圆 316"/>
                  <p:cNvSpPr/>
                  <p:nvPr/>
                </p:nvSpPr>
                <p:spPr>
                  <a:xfrm flipV="1">
                    <a:off x="5181301" y="2811477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8" name="任意多边形: 形状 317"/>
                  <p:cNvSpPr/>
                  <p:nvPr/>
                </p:nvSpPr>
                <p:spPr>
                  <a:xfrm rot="482638">
                    <a:off x="5314453" y="2876485"/>
                    <a:ext cx="252341" cy="128569"/>
                  </a:xfrm>
                  <a:custGeom>
                    <a:avLst/>
                    <a:gdLst>
                      <a:gd name="connsiteX0" fmla="*/ 40699 w 439092"/>
                      <a:gd name="connsiteY0" fmla="*/ 106057 h 516965"/>
                      <a:gd name="connsiteX1" fmla="*/ 80455 w 439092"/>
                      <a:gd name="connsiteY1" fmla="*/ 40 h 516965"/>
                      <a:gd name="connsiteX2" fmla="*/ 252734 w 439092"/>
                      <a:gd name="connsiteY2" fmla="*/ 92805 h 516965"/>
                      <a:gd name="connsiteX3" fmla="*/ 398508 w 439092"/>
                      <a:gd name="connsiteY3" fmla="*/ 39796 h 516965"/>
                      <a:gd name="connsiteX4" fmla="*/ 438264 w 439092"/>
                      <a:gd name="connsiteY4" fmla="*/ 225327 h 516965"/>
                      <a:gd name="connsiteX5" fmla="*/ 372003 w 439092"/>
                      <a:gd name="connsiteY5" fmla="*/ 331344 h 516965"/>
                      <a:gd name="connsiteX6" fmla="*/ 358751 w 439092"/>
                      <a:gd name="connsiteY6" fmla="*/ 477118 h 516965"/>
                      <a:gd name="connsiteX7" fmla="*/ 173221 w 439092"/>
                      <a:gd name="connsiteY7" fmla="*/ 503622 h 516965"/>
                      <a:gd name="connsiteX8" fmla="*/ 252734 w 439092"/>
                      <a:gd name="connsiteY8" fmla="*/ 291587 h 516965"/>
                      <a:gd name="connsiteX9" fmla="*/ 14195 w 439092"/>
                      <a:gd name="connsiteY9" fmla="*/ 278335 h 516965"/>
                      <a:gd name="connsiteX10" fmla="*/ 40699 w 439092"/>
                      <a:gd name="connsiteY10" fmla="*/ 106057 h 516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39092" h="516965">
                        <a:moveTo>
                          <a:pt x="40699" y="106057"/>
                        </a:moveTo>
                        <a:cubicBezTo>
                          <a:pt x="51742" y="59675"/>
                          <a:pt x="45116" y="2249"/>
                          <a:pt x="80455" y="40"/>
                        </a:cubicBezTo>
                        <a:cubicBezTo>
                          <a:pt x="115794" y="-2169"/>
                          <a:pt x="199725" y="86179"/>
                          <a:pt x="252734" y="92805"/>
                        </a:cubicBezTo>
                        <a:cubicBezTo>
                          <a:pt x="305743" y="99431"/>
                          <a:pt x="367586" y="17709"/>
                          <a:pt x="398508" y="39796"/>
                        </a:cubicBezTo>
                        <a:cubicBezTo>
                          <a:pt x="429430" y="61883"/>
                          <a:pt x="442682" y="176736"/>
                          <a:pt x="438264" y="225327"/>
                        </a:cubicBezTo>
                        <a:cubicBezTo>
                          <a:pt x="433846" y="273918"/>
                          <a:pt x="385255" y="289379"/>
                          <a:pt x="372003" y="331344"/>
                        </a:cubicBezTo>
                        <a:cubicBezTo>
                          <a:pt x="358751" y="373309"/>
                          <a:pt x="391881" y="448405"/>
                          <a:pt x="358751" y="477118"/>
                        </a:cubicBezTo>
                        <a:cubicBezTo>
                          <a:pt x="325621" y="505831"/>
                          <a:pt x="190890" y="534544"/>
                          <a:pt x="173221" y="503622"/>
                        </a:cubicBezTo>
                        <a:cubicBezTo>
                          <a:pt x="155552" y="472700"/>
                          <a:pt x="279238" y="329135"/>
                          <a:pt x="252734" y="291587"/>
                        </a:cubicBezTo>
                        <a:cubicBezTo>
                          <a:pt x="226230" y="254039"/>
                          <a:pt x="53951" y="307048"/>
                          <a:pt x="14195" y="278335"/>
                        </a:cubicBezTo>
                        <a:cubicBezTo>
                          <a:pt x="-25561" y="249622"/>
                          <a:pt x="29656" y="152439"/>
                          <a:pt x="40699" y="106057"/>
                        </a:cubicBezTo>
                        <a:close/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9" name="椭圆 318"/>
                  <p:cNvSpPr/>
                  <p:nvPr/>
                </p:nvSpPr>
                <p:spPr>
                  <a:xfrm flipV="1">
                    <a:off x="5380335" y="2915390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0" name="椭圆 319"/>
                  <p:cNvSpPr/>
                  <p:nvPr/>
                </p:nvSpPr>
                <p:spPr>
                  <a:xfrm flipV="1">
                    <a:off x="5532735" y="3067790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1" name="椭圆 320"/>
                  <p:cNvSpPr/>
                  <p:nvPr/>
                </p:nvSpPr>
                <p:spPr>
                  <a:xfrm flipV="1">
                    <a:off x="5168232" y="2891772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2" name="椭圆 321"/>
                  <p:cNvSpPr/>
                  <p:nvPr/>
                </p:nvSpPr>
                <p:spPr>
                  <a:xfrm flipV="1">
                    <a:off x="5214374" y="2973843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3" name="椭圆 322"/>
                  <p:cNvSpPr/>
                  <p:nvPr/>
                </p:nvSpPr>
                <p:spPr>
                  <a:xfrm flipV="1">
                    <a:off x="5260766" y="3010104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4" name="椭圆 323"/>
                  <p:cNvSpPr/>
                  <p:nvPr/>
                </p:nvSpPr>
                <p:spPr>
                  <a:xfrm flipV="1">
                    <a:off x="5347261" y="3054158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5" name="椭圆 324"/>
                  <p:cNvSpPr/>
                  <p:nvPr/>
                </p:nvSpPr>
                <p:spPr>
                  <a:xfrm flipV="1">
                    <a:off x="5418976" y="3060699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304" name="任意多边形: 形状 303"/>
                <p:cNvSpPr/>
                <p:nvPr/>
              </p:nvSpPr>
              <p:spPr>
                <a:xfrm>
                  <a:off x="4161183" y="3445565"/>
                  <a:ext cx="1179443" cy="987811"/>
                </a:xfrm>
                <a:custGeom>
                  <a:avLst/>
                  <a:gdLst>
                    <a:gd name="connsiteX0" fmla="*/ 1179443 w 1179443"/>
                    <a:gd name="connsiteY0" fmla="*/ 0 h 987811"/>
                    <a:gd name="connsiteX1" fmla="*/ 728869 w 1179443"/>
                    <a:gd name="connsiteY1" fmla="*/ 145774 h 987811"/>
                    <a:gd name="connsiteX2" fmla="*/ 530087 w 1179443"/>
                    <a:gd name="connsiteY2" fmla="*/ 503583 h 987811"/>
                    <a:gd name="connsiteX3" fmla="*/ 397565 w 1179443"/>
                    <a:gd name="connsiteY3" fmla="*/ 755374 h 987811"/>
                    <a:gd name="connsiteX4" fmla="*/ 172278 w 1179443"/>
                    <a:gd name="connsiteY4" fmla="*/ 967409 h 987811"/>
                    <a:gd name="connsiteX5" fmla="*/ 0 w 1179443"/>
                    <a:gd name="connsiteY5" fmla="*/ 967409 h 987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79443" h="987811">
                      <a:moveTo>
                        <a:pt x="1179443" y="0"/>
                      </a:moveTo>
                      <a:cubicBezTo>
                        <a:pt x="1008269" y="30922"/>
                        <a:pt x="837095" y="61844"/>
                        <a:pt x="728869" y="145774"/>
                      </a:cubicBezTo>
                      <a:cubicBezTo>
                        <a:pt x="620643" y="229704"/>
                        <a:pt x="585304" y="401983"/>
                        <a:pt x="530087" y="503583"/>
                      </a:cubicBezTo>
                      <a:cubicBezTo>
                        <a:pt x="474870" y="605183"/>
                        <a:pt x="457200" y="678070"/>
                        <a:pt x="397565" y="755374"/>
                      </a:cubicBezTo>
                      <a:cubicBezTo>
                        <a:pt x="337930" y="832678"/>
                        <a:pt x="238539" y="932070"/>
                        <a:pt x="172278" y="967409"/>
                      </a:cubicBezTo>
                      <a:cubicBezTo>
                        <a:pt x="106017" y="1002748"/>
                        <a:pt x="53008" y="985078"/>
                        <a:pt x="0" y="967409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5" name="任意多边形: 形状 304"/>
                <p:cNvSpPr/>
                <p:nvPr/>
              </p:nvSpPr>
              <p:spPr>
                <a:xfrm>
                  <a:off x="4216936" y="3510637"/>
                  <a:ext cx="1097186" cy="993246"/>
                </a:xfrm>
                <a:custGeom>
                  <a:avLst/>
                  <a:gdLst>
                    <a:gd name="connsiteX0" fmla="*/ 1126435 w 1126435"/>
                    <a:gd name="connsiteY0" fmla="*/ 1190 h 1008355"/>
                    <a:gd name="connsiteX1" fmla="*/ 781878 w 1126435"/>
                    <a:gd name="connsiteY1" fmla="*/ 93955 h 1008355"/>
                    <a:gd name="connsiteX2" fmla="*/ 530087 w 1126435"/>
                    <a:gd name="connsiteY2" fmla="*/ 597538 h 1008355"/>
                    <a:gd name="connsiteX3" fmla="*/ 410817 w 1126435"/>
                    <a:gd name="connsiteY3" fmla="*/ 849329 h 1008355"/>
                    <a:gd name="connsiteX4" fmla="*/ 238539 w 1126435"/>
                    <a:gd name="connsiteY4" fmla="*/ 942094 h 1008355"/>
                    <a:gd name="connsiteX5" fmla="*/ 0 w 1126435"/>
                    <a:gd name="connsiteY5" fmla="*/ 1008355 h 1008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26435" h="1008355">
                      <a:moveTo>
                        <a:pt x="1126435" y="1190"/>
                      </a:moveTo>
                      <a:cubicBezTo>
                        <a:pt x="1003852" y="-2123"/>
                        <a:pt x="881269" y="-5436"/>
                        <a:pt x="781878" y="93955"/>
                      </a:cubicBezTo>
                      <a:cubicBezTo>
                        <a:pt x="682487" y="193346"/>
                        <a:pt x="591930" y="471642"/>
                        <a:pt x="530087" y="597538"/>
                      </a:cubicBezTo>
                      <a:cubicBezTo>
                        <a:pt x="468243" y="723434"/>
                        <a:pt x="459408" y="791903"/>
                        <a:pt x="410817" y="849329"/>
                      </a:cubicBezTo>
                      <a:cubicBezTo>
                        <a:pt x="362226" y="906755"/>
                        <a:pt x="307008" y="915590"/>
                        <a:pt x="238539" y="942094"/>
                      </a:cubicBezTo>
                      <a:cubicBezTo>
                        <a:pt x="170070" y="968598"/>
                        <a:pt x="85035" y="988476"/>
                        <a:pt x="0" y="1008355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86" name="任意多边形: 形状 285"/>
              <p:cNvSpPr/>
              <p:nvPr/>
            </p:nvSpPr>
            <p:spPr>
              <a:xfrm>
                <a:off x="5565913" y="2849217"/>
                <a:ext cx="503583" cy="198783"/>
              </a:xfrm>
              <a:custGeom>
                <a:avLst/>
                <a:gdLst>
                  <a:gd name="connsiteX0" fmla="*/ 0 w 503583"/>
                  <a:gd name="connsiteY0" fmla="*/ 0 h 198783"/>
                  <a:gd name="connsiteX1" fmla="*/ 145774 w 503583"/>
                  <a:gd name="connsiteY1" fmla="*/ 145774 h 198783"/>
                  <a:gd name="connsiteX2" fmla="*/ 384313 w 503583"/>
                  <a:gd name="connsiteY2" fmla="*/ 119270 h 198783"/>
                  <a:gd name="connsiteX3" fmla="*/ 503583 w 503583"/>
                  <a:gd name="connsiteY3" fmla="*/ 198783 h 1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583" h="198783">
                    <a:moveTo>
                      <a:pt x="0" y="0"/>
                    </a:moveTo>
                    <a:cubicBezTo>
                      <a:pt x="40861" y="62948"/>
                      <a:pt x="81722" y="125896"/>
                      <a:pt x="145774" y="145774"/>
                    </a:cubicBezTo>
                    <a:cubicBezTo>
                      <a:pt x="209826" y="165652"/>
                      <a:pt x="324678" y="110435"/>
                      <a:pt x="384313" y="119270"/>
                    </a:cubicBezTo>
                    <a:cubicBezTo>
                      <a:pt x="443948" y="128105"/>
                      <a:pt x="473765" y="163444"/>
                      <a:pt x="503583" y="198783"/>
                    </a:cubicBezTo>
                  </a:path>
                </a:pathLst>
              </a:custGeom>
              <a:grpFill/>
              <a:ln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7" name="任意多边形: 形状 286"/>
              <p:cNvSpPr/>
              <p:nvPr/>
            </p:nvSpPr>
            <p:spPr>
              <a:xfrm rot="394953">
                <a:off x="5579165" y="2785048"/>
                <a:ext cx="516835" cy="207903"/>
              </a:xfrm>
              <a:custGeom>
                <a:avLst/>
                <a:gdLst>
                  <a:gd name="connsiteX0" fmla="*/ 0 w 516835"/>
                  <a:gd name="connsiteY0" fmla="*/ 75382 h 207903"/>
                  <a:gd name="connsiteX1" fmla="*/ 278295 w 516835"/>
                  <a:gd name="connsiteY1" fmla="*/ 9121 h 207903"/>
                  <a:gd name="connsiteX2" fmla="*/ 357808 w 516835"/>
                  <a:gd name="connsiteY2" fmla="*/ 22373 h 207903"/>
                  <a:gd name="connsiteX3" fmla="*/ 516835 w 516835"/>
                  <a:gd name="connsiteY3" fmla="*/ 207903 h 20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6835" h="207903">
                    <a:moveTo>
                      <a:pt x="0" y="75382"/>
                    </a:moveTo>
                    <a:cubicBezTo>
                      <a:pt x="109330" y="46669"/>
                      <a:pt x="218660" y="17956"/>
                      <a:pt x="278295" y="9121"/>
                    </a:cubicBezTo>
                    <a:cubicBezTo>
                      <a:pt x="337930" y="286"/>
                      <a:pt x="318051" y="-10757"/>
                      <a:pt x="357808" y="22373"/>
                    </a:cubicBezTo>
                    <a:cubicBezTo>
                      <a:pt x="397565" y="55503"/>
                      <a:pt x="457200" y="131703"/>
                      <a:pt x="516835" y="207903"/>
                    </a:cubicBezTo>
                  </a:path>
                </a:pathLst>
              </a:custGeom>
              <a:grpFill/>
              <a:ln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8" name="任意多边形: 形状 287"/>
              <p:cNvSpPr/>
              <p:nvPr/>
            </p:nvSpPr>
            <p:spPr>
              <a:xfrm rot="227938">
                <a:off x="5676399" y="2977191"/>
                <a:ext cx="401486" cy="831954"/>
              </a:xfrm>
              <a:custGeom>
                <a:avLst/>
                <a:gdLst>
                  <a:gd name="connsiteX0" fmla="*/ 393097 w 401486"/>
                  <a:gd name="connsiteY0" fmla="*/ 4548 h 831954"/>
                  <a:gd name="connsiteX1" fmla="*/ 48540 w 401486"/>
                  <a:gd name="connsiteY1" fmla="*/ 84061 h 831954"/>
                  <a:gd name="connsiteX2" fmla="*/ 22036 w 401486"/>
                  <a:gd name="connsiteY2" fmla="*/ 375609 h 831954"/>
                  <a:gd name="connsiteX3" fmla="*/ 234071 w 401486"/>
                  <a:gd name="connsiteY3" fmla="*/ 667157 h 831954"/>
                  <a:gd name="connsiteX4" fmla="*/ 234071 w 401486"/>
                  <a:gd name="connsiteY4" fmla="*/ 826183 h 831954"/>
                  <a:gd name="connsiteX5" fmla="*/ 287079 w 401486"/>
                  <a:gd name="connsiteY5" fmla="*/ 468374 h 831954"/>
                  <a:gd name="connsiteX6" fmla="*/ 234071 w 401486"/>
                  <a:gd name="connsiteY6" fmla="*/ 388861 h 831954"/>
                  <a:gd name="connsiteX7" fmla="*/ 287079 w 401486"/>
                  <a:gd name="connsiteY7" fmla="*/ 190079 h 831954"/>
                  <a:gd name="connsiteX8" fmla="*/ 393097 w 401486"/>
                  <a:gd name="connsiteY8" fmla="*/ 4548 h 831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1486" h="831954">
                    <a:moveTo>
                      <a:pt x="393097" y="4548"/>
                    </a:moveTo>
                    <a:cubicBezTo>
                      <a:pt x="353341" y="-13122"/>
                      <a:pt x="110383" y="22218"/>
                      <a:pt x="48540" y="84061"/>
                    </a:cubicBezTo>
                    <a:cubicBezTo>
                      <a:pt x="-13303" y="145904"/>
                      <a:pt x="-8886" y="278426"/>
                      <a:pt x="22036" y="375609"/>
                    </a:cubicBezTo>
                    <a:cubicBezTo>
                      <a:pt x="52958" y="472792"/>
                      <a:pt x="198732" y="592061"/>
                      <a:pt x="234071" y="667157"/>
                    </a:cubicBezTo>
                    <a:cubicBezTo>
                      <a:pt x="269410" y="742253"/>
                      <a:pt x="225236" y="859314"/>
                      <a:pt x="234071" y="826183"/>
                    </a:cubicBezTo>
                    <a:cubicBezTo>
                      <a:pt x="242906" y="793053"/>
                      <a:pt x="287079" y="541261"/>
                      <a:pt x="287079" y="468374"/>
                    </a:cubicBezTo>
                    <a:cubicBezTo>
                      <a:pt x="287079" y="395487"/>
                      <a:pt x="234071" y="435243"/>
                      <a:pt x="234071" y="388861"/>
                    </a:cubicBezTo>
                    <a:cubicBezTo>
                      <a:pt x="234071" y="342479"/>
                      <a:pt x="253949" y="254131"/>
                      <a:pt x="287079" y="190079"/>
                    </a:cubicBezTo>
                    <a:cubicBezTo>
                      <a:pt x="320209" y="126027"/>
                      <a:pt x="432853" y="22218"/>
                      <a:pt x="393097" y="4548"/>
                    </a:cubicBezTo>
                    <a:close/>
                  </a:path>
                </a:pathLst>
              </a:custGeom>
              <a:grpFill/>
              <a:ln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9" name="任意多边形: 形状 288"/>
              <p:cNvSpPr/>
              <p:nvPr/>
            </p:nvSpPr>
            <p:spPr>
              <a:xfrm>
                <a:off x="5795552" y="3048000"/>
                <a:ext cx="247439" cy="622852"/>
              </a:xfrm>
              <a:custGeom>
                <a:avLst/>
                <a:gdLst>
                  <a:gd name="connsiteX0" fmla="*/ 247439 w 247439"/>
                  <a:gd name="connsiteY0" fmla="*/ 0 h 622852"/>
                  <a:gd name="connsiteX1" fmla="*/ 35405 w 247439"/>
                  <a:gd name="connsiteY1" fmla="*/ 106017 h 622852"/>
                  <a:gd name="connsiteX2" fmla="*/ 8900 w 247439"/>
                  <a:gd name="connsiteY2" fmla="*/ 344557 h 622852"/>
                  <a:gd name="connsiteX3" fmla="*/ 128170 w 247439"/>
                  <a:gd name="connsiteY3" fmla="*/ 622852 h 622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439" h="622852">
                    <a:moveTo>
                      <a:pt x="247439" y="0"/>
                    </a:moveTo>
                    <a:cubicBezTo>
                      <a:pt x="161300" y="24295"/>
                      <a:pt x="75161" y="48591"/>
                      <a:pt x="35405" y="106017"/>
                    </a:cubicBezTo>
                    <a:cubicBezTo>
                      <a:pt x="-4351" y="163443"/>
                      <a:pt x="-6561" y="258418"/>
                      <a:pt x="8900" y="344557"/>
                    </a:cubicBezTo>
                    <a:cubicBezTo>
                      <a:pt x="24361" y="430696"/>
                      <a:pt x="76265" y="526774"/>
                      <a:pt x="128170" y="622852"/>
                    </a:cubicBezTo>
                  </a:path>
                </a:pathLst>
              </a:custGeom>
              <a:grpFill/>
              <a:ln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0" name="任意多边形: 形状 289"/>
              <p:cNvSpPr/>
              <p:nvPr/>
            </p:nvSpPr>
            <p:spPr>
              <a:xfrm>
                <a:off x="5711687" y="3207026"/>
                <a:ext cx="79513" cy="79513"/>
              </a:xfrm>
              <a:custGeom>
                <a:avLst/>
                <a:gdLst>
                  <a:gd name="connsiteX0" fmla="*/ 79513 w 79513"/>
                  <a:gd name="connsiteY0" fmla="*/ 0 h 79513"/>
                  <a:gd name="connsiteX1" fmla="*/ 26504 w 79513"/>
                  <a:gd name="connsiteY1" fmla="*/ 26504 h 79513"/>
                  <a:gd name="connsiteX2" fmla="*/ 0 w 79513"/>
                  <a:gd name="connsiteY2" fmla="*/ 79513 h 79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513" h="79513">
                    <a:moveTo>
                      <a:pt x="79513" y="0"/>
                    </a:moveTo>
                    <a:lnTo>
                      <a:pt x="26504" y="26504"/>
                    </a:lnTo>
                    <a:cubicBezTo>
                      <a:pt x="13252" y="39756"/>
                      <a:pt x="6626" y="59634"/>
                      <a:pt x="0" y="79513"/>
                    </a:cubicBezTo>
                  </a:path>
                </a:pathLst>
              </a:custGeom>
              <a:grpFill/>
              <a:ln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1" name="任意多边形: 形状 290"/>
              <p:cNvSpPr/>
              <p:nvPr/>
            </p:nvSpPr>
            <p:spPr>
              <a:xfrm>
                <a:off x="5843060" y="3074504"/>
                <a:ext cx="80662" cy="318053"/>
              </a:xfrm>
              <a:custGeom>
                <a:avLst/>
                <a:gdLst>
                  <a:gd name="connsiteX0" fmla="*/ 80662 w 80662"/>
                  <a:gd name="connsiteY0" fmla="*/ 0 h 318053"/>
                  <a:gd name="connsiteX1" fmla="*/ 1149 w 80662"/>
                  <a:gd name="connsiteY1" fmla="*/ 132522 h 318053"/>
                  <a:gd name="connsiteX2" fmla="*/ 40905 w 80662"/>
                  <a:gd name="connsiteY2" fmla="*/ 318053 h 31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62" h="318053">
                    <a:moveTo>
                      <a:pt x="80662" y="0"/>
                    </a:moveTo>
                    <a:cubicBezTo>
                      <a:pt x="44218" y="39756"/>
                      <a:pt x="7775" y="79513"/>
                      <a:pt x="1149" y="132522"/>
                    </a:cubicBezTo>
                    <a:cubicBezTo>
                      <a:pt x="-5477" y="185531"/>
                      <a:pt x="17714" y="251792"/>
                      <a:pt x="40905" y="318053"/>
                    </a:cubicBezTo>
                  </a:path>
                </a:pathLst>
              </a:custGeom>
              <a:grpFill/>
              <a:ln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2" name="任意多边形: 形状 291"/>
              <p:cNvSpPr/>
              <p:nvPr/>
            </p:nvSpPr>
            <p:spPr>
              <a:xfrm rot="1340388">
                <a:off x="5777948" y="3419061"/>
                <a:ext cx="172278" cy="66261"/>
              </a:xfrm>
              <a:custGeom>
                <a:avLst/>
                <a:gdLst>
                  <a:gd name="connsiteX0" fmla="*/ 0 w 172278"/>
                  <a:gd name="connsiteY0" fmla="*/ 0 h 66261"/>
                  <a:gd name="connsiteX1" fmla="*/ 172278 w 172278"/>
                  <a:gd name="connsiteY1" fmla="*/ 66261 h 6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2278" h="66261">
                    <a:moveTo>
                      <a:pt x="0" y="0"/>
                    </a:moveTo>
                    <a:lnTo>
                      <a:pt x="172278" y="66261"/>
                    </a:lnTo>
                  </a:path>
                </a:pathLst>
              </a:custGeom>
              <a:grpFill/>
              <a:ln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 rot="16200000">
            <a:off x="-3183686" y="3146476"/>
            <a:ext cx="6858001" cy="565045"/>
            <a:chOff x="-319362" y="-19181"/>
            <a:chExt cx="11774996" cy="565045"/>
          </a:xfrm>
        </p:grpSpPr>
        <p:grpSp>
          <p:nvGrpSpPr>
            <p:cNvPr id="3" name="组合 2"/>
            <p:cNvGrpSpPr/>
            <p:nvPr/>
          </p:nvGrpSpPr>
          <p:grpSpPr>
            <a:xfrm>
              <a:off x="55167" y="-9034"/>
              <a:ext cx="5497509" cy="554898"/>
              <a:chOff x="685800" y="38695"/>
              <a:chExt cx="6346478" cy="770930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87" name="直接连接符 86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连接符 88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接连接符 89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接连接符 90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接连接符 91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直接连接符 92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连接符 93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连接符 94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连接符 95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组合 53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77" name="直接连接符 76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77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78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接连接符 79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接连接符 80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接连接符 81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接连接符 82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接连接符 83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接连接符 84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接连接符 85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组合 54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67" name="直接连接符 66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接连接符 67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接连接符 68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接连接符 69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接连接符 70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连接符 71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75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组合 55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57" name="直接连接符 56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连接符 61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65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" name="组合 3"/>
            <p:cNvGrpSpPr/>
            <p:nvPr/>
          </p:nvGrpSpPr>
          <p:grpSpPr>
            <a:xfrm>
              <a:off x="5588126" y="-19181"/>
              <a:ext cx="5497509" cy="554898"/>
              <a:chOff x="685800" y="38695"/>
              <a:chExt cx="6346478" cy="770930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3" name="直接连接符 4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组合 9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33" name="直接连接符 3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组合 10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23" name="直接连接符 2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组合 11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3" name="直接连接符 1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接连接符 1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连接符 1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" name="矩形 4"/>
            <p:cNvSpPr/>
            <p:nvPr/>
          </p:nvSpPr>
          <p:spPr>
            <a:xfrm>
              <a:off x="2617028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179925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-319362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1119156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 rot="16200000">
            <a:off x="8494184" y="3175285"/>
            <a:ext cx="6858001" cy="565045"/>
            <a:chOff x="-319362" y="-19181"/>
            <a:chExt cx="11774996" cy="565045"/>
          </a:xfrm>
        </p:grpSpPr>
        <p:grpSp>
          <p:nvGrpSpPr>
            <p:cNvPr id="98" name="组合 97"/>
            <p:cNvGrpSpPr/>
            <p:nvPr/>
          </p:nvGrpSpPr>
          <p:grpSpPr>
            <a:xfrm>
              <a:off x="55167" y="-9034"/>
              <a:ext cx="5497509" cy="554898"/>
              <a:chOff x="685800" y="38695"/>
              <a:chExt cx="6346478" cy="770930"/>
            </a:xfrm>
          </p:grpSpPr>
          <p:grpSp>
            <p:nvGrpSpPr>
              <p:cNvPr id="148" name="组合 147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82" name="直接连接符 181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直接连接符 182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直接连接符 183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直接连接符 184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直接连接符 185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直接连接符 186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直接连接符 187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直接连接符 188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直接连接符 189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直接连接符 190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9" name="组合 148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72" name="直接连接符 171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接连接符 173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接连接符 174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接连接符 175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直接连接符 176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直接连接符 177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直接连接符 178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直接连接符 179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直接连接符 180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0" name="组合 149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62" name="直接连接符 161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1" name="组合 150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52" name="直接连接符 151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直接连接符 158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直接连接符 159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" name="组合 98"/>
            <p:cNvGrpSpPr/>
            <p:nvPr/>
          </p:nvGrpSpPr>
          <p:grpSpPr>
            <a:xfrm>
              <a:off x="5588126" y="-19181"/>
              <a:ext cx="5497509" cy="554898"/>
              <a:chOff x="685800" y="38695"/>
              <a:chExt cx="6346478" cy="770930"/>
            </a:xfrm>
          </p:grpSpPr>
          <p:grpSp>
            <p:nvGrpSpPr>
              <p:cNvPr id="104" name="组合 103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38" name="直接连接符 13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5" name="组合 104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28" name="直接连接符 12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接连接符 13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直接连接符 13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组合 105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18" name="直接连接符 11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直接连接符 11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直接连接符 11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直接连接符 12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直接连接符 12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接连接符 12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直接连接符 12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直接连接符 12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直接连接符 12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7" name="组合 106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08" name="直接连接符 10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直接连接符 10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直接连接符 10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接连接符 11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接连接符 11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直接连接符 11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接连接符 11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接连接符 11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接连接符 11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0" name="矩形 99"/>
            <p:cNvSpPr/>
            <p:nvPr/>
          </p:nvSpPr>
          <p:spPr>
            <a:xfrm>
              <a:off x="2617028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8179925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-319362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11119156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2" name="矩形 191"/>
          <p:cNvSpPr/>
          <p:nvPr/>
        </p:nvSpPr>
        <p:spPr>
          <a:xfrm>
            <a:off x="2570331" y="-19955"/>
            <a:ext cx="6976860" cy="727708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3" name="文本框 192"/>
          <p:cNvSpPr txBox="1"/>
          <p:nvPr/>
        </p:nvSpPr>
        <p:spPr>
          <a:xfrm>
            <a:off x="863105" y="1022701"/>
            <a:ext cx="4940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第三章</a:t>
            </a:r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194" name="组合 193"/>
          <p:cNvGrpSpPr/>
          <p:nvPr/>
        </p:nvGrpSpPr>
        <p:grpSpPr>
          <a:xfrm>
            <a:off x="690265" y="329925"/>
            <a:ext cx="193544" cy="193544"/>
            <a:chOff x="5798915" y="1805651"/>
            <a:chExt cx="1041721" cy="1041721"/>
          </a:xfrm>
        </p:grpSpPr>
        <p:sp>
          <p:nvSpPr>
            <p:cNvPr id="195" name="椭圆 194"/>
            <p:cNvSpPr/>
            <p:nvPr/>
          </p:nvSpPr>
          <p:spPr>
            <a:xfrm>
              <a:off x="5798915" y="1805651"/>
              <a:ext cx="1041721" cy="1041721"/>
            </a:xfrm>
            <a:prstGeom prst="ellipse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96" name="组合 195"/>
            <p:cNvGrpSpPr/>
            <p:nvPr/>
          </p:nvGrpSpPr>
          <p:grpSpPr>
            <a:xfrm>
              <a:off x="5921386" y="1942956"/>
              <a:ext cx="815080" cy="768108"/>
              <a:chOff x="2552159" y="2449203"/>
              <a:chExt cx="1012844" cy="954476"/>
            </a:xfrm>
          </p:grpSpPr>
          <p:grpSp>
            <p:nvGrpSpPr>
              <p:cNvPr id="197" name="组合 196"/>
              <p:cNvGrpSpPr/>
              <p:nvPr/>
            </p:nvGrpSpPr>
            <p:grpSpPr>
              <a:xfrm>
                <a:off x="2743200" y="2607342"/>
                <a:ext cx="821803" cy="796337"/>
                <a:chOff x="2743200" y="2607342"/>
                <a:chExt cx="1191348" cy="1154430"/>
              </a:xfrm>
            </p:grpSpPr>
            <p:sp>
              <p:nvSpPr>
                <p:cNvPr id="203" name="矩形 202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no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204" name="直接连接符 203"/>
                <p:cNvCxnSpPr>
                  <a:stCxn id="203" idx="1"/>
                  <a:endCxn id="203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直接连接符 204"/>
                <p:cNvCxnSpPr>
                  <a:stCxn id="203" idx="0"/>
                  <a:endCxn id="203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6" name="矩形 205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no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98" name="组合 197"/>
              <p:cNvGrpSpPr/>
              <p:nvPr/>
            </p:nvGrpSpPr>
            <p:grpSpPr>
              <a:xfrm>
                <a:off x="2552159" y="2449203"/>
                <a:ext cx="821803" cy="796337"/>
                <a:chOff x="2743200" y="2607342"/>
                <a:chExt cx="1191348" cy="1154430"/>
              </a:xfrm>
            </p:grpSpPr>
            <p:sp>
              <p:nvSpPr>
                <p:cNvPr id="199" name="矩形 198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no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200" name="直接连接符 199"/>
                <p:cNvCxnSpPr>
                  <a:stCxn id="199" idx="1"/>
                  <a:endCxn id="199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直接连接符 200"/>
                <p:cNvCxnSpPr>
                  <a:stCxn id="199" idx="0"/>
                  <a:endCxn id="199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2" name="矩形 201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no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cxnSp>
        <p:nvCxnSpPr>
          <p:cNvPr id="207" name="直接连接符 206"/>
          <p:cNvCxnSpPr/>
          <p:nvPr/>
        </p:nvCxnSpPr>
        <p:spPr>
          <a:xfrm>
            <a:off x="1523055" y="847725"/>
            <a:ext cx="0" cy="1912883"/>
          </a:xfrm>
          <a:prstGeom prst="line">
            <a:avLst/>
          </a:prstGeom>
          <a:ln>
            <a:solidFill>
              <a:srgbClr val="6893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文本框 207"/>
          <p:cNvSpPr txBox="1"/>
          <p:nvPr/>
        </p:nvSpPr>
        <p:spPr>
          <a:xfrm>
            <a:off x="1567531" y="1319940"/>
            <a:ext cx="430887" cy="11631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600" b="1">
                <a:cs typeface="+mn-ea"/>
                <a:sym typeface="+mn-lt"/>
              </a:rPr>
              <a:t>学情分析</a:t>
            </a:r>
            <a:endParaRPr lang="zh-CN" altLang="en-US" sz="1200" dirty="0">
              <a:cs typeface="+mn-ea"/>
              <a:sym typeface="+mn-lt"/>
            </a:endParaRPr>
          </a:p>
        </p:txBody>
      </p:sp>
      <p:grpSp>
        <p:nvGrpSpPr>
          <p:cNvPr id="238" name="组合 237"/>
          <p:cNvGrpSpPr/>
          <p:nvPr/>
        </p:nvGrpSpPr>
        <p:grpSpPr>
          <a:xfrm>
            <a:off x="6935328" y="2643715"/>
            <a:ext cx="193544" cy="193544"/>
            <a:chOff x="5798915" y="1805651"/>
            <a:chExt cx="1041721" cy="1041721"/>
          </a:xfrm>
          <a:noFill/>
        </p:grpSpPr>
        <p:sp>
          <p:nvSpPr>
            <p:cNvPr id="239" name="椭圆 238"/>
            <p:cNvSpPr/>
            <p:nvPr/>
          </p:nvSpPr>
          <p:spPr>
            <a:xfrm>
              <a:off x="5798915" y="1805651"/>
              <a:ext cx="1041721" cy="1041721"/>
            </a:xfrm>
            <a:prstGeom prst="ellipse">
              <a:avLst/>
            </a:prstGeom>
            <a:grp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40" name="组合 239"/>
            <p:cNvGrpSpPr/>
            <p:nvPr/>
          </p:nvGrpSpPr>
          <p:grpSpPr>
            <a:xfrm>
              <a:off x="5921386" y="1942956"/>
              <a:ext cx="815080" cy="768108"/>
              <a:chOff x="2552159" y="2449203"/>
              <a:chExt cx="1012844" cy="954476"/>
            </a:xfrm>
            <a:grpFill/>
          </p:grpSpPr>
          <p:grpSp>
            <p:nvGrpSpPr>
              <p:cNvPr id="241" name="组合 240"/>
              <p:cNvGrpSpPr/>
              <p:nvPr/>
            </p:nvGrpSpPr>
            <p:grpSpPr>
              <a:xfrm>
                <a:off x="2743200" y="2607342"/>
                <a:ext cx="821803" cy="796337"/>
                <a:chOff x="2743200" y="2607342"/>
                <a:chExt cx="1191348" cy="1154430"/>
              </a:xfrm>
              <a:grpFill/>
            </p:grpSpPr>
            <p:sp>
              <p:nvSpPr>
                <p:cNvPr id="247" name="矩形 246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248" name="直接连接符 247"/>
                <p:cNvCxnSpPr>
                  <a:stCxn id="247" idx="1"/>
                  <a:endCxn id="247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直接连接符 248"/>
                <p:cNvCxnSpPr>
                  <a:stCxn id="247" idx="0"/>
                  <a:endCxn id="247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0" name="矩形 249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42" name="组合 241"/>
              <p:cNvGrpSpPr/>
              <p:nvPr/>
            </p:nvGrpSpPr>
            <p:grpSpPr>
              <a:xfrm>
                <a:off x="2552159" y="2449203"/>
                <a:ext cx="821803" cy="796337"/>
                <a:chOff x="2743200" y="2607342"/>
                <a:chExt cx="1191348" cy="1154430"/>
              </a:xfrm>
              <a:grpFill/>
            </p:grpSpPr>
            <p:sp>
              <p:nvSpPr>
                <p:cNvPr id="243" name="矩形 242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244" name="直接连接符 243"/>
                <p:cNvCxnSpPr>
                  <a:stCxn id="243" idx="1"/>
                  <a:endCxn id="243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直接连接符 244"/>
                <p:cNvCxnSpPr>
                  <a:stCxn id="243" idx="0"/>
                  <a:endCxn id="243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6" name="矩形 245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252" name="组合 251"/>
          <p:cNvGrpSpPr/>
          <p:nvPr/>
        </p:nvGrpSpPr>
        <p:grpSpPr>
          <a:xfrm>
            <a:off x="4958298" y="4581701"/>
            <a:ext cx="193544" cy="193544"/>
            <a:chOff x="5798915" y="1805651"/>
            <a:chExt cx="1041721" cy="1041721"/>
          </a:xfrm>
          <a:noFill/>
        </p:grpSpPr>
        <p:sp>
          <p:nvSpPr>
            <p:cNvPr id="253" name="椭圆 252"/>
            <p:cNvSpPr/>
            <p:nvPr/>
          </p:nvSpPr>
          <p:spPr>
            <a:xfrm>
              <a:off x="5798915" y="1805651"/>
              <a:ext cx="1041721" cy="1041721"/>
            </a:xfrm>
            <a:prstGeom prst="ellipse">
              <a:avLst/>
            </a:prstGeom>
            <a:grp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4" name="组合 253"/>
            <p:cNvGrpSpPr/>
            <p:nvPr/>
          </p:nvGrpSpPr>
          <p:grpSpPr>
            <a:xfrm>
              <a:off x="5921386" y="1942956"/>
              <a:ext cx="815080" cy="768108"/>
              <a:chOff x="2552159" y="2449203"/>
              <a:chExt cx="1012844" cy="954476"/>
            </a:xfrm>
            <a:grpFill/>
          </p:grpSpPr>
          <p:grpSp>
            <p:nvGrpSpPr>
              <p:cNvPr id="255" name="组合 254"/>
              <p:cNvGrpSpPr/>
              <p:nvPr/>
            </p:nvGrpSpPr>
            <p:grpSpPr>
              <a:xfrm>
                <a:off x="2743200" y="2607342"/>
                <a:ext cx="821803" cy="796337"/>
                <a:chOff x="2743200" y="2607342"/>
                <a:chExt cx="1191348" cy="1154430"/>
              </a:xfrm>
              <a:grpFill/>
            </p:grpSpPr>
            <p:sp>
              <p:nvSpPr>
                <p:cNvPr id="261" name="矩形 260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262" name="直接连接符 261"/>
                <p:cNvCxnSpPr>
                  <a:stCxn id="261" idx="1"/>
                  <a:endCxn id="261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直接连接符 262"/>
                <p:cNvCxnSpPr>
                  <a:stCxn id="261" idx="0"/>
                  <a:endCxn id="261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4" name="矩形 263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56" name="组合 255"/>
              <p:cNvGrpSpPr/>
              <p:nvPr/>
            </p:nvGrpSpPr>
            <p:grpSpPr>
              <a:xfrm>
                <a:off x="2552159" y="2449203"/>
                <a:ext cx="821803" cy="796337"/>
                <a:chOff x="2743200" y="2607342"/>
                <a:chExt cx="1191348" cy="1154430"/>
              </a:xfrm>
              <a:grpFill/>
            </p:grpSpPr>
            <p:sp>
              <p:nvSpPr>
                <p:cNvPr id="257" name="矩形 256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258" name="直接连接符 257"/>
                <p:cNvCxnSpPr>
                  <a:stCxn id="257" idx="1"/>
                  <a:endCxn id="257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直接连接符 258"/>
                <p:cNvCxnSpPr>
                  <a:stCxn id="257" idx="0"/>
                  <a:endCxn id="257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0" name="矩形 259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266" name="组合 265"/>
          <p:cNvGrpSpPr/>
          <p:nvPr/>
        </p:nvGrpSpPr>
        <p:grpSpPr>
          <a:xfrm>
            <a:off x="2847573" y="2633958"/>
            <a:ext cx="193544" cy="193544"/>
            <a:chOff x="5798915" y="1805651"/>
            <a:chExt cx="1041721" cy="1041721"/>
          </a:xfrm>
          <a:noFill/>
        </p:grpSpPr>
        <p:sp>
          <p:nvSpPr>
            <p:cNvPr id="267" name="椭圆 266"/>
            <p:cNvSpPr/>
            <p:nvPr/>
          </p:nvSpPr>
          <p:spPr>
            <a:xfrm>
              <a:off x="5798915" y="1805651"/>
              <a:ext cx="1041721" cy="1041721"/>
            </a:xfrm>
            <a:prstGeom prst="ellipse">
              <a:avLst/>
            </a:prstGeom>
            <a:grp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68" name="组合 267"/>
            <p:cNvGrpSpPr/>
            <p:nvPr/>
          </p:nvGrpSpPr>
          <p:grpSpPr>
            <a:xfrm>
              <a:off x="5921386" y="1942956"/>
              <a:ext cx="815080" cy="768108"/>
              <a:chOff x="2552159" y="2449203"/>
              <a:chExt cx="1012844" cy="954476"/>
            </a:xfrm>
            <a:grpFill/>
          </p:grpSpPr>
          <p:grpSp>
            <p:nvGrpSpPr>
              <p:cNvPr id="269" name="组合 268"/>
              <p:cNvGrpSpPr/>
              <p:nvPr/>
            </p:nvGrpSpPr>
            <p:grpSpPr>
              <a:xfrm>
                <a:off x="2743200" y="2607342"/>
                <a:ext cx="821803" cy="796337"/>
                <a:chOff x="2743200" y="2607342"/>
                <a:chExt cx="1191348" cy="1154430"/>
              </a:xfrm>
              <a:grpFill/>
            </p:grpSpPr>
            <p:sp>
              <p:nvSpPr>
                <p:cNvPr id="275" name="矩形 274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276" name="直接连接符 275"/>
                <p:cNvCxnSpPr>
                  <a:stCxn id="275" idx="1"/>
                  <a:endCxn id="275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直接连接符 276"/>
                <p:cNvCxnSpPr>
                  <a:stCxn id="275" idx="0"/>
                  <a:endCxn id="275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8" name="矩形 277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70" name="组合 269"/>
              <p:cNvGrpSpPr/>
              <p:nvPr/>
            </p:nvGrpSpPr>
            <p:grpSpPr>
              <a:xfrm>
                <a:off x="2552159" y="2449203"/>
                <a:ext cx="821803" cy="796337"/>
                <a:chOff x="2743200" y="2607342"/>
                <a:chExt cx="1191348" cy="1154430"/>
              </a:xfrm>
              <a:grpFill/>
            </p:grpSpPr>
            <p:sp>
              <p:nvSpPr>
                <p:cNvPr id="271" name="矩形 270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272" name="直接连接符 271"/>
                <p:cNvCxnSpPr>
                  <a:stCxn id="271" idx="1"/>
                  <a:endCxn id="271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直接连接符 272"/>
                <p:cNvCxnSpPr>
                  <a:stCxn id="271" idx="0"/>
                  <a:endCxn id="271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4" name="矩形 273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279" name="文本框 278"/>
          <p:cNvSpPr txBox="1"/>
          <p:nvPr/>
        </p:nvSpPr>
        <p:spPr>
          <a:xfrm>
            <a:off x="2733240" y="1100814"/>
            <a:ext cx="681890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1.</a:t>
            </a:r>
            <a:r>
              <a:rPr lang="zh-CN" altLang="zh-CN" sz="2400"/>
              <a:t>在义务教育阶段已经能够“欣赏文学作品，能有自己的情感体验，初步领悟作品的内涵，从中获得对自然、社会、人生的有益启示。对作品中感人的情境和形象，能说出自己的体验；品味作品中富于表现力的语言。诵读古代诗词，有意识地在积累、感悟和运用中，提高自己的欣赏品位和审美情趣”。在基础教育阶段，对文学作品主要是以感受体验、品味语言为主，文学鉴赏能力需要进一步提高。</a:t>
            </a:r>
          </a:p>
          <a:p>
            <a:r>
              <a:rPr lang="en-US" altLang="zh-CN" sz="2400"/>
              <a:t>2.</a:t>
            </a:r>
            <a:r>
              <a:rPr lang="zh-CN" altLang="zh-CN" sz="2400"/>
              <a:t>本单元属于“文学阅读与写作”学习任务群，和第一单元同属于一个学习任务群。学生在学习现代诗歌的基础上学习古代诗词，既有横向的比较，又有纵向的对比。</a:t>
            </a:r>
          </a:p>
        </p:txBody>
      </p:sp>
      <p:sp>
        <p:nvSpPr>
          <p:cNvPr id="280" name="任意多边形: 形状 279"/>
          <p:cNvSpPr/>
          <p:nvPr/>
        </p:nvSpPr>
        <p:spPr>
          <a:xfrm>
            <a:off x="8319752" y="1056343"/>
            <a:ext cx="1943228" cy="524081"/>
          </a:xfrm>
          <a:custGeom>
            <a:avLst/>
            <a:gdLst>
              <a:gd name="connsiteX0" fmla="*/ 110 w 1943228"/>
              <a:gd name="connsiteY0" fmla="*/ 114707 h 915138"/>
              <a:gd name="connsiteX1" fmla="*/ 257285 w 1943228"/>
              <a:gd name="connsiteY1" fmla="*/ 407 h 915138"/>
              <a:gd name="connsiteX2" fmla="*/ 714485 w 1943228"/>
              <a:gd name="connsiteY2" fmla="*/ 76607 h 915138"/>
              <a:gd name="connsiteX3" fmla="*/ 1305035 w 1943228"/>
              <a:gd name="connsiteY3" fmla="*/ 76607 h 915138"/>
              <a:gd name="connsiteX4" fmla="*/ 1724135 w 1943228"/>
              <a:gd name="connsiteY4" fmla="*/ 38507 h 915138"/>
              <a:gd name="connsiteX5" fmla="*/ 1943210 w 1943228"/>
              <a:gd name="connsiteY5" fmla="*/ 305207 h 915138"/>
              <a:gd name="connsiteX6" fmla="*/ 1733660 w 1943228"/>
              <a:gd name="connsiteY6" fmla="*/ 619532 h 915138"/>
              <a:gd name="connsiteX7" fmla="*/ 1295510 w 1943228"/>
              <a:gd name="connsiteY7" fmla="*/ 543332 h 915138"/>
              <a:gd name="connsiteX8" fmla="*/ 933560 w 1943228"/>
              <a:gd name="connsiteY8" fmla="*/ 667157 h 915138"/>
              <a:gd name="connsiteX9" fmla="*/ 933560 w 1943228"/>
              <a:gd name="connsiteY9" fmla="*/ 914807 h 915138"/>
              <a:gd name="connsiteX10" fmla="*/ 885935 w 1943228"/>
              <a:gd name="connsiteY10" fmla="*/ 714782 h 915138"/>
              <a:gd name="connsiteX11" fmla="*/ 1095485 w 1943228"/>
              <a:gd name="connsiteY11" fmla="*/ 486182 h 915138"/>
              <a:gd name="connsiteX12" fmla="*/ 1505060 w 1943228"/>
              <a:gd name="connsiteY12" fmla="*/ 514757 h 915138"/>
              <a:gd name="connsiteX13" fmla="*/ 1781285 w 1943228"/>
              <a:gd name="connsiteY13" fmla="*/ 533807 h 915138"/>
              <a:gd name="connsiteX14" fmla="*/ 1838435 w 1943228"/>
              <a:gd name="connsiteY14" fmla="*/ 209957 h 915138"/>
              <a:gd name="connsiteX15" fmla="*/ 1657460 w 1943228"/>
              <a:gd name="connsiteY15" fmla="*/ 152807 h 915138"/>
              <a:gd name="connsiteX16" fmla="*/ 1343135 w 1943228"/>
              <a:gd name="connsiteY16" fmla="*/ 229007 h 915138"/>
              <a:gd name="connsiteX17" fmla="*/ 1152635 w 1943228"/>
              <a:gd name="connsiteY17" fmla="*/ 257582 h 915138"/>
              <a:gd name="connsiteX18" fmla="*/ 657335 w 1943228"/>
              <a:gd name="connsiteY18" fmla="*/ 162332 h 915138"/>
              <a:gd name="connsiteX19" fmla="*/ 485885 w 1943228"/>
              <a:gd name="connsiteY19" fmla="*/ 67082 h 915138"/>
              <a:gd name="connsiteX20" fmla="*/ 228710 w 1943228"/>
              <a:gd name="connsiteY20" fmla="*/ 19457 h 915138"/>
              <a:gd name="connsiteX21" fmla="*/ 110 w 1943228"/>
              <a:gd name="connsiteY21" fmla="*/ 114707 h 91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43228" h="915138">
                <a:moveTo>
                  <a:pt x="110" y="114707"/>
                </a:moveTo>
                <a:cubicBezTo>
                  <a:pt x="4872" y="111532"/>
                  <a:pt x="138223" y="6757"/>
                  <a:pt x="257285" y="407"/>
                </a:cubicBezTo>
                <a:cubicBezTo>
                  <a:pt x="376347" y="-5943"/>
                  <a:pt x="539860" y="63907"/>
                  <a:pt x="714485" y="76607"/>
                </a:cubicBezTo>
                <a:cubicBezTo>
                  <a:pt x="889110" y="89307"/>
                  <a:pt x="1136760" y="82957"/>
                  <a:pt x="1305035" y="76607"/>
                </a:cubicBezTo>
                <a:cubicBezTo>
                  <a:pt x="1473310" y="70257"/>
                  <a:pt x="1617773" y="407"/>
                  <a:pt x="1724135" y="38507"/>
                </a:cubicBezTo>
                <a:cubicBezTo>
                  <a:pt x="1830497" y="76607"/>
                  <a:pt x="1941623" y="208370"/>
                  <a:pt x="1943210" y="305207"/>
                </a:cubicBezTo>
                <a:cubicBezTo>
                  <a:pt x="1944797" y="402044"/>
                  <a:pt x="1841610" y="579845"/>
                  <a:pt x="1733660" y="619532"/>
                </a:cubicBezTo>
                <a:cubicBezTo>
                  <a:pt x="1625710" y="659219"/>
                  <a:pt x="1428860" y="535395"/>
                  <a:pt x="1295510" y="543332"/>
                </a:cubicBezTo>
                <a:cubicBezTo>
                  <a:pt x="1162160" y="551270"/>
                  <a:pt x="993885" y="605245"/>
                  <a:pt x="933560" y="667157"/>
                </a:cubicBezTo>
                <a:cubicBezTo>
                  <a:pt x="873235" y="729070"/>
                  <a:pt x="941497" y="906870"/>
                  <a:pt x="933560" y="914807"/>
                </a:cubicBezTo>
                <a:cubicBezTo>
                  <a:pt x="925623" y="922744"/>
                  <a:pt x="858948" y="786219"/>
                  <a:pt x="885935" y="714782"/>
                </a:cubicBezTo>
                <a:cubicBezTo>
                  <a:pt x="912922" y="643345"/>
                  <a:pt x="992298" y="519520"/>
                  <a:pt x="1095485" y="486182"/>
                </a:cubicBezTo>
                <a:cubicBezTo>
                  <a:pt x="1198673" y="452845"/>
                  <a:pt x="1505060" y="514757"/>
                  <a:pt x="1505060" y="514757"/>
                </a:cubicBezTo>
                <a:cubicBezTo>
                  <a:pt x="1619360" y="522694"/>
                  <a:pt x="1725723" y="584607"/>
                  <a:pt x="1781285" y="533807"/>
                </a:cubicBezTo>
                <a:cubicBezTo>
                  <a:pt x="1836847" y="483007"/>
                  <a:pt x="1859072" y="273457"/>
                  <a:pt x="1838435" y="209957"/>
                </a:cubicBezTo>
                <a:cubicBezTo>
                  <a:pt x="1817798" y="146457"/>
                  <a:pt x="1740010" y="149632"/>
                  <a:pt x="1657460" y="152807"/>
                </a:cubicBezTo>
                <a:cubicBezTo>
                  <a:pt x="1574910" y="155982"/>
                  <a:pt x="1427272" y="211545"/>
                  <a:pt x="1343135" y="229007"/>
                </a:cubicBezTo>
                <a:cubicBezTo>
                  <a:pt x="1258998" y="246469"/>
                  <a:pt x="1266935" y="268694"/>
                  <a:pt x="1152635" y="257582"/>
                </a:cubicBezTo>
                <a:cubicBezTo>
                  <a:pt x="1038335" y="246470"/>
                  <a:pt x="768460" y="194082"/>
                  <a:pt x="657335" y="162332"/>
                </a:cubicBezTo>
                <a:cubicBezTo>
                  <a:pt x="546210" y="130582"/>
                  <a:pt x="557322" y="90894"/>
                  <a:pt x="485885" y="67082"/>
                </a:cubicBezTo>
                <a:cubicBezTo>
                  <a:pt x="414448" y="43270"/>
                  <a:pt x="311260" y="13107"/>
                  <a:pt x="228710" y="19457"/>
                </a:cubicBezTo>
                <a:cubicBezTo>
                  <a:pt x="146160" y="25807"/>
                  <a:pt x="-4652" y="117882"/>
                  <a:pt x="110" y="114707"/>
                </a:cubicBezTo>
                <a:close/>
              </a:path>
            </a:pathLst>
          </a:custGeom>
          <a:solidFill>
            <a:srgbClr val="F1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1" name="任意多边形: 形状 280"/>
          <p:cNvSpPr/>
          <p:nvPr/>
        </p:nvSpPr>
        <p:spPr>
          <a:xfrm flipH="1">
            <a:off x="1435774" y="5248140"/>
            <a:ext cx="1748332" cy="522962"/>
          </a:xfrm>
          <a:custGeom>
            <a:avLst/>
            <a:gdLst>
              <a:gd name="connsiteX0" fmla="*/ 1089 w 1748332"/>
              <a:gd name="connsiteY0" fmla="*/ 87706 h 1107987"/>
              <a:gd name="connsiteX1" fmla="*/ 305889 w 1748332"/>
              <a:gd name="connsiteY1" fmla="*/ 21031 h 1107987"/>
              <a:gd name="connsiteX2" fmla="*/ 782139 w 1748332"/>
              <a:gd name="connsiteY2" fmla="*/ 68656 h 1107987"/>
              <a:gd name="connsiteX3" fmla="*/ 963114 w 1748332"/>
              <a:gd name="connsiteY3" fmla="*/ 78181 h 1107987"/>
              <a:gd name="connsiteX4" fmla="*/ 1439364 w 1748332"/>
              <a:gd name="connsiteY4" fmla="*/ 1981 h 1107987"/>
              <a:gd name="connsiteX5" fmla="*/ 1677489 w 1748332"/>
              <a:gd name="connsiteY5" fmla="*/ 40081 h 1107987"/>
              <a:gd name="connsiteX6" fmla="*/ 1725114 w 1748332"/>
              <a:gd name="connsiteY6" fmla="*/ 221056 h 1107987"/>
              <a:gd name="connsiteX7" fmla="*/ 1344114 w 1748332"/>
              <a:gd name="connsiteY7" fmla="*/ 354406 h 1107987"/>
              <a:gd name="connsiteX8" fmla="*/ 1134564 w 1748332"/>
              <a:gd name="connsiteY8" fmla="*/ 354406 h 1107987"/>
              <a:gd name="connsiteX9" fmla="*/ 686889 w 1748332"/>
              <a:gd name="connsiteY9" fmla="*/ 354406 h 1107987"/>
              <a:gd name="connsiteX10" fmla="*/ 667839 w 1748332"/>
              <a:gd name="connsiteY10" fmla="*/ 535381 h 1107987"/>
              <a:gd name="connsiteX11" fmla="*/ 1201239 w 1748332"/>
              <a:gd name="connsiteY11" fmla="*/ 621106 h 1107987"/>
              <a:gd name="connsiteX12" fmla="*/ 1296489 w 1748332"/>
              <a:gd name="connsiteY12" fmla="*/ 897331 h 1107987"/>
              <a:gd name="connsiteX13" fmla="*/ 763089 w 1748332"/>
              <a:gd name="connsiteY13" fmla="*/ 1106881 h 1107987"/>
              <a:gd name="connsiteX14" fmla="*/ 401139 w 1748332"/>
              <a:gd name="connsiteY14" fmla="*/ 983056 h 1107987"/>
              <a:gd name="connsiteX15" fmla="*/ 153489 w 1748332"/>
              <a:gd name="connsiteY15" fmla="*/ 1049731 h 1107987"/>
              <a:gd name="connsiteX16" fmla="*/ 10614 w 1748332"/>
              <a:gd name="connsiteY16" fmla="*/ 983056 h 1107987"/>
              <a:gd name="connsiteX17" fmla="*/ 143964 w 1748332"/>
              <a:gd name="connsiteY17" fmla="*/ 811606 h 1107987"/>
              <a:gd name="connsiteX18" fmla="*/ 544014 w 1748332"/>
              <a:gd name="connsiteY18" fmla="*/ 878281 h 1107987"/>
              <a:gd name="connsiteX19" fmla="*/ 820239 w 1748332"/>
              <a:gd name="connsiteY19" fmla="*/ 1002106 h 1107987"/>
              <a:gd name="connsiteX20" fmla="*/ 1163139 w 1748332"/>
              <a:gd name="connsiteY20" fmla="*/ 897331 h 1107987"/>
              <a:gd name="connsiteX21" fmla="*/ 1182189 w 1748332"/>
              <a:gd name="connsiteY21" fmla="*/ 706831 h 1107987"/>
              <a:gd name="connsiteX22" fmla="*/ 915489 w 1748332"/>
              <a:gd name="connsiteY22" fmla="*/ 659206 h 1107987"/>
              <a:gd name="connsiteX23" fmla="*/ 601164 w 1748332"/>
              <a:gd name="connsiteY23" fmla="*/ 573481 h 1107987"/>
              <a:gd name="connsiteX24" fmla="*/ 544014 w 1748332"/>
              <a:gd name="connsiteY24" fmla="*/ 202006 h 1107987"/>
              <a:gd name="connsiteX25" fmla="*/ 1058364 w 1748332"/>
              <a:gd name="connsiteY25" fmla="*/ 230581 h 1107987"/>
              <a:gd name="connsiteX26" fmla="*/ 1191714 w 1748332"/>
              <a:gd name="connsiteY26" fmla="*/ 278206 h 1107987"/>
              <a:gd name="connsiteX27" fmla="*/ 1677489 w 1748332"/>
              <a:gd name="connsiteY27" fmla="*/ 230581 h 1107987"/>
              <a:gd name="connsiteX28" fmla="*/ 1620339 w 1748332"/>
              <a:gd name="connsiteY28" fmla="*/ 78181 h 1107987"/>
              <a:gd name="connsiteX29" fmla="*/ 1315539 w 1748332"/>
              <a:gd name="connsiteY29" fmla="*/ 97231 h 1107987"/>
              <a:gd name="connsiteX30" fmla="*/ 991689 w 1748332"/>
              <a:gd name="connsiteY30" fmla="*/ 116281 h 1107987"/>
              <a:gd name="connsiteX31" fmla="*/ 591639 w 1748332"/>
              <a:gd name="connsiteY31" fmla="*/ 144856 h 1107987"/>
              <a:gd name="connsiteX32" fmla="*/ 429714 w 1748332"/>
              <a:gd name="connsiteY32" fmla="*/ 78181 h 1107987"/>
              <a:gd name="connsiteX33" fmla="*/ 210639 w 1748332"/>
              <a:gd name="connsiteY33" fmla="*/ 49606 h 1107987"/>
              <a:gd name="connsiteX34" fmla="*/ 1089 w 1748332"/>
              <a:gd name="connsiteY34" fmla="*/ 87706 h 110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748332" h="1107987">
                <a:moveTo>
                  <a:pt x="1089" y="87706"/>
                </a:moveTo>
                <a:cubicBezTo>
                  <a:pt x="16964" y="82944"/>
                  <a:pt x="175714" y="24206"/>
                  <a:pt x="305889" y="21031"/>
                </a:cubicBezTo>
                <a:cubicBezTo>
                  <a:pt x="436064" y="17856"/>
                  <a:pt x="672602" y="59131"/>
                  <a:pt x="782139" y="68656"/>
                </a:cubicBezTo>
                <a:cubicBezTo>
                  <a:pt x="891676" y="78181"/>
                  <a:pt x="853577" y="89294"/>
                  <a:pt x="963114" y="78181"/>
                </a:cubicBezTo>
                <a:cubicBezTo>
                  <a:pt x="1072652" y="67068"/>
                  <a:pt x="1320302" y="8331"/>
                  <a:pt x="1439364" y="1981"/>
                </a:cubicBezTo>
                <a:cubicBezTo>
                  <a:pt x="1558426" y="-4369"/>
                  <a:pt x="1629864" y="3568"/>
                  <a:pt x="1677489" y="40081"/>
                </a:cubicBezTo>
                <a:cubicBezTo>
                  <a:pt x="1725114" y="76593"/>
                  <a:pt x="1780676" y="168669"/>
                  <a:pt x="1725114" y="221056"/>
                </a:cubicBezTo>
                <a:cubicBezTo>
                  <a:pt x="1669552" y="273443"/>
                  <a:pt x="1442539" y="332181"/>
                  <a:pt x="1344114" y="354406"/>
                </a:cubicBezTo>
                <a:cubicBezTo>
                  <a:pt x="1245689" y="376631"/>
                  <a:pt x="1134564" y="354406"/>
                  <a:pt x="1134564" y="354406"/>
                </a:cubicBezTo>
                <a:cubicBezTo>
                  <a:pt x="1025027" y="354406"/>
                  <a:pt x="764677" y="324244"/>
                  <a:pt x="686889" y="354406"/>
                </a:cubicBezTo>
                <a:cubicBezTo>
                  <a:pt x="609102" y="384569"/>
                  <a:pt x="582114" y="490931"/>
                  <a:pt x="667839" y="535381"/>
                </a:cubicBezTo>
                <a:cubicBezTo>
                  <a:pt x="753564" y="579831"/>
                  <a:pt x="1096464" y="560781"/>
                  <a:pt x="1201239" y="621106"/>
                </a:cubicBezTo>
                <a:cubicBezTo>
                  <a:pt x="1306014" y="681431"/>
                  <a:pt x="1369514" y="816369"/>
                  <a:pt x="1296489" y="897331"/>
                </a:cubicBezTo>
                <a:cubicBezTo>
                  <a:pt x="1223464" y="978294"/>
                  <a:pt x="912314" y="1092594"/>
                  <a:pt x="763089" y="1106881"/>
                </a:cubicBezTo>
                <a:cubicBezTo>
                  <a:pt x="613864" y="1121169"/>
                  <a:pt x="502739" y="992581"/>
                  <a:pt x="401139" y="983056"/>
                </a:cubicBezTo>
                <a:cubicBezTo>
                  <a:pt x="299539" y="973531"/>
                  <a:pt x="218576" y="1049731"/>
                  <a:pt x="153489" y="1049731"/>
                </a:cubicBezTo>
                <a:cubicBezTo>
                  <a:pt x="88402" y="1049731"/>
                  <a:pt x="12201" y="1022743"/>
                  <a:pt x="10614" y="983056"/>
                </a:cubicBezTo>
                <a:cubicBezTo>
                  <a:pt x="9027" y="943369"/>
                  <a:pt x="55064" y="829068"/>
                  <a:pt x="143964" y="811606"/>
                </a:cubicBezTo>
                <a:cubicBezTo>
                  <a:pt x="232864" y="794144"/>
                  <a:pt x="431302" y="846531"/>
                  <a:pt x="544014" y="878281"/>
                </a:cubicBezTo>
                <a:cubicBezTo>
                  <a:pt x="656726" y="910031"/>
                  <a:pt x="717052" y="998931"/>
                  <a:pt x="820239" y="1002106"/>
                </a:cubicBezTo>
                <a:cubicBezTo>
                  <a:pt x="923426" y="1005281"/>
                  <a:pt x="1102814" y="946543"/>
                  <a:pt x="1163139" y="897331"/>
                </a:cubicBezTo>
                <a:cubicBezTo>
                  <a:pt x="1223464" y="848119"/>
                  <a:pt x="1223464" y="746518"/>
                  <a:pt x="1182189" y="706831"/>
                </a:cubicBezTo>
                <a:cubicBezTo>
                  <a:pt x="1140914" y="667144"/>
                  <a:pt x="1012327" y="681431"/>
                  <a:pt x="915489" y="659206"/>
                </a:cubicBezTo>
                <a:cubicBezTo>
                  <a:pt x="818651" y="636981"/>
                  <a:pt x="663077" y="649681"/>
                  <a:pt x="601164" y="573481"/>
                </a:cubicBezTo>
                <a:cubicBezTo>
                  <a:pt x="539251" y="497281"/>
                  <a:pt x="467814" y="259156"/>
                  <a:pt x="544014" y="202006"/>
                </a:cubicBezTo>
                <a:cubicBezTo>
                  <a:pt x="620214" y="144856"/>
                  <a:pt x="950414" y="217881"/>
                  <a:pt x="1058364" y="230581"/>
                </a:cubicBezTo>
                <a:cubicBezTo>
                  <a:pt x="1166314" y="243281"/>
                  <a:pt x="1088527" y="278206"/>
                  <a:pt x="1191714" y="278206"/>
                </a:cubicBezTo>
                <a:cubicBezTo>
                  <a:pt x="1294901" y="278206"/>
                  <a:pt x="1606052" y="263918"/>
                  <a:pt x="1677489" y="230581"/>
                </a:cubicBezTo>
                <a:cubicBezTo>
                  <a:pt x="1748926" y="197244"/>
                  <a:pt x="1680664" y="100406"/>
                  <a:pt x="1620339" y="78181"/>
                </a:cubicBezTo>
                <a:cubicBezTo>
                  <a:pt x="1560014" y="55956"/>
                  <a:pt x="1315539" y="97231"/>
                  <a:pt x="1315539" y="97231"/>
                </a:cubicBezTo>
                <a:lnTo>
                  <a:pt x="991689" y="116281"/>
                </a:lnTo>
                <a:cubicBezTo>
                  <a:pt x="871039" y="124218"/>
                  <a:pt x="685301" y="151206"/>
                  <a:pt x="591639" y="144856"/>
                </a:cubicBezTo>
                <a:cubicBezTo>
                  <a:pt x="497977" y="138506"/>
                  <a:pt x="493214" y="94056"/>
                  <a:pt x="429714" y="78181"/>
                </a:cubicBezTo>
                <a:cubicBezTo>
                  <a:pt x="366214" y="62306"/>
                  <a:pt x="274139" y="49606"/>
                  <a:pt x="210639" y="49606"/>
                </a:cubicBezTo>
                <a:cubicBezTo>
                  <a:pt x="147139" y="49606"/>
                  <a:pt x="-14786" y="92468"/>
                  <a:pt x="1089" y="87706"/>
                </a:cubicBezTo>
                <a:close/>
              </a:path>
            </a:pathLst>
          </a:custGeom>
          <a:solidFill>
            <a:srgbClr val="D4EE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5754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  <p:bldP spid="208" grpId="0"/>
      <p:bldP spid="2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任意多边形: 形状 350"/>
          <p:cNvSpPr/>
          <p:nvPr/>
        </p:nvSpPr>
        <p:spPr>
          <a:xfrm rot="21365199" flipH="1">
            <a:off x="3173738" y="2268584"/>
            <a:ext cx="1943228" cy="915138"/>
          </a:xfrm>
          <a:custGeom>
            <a:avLst/>
            <a:gdLst>
              <a:gd name="connsiteX0" fmla="*/ 110 w 1943228"/>
              <a:gd name="connsiteY0" fmla="*/ 114707 h 915138"/>
              <a:gd name="connsiteX1" fmla="*/ 257285 w 1943228"/>
              <a:gd name="connsiteY1" fmla="*/ 407 h 915138"/>
              <a:gd name="connsiteX2" fmla="*/ 714485 w 1943228"/>
              <a:gd name="connsiteY2" fmla="*/ 76607 h 915138"/>
              <a:gd name="connsiteX3" fmla="*/ 1305035 w 1943228"/>
              <a:gd name="connsiteY3" fmla="*/ 76607 h 915138"/>
              <a:gd name="connsiteX4" fmla="*/ 1724135 w 1943228"/>
              <a:gd name="connsiteY4" fmla="*/ 38507 h 915138"/>
              <a:gd name="connsiteX5" fmla="*/ 1943210 w 1943228"/>
              <a:gd name="connsiteY5" fmla="*/ 305207 h 915138"/>
              <a:gd name="connsiteX6" fmla="*/ 1733660 w 1943228"/>
              <a:gd name="connsiteY6" fmla="*/ 619532 h 915138"/>
              <a:gd name="connsiteX7" fmla="*/ 1295510 w 1943228"/>
              <a:gd name="connsiteY7" fmla="*/ 543332 h 915138"/>
              <a:gd name="connsiteX8" fmla="*/ 933560 w 1943228"/>
              <a:gd name="connsiteY8" fmla="*/ 667157 h 915138"/>
              <a:gd name="connsiteX9" fmla="*/ 933560 w 1943228"/>
              <a:gd name="connsiteY9" fmla="*/ 914807 h 915138"/>
              <a:gd name="connsiteX10" fmla="*/ 885935 w 1943228"/>
              <a:gd name="connsiteY10" fmla="*/ 714782 h 915138"/>
              <a:gd name="connsiteX11" fmla="*/ 1095485 w 1943228"/>
              <a:gd name="connsiteY11" fmla="*/ 486182 h 915138"/>
              <a:gd name="connsiteX12" fmla="*/ 1505060 w 1943228"/>
              <a:gd name="connsiteY12" fmla="*/ 514757 h 915138"/>
              <a:gd name="connsiteX13" fmla="*/ 1781285 w 1943228"/>
              <a:gd name="connsiteY13" fmla="*/ 533807 h 915138"/>
              <a:gd name="connsiteX14" fmla="*/ 1838435 w 1943228"/>
              <a:gd name="connsiteY14" fmla="*/ 209957 h 915138"/>
              <a:gd name="connsiteX15" fmla="*/ 1657460 w 1943228"/>
              <a:gd name="connsiteY15" fmla="*/ 152807 h 915138"/>
              <a:gd name="connsiteX16" fmla="*/ 1343135 w 1943228"/>
              <a:gd name="connsiteY16" fmla="*/ 229007 h 915138"/>
              <a:gd name="connsiteX17" fmla="*/ 1152635 w 1943228"/>
              <a:gd name="connsiteY17" fmla="*/ 257582 h 915138"/>
              <a:gd name="connsiteX18" fmla="*/ 657335 w 1943228"/>
              <a:gd name="connsiteY18" fmla="*/ 162332 h 915138"/>
              <a:gd name="connsiteX19" fmla="*/ 485885 w 1943228"/>
              <a:gd name="connsiteY19" fmla="*/ 67082 h 915138"/>
              <a:gd name="connsiteX20" fmla="*/ 228710 w 1943228"/>
              <a:gd name="connsiteY20" fmla="*/ 19457 h 915138"/>
              <a:gd name="connsiteX21" fmla="*/ 110 w 1943228"/>
              <a:gd name="connsiteY21" fmla="*/ 114707 h 91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43228" h="915138">
                <a:moveTo>
                  <a:pt x="110" y="114707"/>
                </a:moveTo>
                <a:cubicBezTo>
                  <a:pt x="4872" y="111532"/>
                  <a:pt x="138223" y="6757"/>
                  <a:pt x="257285" y="407"/>
                </a:cubicBezTo>
                <a:cubicBezTo>
                  <a:pt x="376347" y="-5943"/>
                  <a:pt x="539860" y="63907"/>
                  <a:pt x="714485" y="76607"/>
                </a:cubicBezTo>
                <a:cubicBezTo>
                  <a:pt x="889110" y="89307"/>
                  <a:pt x="1136760" y="82957"/>
                  <a:pt x="1305035" y="76607"/>
                </a:cubicBezTo>
                <a:cubicBezTo>
                  <a:pt x="1473310" y="70257"/>
                  <a:pt x="1617773" y="407"/>
                  <a:pt x="1724135" y="38507"/>
                </a:cubicBezTo>
                <a:cubicBezTo>
                  <a:pt x="1830497" y="76607"/>
                  <a:pt x="1941623" y="208370"/>
                  <a:pt x="1943210" y="305207"/>
                </a:cubicBezTo>
                <a:cubicBezTo>
                  <a:pt x="1944797" y="402044"/>
                  <a:pt x="1841610" y="579845"/>
                  <a:pt x="1733660" y="619532"/>
                </a:cubicBezTo>
                <a:cubicBezTo>
                  <a:pt x="1625710" y="659219"/>
                  <a:pt x="1428860" y="535395"/>
                  <a:pt x="1295510" y="543332"/>
                </a:cubicBezTo>
                <a:cubicBezTo>
                  <a:pt x="1162160" y="551270"/>
                  <a:pt x="993885" y="605245"/>
                  <a:pt x="933560" y="667157"/>
                </a:cubicBezTo>
                <a:cubicBezTo>
                  <a:pt x="873235" y="729070"/>
                  <a:pt x="941497" y="906870"/>
                  <a:pt x="933560" y="914807"/>
                </a:cubicBezTo>
                <a:cubicBezTo>
                  <a:pt x="925623" y="922744"/>
                  <a:pt x="858948" y="786219"/>
                  <a:pt x="885935" y="714782"/>
                </a:cubicBezTo>
                <a:cubicBezTo>
                  <a:pt x="912922" y="643345"/>
                  <a:pt x="992298" y="519520"/>
                  <a:pt x="1095485" y="486182"/>
                </a:cubicBezTo>
                <a:cubicBezTo>
                  <a:pt x="1198673" y="452845"/>
                  <a:pt x="1505060" y="514757"/>
                  <a:pt x="1505060" y="514757"/>
                </a:cubicBezTo>
                <a:cubicBezTo>
                  <a:pt x="1619360" y="522694"/>
                  <a:pt x="1725723" y="584607"/>
                  <a:pt x="1781285" y="533807"/>
                </a:cubicBezTo>
                <a:cubicBezTo>
                  <a:pt x="1836847" y="483007"/>
                  <a:pt x="1859072" y="273457"/>
                  <a:pt x="1838435" y="209957"/>
                </a:cubicBezTo>
                <a:cubicBezTo>
                  <a:pt x="1817798" y="146457"/>
                  <a:pt x="1740010" y="149632"/>
                  <a:pt x="1657460" y="152807"/>
                </a:cubicBezTo>
                <a:cubicBezTo>
                  <a:pt x="1574910" y="155982"/>
                  <a:pt x="1427272" y="211545"/>
                  <a:pt x="1343135" y="229007"/>
                </a:cubicBezTo>
                <a:cubicBezTo>
                  <a:pt x="1258998" y="246469"/>
                  <a:pt x="1266935" y="268694"/>
                  <a:pt x="1152635" y="257582"/>
                </a:cubicBezTo>
                <a:cubicBezTo>
                  <a:pt x="1038335" y="246470"/>
                  <a:pt x="768460" y="194082"/>
                  <a:pt x="657335" y="162332"/>
                </a:cubicBezTo>
                <a:cubicBezTo>
                  <a:pt x="546210" y="130582"/>
                  <a:pt x="557322" y="90894"/>
                  <a:pt x="485885" y="67082"/>
                </a:cubicBezTo>
                <a:cubicBezTo>
                  <a:pt x="414448" y="43270"/>
                  <a:pt x="311260" y="13107"/>
                  <a:pt x="228710" y="19457"/>
                </a:cubicBezTo>
                <a:cubicBezTo>
                  <a:pt x="146160" y="25807"/>
                  <a:pt x="-4652" y="117882"/>
                  <a:pt x="110" y="114707"/>
                </a:cubicBezTo>
                <a:close/>
              </a:path>
            </a:pathLst>
          </a:custGeom>
          <a:solidFill>
            <a:srgbClr val="F1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2" name="椭圆 351"/>
          <p:cNvSpPr/>
          <p:nvPr/>
        </p:nvSpPr>
        <p:spPr>
          <a:xfrm>
            <a:off x="4033273" y="1242453"/>
            <a:ext cx="4085500" cy="40855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53" name="直接连接符 352"/>
          <p:cNvCxnSpPr/>
          <p:nvPr/>
        </p:nvCxnSpPr>
        <p:spPr>
          <a:xfrm flipH="1">
            <a:off x="5250905" y="1457932"/>
            <a:ext cx="16344" cy="37443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直接连接符 353"/>
          <p:cNvCxnSpPr/>
          <p:nvPr/>
        </p:nvCxnSpPr>
        <p:spPr>
          <a:xfrm>
            <a:off x="7768205" y="2162079"/>
            <a:ext cx="0" cy="22082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直接连接符 354"/>
          <p:cNvCxnSpPr/>
          <p:nvPr/>
        </p:nvCxnSpPr>
        <p:spPr>
          <a:xfrm>
            <a:off x="4339205" y="2209187"/>
            <a:ext cx="0" cy="22082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6" name="矩形 355"/>
          <p:cNvSpPr/>
          <p:nvPr/>
        </p:nvSpPr>
        <p:spPr>
          <a:xfrm>
            <a:off x="4417443" y="2052891"/>
            <a:ext cx="819150" cy="8191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7" name="矩形 356"/>
          <p:cNvSpPr/>
          <p:nvPr/>
        </p:nvSpPr>
        <p:spPr>
          <a:xfrm>
            <a:off x="6904031" y="2062566"/>
            <a:ext cx="819150" cy="8191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8" name="矩形 357"/>
          <p:cNvSpPr/>
          <p:nvPr/>
        </p:nvSpPr>
        <p:spPr>
          <a:xfrm>
            <a:off x="4417328" y="3661781"/>
            <a:ext cx="819150" cy="8191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9" name="矩形 358"/>
          <p:cNvSpPr/>
          <p:nvPr/>
        </p:nvSpPr>
        <p:spPr>
          <a:xfrm>
            <a:off x="6884544" y="3656817"/>
            <a:ext cx="819150" cy="8191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0" name="矩形 359"/>
          <p:cNvSpPr/>
          <p:nvPr/>
        </p:nvSpPr>
        <p:spPr>
          <a:xfrm>
            <a:off x="7536850" y="2581079"/>
            <a:ext cx="448305" cy="44830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61" name="直接连接符 360"/>
          <p:cNvCxnSpPr/>
          <p:nvPr/>
        </p:nvCxnSpPr>
        <p:spPr>
          <a:xfrm>
            <a:off x="4042901" y="3279356"/>
            <a:ext cx="1224348" cy="101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直接连接符 361"/>
          <p:cNvCxnSpPr>
            <a:endCxn id="352" idx="6"/>
          </p:cNvCxnSpPr>
          <p:nvPr/>
        </p:nvCxnSpPr>
        <p:spPr>
          <a:xfrm>
            <a:off x="6891101" y="3279356"/>
            <a:ext cx="1227672" cy="58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3" name="矩形 362"/>
          <p:cNvSpPr/>
          <p:nvPr/>
        </p:nvSpPr>
        <p:spPr>
          <a:xfrm>
            <a:off x="4155181" y="2569522"/>
            <a:ext cx="448305" cy="44830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4" name="矩形 363"/>
          <p:cNvSpPr/>
          <p:nvPr/>
        </p:nvSpPr>
        <p:spPr>
          <a:xfrm>
            <a:off x="4155181" y="3550661"/>
            <a:ext cx="448305" cy="44830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5" name="矩形 364"/>
          <p:cNvSpPr/>
          <p:nvPr/>
        </p:nvSpPr>
        <p:spPr>
          <a:xfrm>
            <a:off x="7536849" y="3500481"/>
            <a:ext cx="448305" cy="44830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6" name="矩形 365"/>
          <p:cNvSpPr/>
          <p:nvPr/>
        </p:nvSpPr>
        <p:spPr>
          <a:xfrm>
            <a:off x="4909034" y="1854599"/>
            <a:ext cx="317928" cy="3179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7" name="矩形 366"/>
          <p:cNvSpPr/>
          <p:nvPr/>
        </p:nvSpPr>
        <p:spPr>
          <a:xfrm>
            <a:off x="6909437" y="1883304"/>
            <a:ext cx="317928" cy="3179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8" name="矩形 367"/>
          <p:cNvSpPr/>
          <p:nvPr/>
        </p:nvSpPr>
        <p:spPr>
          <a:xfrm>
            <a:off x="6899082" y="4360493"/>
            <a:ext cx="317928" cy="3179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9" name="矩形 368"/>
          <p:cNvSpPr/>
          <p:nvPr/>
        </p:nvSpPr>
        <p:spPr>
          <a:xfrm>
            <a:off x="4906181" y="4360493"/>
            <a:ext cx="317928" cy="3179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70" name="组合 369"/>
          <p:cNvGrpSpPr/>
          <p:nvPr/>
        </p:nvGrpSpPr>
        <p:grpSpPr>
          <a:xfrm rot="3659948">
            <a:off x="7799145" y="2915953"/>
            <a:ext cx="703768" cy="768466"/>
            <a:chOff x="3493806" y="106934"/>
            <a:chExt cx="2955878" cy="3702211"/>
          </a:xfrm>
          <a:solidFill>
            <a:srgbClr val="588BC4"/>
          </a:solidFill>
        </p:grpSpPr>
        <p:grpSp>
          <p:nvGrpSpPr>
            <p:cNvPr id="371" name="组合 370"/>
            <p:cNvGrpSpPr/>
            <p:nvPr/>
          </p:nvGrpSpPr>
          <p:grpSpPr>
            <a:xfrm>
              <a:off x="3493806" y="106934"/>
              <a:ext cx="2955878" cy="3497389"/>
              <a:chOff x="3921651" y="1245026"/>
              <a:chExt cx="3672224" cy="4344968"/>
            </a:xfrm>
            <a:grpFill/>
          </p:grpSpPr>
          <p:grpSp>
            <p:nvGrpSpPr>
              <p:cNvPr id="379" name="组合 378"/>
              <p:cNvGrpSpPr/>
              <p:nvPr/>
            </p:nvGrpSpPr>
            <p:grpSpPr>
              <a:xfrm>
                <a:off x="5570712" y="1721023"/>
                <a:ext cx="2023163" cy="1525760"/>
                <a:chOff x="5459896" y="1590261"/>
                <a:chExt cx="2133980" cy="1656522"/>
              </a:xfrm>
              <a:grpFill/>
            </p:grpSpPr>
            <p:sp>
              <p:nvSpPr>
                <p:cNvPr id="423" name="任意多边形: 形状 422"/>
                <p:cNvSpPr/>
                <p:nvPr/>
              </p:nvSpPr>
              <p:spPr>
                <a:xfrm>
                  <a:off x="5459896" y="1590261"/>
                  <a:ext cx="1378226" cy="1431235"/>
                </a:xfrm>
                <a:custGeom>
                  <a:avLst/>
                  <a:gdLst>
                    <a:gd name="connsiteX0" fmla="*/ 0 w 1378226"/>
                    <a:gd name="connsiteY0" fmla="*/ 1431235 h 1431235"/>
                    <a:gd name="connsiteX1" fmla="*/ 172278 w 1378226"/>
                    <a:gd name="connsiteY1" fmla="*/ 1086678 h 1431235"/>
                    <a:gd name="connsiteX2" fmla="*/ 265043 w 1378226"/>
                    <a:gd name="connsiteY2" fmla="*/ 675861 h 1431235"/>
                    <a:gd name="connsiteX3" fmla="*/ 715617 w 1378226"/>
                    <a:gd name="connsiteY3" fmla="*/ 251791 h 1431235"/>
                    <a:gd name="connsiteX4" fmla="*/ 1139687 w 1378226"/>
                    <a:gd name="connsiteY4" fmla="*/ 26504 h 1431235"/>
                    <a:gd name="connsiteX5" fmla="*/ 1378226 w 1378226"/>
                    <a:gd name="connsiteY5" fmla="*/ 13252 h 1431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8226" h="1431235">
                      <a:moveTo>
                        <a:pt x="0" y="1431235"/>
                      </a:moveTo>
                      <a:cubicBezTo>
                        <a:pt x="64052" y="1321904"/>
                        <a:pt x="128104" y="1212574"/>
                        <a:pt x="172278" y="1086678"/>
                      </a:cubicBezTo>
                      <a:cubicBezTo>
                        <a:pt x="216452" y="960782"/>
                        <a:pt x="174487" y="815009"/>
                        <a:pt x="265043" y="675861"/>
                      </a:cubicBezTo>
                      <a:cubicBezTo>
                        <a:pt x="355599" y="536713"/>
                        <a:pt x="569843" y="360017"/>
                        <a:pt x="715617" y="251791"/>
                      </a:cubicBezTo>
                      <a:cubicBezTo>
                        <a:pt x="861391" y="143565"/>
                        <a:pt x="1029252" y="66260"/>
                        <a:pt x="1139687" y="26504"/>
                      </a:cubicBezTo>
                      <a:cubicBezTo>
                        <a:pt x="1250122" y="-13252"/>
                        <a:pt x="1314174" y="0"/>
                        <a:pt x="1378226" y="13252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24" name="任意多边形: 形状 423"/>
                <p:cNvSpPr/>
                <p:nvPr/>
              </p:nvSpPr>
              <p:spPr>
                <a:xfrm>
                  <a:off x="5541393" y="1739842"/>
                  <a:ext cx="1815725" cy="1505330"/>
                </a:xfrm>
                <a:custGeom>
                  <a:avLst/>
                  <a:gdLst>
                    <a:gd name="connsiteX0" fmla="*/ 0 w 1762539"/>
                    <a:gd name="connsiteY0" fmla="*/ 1300207 h 1300207"/>
                    <a:gd name="connsiteX1" fmla="*/ 172278 w 1762539"/>
                    <a:gd name="connsiteY1" fmla="*/ 1074920 h 1300207"/>
                    <a:gd name="connsiteX2" fmla="*/ 344557 w 1762539"/>
                    <a:gd name="connsiteY2" fmla="*/ 849633 h 1300207"/>
                    <a:gd name="connsiteX3" fmla="*/ 424070 w 1762539"/>
                    <a:gd name="connsiteY3" fmla="*/ 491824 h 1300207"/>
                    <a:gd name="connsiteX4" fmla="*/ 662609 w 1762539"/>
                    <a:gd name="connsiteY4" fmla="*/ 173772 h 1300207"/>
                    <a:gd name="connsiteX5" fmla="*/ 1152939 w 1762539"/>
                    <a:gd name="connsiteY5" fmla="*/ 14746 h 1300207"/>
                    <a:gd name="connsiteX6" fmla="*/ 1431235 w 1762539"/>
                    <a:gd name="connsiteY6" fmla="*/ 27998 h 1300207"/>
                    <a:gd name="connsiteX7" fmla="*/ 1563757 w 1762539"/>
                    <a:gd name="connsiteY7" fmla="*/ 200276 h 1300207"/>
                    <a:gd name="connsiteX8" fmla="*/ 1484244 w 1762539"/>
                    <a:gd name="connsiteY8" fmla="*/ 332798 h 1300207"/>
                    <a:gd name="connsiteX9" fmla="*/ 1630017 w 1762539"/>
                    <a:gd name="connsiteY9" fmla="*/ 359302 h 1300207"/>
                    <a:gd name="connsiteX10" fmla="*/ 1749287 w 1762539"/>
                    <a:gd name="connsiteY10" fmla="*/ 452068 h 1300207"/>
                    <a:gd name="connsiteX11" fmla="*/ 1683026 w 1762539"/>
                    <a:gd name="connsiteY11" fmla="*/ 544833 h 1300207"/>
                    <a:gd name="connsiteX12" fmla="*/ 1736035 w 1762539"/>
                    <a:gd name="connsiteY12" fmla="*/ 611094 h 1300207"/>
                    <a:gd name="connsiteX13" fmla="*/ 1762539 w 1762539"/>
                    <a:gd name="connsiteY13" fmla="*/ 611094 h 1300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2539" h="1300207">
                      <a:moveTo>
                        <a:pt x="0" y="1300207"/>
                      </a:moveTo>
                      <a:lnTo>
                        <a:pt x="172278" y="1074920"/>
                      </a:lnTo>
                      <a:cubicBezTo>
                        <a:pt x="229704" y="999824"/>
                        <a:pt x="302592" y="946816"/>
                        <a:pt x="344557" y="849633"/>
                      </a:cubicBezTo>
                      <a:cubicBezTo>
                        <a:pt x="386522" y="752450"/>
                        <a:pt x="371061" y="604467"/>
                        <a:pt x="424070" y="491824"/>
                      </a:cubicBezTo>
                      <a:cubicBezTo>
                        <a:pt x="477079" y="379181"/>
                        <a:pt x="541131" y="253285"/>
                        <a:pt x="662609" y="173772"/>
                      </a:cubicBezTo>
                      <a:cubicBezTo>
                        <a:pt x="784087" y="94259"/>
                        <a:pt x="1024835" y="39042"/>
                        <a:pt x="1152939" y="14746"/>
                      </a:cubicBezTo>
                      <a:cubicBezTo>
                        <a:pt x="1281043" y="-9550"/>
                        <a:pt x="1362765" y="-2924"/>
                        <a:pt x="1431235" y="27998"/>
                      </a:cubicBezTo>
                      <a:cubicBezTo>
                        <a:pt x="1499705" y="58920"/>
                        <a:pt x="1554922" y="149476"/>
                        <a:pt x="1563757" y="200276"/>
                      </a:cubicBezTo>
                      <a:cubicBezTo>
                        <a:pt x="1572592" y="251076"/>
                        <a:pt x="1473201" y="306294"/>
                        <a:pt x="1484244" y="332798"/>
                      </a:cubicBezTo>
                      <a:cubicBezTo>
                        <a:pt x="1495287" y="359302"/>
                        <a:pt x="1585843" y="339424"/>
                        <a:pt x="1630017" y="359302"/>
                      </a:cubicBezTo>
                      <a:cubicBezTo>
                        <a:pt x="1674191" y="379180"/>
                        <a:pt x="1740452" y="421146"/>
                        <a:pt x="1749287" y="452068"/>
                      </a:cubicBezTo>
                      <a:cubicBezTo>
                        <a:pt x="1758122" y="482990"/>
                        <a:pt x="1685235" y="518329"/>
                        <a:pt x="1683026" y="544833"/>
                      </a:cubicBezTo>
                      <a:cubicBezTo>
                        <a:pt x="1680817" y="571337"/>
                        <a:pt x="1736035" y="611094"/>
                        <a:pt x="1736035" y="611094"/>
                      </a:cubicBezTo>
                      <a:cubicBezTo>
                        <a:pt x="1749287" y="622137"/>
                        <a:pt x="1755913" y="616615"/>
                        <a:pt x="1762539" y="611094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25" name="任意多边形: 形状 424"/>
                <p:cNvSpPr/>
                <p:nvPr/>
              </p:nvSpPr>
              <p:spPr>
                <a:xfrm>
                  <a:off x="6838122" y="1604375"/>
                  <a:ext cx="172278" cy="158164"/>
                </a:xfrm>
                <a:custGeom>
                  <a:avLst/>
                  <a:gdLst>
                    <a:gd name="connsiteX0" fmla="*/ 0 w 198783"/>
                    <a:gd name="connsiteY0" fmla="*/ 0 h 145774"/>
                    <a:gd name="connsiteX1" fmla="*/ 198783 w 198783"/>
                    <a:gd name="connsiteY1" fmla="*/ 145774 h 145774"/>
                    <a:gd name="connsiteX2" fmla="*/ 198783 w 198783"/>
                    <a:gd name="connsiteY2" fmla="*/ 145774 h 145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8783" h="145774">
                      <a:moveTo>
                        <a:pt x="0" y="0"/>
                      </a:moveTo>
                      <a:lnTo>
                        <a:pt x="198783" y="145774"/>
                      </a:lnTo>
                      <a:lnTo>
                        <a:pt x="198783" y="145774"/>
                      </a:ln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26" name="任意多边形: 形状 425"/>
                <p:cNvSpPr/>
                <p:nvPr/>
              </p:nvSpPr>
              <p:spPr>
                <a:xfrm>
                  <a:off x="5724939" y="2107096"/>
                  <a:ext cx="1338470" cy="1046921"/>
                </a:xfrm>
                <a:custGeom>
                  <a:avLst/>
                  <a:gdLst>
                    <a:gd name="connsiteX0" fmla="*/ 1338470 w 1338470"/>
                    <a:gd name="connsiteY0" fmla="*/ 0 h 1046921"/>
                    <a:gd name="connsiteX1" fmla="*/ 742122 w 1338470"/>
                    <a:gd name="connsiteY1" fmla="*/ 119269 h 1046921"/>
                    <a:gd name="connsiteX2" fmla="*/ 424070 w 1338470"/>
                    <a:gd name="connsiteY2" fmla="*/ 556591 h 1046921"/>
                    <a:gd name="connsiteX3" fmla="*/ 0 w 1338470"/>
                    <a:gd name="connsiteY3" fmla="*/ 1046921 h 1046921"/>
                    <a:gd name="connsiteX4" fmla="*/ 0 w 1338470"/>
                    <a:gd name="connsiteY4" fmla="*/ 1046921 h 1046921"/>
                    <a:gd name="connsiteX5" fmla="*/ 0 w 1338470"/>
                    <a:gd name="connsiteY5" fmla="*/ 1046921 h 104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38470" h="1046921">
                      <a:moveTo>
                        <a:pt x="1338470" y="0"/>
                      </a:moveTo>
                      <a:cubicBezTo>
                        <a:pt x="1116496" y="13252"/>
                        <a:pt x="894522" y="26504"/>
                        <a:pt x="742122" y="119269"/>
                      </a:cubicBezTo>
                      <a:cubicBezTo>
                        <a:pt x="589722" y="212034"/>
                        <a:pt x="547757" y="401982"/>
                        <a:pt x="424070" y="556591"/>
                      </a:cubicBezTo>
                      <a:cubicBezTo>
                        <a:pt x="300383" y="711200"/>
                        <a:pt x="0" y="1046921"/>
                        <a:pt x="0" y="1046921"/>
                      </a:cubicBezTo>
                      <a:lnTo>
                        <a:pt x="0" y="1046921"/>
                      </a:lnTo>
                      <a:lnTo>
                        <a:pt x="0" y="1046921"/>
                      </a:ln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27" name="任意多边形: 形状 426"/>
                <p:cNvSpPr/>
                <p:nvPr/>
              </p:nvSpPr>
              <p:spPr>
                <a:xfrm>
                  <a:off x="5703149" y="2438605"/>
                  <a:ext cx="1700054" cy="806567"/>
                </a:xfrm>
                <a:custGeom>
                  <a:avLst/>
                  <a:gdLst>
                    <a:gd name="connsiteX0" fmla="*/ 1559042 w 1559042"/>
                    <a:gd name="connsiteY0" fmla="*/ 0 h 859781"/>
                    <a:gd name="connsiteX1" fmla="*/ 896434 w 1559042"/>
                    <a:gd name="connsiteY1" fmla="*/ 185531 h 859781"/>
                    <a:gd name="connsiteX2" fmla="*/ 127808 w 1559042"/>
                    <a:gd name="connsiteY2" fmla="*/ 781879 h 859781"/>
                    <a:gd name="connsiteX3" fmla="*/ 8538 w 1559042"/>
                    <a:gd name="connsiteY3" fmla="*/ 834887 h 859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59042" h="859781">
                      <a:moveTo>
                        <a:pt x="1559042" y="0"/>
                      </a:moveTo>
                      <a:cubicBezTo>
                        <a:pt x="1347007" y="27609"/>
                        <a:pt x="1134973" y="55218"/>
                        <a:pt x="896434" y="185531"/>
                      </a:cubicBezTo>
                      <a:cubicBezTo>
                        <a:pt x="657895" y="315844"/>
                        <a:pt x="275791" y="673653"/>
                        <a:pt x="127808" y="781879"/>
                      </a:cubicBezTo>
                      <a:cubicBezTo>
                        <a:pt x="-20175" y="890105"/>
                        <a:pt x="-5819" y="862496"/>
                        <a:pt x="8538" y="834887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28" name="任意多边形: 形状 427"/>
                <p:cNvSpPr/>
                <p:nvPr/>
              </p:nvSpPr>
              <p:spPr>
                <a:xfrm>
                  <a:off x="5764696" y="2443302"/>
                  <a:ext cx="1829180" cy="803481"/>
                </a:xfrm>
                <a:custGeom>
                  <a:avLst/>
                  <a:gdLst>
                    <a:gd name="connsiteX0" fmla="*/ 1643269 w 1829180"/>
                    <a:gd name="connsiteY0" fmla="*/ 8350 h 803481"/>
                    <a:gd name="connsiteX1" fmla="*/ 1722782 w 1829180"/>
                    <a:gd name="connsiteY1" fmla="*/ 34855 h 803481"/>
                    <a:gd name="connsiteX2" fmla="*/ 1828800 w 1829180"/>
                    <a:gd name="connsiteY2" fmla="*/ 286646 h 803481"/>
                    <a:gd name="connsiteX3" fmla="*/ 1683026 w 1829180"/>
                    <a:gd name="connsiteY3" fmla="*/ 551689 h 803481"/>
                    <a:gd name="connsiteX4" fmla="*/ 1311965 w 1829180"/>
                    <a:gd name="connsiteY4" fmla="*/ 763724 h 803481"/>
                    <a:gd name="connsiteX5" fmla="*/ 755374 w 1829180"/>
                    <a:gd name="connsiteY5" fmla="*/ 631202 h 803481"/>
                    <a:gd name="connsiteX6" fmla="*/ 0 w 1829180"/>
                    <a:gd name="connsiteY6" fmla="*/ 803481 h 803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29180" h="803481">
                      <a:moveTo>
                        <a:pt x="1643269" y="8350"/>
                      </a:moveTo>
                      <a:cubicBezTo>
                        <a:pt x="1667564" y="-1589"/>
                        <a:pt x="1691860" y="-11528"/>
                        <a:pt x="1722782" y="34855"/>
                      </a:cubicBezTo>
                      <a:cubicBezTo>
                        <a:pt x="1753704" y="81238"/>
                        <a:pt x="1835426" y="200507"/>
                        <a:pt x="1828800" y="286646"/>
                      </a:cubicBezTo>
                      <a:cubicBezTo>
                        <a:pt x="1822174" y="372785"/>
                        <a:pt x="1769165" y="472176"/>
                        <a:pt x="1683026" y="551689"/>
                      </a:cubicBezTo>
                      <a:cubicBezTo>
                        <a:pt x="1596887" y="631202"/>
                        <a:pt x="1466574" y="750472"/>
                        <a:pt x="1311965" y="763724"/>
                      </a:cubicBezTo>
                      <a:cubicBezTo>
                        <a:pt x="1157356" y="776976"/>
                        <a:pt x="974035" y="624576"/>
                        <a:pt x="755374" y="631202"/>
                      </a:cubicBezTo>
                      <a:cubicBezTo>
                        <a:pt x="536713" y="637828"/>
                        <a:pt x="268356" y="720654"/>
                        <a:pt x="0" y="803481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80" name="任意多边形: 形状 379"/>
              <p:cNvSpPr/>
              <p:nvPr/>
            </p:nvSpPr>
            <p:spPr>
              <a:xfrm rot="21276307">
                <a:off x="5642423" y="3040736"/>
                <a:ext cx="1724146" cy="520788"/>
              </a:xfrm>
              <a:custGeom>
                <a:avLst/>
                <a:gdLst>
                  <a:gd name="connsiteX0" fmla="*/ 525 w 1629156"/>
                  <a:gd name="connsiteY0" fmla="*/ 146509 h 560655"/>
                  <a:gd name="connsiteX1" fmla="*/ 702890 w 1629156"/>
                  <a:gd name="connsiteY1" fmla="*/ 252526 h 560655"/>
                  <a:gd name="connsiteX2" fmla="*/ 1034195 w 1629156"/>
                  <a:gd name="connsiteY2" fmla="*/ 106752 h 560655"/>
                  <a:gd name="connsiteX3" fmla="*/ 1272734 w 1629156"/>
                  <a:gd name="connsiteY3" fmla="*/ 735 h 560655"/>
                  <a:gd name="connsiteX4" fmla="*/ 1590786 w 1629156"/>
                  <a:gd name="connsiteY4" fmla="*/ 159761 h 560655"/>
                  <a:gd name="connsiteX5" fmla="*/ 1537777 w 1629156"/>
                  <a:gd name="connsiteY5" fmla="*/ 517570 h 560655"/>
                  <a:gd name="connsiteX6" fmla="*/ 822160 w 1629156"/>
                  <a:gd name="connsiteY6" fmla="*/ 517570 h 560655"/>
                  <a:gd name="connsiteX7" fmla="*/ 525 w 1629156"/>
                  <a:gd name="connsiteY7" fmla="*/ 146509 h 560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29156" h="560655">
                    <a:moveTo>
                      <a:pt x="525" y="146509"/>
                    </a:moveTo>
                    <a:cubicBezTo>
                      <a:pt x="-19353" y="102335"/>
                      <a:pt x="530612" y="259152"/>
                      <a:pt x="702890" y="252526"/>
                    </a:cubicBezTo>
                    <a:cubicBezTo>
                      <a:pt x="875168" y="245900"/>
                      <a:pt x="1034195" y="106752"/>
                      <a:pt x="1034195" y="106752"/>
                    </a:cubicBezTo>
                    <a:cubicBezTo>
                      <a:pt x="1129169" y="64787"/>
                      <a:pt x="1179969" y="-8100"/>
                      <a:pt x="1272734" y="735"/>
                    </a:cubicBezTo>
                    <a:cubicBezTo>
                      <a:pt x="1365499" y="9570"/>
                      <a:pt x="1546612" y="73622"/>
                      <a:pt x="1590786" y="159761"/>
                    </a:cubicBezTo>
                    <a:cubicBezTo>
                      <a:pt x="1634960" y="245900"/>
                      <a:pt x="1665881" y="457935"/>
                      <a:pt x="1537777" y="517570"/>
                    </a:cubicBezTo>
                    <a:cubicBezTo>
                      <a:pt x="1409673" y="577205"/>
                      <a:pt x="1076160" y="572787"/>
                      <a:pt x="822160" y="517570"/>
                    </a:cubicBezTo>
                    <a:cubicBezTo>
                      <a:pt x="568160" y="462353"/>
                      <a:pt x="20403" y="190683"/>
                      <a:pt x="525" y="146509"/>
                    </a:cubicBezTo>
                    <a:close/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1" name="任意多边形: 形状 380"/>
              <p:cNvSpPr/>
              <p:nvPr/>
            </p:nvSpPr>
            <p:spPr>
              <a:xfrm rot="24423">
                <a:off x="5507764" y="3282573"/>
                <a:ext cx="1864303" cy="1000632"/>
              </a:xfrm>
              <a:custGeom>
                <a:avLst/>
                <a:gdLst>
                  <a:gd name="connsiteX0" fmla="*/ 1444487 w 1591298"/>
                  <a:gd name="connsiteY0" fmla="*/ 225596 h 1101614"/>
                  <a:gd name="connsiteX1" fmla="*/ 1577009 w 1591298"/>
                  <a:gd name="connsiteY1" fmla="*/ 291857 h 1101614"/>
                  <a:gd name="connsiteX2" fmla="*/ 1563756 w 1591298"/>
                  <a:gd name="connsiteY2" fmla="*/ 649666 h 1101614"/>
                  <a:gd name="connsiteX3" fmla="*/ 1364974 w 1591298"/>
                  <a:gd name="connsiteY3" fmla="*/ 729179 h 1101614"/>
                  <a:gd name="connsiteX4" fmla="*/ 1364974 w 1591298"/>
                  <a:gd name="connsiteY4" fmla="*/ 901457 h 1101614"/>
                  <a:gd name="connsiteX5" fmla="*/ 1258956 w 1591298"/>
                  <a:gd name="connsiteY5" fmla="*/ 994222 h 1101614"/>
                  <a:gd name="connsiteX6" fmla="*/ 1113183 w 1591298"/>
                  <a:gd name="connsiteY6" fmla="*/ 1100240 h 1101614"/>
                  <a:gd name="connsiteX7" fmla="*/ 543339 w 1591298"/>
                  <a:gd name="connsiteY7" fmla="*/ 914709 h 1101614"/>
                  <a:gd name="connsiteX8" fmla="*/ 185530 w 1591298"/>
                  <a:gd name="connsiteY8" fmla="*/ 331614 h 1101614"/>
                  <a:gd name="connsiteX9" fmla="*/ 106017 w 1591298"/>
                  <a:gd name="connsiteY9" fmla="*/ 53318 h 1101614"/>
                  <a:gd name="connsiteX10" fmla="*/ 0 w 1591298"/>
                  <a:gd name="connsiteY10" fmla="*/ 309 h 1101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91298" h="1101614">
                    <a:moveTo>
                      <a:pt x="1444487" y="225596"/>
                    </a:moveTo>
                    <a:cubicBezTo>
                      <a:pt x="1500809" y="223387"/>
                      <a:pt x="1557131" y="221179"/>
                      <a:pt x="1577009" y="291857"/>
                    </a:cubicBezTo>
                    <a:cubicBezTo>
                      <a:pt x="1596887" y="362535"/>
                      <a:pt x="1599095" y="576779"/>
                      <a:pt x="1563756" y="649666"/>
                    </a:cubicBezTo>
                    <a:cubicBezTo>
                      <a:pt x="1528417" y="722553"/>
                      <a:pt x="1398104" y="687214"/>
                      <a:pt x="1364974" y="729179"/>
                    </a:cubicBezTo>
                    <a:cubicBezTo>
                      <a:pt x="1331844" y="771144"/>
                      <a:pt x="1382644" y="857283"/>
                      <a:pt x="1364974" y="901457"/>
                    </a:cubicBezTo>
                    <a:cubicBezTo>
                      <a:pt x="1347304" y="945631"/>
                      <a:pt x="1300921" y="961092"/>
                      <a:pt x="1258956" y="994222"/>
                    </a:cubicBezTo>
                    <a:cubicBezTo>
                      <a:pt x="1216991" y="1027352"/>
                      <a:pt x="1232452" y="1113492"/>
                      <a:pt x="1113183" y="1100240"/>
                    </a:cubicBezTo>
                    <a:cubicBezTo>
                      <a:pt x="993913" y="1086988"/>
                      <a:pt x="697948" y="1042813"/>
                      <a:pt x="543339" y="914709"/>
                    </a:cubicBezTo>
                    <a:cubicBezTo>
                      <a:pt x="388730" y="786605"/>
                      <a:pt x="258417" y="475179"/>
                      <a:pt x="185530" y="331614"/>
                    </a:cubicBezTo>
                    <a:cubicBezTo>
                      <a:pt x="112643" y="188049"/>
                      <a:pt x="136939" y="108535"/>
                      <a:pt x="106017" y="53318"/>
                    </a:cubicBezTo>
                    <a:cubicBezTo>
                      <a:pt x="75095" y="-1900"/>
                      <a:pt x="37547" y="-796"/>
                      <a:pt x="0" y="309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2" name="任意多边形: 形状 381"/>
              <p:cNvSpPr/>
              <p:nvPr/>
            </p:nvSpPr>
            <p:spPr>
              <a:xfrm rot="21276307">
                <a:off x="5677687" y="3287490"/>
                <a:ext cx="1374434" cy="778775"/>
              </a:xfrm>
              <a:custGeom>
                <a:avLst/>
                <a:gdLst>
                  <a:gd name="connsiteX0" fmla="*/ 1298713 w 1298713"/>
                  <a:gd name="connsiteY0" fmla="*/ 622853 h 625334"/>
                  <a:gd name="connsiteX1" fmla="*/ 715617 w 1298713"/>
                  <a:gd name="connsiteY1" fmla="*/ 530087 h 625334"/>
                  <a:gd name="connsiteX2" fmla="*/ 0 w 1298713"/>
                  <a:gd name="connsiteY2" fmla="*/ 0 h 625334"/>
                  <a:gd name="connsiteX3" fmla="*/ 0 w 1298713"/>
                  <a:gd name="connsiteY3" fmla="*/ 0 h 625334"/>
                  <a:gd name="connsiteX4" fmla="*/ 0 w 1298713"/>
                  <a:gd name="connsiteY4" fmla="*/ 0 h 625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713" h="625334">
                    <a:moveTo>
                      <a:pt x="1298713" y="622853"/>
                    </a:moveTo>
                    <a:cubicBezTo>
                      <a:pt x="1115391" y="628374"/>
                      <a:pt x="932069" y="633896"/>
                      <a:pt x="715617" y="530087"/>
                    </a:cubicBezTo>
                    <a:cubicBezTo>
                      <a:pt x="499165" y="426278"/>
                      <a:pt x="0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3" name="任意多边形: 形状 382"/>
              <p:cNvSpPr/>
              <p:nvPr/>
            </p:nvSpPr>
            <p:spPr>
              <a:xfrm rot="21276307">
                <a:off x="5645646" y="3214238"/>
                <a:ext cx="1722283" cy="230273"/>
              </a:xfrm>
              <a:custGeom>
                <a:avLst/>
                <a:gdLst>
                  <a:gd name="connsiteX0" fmla="*/ 1577009 w 1577009"/>
                  <a:gd name="connsiteY0" fmla="*/ 225287 h 225287"/>
                  <a:gd name="connsiteX1" fmla="*/ 1033670 w 1577009"/>
                  <a:gd name="connsiteY1" fmla="*/ 212035 h 225287"/>
                  <a:gd name="connsiteX2" fmla="*/ 649356 w 1577009"/>
                  <a:gd name="connsiteY2" fmla="*/ 185531 h 225287"/>
                  <a:gd name="connsiteX3" fmla="*/ 145774 w 1577009"/>
                  <a:gd name="connsiteY3" fmla="*/ 26505 h 225287"/>
                  <a:gd name="connsiteX4" fmla="*/ 145774 w 1577009"/>
                  <a:gd name="connsiteY4" fmla="*/ 26505 h 225287"/>
                  <a:gd name="connsiteX5" fmla="*/ 0 w 1577009"/>
                  <a:gd name="connsiteY5" fmla="*/ 0 h 225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7009" h="225287">
                    <a:moveTo>
                      <a:pt x="1577009" y="225287"/>
                    </a:moveTo>
                    <a:lnTo>
                      <a:pt x="1033670" y="212035"/>
                    </a:lnTo>
                    <a:cubicBezTo>
                      <a:pt x="879061" y="205409"/>
                      <a:pt x="797339" y="216453"/>
                      <a:pt x="649356" y="185531"/>
                    </a:cubicBezTo>
                    <a:cubicBezTo>
                      <a:pt x="501373" y="154609"/>
                      <a:pt x="145774" y="26505"/>
                      <a:pt x="145774" y="26505"/>
                    </a:cubicBezTo>
                    <a:lnTo>
                      <a:pt x="145774" y="26505"/>
                    </a:ln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4" name="任意多边形: 形状 383"/>
              <p:cNvSpPr/>
              <p:nvPr/>
            </p:nvSpPr>
            <p:spPr>
              <a:xfrm rot="21276307">
                <a:off x="6020122" y="4314039"/>
                <a:ext cx="925641" cy="330439"/>
              </a:xfrm>
              <a:custGeom>
                <a:avLst/>
                <a:gdLst>
                  <a:gd name="connsiteX0" fmla="*/ 874644 w 874644"/>
                  <a:gd name="connsiteY0" fmla="*/ 0 h 265334"/>
                  <a:gd name="connsiteX1" fmla="*/ 715618 w 874644"/>
                  <a:gd name="connsiteY1" fmla="*/ 119269 h 265334"/>
                  <a:gd name="connsiteX2" fmla="*/ 477079 w 874644"/>
                  <a:gd name="connsiteY2" fmla="*/ 265043 h 265334"/>
                  <a:gd name="connsiteX3" fmla="*/ 0 w 874644"/>
                  <a:gd name="connsiteY3" fmla="*/ 79513 h 265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4644" h="265334">
                    <a:moveTo>
                      <a:pt x="874644" y="0"/>
                    </a:moveTo>
                    <a:cubicBezTo>
                      <a:pt x="828261" y="37547"/>
                      <a:pt x="781879" y="75095"/>
                      <a:pt x="715618" y="119269"/>
                    </a:cubicBezTo>
                    <a:cubicBezTo>
                      <a:pt x="649357" y="163443"/>
                      <a:pt x="596349" y="271669"/>
                      <a:pt x="477079" y="265043"/>
                    </a:cubicBezTo>
                    <a:cubicBezTo>
                      <a:pt x="357809" y="258417"/>
                      <a:pt x="178904" y="168965"/>
                      <a:pt x="0" y="79513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385" name="组合 384"/>
              <p:cNvGrpSpPr/>
              <p:nvPr/>
            </p:nvGrpSpPr>
            <p:grpSpPr>
              <a:xfrm>
                <a:off x="4826291" y="3418245"/>
                <a:ext cx="1251905" cy="2171749"/>
                <a:chOff x="4878359" y="3327903"/>
                <a:chExt cx="1120684" cy="1980465"/>
              </a:xfrm>
              <a:grpFill/>
            </p:grpSpPr>
            <p:sp>
              <p:nvSpPr>
                <p:cNvPr id="419" name="任意多边形: 形状 418"/>
                <p:cNvSpPr/>
                <p:nvPr/>
              </p:nvSpPr>
              <p:spPr>
                <a:xfrm rot="21276307">
                  <a:off x="4878359" y="3327903"/>
                  <a:ext cx="1120684" cy="1980465"/>
                </a:xfrm>
                <a:custGeom>
                  <a:avLst/>
                  <a:gdLst>
                    <a:gd name="connsiteX0" fmla="*/ 672916 w 1072747"/>
                    <a:gd name="connsiteY0" fmla="*/ 66261 h 1446364"/>
                    <a:gd name="connsiteX1" fmla="*/ 858446 w 1072747"/>
                    <a:gd name="connsiteY1" fmla="*/ 450574 h 1446364"/>
                    <a:gd name="connsiteX2" fmla="*/ 1070481 w 1072747"/>
                    <a:gd name="connsiteY2" fmla="*/ 781878 h 1446364"/>
                    <a:gd name="connsiteX3" fmla="*/ 951211 w 1072747"/>
                    <a:gd name="connsiteY3" fmla="*/ 1166191 h 1446364"/>
                    <a:gd name="connsiteX4" fmla="*/ 659664 w 1072747"/>
                    <a:gd name="connsiteY4" fmla="*/ 1351722 h 1446364"/>
                    <a:gd name="connsiteX5" fmla="*/ 487385 w 1072747"/>
                    <a:gd name="connsiteY5" fmla="*/ 1444487 h 1446364"/>
                    <a:gd name="connsiteX6" fmla="*/ 394620 w 1072747"/>
                    <a:gd name="connsiteY6" fmla="*/ 1272209 h 1446364"/>
                    <a:gd name="connsiteX7" fmla="*/ 328359 w 1072747"/>
                    <a:gd name="connsiteY7" fmla="*/ 1258956 h 1446364"/>
                    <a:gd name="connsiteX8" fmla="*/ 50064 w 1072747"/>
                    <a:gd name="connsiteY8" fmla="*/ 1272209 h 1446364"/>
                    <a:gd name="connsiteX9" fmla="*/ 10307 w 1072747"/>
                    <a:gd name="connsiteY9" fmla="*/ 954156 h 1446364"/>
                    <a:gd name="connsiteX10" fmla="*/ 169333 w 1072747"/>
                    <a:gd name="connsiteY10" fmla="*/ 596348 h 1446364"/>
                    <a:gd name="connsiteX11" fmla="*/ 566898 w 1072747"/>
                    <a:gd name="connsiteY11" fmla="*/ 397565 h 1446364"/>
                    <a:gd name="connsiteX12" fmla="*/ 633159 w 1072747"/>
                    <a:gd name="connsiteY12" fmla="*/ 0 h 1446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2747" h="1446364">
                      <a:moveTo>
                        <a:pt x="672916" y="66261"/>
                      </a:moveTo>
                      <a:cubicBezTo>
                        <a:pt x="732550" y="198782"/>
                        <a:pt x="792185" y="331304"/>
                        <a:pt x="858446" y="450574"/>
                      </a:cubicBezTo>
                      <a:cubicBezTo>
                        <a:pt x="924707" y="569844"/>
                        <a:pt x="1055020" y="662609"/>
                        <a:pt x="1070481" y="781878"/>
                      </a:cubicBezTo>
                      <a:cubicBezTo>
                        <a:pt x="1085942" y="901148"/>
                        <a:pt x="1019680" y="1071217"/>
                        <a:pt x="951211" y="1166191"/>
                      </a:cubicBezTo>
                      <a:cubicBezTo>
                        <a:pt x="882742" y="1261165"/>
                        <a:pt x="736968" y="1305339"/>
                        <a:pt x="659664" y="1351722"/>
                      </a:cubicBezTo>
                      <a:cubicBezTo>
                        <a:pt x="582360" y="1398105"/>
                        <a:pt x="531559" y="1457739"/>
                        <a:pt x="487385" y="1444487"/>
                      </a:cubicBezTo>
                      <a:cubicBezTo>
                        <a:pt x="443211" y="1431235"/>
                        <a:pt x="421124" y="1303131"/>
                        <a:pt x="394620" y="1272209"/>
                      </a:cubicBezTo>
                      <a:cubicBezTo>
                        <a:pt x="368116" y="1241287"/>
                        <a:pt x="385785" y="1258956"/>
                        <a:pt x="328359" y="1258956"/>
                      </a:cubicBezTo>
                      <a:cubicBezTo>
                        <a:pt x="270933" y="1258956"/>
                        <a:pt x="103073" y="1323009"/>
                        <a:pt x="50064" y="1272209"/>
                      </a:cubicBezTo>
                      <a:cubicBezTo>
                        <a:pt x="-2945" y="1221409"/>
                        <a:pt x="-9571" y="1066799"/>
                        <a:pt x="10307" y="954156"/>
                      </a:cubicBezTo>
                      <a:cubicBezTo>
                        <a:pt x="30185" y="841513"/>
                        <a:pt x="76568" y="689113"/>
                        <a:pt x="169333" y="596348"/>
                      </a:cubicBezTo>
                      <a:cubicBezTo>
                        <a:pt x="262098" y="503583"/>
                        <a:pt x="489594" y="496956"/>
                        <a:pt x="566898" y="397565"/>
                      </a:cubicBezTo>
                      <a:cubicBezTo>
                        <a:pt x="644202" y="298174"/>
                        <a:pt x="638680" y="149087"/>
                        <a:pt x="633159" y="0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20" name="任意多边形: 形状 419"/>
                <p:cNvSpPr/>
                <p:nvPr/>
              </p:nvSpPr>
              <p:spPr>
                <a:xfrm rot="21276307">
                  <a:off x="5297856" y="3548924"/>
                  <a:ext cx="493405" cy="1501853"/>
                </a:xfrm>
                <a:custGeom>
                  <a:avLst/>
                  <a:gdLst>
                    <a:gd name="connsiteX0" fmla="*/ 304800 w 466221"/>
                    <a:gd name="connsiteY0" fmla="*/ 0 h 1205948"/>
                    <a:gd name="connsiteX1" fmla="*/ 463826 w 466221"/>
                    <a:gd name="connsiteY1" fmla="*/ 596348 h 1205948"/>
                    <a:gd name="connsiteX2" fmla="*/ 371060 w 466221"/>
                    <a:gd name="connsiteY2" fmla="*/ 887896 h 1205948"/>
                    <a:gd name="connsiteX3" fmla="*/ 0 w 466221"/>
                    <a:gd name="connsiteY3" fmla="*/ 1205948 h 1205948"/>
                    <a:gd name="connsiteX4" fmla="*/ 0 w 466221"/>
                    <a:gd name="connsiteY4" fmla="*/ 1205948 h 1205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221" h="1205948">
                      <a:moveTo>
                        <a:pt x="304800" y="0"/>
                      </a:moveTo>
                      <a:cubicBezTo>
                        <a:pt x="378791" y="224182"/>
                        <a:pt x="452783" y="448365"/>
                        <a:pt x="463826" y="596348"/>
                      </a:cubicBezTo>
                      <a:cubicBezTo>
                        <a:pt x="474869" y="744331"/>
                        <a:pt x="448364" y="786296"/>
                        <a:pt x="371060" y="887896"/>
                      </a:cubicBezTo>
                      <a:cubicBezTo>
                        <a:pt x="293756" y="989496"/>
                        <a:pt x="0" y="1205948"/>
                        <a:pt x="0" y="1205948"/>
                      </a:cubicBezTo>
                      <a:lnTo>
                        <a:pt x="0" y="1205948"/>
                      </a:ln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21" name="任意多边形: 形状 420"/>
                <p:cNvSpPr/>
                <p:nvPr/>
              </p:nvSpPr>
              <p:spPr>
                <a:xfrm rot="21276307">
                  <a:off x="5244501" y="3536661"/>
                  <a:ext cx="508744" cy="1501854"/>
                </a:xfrm>
                <a:custGeom>
                  <a:avLst/>
                  <a:gdLst>
                    <a:gd name="connsiteX0" fmla="*/ 318052 w 511093"/>
                    <a:gd name="connsiteY0" fmla="*/ 0 h 1258957"/>
                    <a:gd name="connsiteX1" fmla="*/ 490330 w 511093"/>
                    <a:gd name="connsiteY1" fmla="*/ 583096 h 1258957"/>
                    <a:gd name="connsiteX2" fmla="*/ 477078 w 511093"/>
                    <a:gd name="connsiteY2" fmla="*/ 795131 h 1258957"/>
                    <a:gd name="connsiteX3" fmla="*/ 212034 w 511093"/>
                    <a:gd name="connsiteY3" fmla="*/ 1060174 h 1258957"/>
                    <a:gd name="connsiteX4" fmla="*/ 159026 w 511093"/>
                    <a:gd name="connsiteY4" fmla="*/ 1086678 h 1258957"/>
                    <a:gd name="connsiteX5" fmla="*/ 0 w 511093"/>
                    <a:gd name="connsiteY5" fmla="*/ 1258957 h 1258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1093" h="1258957">
                      <a:moveTo>
                        <a:pt x="318052" y="0"/>
                      </a:moveTo>
                      <a:cubicBezTo>
                        <a:pt x="390939" y="225287"/>
                        <a:pt x="463826" y="450574"/>
                        <a:pt x="490330" y="583096"/>
                      </a:cubicBezTo>
                      <a:cubicBezTo>
                        <a:pt x="516834" y="715618"/>
                        <a:pt x="523461" y="715618"/>
                        <a:pt x="477078" y="795131"/>
                      </a:cubicBezTo>
                      <a:cubicBezTo>
                        <a:pt x="430695" y="874644"/>
                        <a:pt x="265043" y="1011583"/>
                        <a:pt x="212034" y="1060174"/>
                      </a:cubicBezTo>
                      <a:cubicBezTo>
                        <a:pt x="159025" y="1108765"/>
                        <a:pt x="194365" y="1053548"/>
                        <a:pt x="159026" y="1086678"/>
                      </a:cubicBezTo>
                      <a:cubicBezTo>
                        <a:pt x="123687" y="1119808"/>
                        <a:pt x="61843" y="1189382"/>
                        <a:pt x="0" y="1258957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22" name="任意多边形: 形状 421"/>
                <p:cNvSpPr/>
                <p:nvPr/>
              </p:nvSpPr>
              <p:spPr>
                <a:xfrm rot="21276307">
                  <a:off x="5003054" y="3557226"/>
                  <a:ext cx="556920" cy="1518357"/>
                </a:xfrm>
                <a:custGeom>
                  <a:avLst/>
                  <a:gdLst>
                    <a:gd name="connsiteX0" fmla="*/ 516835 w 538855"/>
                    <a:gd name="connsiteY0" fmla="*/ 0 h 1298713"/>
                    <a:gd name="connsiteX1" fmla="*/ 503582 w 538855"/>
                    <a:gd name="connsiteY1" fmla="*/ 556591 h 1298713"/>
                    <a:gd name="connsiteX2" fmla="*/ 185530 w 538855"/>
                    <a:gd name="connsiteY2" fmla="*/ 781878 h 1298713"/>
                    <a:gd name="connsiteX3" fmla="*/ 0 w 538855"/>
                    <a:gd name="connsiteY3" fmla="*/ 1298713 h 1298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8855" h="1298713">
                      <a:moveTo>
                        <a:pt x="516835" y="0"/>
                      </a:moveTo>
                      <a:cubicBezTo>
                        <a:pt x="537817" y="213139"/>
                        <a:pt x="558799" y="426278"/>
                        <a:pt x="503582" y="556591"/>
                      </a:cubicBezTo>
                      <a:cubicBezTo>
                        <a:pt x="448365" y="686904"/>
                        <a:pt x="269460" y="658191"/>
                        <a:pt x="185530" y="781878"/>
                      </a:cubicBezTo>
                      <a:cubicBezTo>
                        <a:pt x="101600" y="905565"/>
                        <a:pt x="50800" y="1102139"/>
                        <a:pt x="0" y="1298713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86" name="组合 385"/>
              <p:cNvGrpSpPr/>
              <p:nvPr/>
            </p:nvGrpSpPr>
            <p:grpSpPr>
              <a:xfrm>
                <a:off x="3921651" y="3040637"/>
                <a:ext cx="1292955" cy="1652308"/>
                <a:chOff x="4172581" y="3120121"/>
                <a:chExt cx="1292955" cy="1652308"/>
              </a:xfrm>
              <a:grpFill/>
            </p:grpSpPr>
            <p:sp>
              <p:nvSpPr>
                <p:cNvPr id="417" name="任意多边形: 形状 416"/>
                <p:cNvSpPr/>
                <p:nvPr/>
              </p:nvSpPr>
              <p:spPr>
                <a:xfrm rot="18846666">
                  <a:off x="4105308" y="3412201"/>
                  <a:ext cx="1652308" cy="1068148"/>
                </a:xfrm>
                <a:custGeom>
                  <a:avLst/>
                  <a:gdLst>
                    <a:gd name="connsiteX0" fmla="*/ 1418745 w 1418745"/>
                    <a:gd name="connsiteY0" fmla="*/ 404996 h 1100035"/>
                    <a:gd name="connsiteX1" fmla="*/ 1060936 w 1418745"/>
                    <a:gd name="connsiteY1" fmla="*/ 86944 h 1100035"/>
                    <a:gd name="connsiteX2" fmla="*/ 517597 w 1418745"/>
                    <a:gd name="connsiteY2" fmla="*/ 7431 h 1100035"/>
                    <a:gd name="connsiteX3" fmla="*/ 120032 w 1418745"/>
                    <a:gd name="connsiteY3" fmla="*/ 232718 h 1100035"/>
                    <a:gd name="connsiteX4" fmla="*/ 763 w 1418745"/>
                    <a:gd name="connsiteY4" fmla="*/ 444753 h 1100035"/>
                    <a:gd name="connsiteX5" fmla="*/ 67023 w 1418745"/>
                    <a:gd name="connsiteY5" fmla="*/ 577274 h 1100035"/>
                    <a:gd name="connsiteX6" fmla="*/ 27267 w 1418745"/>
                    <a:gd name="connsiteY6" fmla="*/ 829066 h 1100035"/>
                    <a:gd name="connsiteX7" fmla="*/ 133284 w 1418745"/>
                    <a:gd name="connsiteY7" fmla="*/ 988092 h 1100035"/>
                    <a:gd name="connsiteX8" fmla="*/ 411580 w 1418745"/>
                    <a:gd name="connsiteY8" fmla="*/ 935083 h 1100035"/>
                    <a:gd name="connsiteX9" fmla="*/ 583858 w 1418745"/>
                    <a:gd name="connsiteY9" fmla="*/ 1080857 h 1100035"/>
                    <a:gd name="connsiteX10" fmla="*/ 597110 w 1418745"/>
                    <a:gd name="connsiteY10" fmla="*/ 1094109 h 1100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8745" h="1100035">
                      <a:moveTo>
                        <a:pt x="1418745" y="404996"/>
                      </a:moveTo>
                      <a:cubicBezTo>
                        <a:pt x="1314936" y="279100"/>
                        <a:pt x="1211127" y="153205"/>
                        <a:pt x="1060936" y="86944"/>
                      </a:cubicBezTo>
                      <a:cubicBezTo>
                        <a:pt x="910745" y="20683"/>
                        <a:pt x="674414" y="-16865"/>
                        <a:pt x="517597" y="7431"/>
                      </a:cubicBezTo>
                      <a:cubicBezTo>
                        <a:pt x="360780" y="31727"/>
                        <a:pt x="206171" y="159831"/>
                        <a:pt x="120032" y="232718"/>
                      </a:cubicBezTo>
                      <a:cubicBezTo>
                        <a:pt x="33893" y="305605"/>
                        <a:pt x="9598" y="387327"/>
                        <a:pt x="763" y="444753"/>
                      </a:cubicBezTo>
                      <a:cubicBezTo>
                        <a:pt x="-8072" y="502179"/>
                        <a:pt x="62606" y="513222"/>
                        <a:pt x="67023" y="577274"/>
                      </a:cubicBezTo>
                      <a:cubicBezTo>
                        <a:pt x="71440" y="641326"/>
                        <a:pt x="16223" y="760596"/>
                        <a:pt x="27267" y="829066"/>
                      </a:cubicBezTo>
                      <a:cubicBezTo>
                        <a:pt x="38310" y="897536"/>
                        <a:pt x="69232" y="970423"/>
                        <a:pt x="133284" y="988092"/>
                      </a:cubicBezTo>
                      <a:cubicBezTo>
                        <a:pt x="197336" y="1005761"/>
                        <a:pt x="336484" y="919622"/>
                        <a:pt x="411580" y="935083"/>
                      </a:cubicBezTo>
                      <a:cubicBezTo>
                        <a:pt x="486676" y="950544"/>
                        <a:pt x="583858" y="1080857"/>
                        <a:pt x="583858" y="1080857"/>
                      </a:cubicBezTo>
                      <a:cubicBezTo>
                        <a:pt x="614780" y="1107361"/>
                        <a:pt x="605945" y="1100735"/>
                        <a:pt x="597110" y="1094109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8" name="任意多边形: 形状 417"/>
                <p:cNvSpPr/>
                <p:nvPr/>
              </p:nvSpPr>
              <p:spPr>
                <a:xfrm>
                  <a:off x="4172581" y="3207026"/>
                  <a:ext cx="1274062" cy="954157"/>
                </a:xfrm>
                <a:custGeom>
                  <a:avLst/>
                  <a:gdLst>
                    <a:gd name="connsiteX0" fmla="*/ 1274062 w 1274062"/>
                    <a:gd name="connsiteY0" fmla="*/ 0 h 954157"/>
                    <a:gd name="connsiteX1" fmla="*/ 637958 w 1274062"/>
                    <a:gd name="connsiteY1" fmla="*/ 26504 h 954157"/>
                    <a:gd name="connsiteX2" fmla="*/ 200636 w 1274062"/>
                    <a:gd name="connsiteY2" fmla="*/ 291548 h 954157"/>
                    <a:gd name="connsiteX3" fmla="*/ 94619 w 1274062"/>
                    <a:gd name="connsiteY3" fmla="*/ 583096 h 954157"/>
                    <a:gd name="connsiteX4" fmla="*/ 1854 w 1274062"/>
                    <a:gd name="connsiteY4" fmla="*/ 821635 h 954157"/>
                    <a:gd name="connsiteX5" fmla="*/ 41610 w 1274062"/>
                    <a:gd name="connsiteY5" fmla="*/ 954157 h 954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74062" h="954157">
                      <a:moveTo>
                        <a:pt x="1274062" y="0"/>
                      </a:moveTo>
                      <a:lnTo>
                        <a:pt x="637958" y="26504"/>
                      </a:lnTo>
                      <a:cubicBezTo>
                        <a:pt x="459054" y="75095"/>
                        <a:pt x="291192" y="198783"/>
                        <a:pt x="200636" y="291548"/>
                      </a:cubicBezTo>
                      <a:cubicBezTo>
                        <a:pt x="110079" y="384313"/>
                        <a:pt x="127749" y="494748"/>
                        <a:pt x="94619" y="583096"/>
                      </a:cubicBezTo>
                      <a:cubicBezTo>
                        <a:pt x="61489" y="671444"/>
                        <a:pt x="10689" y="759791"/>
                        <a:pt x="1854" y="821635"/>
                      </a:cubicBezTo>
                      <a:cubicBezTo>
                        <a:pt x="-6981" y="883479"/>
                        <a:pt x="17314" y="918818"/>
                        <a:pt x="41610" y="954157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87" name="任意多边形: 形状 386"/>
              <p:cNvSpPr/>
              <p:nvPr/>
            </p:nvSpPr>
            <p:spPr>
              <a:xfrm>
                <a:off x="4988729" y="1245026"/>
                <a:ext cx="1513169" cy="2001475"/>
              </a:xfrm>
              <a:custGeom>
                <a:avLst/>
                <a:gdLst>
                  <a:gd name="connsiteX0" fmla="*/ 736085 w 1513169"/>
                  <a:gd name="connsiteY0" fmla="*/ 2001475 h 2001475"/>
                  <a:gd name="connsiteX1" fmla="*/ 590311 w 1513169"/>
                  <a:gd name="connsiteY1" fmla="*/ 1352118 h 2001475"/>
                  <a:gd name="connsiteX2" fmla="*/ 1160155 w 1513169"/>
                  <a:gd name="connsiteY2" fmla="*/ 702762 h 2001475"/>
                  <a:gd name="connsiteX3" fmla="*/ 1478207 w 1513169"/>
                  <a:gd name="connsiteY3" fmla="*/ 450971 h 2001475"/>
                  <a:gd name="connsiteX4" fmla="*/ 1478207 w 1513169"/>
                  <a:gd name="connsiteY4" fmla="*/ 146171 h 2001475"/>
                  <a:gd name="connsiteX5" fmla="*/ 1239668 w 1513169"/>
                  <a:gd name="connsiteY5" fmla="*/ 79910 h 2001475"/>
                  <a:gd name="connsiteX6" fmla="*/ 1093894 w 1513169"/>
                  <a:gd name="connsiteY6" fmla="*/ 185927 h 2001475"/>
                  <a:gd name="connsiteX7" fmla="*/ 921616 w 1513169"/>
                  <a:gd name="connsiteY7" fmla="*/ 79910 h 2001475"/>
                  <a:gd name="connsiteX8" fmla="*/ 669824 w 1513169"/>
                  <a:gd name="connsiteY8" fmla="*/ 146171 h 2001475"/>
                  <a:gd name="connsiteX9" fmla="*/ 378277 w 1513169"/>
                  <a:gd name="connsiteY9" fmla="*/ 397 h 2001475"/>
                  <a:gd name="connsiteX10" fmla="*/ 139737 w 1513169"/>
                  <a:gd name="connsiteY10" fmla="*/ 199179 h 2001475"/>
                  <a:gd name="connsiteX11" fmla="*/ 20468 w 1513169"/>
                  <a:gd name="connsiteY11" fmla="*/ 543736 h 2001475"/>
                  <a:gd name="connsiteX12" fmla="*/ 563807 w 1513169"/>
                  <a:gd name="connsiteY12" fmla="*/ 1868953 h 200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13169" h="2001475">
                    <a:moveTo>
                      <a:pt x="736085" y="2001475"/>
                    </a:moveTo>
                    <a:cubicBezTo>
                      <a:pt x="627859" y="1785022"/>
                      <a:pt x="519633" y="1568570"/>
                      <a:pt x="590311" y="1352118"/>
                    </a:cubicBezTo>
                    <a:cubicBezTo>
                      <a:pt x="660989" y="1135666"/>
                      <a:pt x="1012172" y="852953"/>
                      <a:pt x="1160155" y="702762"/>
                    </a:cubicBezTo>
                    <a:cubicBezTo>
                      <a:pt x="1308138" y="552571"/>
                      <a:pt x="1425198" y="543736"/>
                      <a:pt x="1478207" y="450971"/>
                    </a:cubicBezTo>
                    <a:cubicBezTo>
                      <a:pt x="1531216" y="358206"/>
                      <a:pt x="1517963" y="208014"/>
                      <a:pt x="1478207" y="146171"/>
                    </a:cubicBezTo>
                    <a:cubicBezTo>
                      <a:pt x="1438451" y="84328"/>
                      <a:pt x="1303720" y="73284"/>
                      <a:pt x="1239668" y="79910"/>
                    </a:cubicBezTo>
                    <a:cubicBezTo>
                      <a:pt x="1175616" y="86536"/>
                      <a:pt x="1146903" y="185927"/>
                      <a:pt x="1093894" y="185927"/>
                    </a:cubicBezTo>
                    <a:cubicBezTo>
                      <a:pt x="1040885" y="185927"/>
                      <a:pt x="992294" y="86536"/>
                      <a:pt x="921616" y="79910"/>
                    </a:cubicBezTo>
                    <a:cubicBezTo>
                      <a:pt x="850938" y="73284"/>
                      <a:pt x="760381" y="159423"/>
                      <a:pt x="669824" y="146171"/>
                    </a:cubicBezTo>
                    <a:cubicBezTo>
                      <a:pt x="579267" y="132919"/>
                      <a:pt x="466625" y="-8438"/>
                      <a:pt x="378277" y="397"/>
                    </a:cubicBezTo>
                    <a:cubicBezTo>
                      <a:pt x="289929" y="9232"/>
                      <a:pt x="199372" y="108623"/>
                      <a:pt x="139737" y="199179"/>
                    </a:cubicBezTo>
                    <a:cubicBezTo>
                      <a:pt x="80102" y="289735"/>
                      <a:pt x="-50210" y="265440"/>
                      <a:pt x="20468" y="543736"/>
                    </a:cubicBezTo>
                    <a:cubicBezTo>
                      <a:pt x="91146" y="822032"/>
                      <a:pt x="327476" y="1345492"/>
                      <a:pt x="563807" y="1868953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88" name="组合 387"/>
              <p:cNvGrpSpPr/>
              <p:nvPr/>
            </p:nvGrpSpPr>
            <p:grpSpPr>
              <a:xfrm rot="208801">
                <a:off x="3942212" y="1614275"/>
                <a:ext cx="1598786" cy="1588811"/>
                <a:chOff x="3936897" y="1625901"/>
                <a:chExt cx="1642268" cy="1729468"/>
              </a:xfrm>
              <a:grpFill/>
            </p:grpSpPr>
            <p:sp>
              <p:nvSpPr>
                <p:cNvPr id="412" name="任意多边形: 形状 411"/>
                <p:cNvSpPr/>
                <p:nvPr/>
              </p:nvSpPr>
              <p:spPr>
                <a:xfrm rot="21294673">
                  <a:off x="3951926" y="2933755"/>
                  <a:ext cx="1534094" cy="421614"/>
                </a:xfrm>
                <a:custGeom>
                  <a:avLst/>
                  <a:gdLst>
                    <a:gd name="connsiteX0" fmla="*/ 600349 w 1647271"/>
                    <a:gd name="connsiteY0" fmla="*/ 435860 h 447336"/>
                    <a:gd name="connsiteX1" fmla="*/ 282297 w 1647271"/>
                    <a:gd name="connsiteY1" fmla="*/ 435860 h 447336"/>
                    <a:gd name="connsiteX2" fmla="*/ 17253 w 1647271"/>
                    <a:gd name="connsiteY2" fmla="*/ 316590 h 447336"/>
                    <a:gd name="connsiteX3" fmla="*/ 43757 w 1647271"/>
                    <a:gd name="connsiteY3" fmla="*/ 51546 h 447336"/>
                    <a:gd name="connsiteX4" fmla="*/ 189531 w 1647271"/>
                    <a:gd name="connsiteY4" fmla="*/ 11790 h 447336"/>
                    <a:gd name="connsiteX5" fmla="*/ 295549 w 1647271"/>
                    <a:gd name="connsiteY5" fmla="*/ 197320 h 447336"/>
                    <a:gd name="connsiteX6" fmla="*/ 626853 w 1647271"/>
                    <a:gd name="connsiteY6" fmla="*/ 250329 h 447336"/>
                    <a:gd name="connsiteX7" fmla="*/ 1647271 w 1647271"/>
                    <a:gd name="connsiteY7" fmla="*/ 210573 h 447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47271" h="447336">
                      <a:moveTo>
                        <a:pt x="600349" y="435860"/>
                      </a:moveTo>
                      <a:cubicBezTo>
                        <a:pt x="489914" y="445799"/>
                        <a:pt x="379480" y="455738"/>
                        <a:pt x="282297" y="435860"/>
                      </a:cubicBezTo>
                      <a:cubicBezTo>
                        <a:pt x="185114" y="415982"/>
                        <a:pt x="57010" y="380642"/>
                        <a:pt x="17253" y="316590"/>
                      </a:cubicBezTo>
                      <a:cubicBezTo>
                        <a:pt x="-22504" y="252538"/>
                        <a:pt x="15044" y="102346"/>
                        <a:pt x="43757" y="51546"/>
                      </a:cubicBezTo>
                      <a:cubicBezTo>
                        <a:pt x="72470" y="746"/>
                        <a:pt x="147566" y="-12506"/>
                        <a:pt x="189531" y="11790"/>
                      </a:cubicBezTo>
                      <a:cubicBezTo>
                        <a:pt x="231496" y="36086"/>
                        <a:pt x="222662" y="157564"/>
                        <a:pt x="295549" y="197320"/>
                      </a:cubicBezTo>
                      <a:cubicBezTo>
                        <a:pt x="368436" y="237076"/>
                        <a:pt x="401566" y="248120"/>
                        <a:pt x="626853" y="250329"/>
                      </a:cubicBezTo>
                      <a:cubicBezTo>
                        <a:pt x="852140" y="252538"/>
                        <a:pt x="1249705" y="231555"/>
                        <a:pt x="1647271" y="210573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3" name="任意多边形: 形状 412"/>
                <p:cNvSpPr/>
                <p:nvPr/>
              </p:nvSpPr>
              <p:spPr>
                <a:xfrm>
                  <a:off x="4515045" y="1625901"/>
                  <a:ext cx="958103" cy="1369090"/>
                </a:xfrm>
                <a:custGeom>
                  <a:avLst/>
                  <a:gdLst>
                    <a:gd name="connsiteX0" fmla="*/ 481025 w 958103"/>
                    <a:gd name="connsiteY0" fmla="*/ 123386 h 1369090"/>
                    <a:gd name="connsiteX1" fmla="*/ 189477 w 958103"/>
                    <a:gd name="connsiteY1" fmla="*/ 4116 h 1369090"/>
                    <a:gd name="connsiteX2" fmla="*/ 3946 w 958103"/>
                    <a:gd name="connsiteY2" fmla="*/ 255908 h 1369090"/>
                    <a:gd name="connsiteX3" fmla="*/ 361755 w 958103"/>
                    <a:gd name="connsiteY3" fmla="*/ 573960 h 1369090"/>
                    <a:gd name="connsiteX4" fmla="*/ 812329 w 958103"/>
                    <a:gd name="connsiteY4" fmla="*/ 1210064 h 1369090"/>
                    <a:gd name="connsiteX5" fmla="*/ 958103 w 958103"/>
                    <a:gd name="connsiteY5" fmla="*/ 1369090 h 1369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58103" h="1369090">
                      <a:moveTo>
                        <a:pt x="481025" y="123386"/>
                      </a:moveTo>
                      <a:cubicBezTo>
                        <a:pt x="375007" y="52707"/>
                        <a:pt x="268990" y="-17971"/>
                        <a:pt x="189477" y="4116"/>
                      </a:cubicBezTo>
                      <a:cubicBezTo>
                        <a:pt x="109964" y="26203"/>
                        <a:pt x="-24767" y="160934"/>
                        <a:pt x="3946" y="255908"/>
                      </a:cubicBezTo>
                      <a:cubicBezTo>
                        <a:pt x="32659" y="350882"/>
                        <a:pt x="227025" y="414934"/>
                        <a:pt x="361755" y="573960"/>
                      </a:cubicBezTo>
                      <a:cubicBezTo>
                        <a:pt x="496485" y="732986"/>
                        <a:pt x="712938" y="1077542"/>
                        <a:pt x="812329" y="1210064"/>
                      </a:cubicBezTo>
                      <a:cubicBezTo>
                        <a:pt x="911720" y="1342586"/>
                        <a:pt x="934911" y="1355838"/>
                        <a:pt x="958103" y="1369090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4" name="任意多边形: 形状 413"/>
                <p:cNvSpPr/>
                <p:nvPr/>
              </p:nvSpPr>
              <p:spPr>
                <a:xfrm>
                  <a:off x="4300690" y="1948070"/>
                  <a:ext cx="1079693" cy="1046921"/>
                </a:xfrm>
                <a:custGeom>
                  <a:avLst/>
                  <a:gdLst>
                    <a:gd name="connsiteX0" fmla="*/ 231553 w 1079693"/>
                    <a:gd name="connsiteY0" fmla="*/ 0 h 1046921"/>
                    <a:gd name="connsiteX1" fmla="*/ 6267 w 1079693"/>
                    <a:gd name="connsiteY1" fmla="*/ 66260 h 1046921"/>
                    <a:gd name="connsiteX2" fmla="*/ 99032 w 1079693"/>
                    <a:gd name="connsiteY2" fmla="*/ 291547 h 1046921"/>
                    <a:gd name="connsiteX3" fmla="*/ 470093 w 1079693"/>
                    <a:gd name="connsiteY3" fmla="*/ 371060 h 1046921"/>
                    <a:gd name="connsiteX4" fmla="*/ 1079693 w 1079693"/>
                    <a:gd name="connsiteY4" fmla="*/ 1046921 h 104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79693" h="1046921">
                      <a:moveTo>
                        <a:pt x="231553" y="0"/>
                      </a:moveTo>
                      <a:cubicBezTo>
                        <a:pt x="129953" y="8834"/>
                        <a:pt x="28354" y="17669"/>
                        <a:pt x="6267" y="66260"/>
                      </a:cubicBezTo>
                      <a:cubicBezTo>
                        <a:pt x="-15820" y="114851"/>
                        <a:pt x="21728" y="240747"/>
                        <a:pt x="99032" y="291547"/>
                      </a:cubicBezTo>
                      <a:cubicBezTo>
                        <a:pt x="176336" y="342347"/>
                        <a:pt x="306650" y="245164"/>
                        <a:pt x="470093" y="371060"/>
                      </a:cubicBezTo>
                      <a:cubicBezTo>
                        <a:pt x="633536" y="496956"/>
                        <a:pt x="856614" y="771938"/>
                        <a:pt x="1079693" y="1046921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5" name="任意多边形: 形状 414"/>
                <p:cNvSpPr/>
                <p:nvPr/>
              </p:nvSpPr>
              <p:spPr>
                <a:xfrm>
                  <a:off x="4056796" y="2124399"/>
                  <a:ext cx="1522369" cy="989862"/>
                </a:xfrm>
                <a:custGeom>
                  <a:avLst/>
                  <a:gdLst>
                    <a:gd name="connsiteX0" fmla="*/ 263413 w 1522369"/>
                    <a:gd name="connsiteY0" fmla="*/ 35705 h 989862"/>
                    <a:gd name="connsiteX1" fmla="*/ 77882 w 1522369"/>
                    <a:gd name="connsiteY1" fmla="*/ 35705 h 989862"/>
                    <a:gd name="connsiteX2" fmla="*/ 11621 w 1522369"/>
                    <a:gd name="connsiteY2" fmla="*/ 406766 h 989862"/>
                    <a:gd name="connsiteX3" fmla="*/ 303169 w 1522369"/>
                    <a:gd name="connsiteY3" fmla="*/ 579044 h 989862"/>
                    <a:gd name="connsiteX4" fmla="*/ 660978 w 1522369"/>
                    <a:gd name="connsiteY4" fmla="*/ 552540 h 989862"/>
                    <a:gd name="connsiteX5" fmla="*/ 1522369 w 1522369"/>
                    <a:gd name="connsiteY5" fmla="*/ 989862 h 989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22369" h="989862">
                      <a:moveTo>
                        <a:pt x="263413" y="35705"/>
                      </a:moveTo>
                      <a:cubicBezTo>
                        <a:pt x="191630" y="4783"/>
                        <a:pt x="119847" y="-26138"/>
                        <a:pt x="77882" y="35705"/>
                      </a:cubicBezTo>
                      <a:cubicBezTo>
                        <a:pt x="35917" y="97548"/>
                        <a:pt x="-25927" y="316209"/>
                        <a:pt x="11621" y="406766"/>
                      </a:cubicBezTo>
                      <a:cubicBezTo>
                        <a:pt x="49169" y="497323"/>
                        <a:pt x="194943" y="554748"/>
                        <a:pt x="303169" y="579044"/>
                      </a:cubicBezTo>
                      <a:cubicBezTo>
                        <a:pt x="411395" y="603340"/>
                        <a:pt x="457778" y="484070"/>
                        <a:pt x="660978" y="552540"/>
                      </a:cubicBezTo>
                      <a:cubicBezTo>
                        <a:pt x="864178" y="621010"/>
                        <a:pt x="1193273" y="805436"/>
                        <a:pt x="1522369" y="989862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6" name="任意多边形: 形状 415"/>
                <p:cNvSpPr/>
                <p:nvPr/>
              </p:nvSpPr>
              <p:spPr>
                <a:xfrm rot="206043">
                  <a:off x="3936897" y="2637183"/>
                  <a:ext cx="1511828" cy="503582"/>
                </a:xfrm>
                <a:custGeom>
                  <a:avLst/>
                  <a:gdLst>
                    <a:gd name="connsiteX0" fmla="*/ 158025 w 1511828"/>
                    <a:gd name="connsiteY0" fmla="*/ 0 h 503582"/>
                    <a:gd name="connsiteX1" fmla="*/ 25503 w 1511828"/>
                    <a:gd name="connsiteY1" fmla="*/ 79513 h 503582"/>
                    <a:gd name="connsiteX2" fmla="*/ 25503 w 1511828"/>
                    <a:gd name="connsiteY2" fmla="*/ 304800 h 503582"/>
                    <a:gd name="connsiteX3" fmla="*/ 290546 w 1511828"/>
                    <a:gd name="connsiteY3" fmla="*/ 344556 h 503582"/>
                    <a:gd name="connsiteX4" fmla="*/ 648355 w 1511828"/>
                    <a:gd name="connsiteY4" fmla="*/ 503582 h 503582"/>
                    <a:gd name="connsiteX5" fmla="*/ 1443486 w 1511828"/>
                    <a:gd name="connsiteY5" fmla="*/ 344556 h 503582"/>
                    <a:gd name="connsiteX6" fmla="*/ 1416981 w 1511828"/>
                    <a:gd name="connsiteY6" fmla="*/ 384313 h 503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1828" h="503582">
                      <a:moveTo>
                        <a:pt x="158025" y="0"/>
                      </a:moveTo>
                      <a:cubicBezTo>
                        <a:pt x="102807" y="14356"/>
                        <a:pt x="47590" y="28713"/>
                        <a:pt x="25503" y="79513"/>
                      </a:cubicBezTo>
                      <a:cubicBezTo>
                        <a:pt x="3416" y="130313"/>
                        <a:pt x="-18671" y="260626"/>
                        <a:pt x="25503" y="304800"/>
                      </a:cubicBezTo>
                      <a:cubicBezTo>
                        <a:pt x="69677" y="348974"/>
                        <a:pt x="186737" y="311426"/>
                        <a:pt x="290546" y="344556"/>
                      </a:cubicBezTo>
                      <a:cubicBezTo>
                        <a:pt x="394355" y="377686"/>
                        <a:pt x="456198" y="503582"/>
                        <a:pt x="648355" y="503582"/>
                      </a:cubicBezTo>
                      <a:cubicBezTo>
                        <a:pt x="840512" y="503582"/>
                        <a:pt x="1315382" y="364434"/>
                        <a:pt x="1443486" y="344556"/>
                      </a:cubicBezTo>
                      <a:cubicBezTo>
                        <a:pt x="1571590" y="324678"/>
                        <a:pt x="1494285" y="354495"/>
                        <a:pt x="1416981" y="384313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89" name="组合 388"/>
              <p:cNvGrpSpPr/>
              <p:nvPr/>
            </p:nvGrpSpPr>
            <p:grpSpPr>
              <a:xfrm rot="686279">
                <a:off x="5127097" y="2756020"/>
                <a:ext cx="764712" cy="845731"/>
                <a:chOff x="5168232" y="2722522"/>
                <a:chExt cx="569684" cy="390987"/>
              </a:xfrm>
              <a:grpFill/>
            </p:grpSpPr>
            <p:sp>
              <p:nvSpPr>
                <p:cNvPr id="392" name="任意多边形: 形状 391"/>
                <p:cNvSpPr/>
                <p:nvPr/>
              </p:nvSpPr>
              <p:spPr>
                <a:xfrm>
                  <a:off x="5243451" y="2772186"/>
                  <a:ext cx="408952" cy="323716"/>
                </a:xfrm>
                <a:custGeom>
                  <a:avLst/>
                  <a:gdLst>
                    <a:gd name="connsiteX0" fmla="*/ 30915 w 525667"/>
                    <a:gd name="connsiteY0" fmla="*/ 342076 h 529485"/>
                    <a:gd name="connsiteX1" fmla="*/ 30915 w 525667"/>
                    <a:gd name="connsiteY1" fmla="*/ 37276 h 529485"/>
                    <a:gd name="connsiteX2" fmla="*/ 322463 w 525667"/>
                    <a:gd name="connsiteY2" fmla="*/ 37276 h 529485"/>
                    <a:gd name="connsiteX3" fmla="*/ 521246 w 525667"/>
                    <a:gd name="connsiteY3" fmla="*/ 328824 h 529485"/>
                    <a:gd name="connsiteX4" fmla="*/ 441733 w 525667"/>
                    <a:gd name="connsiteY4" fmla="*/ 527606 h 529485"/>
                    <a:gd name="connsiteX5" fmla="*/ 229698 w 525667"/>
                    <a:gd name="connsiteY5" fmla="*/ 421589 h 529485"/>
                    <a:gd name="connsiteX6" fmla="*/ 30915 w 525667"/>
                    <a:gd name="connsiteY6" fmla="*/ 342076 h 529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667" h="529485">
                      <a:moveTo>
                        <a:pt x="30915" y="342076"/>
                      </a:moveTo>
                      <a:cubicBezTo>
                        <a:pt x="-2216" y="278024"/>
                        <a:pt x="-17676" y="88076"/>
                        <a:pt x="30915" y="37276"/>
                      </a:cubicBezTo>
                      <a:cubicBezTo>
                        <a:pt x="79506" y="-13524"/>
                        <a:pt x="240741" y="-11315"/>
                        <a:pt x="322463" y="37276"/>
                      </a:cubicBezTo>
                      <a:cubicBezTo>
                        <a:pt x="404185" y="85867"/>
                        <a:pt x="501368" y="247102"/>
                        <a:pt x="521246" y="328824"/>
                      </a:cubicBezTo>
                      <a:cubicBezTo>
                        <a:pt x="541124" y="410546"/>
                        <a:pt x="490324" y="512145"/>
                        <a:pt x="441733" y="527606"/>
                      </a:cubicBezTo>
                      <a:cubicBezTo>
                        <a:pt x="393142" y="543067"/>
                        <a:pt x="302585" y="459137"/>
                        <a:pt x="229698" y="421589"/>
                      </a:cubicBezTo>
                      <a:cubicBezTo>
                        <a:pt x="156811" y="384041"/>
                        <a:pt x="64046" y="406128"/>
                        <a:pt x="30915" y="342076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3" name="椭圆 392"/>
                <p:cNvSpPr/>
                <p:nvPr/>
              </p:nvSpPr>
              <p:spPr>
                <a:xfrm flipV="1">
                  <a:off x="5287503" y="2745382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4" name="椭圆 393"/>
                <p:cNvSpPr/>
                <p:nvPr/>
              </p:nvSpPr>
              <p:spPr>
                <a:xfrm flipV="1">
                  <a:off x="5360934" y="2722522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5" name="椭圆 394"/>
                <p:cNvSpPr/>
                <p:nvPr/>
              </p:nvSpPr>
              <p:spPr>
                <a:xfrm flipV="1">
                  <a:off x="5592303" y="3050182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6" name="椭圆 395"/>
                <p:cNvSpPr/>
                <p:nvPr/>
              </p:nvSpPr>
              <p:spPr>
                <a:xfrm flipV="1">
                  <a:off x="5427081" y="2735925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7" name="椭圆 396"/>
                <p:cNvSpPr/>
                <p:nvPr/>
              </p:nvSpPr>
              <p:spPr>
                <a:xfrm rot="302439" flipV="1">
                  <a:off x="5513144" y="2759084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8" name="椭圆 397"/>
                <p:cNvSpPr/>
                <p:nvPr/>
              </p:nvSpPr>
              <p:spPr>
                <a:xfrm flipV="1">
                  <a:off x="5559229" y="2817905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9" name="椭圆 398"/>
                <p:cNvSpPr/>
                <p:nvPr/>
              </p:nvSpPr>
              <p:spPr>
                <a:xfrm flipV="1">
                  <a:off x="5605622" y="2859330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0" name="椭圆 399"/>
                <p:cNvSpPr/>
                <p:nvPr/>
              </p:nvSpPr>
              <p:spPr>
                <a:xfrm flipV="1">
                  <a:off x="5652402" y="2939997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1" name="椭圆 400"/>
                <p:cNvSpPr/>
                <p:nvPr/>
              </p:nvSpPr>
              <p:spPr>
                <a:xfrm flipV="1">
                  <a:off x="5671769" y="3027322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2" name="椭圆 401"/>
                <p:cNvSpPr/>
                <p:nvPr/>
              </p:nvSpPr>
              <p:spPr>
                <a:xfrm flipV="1">
                  <a:off x="5227935" y="2762990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3" name="椭圆 402"/>
                <p:cNvSpPr/>
                <p:nvPr/>
              </p:nvSpPr>
              <p:spPr>
                <a:xfrm flipV="1">
                  <a:off x="5181301" y="2811477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4" name="任意多边形: 形状 403"/>
                <p:cNvSpPr/>
                <p:nvPr/>
              </p:nvSpPr>
              <p:spPr>
                <a:xfrm rot="482638">
                  <a:off x="5314453" y="2876485"/>
                  <a:ext cx="252341" cy="128569"/>
                </a:xfrm>
                <a:custGeom>
                  <a:avLst/>
                  <a:gdLst>
                    <a:gd name="connsiteX0" fmla="*/ 40699 w 439092"/>
                    <a:gd name="connsiteY0" fmla="*/ 106057 h 516965"/>
                    <a:gd name="connsiteX1" fmla="*/ 80455 w 439092"/>
                    <a:gd name="connsiteY1" fmla="*/ 40 h 516965"/>
                    <a:gd name="connsiteX2" fmla="*/ 252734 w 439092"/>
                    <a:gd name="connsiteY2" fmla="*/ 92805 h 516965"/>
                    <a:gd name="connsiteX3" fmla="*/ 398508 w 439092"/>
                    <a:gd name="connsiteY3" fmla="*/ 39796 h 516965"/>
                    <a:gd name="connsiteX4" fmla="*/ 438264 w 439092"/>
                    <a:gd name="connsiteY4" fmla="*/ 225327 h 516965"/>
                    <a:gd name="connsiteX5" fmla="*/ 372003 w 439092"/>
                    <a:gd name="connsiteY5" fmla="*/ 331344 h 516965"/>
                    <a:gd name="connsiteX6" fmla="*/ 358751 w 439092"/>
                    <a:gd name="connsiteY6" fmla="*/ 477118 h 516965"/>
                    <a:gd name="connsiteX7" fmla="*/ 173221 w 439092"/>
                    <a:gd name="connsiteY7" fmla="*/ 503622 h 516965"/>
                    <a:gd name="connsiteX8" fmla="*/ 252734 w 439092"/>
                    <a:gd name="connsiteY8" fmla="*/ 291587 h 516965"/>
                    <a:gd name="connsiteX9" fmla="*/ 14195 w 439092"/>
                    <a:gd name="connsiteY9" fmla="*/ 278335 h 516965"/>
                    <a:gd name="connsiteX10" fmla="*/ 40699 w 439092"/>
                    <a:gd name="connsiteY10" fmla="*/ 106057 h 516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9092" h="516965">
                      <a:moveTo>
                        <a:pt x="40699" y="106057"/>
                      </a:moveTo>
                      <a:cubicBezTo>
                        <a:pt x="51742" y="59675"/>
                        <a:pt x="45116" y="2249"/>
                        <a:pt x="80455" y="40"/>
                      </a:cubicBezTo>
                      <a:cubicBezTo>
                        <a:pt x="115794" y="-2169"/>
                        <a:pt x="199725" y="86179"/>
                        <a:pt x="252734" y="92805"/>
                      </a:cubicBezTo>
                      <a:cubicBezTo>
                        <a:pt x="305743" y="99431"/>
                        <a:pt x="367586" y="17709"/>
                        <a:pt x="398508" y="39796"/>
                      </a:cubicBezTo>
                      <a:cubicBezTo>
                        <a:pt x="429430" y="61883"/>
                        <a:pt x="442682" y="176736"/>
                        <a:pt x="438264" y="225327"/>
                      </a:cubicBezTo>
                      <a:cubicBezTo>
                        <a:pt x="433846" y="273918"/>
                        <a:pt x="385255" y="289379"/>
                        <a:pt x="372003" y="331344"/>
                      </a:cubicBezTo>
                      <a:cubicBezTo>
                        <a:pt x="358751" y="373309"/>
                        <a:pt x="391881" y="448405"/>
                        <a:pt x="358751" y="477118"/>
                      </a:cubicBezTo>
                      <a:cubicBezTo>
                        <a:pt x="325621" y="505831"/>
                        <a:pt x="190890" y="534544"/>
                        <a:pt x="173221" y="503622"/>
                      </a:cubicBezTo>
                      <a:cubicBezTo>
                        <a:pt x="155552" y="472700"/>
                        <a:pt x="279238" y="329135"/>
                        <a:pt x="252734" y="291587"/>
                      </a:cubicBezTo>
                      <a:cubicBezTo>
                        <a:pt x="226230" y="254039"/>
                        <a:pt x="53951" y="307048"/>
                        <a:pt x="14195" y="278335"/>
                      </a:cubicBezTo>
                      <a:cubicBezTo>
                        <a:pt x="-25561" y="249622"/>
                        <a:pt x="29656" y="152439"/>
                        <a:pt x="40699" y="106057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5" name="椭圆 404"/>
                <p:cNvSpPr/>
                <p:nvPr/>
              </p:nvSpPr>
              <p:spPr>
                <a:xfrm flipV="1">
                  <a:off x="5380335" y="2915390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6" name="椭圆 405"/>
                <p:cNvSpPr/>
                <p:nvPr/>
              </p:nvSpPr>
              <p:spPr>
                <a:xfrm flipV="1">
                  <a:off x="5532735" y="3067790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7" name="椭圆 406"/>
                <p:cNvSpPr/>
                <p:nvPr/>
              </p:nvSpPr>
              <p:spPr>
                <a:xfrm flipV="1">
                  <a:off x="5168232" y="2891772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8" name="椭圆 407"/>
                <p:cNvSpPr/>
                <p:nvPr/>
              </p:nvSpPr>
              <p:spPr>
                <a:xfrm flipV="1">
                  <a:off x="5214374" y="2973843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9" name="椭圆 408"/>
                <p:cNvSpPr/>
                <p:nvPr/>
              </p:nvSpPr>
              <p:spPr>
                <a:xfrm flipV="1">
                  <a:off x="5260766" y="3010104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0" name="椭圆 409"/>
                <p:cNvSpPr/>
                <p:nvPr/>
              </p:nvSpPr>
              <p:spPr>
                <a:xfrm flipV="1">
                  <a:off x="5347261" y="3054158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1" name="椭圆 410"/>
                <p:cNvSpPr/>
                <p:nvPr/>
              </p:nvSpPr>
              <p:spPr>
                <a:xfrm flipV="1">
                  <a:off x="5418976" y="3060699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90" name="任意多边形: 形状 389"/>
              <p:cNvSpPr/>
              <p:nvPr/>
            </p:nvSpPr>
            <p:spPr>
              <a:xfrm>
                <a:off x="4161183" y="3445565"/>
                <a:ext cx="1179443" cy="987811"/>
              </a:xfrm>
              <a:custGeom>
                <a:avLst/>
                <a:gdLst>
                  <a:gd name="connsiteX0" fmla="*/ 1179443 w 1179443"/>
                  <a:gd name="connsiteY0" fmla="*/ 0 h 987811"/>
                  <a:gd name="connsiteX1" fmla="*/ 728869 w 1179443"/>
                  <a:gd name="connsiteY1" fmla="*/ 145774 h 987811"/>
                  <a:gd name="connsiteX2" fmla="*/ 530087 w 1179443"/>
                  <a:gd name="connsiteY2" fmla="*/ 503583 h 987811"/>
                  <a:gd name="connsiteX3" fmla="*/ 397565 w 1179443"/>
                  <a:gd name="connsiteY3" fmla="*/ 755374 h 987811"/>
                  <a:gd name="connsiteX4" fmla="*/ 172278 w 1179443"/>
                  <a:gd name="connsiteY4" fmla="*/ 967409 h 987811"/>
                  <a:gd name="connsiteX5" fmla="*/ 0 w 1179443"/>
                  <a:gd name="connsiteY5" fmla="*/ 967409 h 987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9443" h="987811">
                    <a:moveTo>
                      <a:pt x="1179443" y="0"/>
                    </a:moveTo>
                    <a:cubicBezTo>
                      <a:pt x="1008269" y="30922"/>
                      <a:pt x="837095" y="61844"/>
                      <a:pt x="728869" y="145774"/>
                    </a:cubicBezTo>
                    <a:cubicBezTo>
                      <a:pt x="620643" y="229704"/>
                      <a:pt x="585304" y="401983"/>
                      <a:pt x="530087" y="503583"/>
                    </a:cubicBezTo>
                    <a:cubicBezTo>
                      <a:pt x="474870" y="605183"/>
                      <a:pt x="457200" y="678070"/>
                      <a:pt x="397565" y="755374"/>
                    </a:cubicBezTo>
                    <a:cubicBezTo>
                      <a:pt x="337930" y="832678"/>
                      <a:pt x="238539" y="932070"/>
                      <a:pt x="172278" y="967409"/>
                    </a:cubicBezTo>
                    <a:cubicBezTo>
                      <a:pt x="106017" y="1002748"/>
                      <a:pt x="53008" y="985078"/>
                      <a:pt x="0" y="967409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1" name="任意多边形: 形状 390"/>
              <p:cNvSpPr/>
              <p:nvPr/>
            </p:nvSpPr>
            <p:spPr>
              <a:xfrm>
                <a:off x="4216936" y="3510637"/>
                <a:ext cx="1097186" cy="993246"/>
              </a:xfrm>
              <a:custGeom>
                <a:avLst/>
                <a:gdLst>
                  <a:gd name="connsiteX0" fmla="*/ 1126435 w 1126435"/>
                  <a:gd name="connsiteY0" fmla="*/ 1190 h 1008355"/>
                  <a:gd name="connsiteX1" fmla="*/ 781878 w 1126435"/>
                  <a:gd name="connsiteY1" fmla="*/ 93955 h 1008355"/>
                  <a:gd name="connsiteX2" fmla="*/ 530087 w 1126435"/>
                  <a:gd name="connsiteY2" fmla="*/ 597538 h 1008355"/>
                  <a:gd name="connsiteX3" fmla="*/ 410817 w 1126435"/>
                  <a:gd name="connsiteY3" fmla="*/ 849329 h 1008355"/>
                  <a:gd name="connsiteX4" fmla="*/ 238539 w 1126435"/>
                  <a:gd name="connsiteY4" fmla="*/ 942094 h 1008355"/>
                  <a:gd name="connsiteX5" fmla="*/ 0 w 1126435"/>
                  <a:gd name="connsiteY5" fmla="*/ 1008355 h 1008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26435" h="1008355">
                    <a:moveTo>
                      <a:pt x="1126435" y="1190"/>
                    </a:moveTo>
                    <a:cubicBezTo>
                      <a:pt x="1003852" y="-2123"/>
                      <a:pt x="881269" y="-5436"/>
                      <a:pt x="781878" y="93955"/>
                    </a:cubicBezTo>
                    <a:cubicBezTo>
                      <a:pt x="682487" y="193346"/>
                      <a:pt x="591930" y="471642"/>
                      <a:pt x="530087" y="597538"/>
                    </a:cubicBezTo>
                    <a:cubicBezTo>
                      <a:pt x="468243" y="723434"/>
                      <a:pt x="459408" y="791903"/>
                      <a:pt x="410817" y="849329"/>
                    </a:cubicBezTo>
                    <a:cubicBezTo>
                      <a:pt x="362226" y="906755"/>
                      <a:pt x="307008" y="915590"/>
                      <a:pt x="238539" y="942094"/>
                    </a:cubicBezTo>
                    <a:cubicBezTo>
                      <a:pt x="170070" y="968598"/>
                      <a:pt x="85035" y="988476"/>
                      <a:pt x="0" y="1008355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372" name="任意多边形: 形状 371"/>
            <p:cNvSpPr/>
            <p:nvPr/>
          </p:nvSpPr>
          <p:spPr>
            <a:xfrm>
              <a:off x="5565913" y="2849217"/>
              <a:ext cx="503583" cy="198783"/>
            </a:xfrm>
            <a:custGeom>
              <a:avLst/>
              <a:gdLst>
                <a:gd name="connsiteX0" fmla="*/ 0 w 503583"/>
                <a:gd name="connsiteY0" fmla="*/ 0 h 198783"/>
                <a:gd name="connsiteX1" fmla="*/ 145774 w 503583"/>
                <a:gd name="connsiteY1" fmla="*/ 145774 h 198783"/>
                <a:gd name="connsiteX2" fmla="*/ 384313 w 503583"/>
                <a:gd name="connsiteY2" fmla="*/ 119270 h 198783"/>
                <a:gd name="connsiteX3" fmla="*/ 503583 w 503583"/>
                <a:gd name="connsiteY3" fmla="*/ 198783 h 19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3583" h="198783">
                  <a:moveTo>
                    <a:pt x="0" y="0"/>
                  </a:moveTo>
                  <a:cubicBezTo>
                    <a:pt x="40861" y="62948"/>
                    <a:pt x="81722" y="125896"/>
                    <a:pt x="145774" y="145774"/>
                  </a:cubicBezTo>
                  <a:cubicBezTo>
                    <a:pt x="209826" y="165652"/>
                    <a:pt x="324678" y="110435"/>
                    <a:pt x="384313" y="119270"/>
                  </a:cubicBezTo>
                  <a:cubicBezTo>
                    <a:pt x="443948" y="128105"/>
                    <a:pt x="473765" y="163444"/>
                    <a:pt x="503583" y="198783"/>
                  </a:cubicBezTo>
                </a:path>
              </a:pathLst>
            </a:custGeom>
            <a:grpFill/>
            <a:ln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3" name="任意多边形: 形状 372"/>
            <p:cNvSpPr/>
            <p:nvPr/>
          </p:nvSpPr>
          <p:spPr>
            <a:xfrm rot="394953">
              <a:off x="5579165" y="2785048"/>
              <a:ext cx="516835" cy="207903"/>
            </a:xfrm>
            <a:custGeom>
              <a:avLst/>
              <a:gdLst>
                <a:gd name="connsiteX0" fmla="*/ 0 w 516835"/>
                <a:gd name="connsiteY0" fmla="*/ 75382 h 207903"/>
                <a:gd name="connsiteX1" fmla="*/ 278295 w 516835"/>
                <a:gd name="connsiteY1" fmla="*/ 9121 h 207903"/>
                <a:gd name="connsiteX2" fmla="*/ 357808 w 516835"/>
                <a:gd name="connsiteY2" fmla="*/ 22373 h 207903"/>
                <a:gd name="connsiteX3" fmla="*/ 516835 w 516835"/>
                <a:gd name="connsiteY3" fmla="*/ 207903 h 20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835" h="207903">
                  <a:moveTo>
                    <a:pt x="0" y="75382"/>
                  </a:moveTo>
                  <a:cubicBezTo>
                    <a:pt x="109330" y="46669"/>
                    <a:pt x="218660" y="17956"/>
                    <a:pt x="278295" y="9121"/>
                  </a:cubicBezTo>
                  <a:cubicBezTo>
                    <a:pt x="337930" y="286"/>
                    <a:pt x="318051" y="-10757"/>
                    <a:pt x="357808" y="22373"/>
                  </a:cubicBezTo>
                  <a:cubicBezTo>
                    <a:pt x="397565" y="55503"/>
                    <a:pt x="457200" y="131703"/>
                    <a:pt x="516835" y="207903"/>
                  </a:cubicBezTo>
                </a:path>
              </a:pathLst>
            </a:custGeom>
            <a:grpFill/>
            <a:ln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4" name="任意多边形: 形状 373"/>
            <p:cNvSpPr/>
            <p:nvPr/>
          </p:nvSpPr>
          <p:spPr>
            <a:xfrm rot="227938">
              <a:off x="5676399" y="2977191"/>
              <a:ext cx="401486" cy="831954"/>
            </a:xfrm>
            <a:custGeom>
              <a:avLst/>
              <a:gdLst>
                <a:gd name="connsiteX0" fmla="*/ 393097 w 401486"/>
                <a:gd name="connsiteY0" fmla="*/ 4548 h 831954"/>
                <a:gd name="connsiteX1" fmla="*/ 48540 w 401486"/>
                <a:gd name="connsiteY1" fmla="*/ 84061 h 831954"/>
                <a:gd name="connsiteX2" fmla="*/ 22036 w 401486"/>
                <a:gd name="connsiteY2" fmla="*/ 375609 h 831954"/>
                <a:gd name="connsiteX3" fmla="*/ 234071 w 401486"/>
                <a:gd name="connsiteY3" fmla="*/ 667157 h 831954"/>
                <a:gd name="connsiteX4" fmla="*/ 234071 w 401486"/>
                <a:gd name="connsiteY4" fmla="*/ 826183 h 831954"/>
                <a:gd name="connsiteX5" fmla="*/ 287079 w 401486"/>
                <a:gd name="connsiteY5" fmla="*/ 468374 h 831954"/>
                <a:gd name="connsiteX6" fmla="*/ 234071 w 401486"/>
                <a:gd name="connsiteY6" fmla="*/ 388861 h 831954"/>
                <a:gd name="connsiteX7" fmla="*/ 287079 w 401486"/>
                <a:gd name="connsiteY7" fmla="*/ 190079 h 831954"/>
                <a:gd name="connsiteX8" fmla="*/ 393097 w 401486"/>
                <a:gd name="connsiteY8" fmla="*/ 4548 h 83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1486" h="831954">
                  <a:moveTo>
                    <a:pt x="393097" y="4548"/>
                  </a:moveTo>
                  <a:cubicBezTo>
                    <a:pt x="353341" y="-13122"/>
                    <a:pt x="110383" y="22218"/>
                    <a:pt x="48540" y="84061"/>
                  </a:cubicBezTo>
                  <a:cubicBezTo>
                    <a:pt x="-13303" y="145904"/>
                    <a:pt x="-8886" y="278426"/>
                    <a:pt x="22036" y="375609"/>
                  </a:cubicBezTo>
                  <a:cubicBezTo>
                    <a:pt x="52958" y="472792"/>
                    <a:pt x="198732" y="592061"/>
                    <a:pt x="234071" y="667157"/>
                  </a:cubicBezTo>
                  <a:cubicBezTo>
                    <a:pt x="269410" y="742253"/>
                    <a:pt x="225236" y="859314"/>
                    <a:pt x="234071" y="826183"/>
                  </a:cubicBezTo>
                  <a:cubicBezTo>
                    <a:pt x="242906" y="793053"/>
                    <a:pt x="287079" y="541261"/>
                    <a:pt x="287079" y="468374"/>
                  </a:cubicBezTo>
                  <a:cubicBezTo>
                    <a:pt x="287079" y="395487"/>
                    <a:pt x="234071" y="435243"/>
                    <a:pt x="234071" y="388861"/>
                  </a:cubicBezTo>
                  <a:cubicBezTo>
                    <a:pt x="234071" y="342479"/>
                    <a:pt x="253949" y="254131"/>
                    <a:pt x="287079" y="190079"/>
                  </a:cubicBezTo>
                  <a:cubicBezTo>
                    <a:pt x="320209" y="126027"/>
                    <a:pt x="432853" y="22218"/>
                    <a:pt x="393097" y="4548"/>
                  </a:cubicBezTo>
                  <a:close/>
                </a:path>
              </a:pathLst>
            </a:custGeom>
            <a:grpFill/>
            <a:ln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5" name="任意多边形: 形状 374"/>
            <p:cNvSpPr/>
            <p:nvPr/>
          </p:nvSpPr>
          <p:spPr>
            <a:xfrm>
              <a:off x="5795552" y="3048000"/>
              <a:ext cx="247439" cy="622852"/>
            </a:xfrm>
            <a:custGeom>
              <a:avLst/>
              <a:gdLst>
                <a:gd name="connsiteX0" fmla="*/ 247439 w 247439"/>
                <a:gd name="connsiteY0" fmla="*/ 0 h 622852"/>
                <a:gd name="connsiteX1" fmla="*/ 35405 w 247439"/>
                <a:gd name="connsiteY1" fmla="*/ 106017 h 622852"/>
                <a:gd name="connsiteX2" fmla="*/ 8900 w 247439"/>
                <a:gd name="connsiteY2" fmla="*/ 344557 h 622852"/>
                <a:gd name="connsiteX3" fmla="*/ 128170 w 247439"/>
                <a:gd name="connsiteY3" fmla="*/ 622852 h 622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439" h="622852">
                  <a:moveTo>
                    <a:pt x="247439" y="0"/>
                  </a:moveTo>
                  <a:cubicBezTo>
                    <a:pt x="161300" y="24295"/>
                    <a:pt x="75161" y="48591"/>
                    <a:pt x="35405" y="106017"/>
                  </a:cubicBezTo>
                  <a:cubicBezTo>
                    <a:pt x="-4351" y="163443"/>
                    <a:pt x="-6561" y="258418"/>
                    <a:pt x="8900" y="344557"/>
                  </a:cubicBezTo>
                  <a:cubicBezTo>
                    <a:pt x="24361" y="430696"/>
                    <a:pt x="76265" y="526774"/>
                    <a:pt x="128170" y="622852"/>
                  </a:cubicBezTo>
                </a:path>
              </a:pathLst>
            </a:custGeom>
            <a:grpFill/>
            <a:ln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6" name="任意多边形: 形状 375"/>
            <p:cNvSpPr/>
            <p:nvPr/>
          </p:nvSpPr>
          <p:spPr>
            <a:xfrm>
              <a:off x="5711687" y="3207026"/>
              <a:ext cx="79513" cy="79513"/>
            </a:xfrm>
            <a:custGeom>
              <a:avLst/>
              <a:gdLst>
                <a:gd name="connsiteX0" fmla="*/ 79513 w 79513"/>
                <a:gd name="connsiteY0" fmla="*/ 0 h 79513"/>
                <a:gd name="connsiteX1" fmla="*/ 26504 w 79513"/>
                <a:gd name="connsiteY1" fmla="*/ 26504 h 79513"/>
                <a:gd name="connsiteX2" fmla="*/ 0 w 79513"/>
                <a:gd name="connsiteY2" fmla="*/ 79513 h 7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513" h="79513">
                  <a:moveTo>
                    <a:pt x="79513" y="0"/>
                  </a:moveTo>
                  <a:lnTo>
                    <a:pt x="26504" y="26504"/>
                  </a:lnTo>
                  <a:cubicBezTo>
                    <a:pt x="13252" y="39756"/>
                    <a:pt x="6626" y="59634"/>
                    <a:pt x="0" y="79513"/>
                  </a:cubicBezTo>
                </a:path>
              </a:pathLst>
            </a:custGeom>
            <a:grpFill/>
            <a:ln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7" name="任意多边形: 形状 376"/>
            <p:cNvSpPr/>
            <p:nvPr/>
          </p:nvSpPr>
          <p:spPr>
            <a:xfrm>
              <a:off x="5843060" y="3074504"/>
              <a:ext cx="80662" cy="318053"/>
            </a:xfrm>
            <a:custGeom>
              <a:avLst/>
              <a:gdLst>
                <a:gd name="connsiteX0" fmla="*/ 80662 w 80662"/>
                <a:gd name="connsiteY0" fmla="*/ 0 h 318053"/>
                <a:gd name="connsiteX1" fmla="*/ 1149 w 80662"/>
                <a:gd name="connsiteY1" fmla="*/ 132522 h 318053"/>
                <a:gd name="connsiteX2" fmla="*/ 40905 w 80662"/>
                <a:gd name="connsiteY2" fmla="*/ 318053 h 31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662" h="318053">
                  <a:moveTo>
                    <a:pt x="80662" y="0"/>
                  </a:moveTo>
                  <a:cubicBezTo>
                    <a:pt x="44218" y="39756"/>
                    <a:pt x="7775" y="79513"/>
                    <a:pt x="1149" y="132522"/>
                  </a:cubicBezTo>
                  <a:cubicBezTo>
                    <a:pt x="-5477" y="185531"/>
                    <a:pt x="17714" y="251792"/>
                    <a:pt x="40905" y="318053"/>
                  </a:cubicBezTo>
                </a:path>
              </a:pathLst>
            </a:custGeom>
            <a:grpFill/>
            <a:ln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8" name="任意多边形: 形状 377"/>
            <p:cNvSpPr/>
            <p:nvPr/>
          </p:nvSpPr>
          <p:spPr>
            <a:xfrm rot="1340388">
              <a:off x="5777948" y="3419061"/>
              <a:ext cx="172278" cy="66261"/>
            </a:xfrm>
            <a:custGeom>
              <a:avLst/>
              <a:gdLst>
                <a:gd name="connsiteX0" fmla="*/ 0 w 172278"/>
                <a:gd name="connsiteY0" fmla="*/ 0 h 66261"/>
                <a:gd name="connsiteX1" fmla="*/ 172278 w 172278"/>
                <a:gd name="connsiteY1" fmla="*/ 66261 h 6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2278" h="66261">
                  <a:moveTo>
                    <a:pt x="0" y="0"/>
                  </a:moveTo>
                  <a:lnTo>
                    <a:pt x="172278" y="66261"/>
                  </a:lnTo>
                </a:path>
              </a:pathLst>
            </a:custGeom>
            <a:grpFill/>
            <a:ln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29" name="组合 428"/>
          <p:cNvGrpSpPr/>
          <p:nvPr/>
        </p:nvGrpSpPr>
        <p:grpSpPr>
          <a:xfrm rot="17978844">
            <a:off x="3859000" y="3819371"/>
            <a:ext cx="1513454" cy="1978983"/>
            <a:chOff x="-195290" y="490398"/>
            <a:chExt cx="3094420" cy="3527308"/>
          </a:xfrm>
          <a:solidFill>
            <a:srgbClr val="588BC4"/>
          </a:solidFill>
        </p:grpSpPr>
        <p:grpSp>
          <p:nvGrpSpPr>
            <p:cNvPr id="430" name="组合 429"/>
            <p:cNvGrpSpPr/>
            <p:nvPr/>
          </p:nvGrpSpPr>
          <p:grpSpPr>
            <a:xfrm>
              <a:off x="923950" y="2019633"/>
              <a:ext cx="1975180" cy="1998073"/>
              <a:chOff x="101715" y="332209"/>
              <a:chExt cx="3014059" cy="2943129"/>
            </a:xfrm>
            <a:grpFill/>
          </p:grpSpPr>
          <p:grpSp>
            <p:nvGrpSpPr>
              <p:cNvPr id="490" name="组合 489"/>
              <p:cNvGrpSpPr/>
              <p:nvPr/>
            </p:nvGrpSpPr>
            <p:grpSpPr>
              <a:xfrm rot="522258">
                <a:off x="1533351" y="570492"/>
                <a:ext cx="1582423" cy="1468836"/>
                <a:chOff x="5021217" y="1946259"/>
                <a:chExt cx="2122082" cy="1969759"/>
              </a:xfrm>
              <a:grpFill/>
            </p:grpSpPr>
            <p:grpSp>
              <p:nvGrpSpPr>
                <p:cNvPr id="536" name="组合 535"/>
                <p:cNvGrpSpPr/>
                <p:nvPr/>
              </p:nvGrpSpPr>
              <p:grpSpPr>
                <a:xfrm>
                  <a:off x="5021217" y="1946259"/>
                  <a:ext cx="2028940" cy="1949880"/>
                  <a:chOff x="5021217" y="1946259"/>
                  <a:chExt cx="2028940" cy="1949880"/>
                </a:xfrm>
                <a:grpFill/>
              </p:grpSpPr>
              <p:grpSp>
                <p:nvGrpSpPr>
                  <p:cNvPr id="538" name="组合 537"/>
                  <p:cNvGrpSpPr/>
                  <p:nvPr/>
                </p:nvGrpSpPr>
                <p:grpSpPr>
                  <a:xfrm>
                    <a:off x="5021217" y="1946259"/>
                    <a:ext cx="1697635" cy="1848834"/>
                    <a:chOff x="5021217" y="1946259"/>
                    <a:chExt cx="2058122" cy="2241428"/>
                  </a:xfrm>
                  <a:grpFill/>
                </p:grpSpPr>
                <p:sp>
                  <p:nvSpPr>
                    <p:cNvPr id="542" name="任意多边形: 形状 541"/>
                    <p:cNvSpPr/>
                    <p:nvPr/>
                  </p:nvSpPr>
                  <p:spPr>
                    <a:xfrm rot="20495120">
                      <a:off x="5021217" y="1946259"/>
                      <a:ext cx="2058122" cy="1994718"/>
                    </a:xfrm>
                    <a:custGeom>
                      <a:avLst/>
                      <a:gdLst>
                        <a:gd name="connsiteX0" fmla="*/ 0 w 2464308"/>
                        <a:gd name="connsiteY0" fmla="*/ 1552479 h 1565731"/>
                        <a:gd name="connsiteX1" fmla="*/ 689113 w 2464308"/>
                        <a:gd name="connsiteY1" fmla="*/ 942879 h 1565731"/>
                        <a:gd name="connsiteX2" fmla="*/ 927652 w 2464308"/>
                        <a:gd name="connsiteY2" fmla="*/ 121244 h 1565731"/>
                        <a:gd name="connsiteX3" fmla="*/ 1152939 w 2464308"/>
                        <a:gd name="connsiteY3" fmla="*/ 1975 h 1565731"/>
                        <a:gd name="connsiteX4" fmla="*/ 1258956 w 2464308"/>
                        <a:gd name="connsiteY4" fmla="*/ 94740 h 1565731"/>
                        <a:gd name="connsiteX5" fmla="*/ 1417982 w 2464308"/>
                        <a:gd name="connsiteY5" fmla="*/ 81488 h 1565731"/>
                        <a:gd name="connsiteX6" fmla="*/ 1696278 w 2464308"/>
                        <a:gd name="connsiteY6" fmla="*/ 81488 h 1565731"/>
                        <a:gd name="connsiteX7" fmla="*/ 1722782 w 2464308"/>
                        <a:gd name="connsiteY7" fmla="*/ 346531 h 1565731"/>
                        <a:gd name="connsiteX8" fmla="*/ 39756 w 2464308"/>
                        <a:gd name="connsiteY8" fmla="*/ 1512723 h 1565731"/>
                        <a:gd name="connsiteX9" fmla="*/ 1166191 w 2464308"/>
                        <a:gd name="connsiteY9" fmla="*/ 730844 h 1565731"/>
                        <a:gd name="connsiteX10" fmla="*/ 2001078 w 2464308"/>
                        <a:gd name="connsiteY10" fmla="*/ 373036 h 1565731"/>
                        <a:gd name="connsiteX11" fmla="*/ 2438400 w 2464308"/>
                        <a:gd name="connsiteY11" fmla="*/ 505557 h 1565731"/>
                        <a:gd name="connsiteX12" fmla="*/ 2372139 w 2464308"/>
                        <a:gd name="connsiteY12" fmla="*/ 823610 h 1565731"/>
                        <a:gd name="connsiteX13" fmla="*/ 2027582 w 2464308"/>
                        <a:gd name="connsiteY13" fmla="*/ 1048897 h 1565731"/>
                        <a:gd name="connsiteX14" fmla="*/ 331304 w 2464308"/>
                        <a:gd name="connsiteY14" fmla="*/ 1565731 h 1565731"/>
                        <a:gd name="connsiteX15" fmla="*/ 331304 w 2464308"/>
                        <a:gd name="connsiteY15" fmla="*/ 1565731 h 15657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464308" h="1565731">
                          <a:moveTo>
                            <a:pt x="0" y="1552479"/>
                          </a:moveTo>
                          <a:cubicBezTo>
                            <a:pt x="267252" y="1366948"/>
                            <a:pt x="534504" y="1181418"/>
                            <a:pt x="689113" y="942879"/>
                          </a:cubicBezTo>
                          <a:cubicBezTo>
                            <a:pt x="843722" y="704340"/>
                            <a:pt x="850348" y="278061"/>
                            <a:pt x="927652" y="121244"/>
                          </a:cubicBezTo>
                          <a:cubicBezTo>
                            <a:pt x="1004956" y="-35573"/>
                            <a:pt x="1097722" y="6392"/>
                            <a:pt x="1152939" y="1975"/>
                          </a:cubicBezTo>
                          <a:cubicBezTo>
                            <a:pt x="1208156" y="-2442"/>
                            <a:pt x="1214782" y="81488"/>
                            <a:pt x="1258956" y="94740"/>
                          </a:cubicBezTo>
                          <a:cubicBezTo>
                            <a:pt x="1303130" y="107992"/>
                            <a:pt x="1345095" y="83697"/>
                            <a:pt x="1417982" y="81488"/>
                          </a:cubicBezTo>
                          <a:cubicBezTo>
                            <a:pt x="1490869" y="79279"/>
                            <a:pt x="1645478" y="37314"/>
                            <a:pt x="1696278" y="81488"/>
                          </a:cubicBezTo>
                          <a:cubicBezTo>
                            <a:pt x="1747078" y="125662"/>
                            <a:pt x="1998869" y="107992"/>
                            <a:pt x="1722782" y="346531"/>
                          </a:cubicBezTo>
                          <a:cubicBezTo>
                            <a:pt x="1446695" y="585070"/>
                            <a:pt x="39756" y="1512723"/>
                            <a:pt x="39756" y="1512723"/>
                          </a:cubicBezTo>
                          <a:cubicBezTo>
                            <a:pt x="-53009" y="1576775"/>
                            <a:pt x="839304" y="920792"/>
                            <a:pt x="1166191" y="730844"/>
                          </a:cubicBezTo>
                          <a:cubicBezTo>
                            <a:pt x="1493078" y="540896"/>
                            <a:pt x="1789043" y="410584"/>
                            <a:pt x="2001078" y="373036"/>
                          </a:cubicBezTo>
                          <a:cubicBezTo>
                            <a:pt x="2213113" y="335488"/>
                            <a:pt x="2376557" y="430461"/>
                            <a:pt x="2438400" y="505557"/>
                          </a:cubicBezTo>
                          <a:cubicBezTo>
                            <a:pt x="2500244" y="580653"/>
                            <a:pt x="2440609" y="733053"/>
                            <a:pt x="2372139" y="823610"/>
                          </a:cubicBezTo>
                          <a:cubicBezTo>
                            <a:pt x="2303669" y="914167"/>
                            <a:pt x="2367721" y="925210"/>
                            <a:pt x="2027582" y="1048897"/>
                          </a:cubicBezTo>
                          <a:cubicBezTo>
                            <a:pt x="1687443" y="1172584"/>
                            <a:pt x="331304" y="1565731"/>
                            <a:pt x="331304" y="1565731"/>
                          </a:cubicBezTo>
                          <a:lnTo>
                            <a:pt x="331304" y="1565731"/>
                          </a:lnTo>
                        </a:path>
                      </a:pathLst>
                    </a:custGeom>
                    <a:grpFill/>
                    <a:ln w="19050">
                      <a:solidFill>
                        <a:srgbClr val="DAEEFA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43" name="任意多边形: 形状 542"/>
                    <p:cNvSpPr/>
                    <p:nvPr/>
                  </p:nvSpPr>
                  <p:spPr>
                    <a:xfrm>
                      <a:off x="5473148" y="2292626"/>
                      <a:ext cx="1404730" cy="1895061"/>
                    </a:xfrm>
                    <a:custGeom>
                      <a:avLst/>
                      <a:gdLst>
                        <a:gd name="connsiteX0" fmla="*/ 1404730 w 1404730"/>
                        <a:gd name="connsiteY0" fmla="*/ 0 h 1895061"/>
                        <a:gd name="connsiteX1" fmla="*/ 1060174 w 1404730"/>
                        <a:gd name="connsiteY1" fmla="*/ 212035 h 1895061"/>
                        <a:gd name="connsiteX2" fmla="*/ 649356 w 1404730"/>
                        <a:gd name="connsiteY2" fmla="*/ 728870 h 1895061"/>
                        <a:gd name="connsiteX3" fmla="*/ 0 w 1404730"/>
                        <a:gd name="connsiteY3" fmla="*/ 1895061 h 1895061"/>
                        <a:gd name="connsiteX4" fmla="*/ 0 w 1404730"/>
                        <a:gd name="connsiteY4" fmla="*/ 1895061 h 18950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04730" h="1895061">
                          <a:moveTo>
                            <a:pt x="1404730" y="0"/>
                          </a:moveTo>
                          <a:cubicBezTo>
                            <a:pt x="1295400" y="45278"/>
                            <a:pt x="1186070" y="90557"/>
                            <a:pt x="1060174" y="212035"/>
                          </a:cubicBezTo>
                          <a:cubicBezTo>
                            <a:pt x="934278" y="333513"/>
                            <a:pt x="826052" y="448366"/>
                            <a:pt x="649356" y="728870"/>
                          </a:cubicBezTo>
                          <a:cubicBezTo>
                            <a:pt x="472660" y="1009374"/>
                            <a:pt x="0" y="1895061"/>
                            <a:pt x="0" y="1895061"/>
                          </a:cubicBezTo>
                          <a:lnTo>
                            <a:pt x="0" y="1895061"/>
                          </a:lnTo>
                        </a:path>
                      </a:pathLst>
                    </a:custGeom>
                    <a:grpFill/>
                    <a:ln w="19050">
                      <a:solidFill>
                        <a:srgbClr val="DAEEFA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539" name="任意多边形: 形状 538"/>
                  <p:cNvSpPr/>
                  <p:nvPr/>
                </p:nvSpPr>
                <p:spPr>
                  <a:xfrm>
                    <a:off x="5552661" y="2544417"/>
                    <a:ext cx="1410569" cy="1351722"/>
                  </a:xfrm>
                  <a:custGeom>
                    <a:avLst/>
                    <a:gdLst>
                      <a:gd name="connsiteX0" fmla="*/ 1086678 w 1410569"/>
                      <a:gd name="connsiteY0" fmla="*/ 0 h 1351722"/>
                      <a:gd name="connsiteX1" fmla="*/ 1404730 w 1410569"/>
                      <a:gd name="connsiteY1" fmla="*/ 132522 h 1351722"/>
                      <a:gd name="connsiteX2" fmla="*/ 1258956 w 1410569"/>
                      <a:gd name="connsiteY2" fmla="*/ 702366 h 1351722"/>
                      <a:gd name="connsiteX3" fmla="*/ 848139 w 1410569"/>
                      <a:gd name="connsiteY3" fmla="*/ 861392 h 1351722"/>
                      <a:gd name="connsiteX4" fmla="*/ 251791 w 1410569"/>
                      <a:gd name="connsiteY4" fmla="*/ 1060174 h 1351722"/>
                      <a:gd name="connsiteX5" fmla="*/ 0 w 1410569"/>
                      <a:gd name="connsiteY5" fmla="*/ 1351722 h 1351722"/>
                      <a:gd name="connsiteX6" fmla="*/ 0 w 1410569"/>
                      <a:gd name="connsiteY6" fmla="*/ 1351722 h 1351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10569" h="1351722">
                        <a:moveTo>
                          <a:pt x="1086678" y="0"/>
                        </a:moveTo>
                        <a:cubicBezTo>
                          <a:pt x="1231347" y="7730"/>
                          <a:pt x="1376017" y="15461"/>
                          <a:pt x="1404730" y="132522"/>
                        </a:cubicBezTo>
                        <a:cubicBezTo>
                          <a:pt x="1433443" y="249583"/>
                          <a:pt x="1351721" y="580888"/>
                          <a:pt x="1258956" y="702366"/>
                        </a:cubicBezTo>
                        <a:cubicBezTo>
                          <a:pt x="1166191" y="823844"/>
                          <a:pt x="1016000" y="801757"/>
                          <a:pt x="848139" y="861392"/>
                        </a:cubicBezTo>
                        <a:cubicBezTo>
                          <a:pt x="680278" y="921027"/>
                          <a:pt x="393147" y="978452"/>
                          <a:pt x="251791" y="1060174"/>
                        </a:cubicBezTo>
                        <a:cubicBezTo>
                          <a:pt x="110434" y="1141896"/>
                          <a:pt x="0" y="1351722"/>
                          <a:pt x="0" y="1351722"/>
                        </a:cubicBezTo>
                        <a:lnTo>
                          <a:pt x="0" y="1351722"/>
                        </a:ln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0" name="任意多边形: 形状 539"/>
                  <p:cNvSpPr/>
                  <p:nvPr/>
                </p:nvSpPr>
                <p:spPr>
                  <a:xfrm>
                    <a:off x="6944139" y="2809460"/>
                    <a:ext cx="106018" cy="132523"/>
                  </a:xfrm>
                  <a:custGeom>
                    <a:avLst/>
                    <a:gdLst>
                      <a:gd name="connsiteX0" fmla="*/ 0 w 92765"/>
                      <a:gd name="connsiteY0" fmla="*/ 0 h 185530"/>
                      <a:gd name="connsiteX1" fmla="*/ 92765 w 92765"/>
                      <a:gd name="connsiteY1" fmla="*/ 185530 h 185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2765" h="185530">
                        <a:moveTo>
                          <a:pt x="0" y="0"/>
                        </a:moveTo>
                        <a:lnTo>
                          <a:pt x="92765" y="185530"/>
                        </a:ln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1" name="任意多边形: 形状 540"/>
                  <p:cNvSpPr/>
                  <p:nvPr/>
                </p:nvSpPr>
                <p:spPr>
                  <a:xfrm>
                    <a:off x="5605670" y="2941983"/>
                    <a:ext cx="1444487" cy="940904"/>
                  </a:xfrm>
                  <a:custGeom>
                    <a:avLst/>
                    <a:gdLst>
                      <a:gd name="connsiteX0" fmla="*/ 1444487 w 1444487"/>
                      <a:gd name="connsiteY0" fmla="*/ 0 h 940904"/>
                      <a:gd name="connsiteX1" fmla="*/ 1364973 w 1444487"/>
                      <a:gd name="connsiteY1" fmla="*/ 132521 h 940904"/>
                      <a:gd name="connsiteX2" fmla="*/ 1298713 w 1444487"/>
                      <a:gd name="connsiteY2" fmla="*/ 251791 h 940904"/>
                      <a:gd name="connsiteX3" fmla="*/ 1113182 w 1444487"/>
                      <a:gd name="connsiteY3" fmla="*/ 477078 h 940904"/>
                      <a:gd name="connsiteX4" fmla="*/ 901147 w 1444487"/>
                      <a:gd name="connsiteY4" fmla="*/ 702365 h 940904"/>
                      <a:gd name="connsiteX5" fmla="*/ 477078 w 1444487"/>
                      <a:gd name="connsiteY5" fmla="*/ 848139 h 940904"/>
                      <a:gd name="connsiteX6" fmla="*/ 0 w 1444487"/>
                      <a:gd name="connsiteY6" fmla="*/ 940904 h 940904"/>
                      <a:gd name="connsiteX7" fmla="*/ 0 w 1444487"/>
                      <a:gd name="connsiteY7" fmla="*/ 940904 h 940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44487" h="940904">
                        <a:moveTo>
                          <a:pt x="1444487" y="0"/>
                        </a:moveTo>
                        <a:cubicBezTo>
                          <a:pt x="1416878" y="45278"/>
                          <a:pt x="1389269" y="90556"/>
                          <a:pt x="1364973" y="132521"/>
                        </a:cubicBezTo>
                        <a:cubicBezTo>
                          <a:pt x="1340677" y="174486"/>
                          <a:pt x="1340678" y="194365"/>
                          <a:pt x="1298713" y="251791"/>
                        </a:cubicBezTo>
                        <a:cubicBezTo>
                          <a:pt x="1256748" y="309217"/>
                          <a:pt x="1179443" y="401982"/>
                          <a:pt x="1113182" y="477078"/>
                        </a:cubicBezTo>
                        <a:cubicBezTo>
                          <a:pt x="1046921" y="552174"/>
                          <a:pt x="1007164" y="640522"/>
                          <a:pt x="901147" y="702365"/>
                        </a:cubicBezTo>
                        <a:cubicBezTo>
                          <a:pt x="795130" y="764209"/>
                          <a:pt x="627269" y="808383"/>
                          <a:pt x="477078" y="848139"/>
                        </a:cubicBezTo>
                        <a:cubicBezTo>
                          <a:pt x="326887" y="887895"/>
                          <a:pt x="0" y="940904"/>
                          <a:pt x="0" y="940904"/>
                        </a:cubicBezTo>
                        <a:lnTo>
                          <a:pt x="0" y="940904"/>
                        </a:ln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537" name="任意多边形: 形状 536"/>
                <p:cNvSpPr/>
                <p:nvPr/>
              </p:nvSpPr>
              <p:spPr>
                <a:xfrm>
                  <a:off x="5393991" y="2848983"/>
                  <a:ext cx="1749308" cy="1067035"/>
                </a:xfrm>
                <a:custGeom>
                  <a:avLst/>
                  <a:gdLst>
                    <a:gd name="connsiteX0" fmla="*/ 1703473 w 1836372"/>
                    <a:gd name="connsiteY0" fmla="*/ 159260 h 1069334"/>
                    <a:gd name="connsiteX1" fmla="*/ 1782986 w 1836372"/>
                    <a:gd name="connsiteY1" fmla="*/ 39991 h 1069334"/>
                    <a:gd name="connsiteX2" fmla="*/ 1835995 w 1836372"/>
                    <a:gd name="connsiteY2" fmla="*/ 13487 h 1069334"/>
                    <a:gd name="connsiteX3" fmla="*/ 1756482 w 1836372"/>
                    <a:gd name="connsiteY3" fmla="*/ 238774 h 1069334"/>
                    <a:gd name="connsiteX4" fmla="*/ 1544447 w 1836372"/>
                    <a:gd name="connsiteY4" fmla="*/ 649591 h 1069334"/>
                    <a:gd name="connsiteX5" fmla="*/ 1292656 w 1836372"/>
                    <a:gd name="connsiteY5" fmla="*/ 967643 h 1069334"/>
                    <a:gd name="connsiteX6" fmla="*/ 192725 w 1836372"/>
                    <a:gd name="connsiteY6" fmla="*/ 1060408 h 1069334"/>
                    <a:gd name="connsiteX7" fmla="*/ 7195 w 1836372"/>
                    <a:gd name="connsiteY7" fmla="*/ 1060408 h 1069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36372" h="1069334">
                      <a:moveTo>
                        <a:pt x="1703473" y="159260"/>
                      </a:moveTo>
                      <a:cubicBezTo>
                        <a:pt x="1732186" y="111773"/>
                        <a:pt x="1760899" y="64286"/>
                        <a:pt x="1782986" y="39991"/>
                      </a:cubicBezTo>
                      <a:cubicBezTo>
                        <a:pt x="1805073" y="15696"/>
                        <a:pt x="1840412" y="-19643"/>
                        <a:pt x="1835995" y="13487"/>
                      </a:cubicBezTo>
                      <a:cubicBezTo>
                        <a:pt x="1831578" y="46617"/>
                        <a:pt x="1805073" y="132757"/>
                        <a:pt x="1756482" y="238774"/>
                      </a:cubicBezTo>
                      <a:cubicBezTo>
                        <a:pt x="1707891" y="344791"/>
                        <a:pt x="1621751" y="528113"/>
                        <a:pt x="1544447" y="649591"/>
                      </a:cubicBezTo>
                      <a:cubicBezTo>
                        <a:pt x="1467143" y="771069"/>
                        <a:pt x="1517943" y="899174"/>
                        <a:pt x="1292656" y="967643"/>
                      </a:cubicBezTo>
                      <a:cubicBezTo>
                        <a:pt x="1067369" y="1036113"/>
                        <a:pt x="406968" y="1044947"/>
                        <a:pt x="192725" y="1060408"/>
                      </a:cubicBezTo>
                      <a:cubicBezTo>
                        <a:pt x="-21518" y="1075869"/>
                        <a:pt x="-7162" y="1068138"/>
                        <a:pt x="7195" y="1060408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91" name="任意多边形: 形状 490"/>
              <p:cNvSpPr/>
              <p:nvPr/>
            </p:nvSpPr>
            <p:spPr>
              <a:xfrm rot="21066788">
                <a:off x="672924" y="337991"/>
                <a:ext cx="1140596" cy="1610516"/>
              </a:xfrm>
              <a:custGeom>
                <a:avLst/>
                <a:gdLst>
                  <a:gd name="connsiteX0" fmla="*/ 412686 w 907051"/>
                  <a:gd name="connsiteY0" fmla="*/ 6678 h 1954748"/>
                  <a:gd name="connsiteX1" fmla="*/ 651226 w 907051"/>
                  <a:gd name="connsiteY1" fmla="*/ 46435 h 1954748"/>
                  <a:gd name="connsiteX2" fmla="*/ 757243 w 907051"/>
                  <a:gd name="connsiteY2" fmla="*/ 377739 h 1954748"/>
                  <a:gd name="connsiteX3" fmla="*/ 903017 w 907051"/>
                  <a:gd name="connsiteY3" fmla="*/ 1146365 h 1954748"/>
                  <a:gd name="connsiteX4" fmla="*/ 584965 w 907051"/>
                  <a:gd name="connsiteY4" fmla="*/ 1954748 h 1954748"/>
                  <a:gd name="connsiteX5" fmla="*/ 651226 w 907051"/>
                  <a:gd name="connsiteY5" fmla="*/ 1146365 h 1954748"/>
                  <a:gd name="connsiteX6" fmla="*/ 319921 w 907051"/>
                  <a:gd name="connsiteY6" fmla="*/ 589774 h 1954748"/>
                  <a:gd name="connsiteX7" fmla="*/ 1869 w 907051"/>
                  <a:gd name="connsiteY7" fmla="*/ 483757 h 1954748"/>
                  <a:gd name="connsiteX8" fmla="*/ 200652 w 907051"/>
                  <a:gd name="connsiteY8" fmla="*/ 86191 h 1954748"/>
                  <a:gd name="connsiteX9" fmla="*/ 412686 w 907051"/>
                  <a:gd name="connsiteY9" fmla="*/ 6678 h 195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7051" h="1954748">
                    <a:moveTo>
                      <a:pt x="412686" y="6678"/>
                    </a:moveTo>
                    <a:cubicBezTo>
                      <a:pt x="487782" y="52"/>
                      <a:pt x="593800" y="-15408"/>
                      <a:pt x="651226" y="46435"/>
                    </a:cubicBezTo>
                    <a:cubicBezTo>
                      <a:pt x="708652" y="108278"/>
                      <a:pt x="715278" y="194417"/>
                      <a:pt x="757243" y="377739"/>
                    </a:cubicBezTo>
                    <a:cubicBezTo>
                      <a:pt x="799208" y="561061"/>
                      <a:pt x="931730" y="883530"/>
                      <a:pt x="903017" y="1146365"/>
                    </a:cubicBezTo>
                    <a:cubicBezTo>
                      <a:pt x="874304" y="1409200"/>
                      <a:pt x="626930" y="1954748"/>
                      <a:pt x="584965" y="1954748"/>
                    </a:cubicBezTo>
                    <a:cubicBezTo>
                      <a:pt x="543000" y="1954748"/>
                      <a:pt x="695400" y="1373861"/>
                      <a:pt x="651226" y="1146365"/>
                    </a:cubicBezTo>
                    <a:cubicBezTo>
                      <a:pt x="607052" y="918869"/>
                      <a:pt x="428147" y="700209"/>
                      <a:pt x="319921" y="589774"/>
                    </a:cubicBezTo>
                    <a:cubicBezTo>
                      <a:pt x="211695" y="479339"/>
                      <a:pt x="21747" y="567687"/>
                      <a:pt x="1869" y="483757"/>
                    </a:cubicBezTo>
                    <a:cubicBezTo>
                      <a:pt x="-18009" y="399827"/>
                      <a:pt x="125556" y="165704"/>
                      <a:pt x="200652" y="86191"/>
                    </a:cubicBezTo>
                    <a:cubicBezTo>
                      <a:pt x="275748" y="6678"/>
                      <a:pt x="337590" y="13304"/>
                      <a:pt x="412686" y="6678"/>
                    </a:cubicBezTo>
                    <a:close/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2" name="任意多边形: 形状 491"/>
              <p:cNvSpPr/>
              <p:nvPr/>
            </p:nvSpPr>
            <p:spPr>
              <a:xfrm rot="21066788">
                <a:off x="1123054" y="332209"/>
                <a:ext cx="608785" cy="1587632"/>
              </a:xfrm>
              <a:custGeom>
                <a:avLst/>
                <a:gdLst>
                  <a:gd name="connsiteX0" fmla="*/ 0 w 523157"/>
                  <a:gd name="connsiteY0" fmla="*/ 0 h 1921565"/>
                  <a:gd name="connsiteX1" fmla="*/ 278296 w 523157"/>
                  <a:gd name="connsiteY1" fmla="*/ 212035 h 1921565"/>
                  <a:gd name="connsiteX2" fmla="*/ 450574 w 523157"/>
                  <a:gd name="connsiteY2" fmla="*/ 728869 h 1921565"/>
                  <a:gd name="connsiteX3" fmla="*/ 516835 w 523157"/>
                  <a:gd name="connsiteY3" fmla="*/ 1139687 h 1921565"/>
                  <a:gd name="connsiteX4" fmla="*/ 304800 w 523157"/>
                  <a:gd name="connsiteY4" fmla="*/ 1921565 h 1921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157" h="1921565">
                    <a:moveTo>
                      <a:pt x="0" y="0"/>
                    </a:moveTo>
                    <a:cubicBezTo>
                      <a:pt x="101600" y="45278"/>
                      <a:pt x="203200" y="90557"/>
                      <a:pt x="278296" y="212035"/>
                    </a:cubicBezTo>
                    <a:cubicBezTo>
                      <a:pt x="353392" y="333513"/>
                      <a:pt x="410818" y="574260"/>
                      <a:pt x="450574" y="728869"/>
                    </a:cubicBezTo>
                    <a:cubicBezTo>
                      <a:pt x="490331" y="883478"/>
                      <a:pt x="541131" y="940904"/>
                      <a:pt x="516835" y="1139687"/>
                    </a:cubicBezTo>
                    <a:cubicBezTo>
                      <a:pt x="492539" y="1338470"/>
                      <a:pt x="398669" y="1630017"/>
                      <a:pt x="304800" y="1921565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3" name="任意多边形: 形状 492"/>
              <p:cNvSpPr/>
              <p:nvPr/>
            </p:nvSpPr>
            <p:spPr>
              <a:xfrm rot="21066788">
                <a:off x="385124" y="691480"/>
                <a:ext cx="1074101" cy="1294231"/>
              </a:xfrm>
              <a:custGeom>
                <a:avLst/>
                <a:gdLst>
                  <a:gd name="connsiteX0" fmla="*/ 318751 w 1021116"/>
                  <a:gd name="connsiteY0" fmla="*/ 58629 h 1459986"/>
                  <a:gd name="connsiteX1" fmla="*/ 133221 w 1021116"/>
                  <a:gd name="connsiteY1" fmla="*/ 5621 h 1459986"/>
                  <a:gd name="connsiteX2" fmla="*/ 146473 w 1021116"/>
                  <a:gd name="connsiteY2" fmla="*/ 177899 h 1459986"/>
                  <a:gd name="connsiteX3" fmla="*/ 93464 w 1021116"/>
                  <a:gd name="connsiteY3" fmla="*/ 204403 h 1459986"/>
                  <a:gd name="connsiteX4" fmla="*/ 699 w 1021116"/>
                  <a:gd name="connsiteY4" fmla="*/ 283916 h 1459986"/>
                  <a:gd name="connsiteX5" fmla="*/ 146473 w 1021116"/>
                  <a:gd name="connsiteY5" fmla="*/ 403186 h 1459986"/>
                  <a:gd name="connsiteX6" fmla="*/ 80212 w 1021116"/>
                  <a:gd name="connsiteY6" fmla="*/ 641725 h 1459986"/>
                  <a:gd name="connsiteX7" fmla="*/ 424768 w 1021116"/>
                  <a:gd name="connsiteY7" fmla="*/ 654977 h 1459986"/>
                  <a:gd name="connsiteX8" fmla="*/ 729568 w 1021116"/>
                  <a:gd name="connsiteY8" fmla="*/ 641725 h 1459986"/>
                  <a:gd name="connsiteX9" fmla="*/ 901847 w 1021116"/>
                  <a:gd name="connsiteY9" fmla="*/ 1052542 h 1459986"/>
                  <a:gd name="connsiteX10" fmla="*/ 981360 w 1021116"/>
                  <a:gd name="connsiteY10" fmla="*/ 1436855 h 1459986"/>
                  <a:gd name="connsiteX11" fmla="*/ 1021116 w 1021116"/>
                  <a:gd name="connsiteY11" fmla="*/ 1383847 h 1459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1116" h="1459986">
                    <a:moveTo>
                      <a:pt x="318751" y="58629"/>
                    </a:moveTo>
                    <a:cubicBezTo>
                      <a:pt x="240342" y="22186"/>
                      <a:pt x="161934" y="-14257"/>
                      <a:pt x="133221" y="5621"/>
                    </a:cubicBezTo>
                    <a:cubicBezTo>
                      <a:pt x="104508" y="25499"/>
                      <a:pt x="146473" y="177899"/>
                      <a:pt x="146473" y="177899"/>
                    </a:cubicBezTo>
                    <a:cubicBezTo>
                      <a:pt x="139847" y="211029"/>
                      <a:pt x="117760" y="186734"/>
                      <a:pt x="93464" y="204403"/>
                    </a:cubicBezTo>
                    <a:cubicBezTo>
                      <a:pt x="69168" y="222072"/>
                      <a:pt x="-8136" y="250786"/>
                      <a:pt x="699" y="283916"/>
                    </a:cubicBezTo>
                    <a:cubicBezTo>
                      <a:pt x="9534" y="317047"/>
                      <a:pt x="133221" y="343551"/>
                      <a:pt x="146473" y="403186"/>
                    </a:cubicBezTo>
                    <a:cubicBezTo>
                      <a:pt x="159725" y="462821"/>
                      <a:pt x="33830" y="599760"/>
                      <a:pt x="80212" y="641725"/>
                    </a:cubicBezTo>
                    <a:cubicBezTo>
                      <a:pt x="126594" y="683690"/>
                      <a:pt x="316542" y="654977"/>
                      <a:pt x="424768" y="654977"/>
                    </a:cubicBezTo>
                    <a:cubicBezTo>
                      <a:pt x="532994" y="654977"/>
                      <a:pt x="650055" y="575464"/>
                      <a:pt x="729568" y="641725"/>
                    </a:cubicBezTo>
                    <a:cubicBezTo>
                      <a:pt x="809081" y="707986"/>
                      <a:pt x="859882" y="920020"/>
                      <a:pt x="901847" y="1052542"/>
                    </a:cubicBezTo>
                    <a:cubicBezTo>
                      <a:pt x="943812" y="1185064"/>
                      <a:pt x="981360" y="1436855"/>
                      <a:pt x="981360" y="1436855"/>
                    </a:cubicBezTo>
                    <a:cubicBezTo>
                      <a:pt x="1001238" y="1492073"/>
                      <a:pt x="1011177" y="1437960"/>
                      <a:pt x="1021116" y="1383847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4" name="任意多边形: 形状 493"/>
              <p:cNvSpPr/>
              <p:nvPr/>
            </p:nvSpPr>
            <p:spPr>
              <a:xfrm rot="21066788">
                <a:off x="516358" y="823846"/>
                <a:ext cx="968618" cy="1082564"/>
              </a:xfrm>
              <a:custGeom>
                <a:avLst/>
                <a:gdLst>
                  <a:gd name="connsiteX0" fmla="*/ 0 w 920836"/>
                  <a:gd name="connsiteY0" fmla="*/ 28514 h 1221210"/>
                  <a:gd name="connsiteX1" fmla="*/ 304800 w 920836"/>
                  <a:gd name="connsiteY1" fmla="*/ 15262 h 1221210"/>
                  <a:gd name="connsiteX2" fmla="*/ 569844 w 920836"/>
                  <a:gd name="connsiteY2" fmla="*/ 214045 h 1221210"/>
                  <a:gd name="connsiteX3" fmla="*/ 755374 w 920836"/>
                  <a:gd name="connsiteY3" fmla="*/ 426079 h 1221210"/>
                  <a:gd name="connsiteX4" fmla="*/ 914400 w 920836"/>
                  <a:gd name="connsiteY4" fmla="*/ 850149 h 1221210"/>
                  <a:gd name="connsiteX5" fmla="*/ 874644 w 920836"/>
                  <a:gd name="connsiteY5" fmla="*/ 1221210 h 122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0836" h="1221210">
                    <a:moveTo>
                      <a:pt x="0" y="28514"/>
                    </a:moveTo>
                    <a:cubicBezTo>
                      <a:pt x="104913" y="6427"/>
                      <a:pt x="209826" y="-15660"/>
                      <a:pt x="304800" y="15262"/>
                    </a:cubicBezTo>
                    <a:cubicBezTo>
                      <a:pt x="399774" y="46184"/>
                      <a:pt x="494748" y="145576"/>
                      <a:pt x="569844" y="214045"/>
                    </a:cubicBezTo>
                    <a:cubicBezTo>
                      <a:pt x="644940" y="282515"/>
                      <a:pt x="697948" y="320062"/>
                      <a:pt x="755374" y="426079"/>
                    </a:cubicBezTo>
                    <a:cubicBezTo>
                      <a:pt x="812800" y="532096"/>
                      <a:pt x="894522" y="717627"/>
                      <a:pt x="914400" y="850149"/>
                    </a:cubicBezTo>
                    <a:cubicBezTo>
                      <a:pt x="934278" y="982671"/>
                      <a:pt x="904461" y="1101940"/>
                      <a:pt x="874644" y="1221210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5" name="任意多边形: 形状 494"/>
              <p:cNvSpPr/>
              <p:nvPr/>
            </p:nvSpPr>
            <p:spPr>
              <a:xfrm rot="21066788">
                <a:off x="541371" y="1063495"/>
                <a:ext cx="906089" cy="928063"/>
              </a:xfrm>
              <a:custGeom>
                <a:avLst/>
                <a:gdLst>
                  <a:gd name="connsiteX0" fmla="*/ 0 w 861392"/>
                  <a:gd name="connsiteY0" fmla="*/ 0 h 1046922"/>
                  <a:gd name="connsiteX1" fmla="*/ 397566 w 861392"/>
                  <a:gd name="connsiteY1" fmla="*/ 66261 h 1046922"/>
                  <a:gd name="connsiteX2" fmla="*/ 622853 w 861392"/>
                  <a:gd name="connsiteY2" fmla="*/ 92765 h 1046922"/>
                  <a:gd name="connsiteX3" fmla="*/ 768626 w 861392"/>
                  <a:gd name="connsiteY3" fmla="*/ 318052 h 1046922"/>
                  <a:gd name="connsiteX4" fmla="*/ 861392 w 861392"/>
                  <a:gd name="connsiteY4" fmla="*/ 1046922 h 1046922"/>
                  <a:gd name="connsiteX5" fmla="*/ 861392 w 861392"/>
                  <a:gd name="connsiteY5" fmla="*/ 1046922 h 1046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1392" h="1046922">
                    <a:moveTo>
                      <a:pt x="0" y="0"/>
                    </a:moveTo>
                    <a:lnTo>
                      <a:pt x="397566" y="66261"/>
                    </a:lnTo>
                    <a:cubicBezTo>
                      <a:pt x="501375" y="81722"/>
                      <a:pt x="561010" y="50800"/>
                      <a:pt x="622853" y="92765"/>
                    </a:cubicBezTo>
                    <a:cubicBezTo>
                      <a:pt x="684696" y="134730"/>
                      <a:pt x="728870" y="159026"/>
                      <a:pt x="768626" y="318052"/>
                    </a:cubicBezTo>
                    <a:cubicBezTo>
                      <a:pt x="808383" y="477078"/>
                      <a:pt x="861392" y="1046922"/>
                      <a:pt x="861392" y="1046922"/>
                    </a:cubicBezTo>
                    <a:lnTo>
                      <a:pt x="861392" y="1046922"/>
                    </a:ln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6" name="任意多边形: 形状 495"/>
              <p:cNvSpPr/>
              <p:nvPr/>
            </p:nvSpPr>
            <p:spPr>
              <a:xfrm rot="21350230">
                <a:off x="530162" y="1289668"/>
                <a:ext cx="930929" cy="625234"/>
              </a:xfrm>
              <a:custGeom>
                <a:avLst/>
                <a:gdLst>
                  <a:gd name="connsiteX0" fmla="*/ 0 w 1033670"/>
                  <a:gd name="connsiteY0" fmla="*/ 15404 h 823787"/>
                  <a:gd name="connsiteX1" fmla="*/ 530087 w 1033670"/>
                  <a:gd name="connsiteY1" fmla="*/ 108170 h 823787"/>
                  <a:gd name="connsiteX2" fmla="*/ 1033670 w 1033670"/>
                  <a:gd name="connsiteY2" fmla="*/ 823787 h 82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3670" h="823787">
                    <a:moveTo>
                      <a:pt x="0" y="15404"/>
                    </a:moveTo>
                    <a:cubicBezTo>
                      <a:pt x="178904" y="-5579"/>
                      <a:pt x="357809" y="-26561"/>
                      <a:pt x="530087" y="108170"/>
                    </a:cubicBezTo>
                    <a:cubicBezTo>
                      <a:pt x="702365" y="242901"/>
                      <a:pt x="868017" y="533344"/>
                      <a:pt x="1033670" y="823787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7" name="任意多边形: 形状 496"/>
              <p:cNvSpPr/>
              <p:nvPr/>
            </p:nvSpPr>
            <p:spPr>
              <a:xfrm rot="673953">
                <a:off x="280579" y="1985168"/>
                <a:ext cx="1195205" cy="657491"/>
              </a:xfrm>
              <a:custGeom>
                <a:avLst/>
                <a:gdLst>
                  <a:gd name="connsiteX0" fmla="*/ 0 w 1245705"/>
                  <a:gd name="connsiteY0" fmla="*/ 755374 h 755374"/>
                  <a:gd name="connsiteX1" fmla="*/ 808383 w 1245705"/>
                  <a:gd name="connsiteY1" fmla="*/ 583096 h 755374"/>
                  <a:gd name="connsiteX2" fmla="*/ 1245705 w 1245705"/>
                  <a:gd name="connsiteY2" fmla="*/ 0 h 755374"/>
                  <a:gd name="connsiteX3" fmla="*/ 1245705 w 1245705"/>
                  <a:gd name="connsiteY3" fmla="*/ 0 h 755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5705" h="755374">
                    <a:moveTo>
                      <a:pt x="0" y="755374"/>
                    </a:moveTo>
                    <a:cubicBezTo>
                      <a:pt x="300383" y="732183"/>
                      <a:pt x="600766" y="708992"/>
                      <a:pt x="808383" y="583096"/>
                    </a:cubicBezTo>
                    <a:cubicBezTo>
                      <a:pt x="1016001" y="457200"/>
                      <a:pt x="1245705" y="0"/>
                      <a:pt x="1245705" y="0"/>
                    </a:cubicBezTo>
                    <a:lnTo>
                      <a:pt x="1245705" y="0"/>
                    </a:ln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8" name="任意多边形: 形状 497"/>
              <p:cNvSpPr/>
              <p:nvPr/>
            </p:nvSpPr>
            <p:spPr>
              <a:xfrm rot="316119">
                <a:off x="150491" y="1914266"/>
                <a:ext cx="1305886" cy="669025"/>
              </a:xfrm>
              <a:custGeom>
                <a:avLst/>
                <a:gdLst>
                  <a:gd name="connsiteX0" fmla="*/ 102105 w 1268297"/>
                  <a:gd name="connsiteY0" fmla="*/ 781878 h 781878"/>
                  <a:gd name="connsiteX1" fmla="*/ 115357 w 1268297"/>
                  <a:gd name="connsiteY1" fmla="*/ 278296 h 781878"/>
                  <a:gd name="connsiteX2" fmla="*/ 1268297 w 1268297"/>
                  <a:gd name="connsiteY2" fmla="*/ 0 h 781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68297" h="781878">
                    <a:moveTo>
                      <a:pt x="102105" y="781878"/>
                    </a:moveTo>
                    <a:cubicBezTo>
                      <a:pt x="11548" y="595243"/>
                      <a:pt x="-79008" y="408609"/>
                      <a:pt x="115357" y="278296"/>
                    </a:cubicBezTo>
                    <a:cubicBezTo>
                      <a:pt x="309722" y="147983"/>
                      <a:pt x="789009" y="73991"/>
                      <a:pt x="1268297" y="0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9" name="任意多边形: 形状 498"/>
              <p:cNvSpPr/>
              <p:nvPr/>
            </p:nvSpPr>
            <p:spPr>
              <a:xfrm rot="316119">
                <a:off x="319163" y="2057577"/>
                <a:ext cx="1223600" cy="719743"/>
              </a:xfrm>
              <a:custGeom>
                <a:avLst/>
                <a:gdLst>
                  <a:gd name="connsiteX0" fmla="*/ 239475 w 1180380"/>
                  <a:gd name="connsiteY0" fmla="*/ 728870 h 981396"/>
                  <a:gd name="connsiteX1" fmla="*/ 936 w 1180380"/>
                  <a:gd name="connsiteY1" fmla="*/ 874643 h 981396"/>
                  <a:gd name="connsiteX2" fmla="*/ 173214 w 1180380"/>
                  <a:gd name="connsiteY2" fmla="*/ 980661 h 981396"/>
                  <a:gd name="connsiteX3" fmla="*/ 570780 w 1180380"/>
                  <a:gd name="connsiteY3" fmla="*/ 821635 h 981396"/>
                  <a:gd name="connsiteX4" fmla="*/ 994849 w 1180380"/>
                  <a:gd name="connsiteY4" fmla="*/ 742122 h 981396"/>
                  <a:gd name="connsiteX5" fmla="*/ 1180380 w 1180380"/>
                  <a:gd name="connsiteY5" fmla="*/ 0 h 981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0380" h="981396">
                    <a:moveTo>
                      <a:pt x="239475" y="728870"/>
                    </a:moveTo>
                    <a:cubicBezTo>
                      <a:pt x="125727" y="780774"/>
                      <a:pt x="11980" y="832678"/>
                      <a:pt x="936" y="874643"/>
                    </a:cubicBezTo>
                    <a:cubicBezTo>
                      <a:pt x="-10108" y="916608"/>
                      <a:pt x="78240" y="989496"/>
                      <a:pt x="173214" y="980661"/>
                    </a:cubicBezTo>
                    <a:cubicBezTo>
                      <a:pt x="268188" y="971826"/>
                      <a:pt x="433841" y="861392"/>
                      <a:pt x="570780" y="821635"/>
                    </a:cubicBezTo>
                    <a:cubicBezTo>
                      <a:pt x="707719" y="781879"/>
                      <a:pt x="893249" y="879061"/>
                      <a:pt x="994849" y="742122"/>
                    </a:cubicBezTo>
                    <a:cubicBezTo>
                      <a:pt x="1096449" y="605183"/>
                      <a:pt x="1138414" y="302591"/>
                      <a:pt x="1180380" y="0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00" name="任意多边形: 形状 499"/>
              <p:cNvSpPr/>
              <p:nvPr/>
            </p:nvSpPr>
            <p:spPr>
              <a:xfrm rot="316119">
                <a:off x="456445" y="2042128"/>
                <a:ext cx="1191635" cy="980531"/>
              </a:xfrm>
              <a:custGeom>
                <a:avLst/>
                <a:gdLst>
                  <a:gd name="connsiteX0" fmla="*/ 75229 w 1241985"/>
                  <a:gd name="connsiteY0" fmla="*/ 861391 h 1126507"/>
                  <a:gd name="connsiteX1" fmla="*/ 22220 w 1241985"/>
                  <a:gd name="connsiteY1" fmla="*/ 914400 h 1126507"/>
                  <a:gd name="connsiteX2" fmla="*/ 8968 w 1241985"/>
                  <a:gd name="connsiteY2" fmla="*/ 1046921 h 1126507"/>
                  <a:gd name="connsiteX3" fmla="*/ 154742 w 1241985"/>
                  <a:gd name="connsiteY3" fmla="*/ 1126435 h 1126507"/>
                  <a:gd name="connsiteX4" fmla="*/ 313768 w 1241985"/>
                  <a:gd name="connsiteY4" fmla="*/ 1060174 h 1126507"/>
                  <a:gd name="connsiteX5" fmla="*/ 830603 w 1241985"/>
                  <a:gd name="connsiteY5" fmla="*/ 1007165 h 1126507"/>
                  <a:gd name="connsiteX6" fmla="*/ 1201664 w 1241985"/>
                  <a:gd name="connsiteY6" fmla="*/ 755374 h 1126507"/>
                  <a:gd name="connsiteX7" fmla="*/ 1214916 w 1241985"/>
                  <a:gd name="connsiteY7" fmla="*/ 0 h 112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1985" h="1126507">
                    <a:moveTo>
                      <a:pt x="75229" y="861391"/>
                    </a:moveTo>
                    <a:cubicBezTo>
                      <a:pt x="54246" y="872434"/>
                      <a:pt x="33263" y="883478"/>
                      <a:pt x="22220" y="914400"/>
                    </a:cubicBezTo>
                    <a:cubicBezTo>
                      <a:pt x="11177" y="945322"/>
                      <a:pt x="-13119" y="1011582"/>
                      <a:pt x="8968" y="1046921"/>
                    </a:cubicBezTo>
                    <a:cubicBezTo>
                      <a:pt x="31055" y="1082260"/>
                      <a:pt x="103942" y="1124226"/>
                      <a:pt x="154742" y="1126435"/>
                    </a:cubicBezTo>
                    <a:cubicBezTo>
                      <a:pt x="205542" y="1128644"/>
                      <a:pt x="201125" y="1080052"/>
                      <a:pt x="313768" y="1060174"/>
                    </a:cubicBezTo>
                    <a:cubicBezTo>
                      <a:pt x="426411" y="1040296"/>
                      <a:pt x="682620" y="1057965"/>
                      <a:pt x="830603" y="1007165"/>
                    </a:cubicBezTo>
                    <a:cubicBezTo>
                      <a:pt x="978586" y="956365"/>
                      <a:pt x="1137612" y="923235"/>
                      <a:pt x="1201664" y="755374"/>
                    </a:cubicBezTo>
                    <a:cubicBezTo>
                      <a:pt x="1265716" y="587513"/>
                      <a:pt x="1240316" y="293756"/>
                      <a:pt x="1214916" y="0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501" name="组合 500"/>
              <p:cNvGrpSpPr/>
              <p:nvPr/>
            </p:nvGrpSpPr>
            <p:grpSpPr>
              <a:xfrm rot="501345">
                <a:off x="1586223" y="2143146"/>
                <a:ext cx="1397444" cy="1046015"/>
                <a:chOff x="5212107" y="3909391"/>
                <a:chExt cx="1931192" cy="1445537"/>
              </a:xfrm>
              <a:grpFill/>
            </p:grpSpPr>
            <p:sp>
              <p:nvSpPr>
                <p:cNvPr id="532" name="任意多边形: 形状 531"/>
                <p:cNvSpPr/>
                <p:nvPr/>
              </p:nvSpPr>
              <p:spPr>
                <a:xfrm>
                  <a:off x="5526157" y="3909391"/>
                  <a:ext cx="1617142" cy="810917"/>
                </a:xfrm>
                <a:custGeom>
                  <a:avLst/>
                  <a:gdLst>
                    <a:gd name="connsiteX0" fmla="*/ 0 w 1553495"/>
                    <a:gd name="connsiteY0" fmla="*/ 0 h 675861"/>
                    <a:gd name="connsiteX1" fmla="*/ 914400 w 1553495"/>
                    <a:gd name="connsiteY1" fmla="*/ 53009 h 675861"/>
                    <a:gd name="connsiteX2" fmla="*/ 1417982 w 1553495"/>
                    <a:gd name="connsiteY2" fmla="*/ 291548 h 675861"/>
                    <a:gd name="connsiteX3" fmla="*/ 1550504 w 1553495"/>
                    <a:gd name="connsiteY3" fmla="*/ 543339 h 675861"/>
                    <a:gd name="connsiteX4" fmla="*/ 1497495 w 1553495"/>
                    <a:gd name="connsiteY4" fmla="*/ 675861 h 675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3495" h="675861">
                      <a:moveTo>
                        <a:pt x="0" y="0"/>
                      </a:moveTo>
                      <a:cubicBezTo>
                        <a:pt x="339035" y="2209"/>
                        <a:pt x="678070" y="4418"/>
                        <a:pt x="914400" y="53009"/>
                      </a:cubicBezTo>
                      <a:cubicBezTo>
                        <a:pt x="1150730" y="101600"/>
                        <a:pt x="1311965" y="209826"/>
                        <a:pt x="1417982" y="291548"/>
                      </a:cubicBezTo>
                      <a:cubicBezTo>
                        <a:pt x="1523999" y="373270"/>
                        <a:pt x="1537252" y="479287"/>
                        <a:pt x="1550504" y="543339"/>
                      </a:cubicBezTo>
                      <a:cubicBezTo>
                        <a:pt x="1563756" y="607391"/>
                        <a:pt x="1530625" y="641626"/>
                        <a:pt x="1497495" y="675861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33" name="任意多边形: 形状 532"/>
                <p:cNvSpPr/>
                <p:nvPr/>
              </p:nvSpPr>
              <p:spPr>
                <a:xfrm>
                  <a:off x="5353878" y="3984305"/>
                  <a:ext cx="1752635" cy="918999"/>
                </a:xfrm>
                <a:custGeom>
                  <a:avLst/>
                  <a:gdLst>
                    <a:gd name="connsiteX0" fmla="*/ 0 w 1752635"/>
                    <a:gd name="connsiteY0" fmla="*/ 17852 h 918999"/>
                    <a:gd name="connsiteX1" fmla="*/ 874644 w 1752635"/>
                    <a:gd name="connsiteY1" fmla="*/ 17852 h 918999"/>
                    <a:gd name="connsiteX2" fmla="*/ 1325218 w 1752635"/>
                    <a:gd name="connsiteY2" fmla="*/ 203382 h 918999"/>
                    <a:gd name="connsiteX3" fmla="*/ 1683026 w 1752635"/>
                    <a:gd name="connsiteY3" fmla="*/ 600947 h 918999"/>
                    <a:gd name="connsiteX4" fmla="*/ 1749287 w 1752635"/>
                    <a:gd name="connsiteY4" fmla="*/ 865991 h 918999"/>
                    <a:gd name="connsiteX5" fmla="*/ 1630018 w 1752635"/>
                    <a:gd name="connsiteY5" fmla="*/ 918999 h 918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52635" h="918999">
                      <a:moveTo>
                        <a:pt x="0" y="17852"/>
                      </a:moveTo>
                      <a:cubicBezTo>
                        <a:pt x="326887" y="2391"/>
                        <a:pt x="653774" y="-13070"/>
                        <a:pt x="874644" y="17852"/>
                      </a:cubicBezTo>
                      <a:cubicBezTo>
                        <a:pt x="1095514" y="48774"/>
                        <a:pt x="1190488" y="106199"/>
                        <a:pt x="1325218" y="203382"/>
                      </a:cubicBezTo>
                      <a:cubicBezTo>
                        <a:pt x="1459948" y="300565"/>
                        <a:pt x="1612348" y="490512"/>
                        <a:pt x="1683026" y="600947"/>
                      </a:cubicBezTo>
                      <a:cubicBezTo>
                        <a:pt x="1753704" y="711382"/>
                        <a:pt x="1758122" y="812982"/>
                        <a:pt x="1749287" y="865991"/>
                      </a:cubicBezTo>
                      <a:cubicBezTo>
                        <a:pt x="1740452" y="919000"/>
                        <a:pt x="1685235" y="918999"/>
                        <a:pt x="1630018" y="918999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34" name="任意多边形: 形状 533"/>
                <p:cNvSpPr/>
                <p:nvPr/>
              </p:nvSpPr>
              <p:spPr>
                <a:xfrm>
                  <a:off x="5212107" y="4028661"/>
                  <a:ext cx="1813268" cy="1326267"/>
                </a:xfrm>
                <a:custGeom>
                  <a:avLst/>
                  <a:gdLst>
                    <a:gd name="connsiteX0" fmla="*/ 128519 w 1813268"/>
                    <a:gd name="connsiteY0" fmla="*/ 0 h 1326267"/>
                    <a:gd name="connsiteX1" fmla="*/ 883893 w 1813268"/>
                    <a:gd name="connsiteY1" fmla="*/ 53009 h 1326267"/>
                    <a:gd name="connsiteX2" fmla="*/ 1321215 w 1813268"/>
                    <a:gd name="connsiteY2" fmla="*/ 212035 h 1326267"/>
                    <a:gd name="connsiteX3" fmla="*/ 1639267 w 1813268"/>
                    <a:gd name="connsiteY3" fmla="*/ 569843 h 1326267"/>
                    <a:gd name="connsiteX4" fmla="*/ 1811545 w 1813268"/>
                    <a:gd name="connsiteY4" fmla="*/ 940904 h 1326267"/>
                    <a:gd name="connsiteX5" fmla="*/ 1718780 w 1813268"/>
                    <a:gd name="connsiteY5" fmla="*/ 1258956 h 1326267"/>
                    <a:gd name="connsiteX6" fmla="*/ 1573006 w 1813268"/>
                    <a:gd name="connsiteY6" fmla="*/ 1245704 h 1326267"/>
                    <a:gd name="connsiteX7" fmla="*/ 1162189 w 1813268"/>
                    <a:gd name="connsiteY7" fmla="*/ 410817 h 1326267"/>
                    <a:gd name="connsiteX8" fmla="*/ 102015 w 1813268"/>
                    <a:gd name="connsiteY8" fmla="*/ 53009 h 1326267"/>
                    <a:gd name="connsiteX9" fmla="*/ 102015 w 1813268"/>
                    <a:gd name="connsiteY9" fmla="*/ 66261 h 1326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13268" h="1326267">
                      <a:moveTo>
                        <a:pt x="128519" y="0"/>
                      </a:moveTo>
                      <a:cubicBezTo>
                        <a:pt x="406814" y="8835"/>
                        <a:pt x="685110" y="17670"/>
                        <a:pt x="883893" y="53009"/>
                      </a:cubicBezTo>
                      <a:cubicBezTo>
                        <a:pt x="1082676" y="88348"/>
                        <a:pt x="1195319" y="125896"/>
                        <a:pt x="1321215" y="212035"/>
                      </a:cubicBezTo>
                      <a:cubicBezTo>
                        <a:pt x="1447111" y="298174"/>
                        <a:pt x="1557545" y="448365"/>
                        <a:pt x="1639267" y="569843"/>
                      </a:cubicBezTo>
                      <a:cubicBezTo>
                        <a:pt x="1720989" y="691321"/>
                        <a:pt x="1798293" y="826052"/>
                        <a:pt x="1811545" y="940904"/>
                      </a:cubicBezTo>
                      <a:cubicBezTo>
                        <a:pt x="1824797" y="1055756"/>
                        <a:pt x="1758536" y="1208156"/>
                        <a:pt x="1718780" y="1258956"/>
                      </a:cubicBezTo>
                      <a:cubicBezTo>
                        <a:pt x="1679024" y="1309756"/>
                        <a:pt x="1665771" y="1387060"/>
                        <a:pt x="1573006" y="1245704"/>
                      </a:cubicBezTo>
                      <a:cubicBezTo>
                        <a:pt x="1480241" y="1104348"/>
                        <a:pt x="1407354" y="609599"/>
                        <a:pt x="1162189" y="410817"/>
                      </a:cubicBezTo>
                      <a:cubicBezTo>
                        <a:pt x="917024" y="212035"/>
                        <a:pt x="278711" y="110435"/>
                        <a:pt x="102015" y="53009"/>
                      </a:cubicBezTo>
                      <a:cubicBezTo>
                        <a:pt x="-74681" y="-4417"/>
                        <a:pt x="13667" y="30922"/>
                        <a:pt x="102015" y="66261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35" name="任意多边形: 形状 534"/>
                <p:cNvSpPr/>
                <p:nvPr/>
              </p:nvSpPr>
              <p:spPr>
                <a:xfrm>
                  <a:off x="5261113" y="4055165"/>
                  <a:ext cx="1550504" cy="1285461"/>
                </a:xfrm>
                <a:custGeom>
                  <a:avLst/>
                  <a:gdLst>
                    <a:gd name="connsiteX0" fmla="*/ 0 w 1550504"/>
                    <a:gd name="connsiteY0" fmla="*/ 0 h 1285461"/>
                    <a:gd name="connsiteX1" fmla="*/ 304800 w 1550504"/>
                    <a:gd name="connsiteY1" fmla="*/ 225287 h 1285461"/>
                    <a:gd name="connsiteX2" fmla="*/ 530087 w 1550504"/>
                    <a:gd name="connsiteY2" fmla="*/ 583096 h 1285461"/>
                    <a:gd name="connsiteX3" fmla="*/ 1073426 w 1550504"/>
                    <a:gd name="connsiteY3" fmla="*/ 689113 h 1285461"/>
                    <a:gd name="connsiteX4" fmla="*/ 1258957 w 1550504"/>
                    <a:gd name="connsiteY4" fmla="*/ 1046922 h 1285461"/>
                    <a:gd name="connsiteX5" fmla="*/ 1550504 w 1550504"/>
                    <a:gd name="connsiteY5" fmla="*/ 1285461 h 1285461"/>
                    <a:gd name="connsiteX6" fmla="*/ 1550504 w 1550504"/>
                    <a:gd name="connsiteY6" fmla="*/ 1285461 h 1285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50504" h="1285461">
                      <a:moveTo>
                        <a:pt x="0" y="0"/>
                      </a:moveTo>
                      <a:cubicBezTo>
                        <a:pt x="108226" y="64052"/>
                        <a:pt x="216452" y="128104"/>
                        <a:pt x="304800" y="225287"/>
                      </a:cubicBezTo>
                      <a:cubicBezTo>
                        <a:pt x="393148" y="322470"/>
                        <a:pt x="401983" y="505792"/>
                        <a:pt x="530087" y="583096"/>
                      </a:cubicBezTo>
                      <a:cubicBezTo>
                        <a:pt x="658191" y="660400"/>
                        <a:pt x="951948" y="611809"/>
                        <a:pt x="1073426" y="689113"/>
                      </a:cubicBezTo>
                      <a:cubicBezTo>
                        <a:pt x="1194904" y="766417"/>
                        <a:pt x="1179444" y="947531"/>
                        <a:pt x="1258957" y="1046922"/>
                      </a:cubicBezTo>
                      <a:cubicBezTo>
                        <a:pt x="1338470" y="1146313"/>
                        <a:pt x="1550504" y="1285461"/>
                        <a:pt x="1550504" y="1285461"/>
                      </a:cubicBezTo>
                      <a:lnTo>
                        <a:pt x="1550504" y="1285461"/>
                      </a:ln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02" name="任意多边形: 形状 501"/>
              <p:cNvSpPr/>
              <p:nvPr/>
            </p:nvSpPr>
            <p:spPr>
              <a:xfrm rot="822602">
                <a:off x="1559930" y="2283095"/>
                <a:ext cx="583339" cy="823577"/>
              </a:xfrm>
              <a:custGeom>
                <a:avLst/>
                <a:gdLst>
                  <a:gd name="connsiteX0" fmla="*/ 0 w 738570"/>
                  <a:gd name="connsiteY0" fmla="*/ 0 h 993913"/>
                  <a:gd name="connsiteX1" fmla="*/ 344557 w 738570"/>
                  <a:gd name="connsiteY1" fmla="*/ 291547 h 993913"/>
                  <a:gd name="connsiteX2" fmla="*/ 689113 w 738570"/>
                  <a:gd name="connsiteY2" fmla="*/ 609600 h 993913"/>
                  <a:gd name="connsiteX3" fmla="*/ 728870 w 738570"/>
                  <a:gd name="connsiteY3" fmla="*/ 993913 h 99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570" h="993913">
                    <a:moveTo>
                      <a:pt x="0" y="0"/>
                    </a:moveTo>
                    <a:cubicBezTo>
                      <a:pt x="114852" y="94973"/>
                      <a:pt x="229705" y="189947"/>
                      <a:pt x="344557" y="291547"/>
                    </a:cubicBezTo>
                    <a:cubicBezTo>
                      <a:pt x="459409" y="393147"/>
                      <a:pt x="625061" y="492539"/>
                      <a:pt x="689113" y="609600"/>
                    </a:cubicBezTo>
                    <a:cubicBezTo>
                      <a:pt x="753165" y="726661"/>
                      <a:pt x="741017" y="860287"/>
                      <a:pt x="728870" y="993913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3" name="任意多边形: 形状 502"/>
              <p:cNvSpPr/>
              <p:nvPr/>
            </p:nvSpPr>
            <p:spPr>
              <a:xfrm rot="316119">
                <a:off x="2091998" y="2698920"/>
                <a:ext cx="55356" cy="277819"/>
              </a:xfrm>
              <a:custGeom>
                <a:avLst/>
                <a:gdLst>
                  <a:gd name="connsiteX0" fmla="*/ 69471 w 69471"/>
                  <a:gd name="connsiteY0" fmla="*/ 0 h 348656"/>
                  <a:gd name="connsiteX1" fmla="*/ 3210 w 69471"/>
                  <a:gd name="connsiteY1" fmla="*/ 318052 h 348656"/>
                  <a:gd name="connsiteX2" fmla="*/ 16462 w 69471"/>
                  <a:gd name="connsiteY2" fmla="*/ 318052 h 348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471" h="348656">
                    <a:moveTo>
                      <a:pt x="69471" y="0"/>
                    </a:moveTo>
                    <a:cubicBezTo>
                      <a:pt x="41862" y="132521"/>
                      <a:pt x="12045" y="265043"/>
                      <a:pt x="3210" y="318052"/>
                    </a:cubicBezTo>
                    <a:cubicBezTo>
                      <a:pt x="-5625" y="371061"/>
                      <a:pt x="5418" y="344556"/>
                      <a:pt x="16462" y="318052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4" name="任意多边形: 形状 503"/>
              <p:cNvSpPr/>
              <p:nvPr/>
            </p:nvSpPr>
            <p:spPr>
              <a:xfrm rot="316119">
                <a:off x="2054707" y="2709595"/>
                <a:ext cx="124284" cy="434159"/>
              </a:xfrm>
              <a:custGeom>
                <a:avLst/>
                <a:gdLst>
                  <a:gd name="connsiteX0" fmla="*/ 145773 w 155974"/>
                  <a:gd name="connsiteY0" fmla="*/ 0 h 544859"/>
                  <a:gd name="connsiteX1" fmla="*/ 145773 w 155974"/>
                  <a:gd name="connsiteY1" fmla="*/ 185530 h 544859"/>
                  <a:gd name="connsiteX2" fmla="*/ 39756 w 155974"/>
                  <a:gd name="connsiteY2" fmla="*/ 490330 h 544859"/>
                  <a:gd name="connsiteX3" fmla="*/ 0 w 155974"/>
                  <a:gd name="connsiteY3" fmla="*/ 543339 h 544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974" h="544859">
                    <a:moveTo>
                      <a:pt x="145773" y="0"/>
                    </a:moveTo>
                    <a:cubicBezTo>
                      <a:pt x="154607" y="51904"/>
                      <a:pt x="163442" y="103809"/>
                      <a:pt x="145773" y="185530"/>
                    </a:cubicBezTo>
                    <a:cubicBezTo>
                      <a:pt x="128104" y="267251"/>
                      <a:pt x="39756" y="490330"/>
                      <a:pt x="39756" y="490330"/>
                    </a:cubicBezTo>
                    <a:cubicBezTo>
                      <a:pt x="15460" y="549965"/>
                      <a:pt x="7730" y="546652"/>
                      <a:pt x="0" y="543339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5" name="任意多边形: 形状 504"/>
              <p:cNvSpPr/>
              <p:nvPr/>
            </p:nvSpPr>
            <p:spPr>
              <a:xfrm rot="316119">
                <a:off x="2143950" y="2761637"/>
                <a:ext cx="253434" cy="240436"/>
              </a:xfrm>
              <a:custGeom>
                <a:avLst/>
                <a:gdLst>
                  <a:gd name="connsiteX0" fmla="*/ 331304 w 331304"/>
                  <a:gd name="connsiteY0" fmla="*/ 0 h 243548"/>
                  <a:gd name="connsiteX1" fmla="*/ 238539 w 331304"/>
                  <a:gd name="connsiteY1" fmla="*/ 212035 h 243548"/>
                  <a:gd name="connsiteX2" fmla="*/ 0 w 331304"/>
                  <a:gd name="connsiteY2" fmla="*/ 238539 h 24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1304" h="243548">
                    <a:moveTo>
                      <a:pt x="331304" y="0"/>
                    </a:moveTo>
                    <a:cubicBezTo>
                      <a:pt x="312530" y="86139"/>
                      <a:pt x="293756" y="172279"/>
                      <a:pt x="238539" y="212035"/>
                    </a:cubicBezTo>
                    <a:cubicBezTo>
                      <a:pt x="183322" y="251792"/>
                      <a:pt x="91661" y="245165"/>
                      <a:pt x="0" y="238539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6" name="任意多边形: 形状 505"/>
              <p:cNvSpPr/>
              <p:nvPr/>
            </p:nvSpPr>
            <p:spPr>
              <a:xfrm rot="316119">
                <a:off x="578300" y="2597286"/>
                <a:ext cx="1090060" cy="678052"/>
              </a:xfrm>
              <a:custGeom>
                <a:avLst/>
                <a:gdLst>
                  <a:gd name="connsiteX0" fmla="*/ 256217 w 1368000"/>
                  <a:gd name="connsiteY0" fmla="*/ 477078 h 850939"/>
                  <a:gd name="connsiteX1" fmla="*/ 110443 w 1368000"/>
                  <a:gd name="connsiteY1" fmla="*/ 728869 h 850939"/>
                  <a:gd name="connsiteX2" fmla="*/ 30930 w 1368000"/>
                  <a:gd name="connsiteY2" fmla="*/ 742121 h 850939"/>
                  <a:gd name="connsiteX3" fmla="*/ 17678 w 1368000"/>
                  <a:gd name="connsiteY3" fmla="*/ 821634 h 850939"/>
                  <a:gd name="connsiteX4" fmla="*/ 269469 w 1368000"/>
                  <a:gd name="connsiteY4" fmla="*/ 795130 h 850939"/>
                  <a:gd name="connsiteX5" fmla="*/ 614025 w 1368000"/>
                  <a:gd name="connsiteY5" fmla="*/ 689113 h 850939"/>
                  <a:gd name="connsiteX6" fmla="*/ 733295 w 1368000"/>
                  <a:gd name="connsiteY6" fmla="*/ 424069 h 850939"/>
                  <a:gd name="connsiteX7" fmla="*/ 640530 w 1368000"/>
                  <a:gd name="connsiteY7" fmla="*/ 662608 h 850939"/>
                  <a:gd name="connsiteX8" fmla="*/ 733295 w 1368000"/>
                  <a:gd name="connsiteY8" fmla="*/ 848139 h 850939"/>
                  <a:gd name="connsiteX9" fmla="*/ 852564 w 1368000"/>
                  <a:gd name="connsiteY9" fmla="*/ 768626 h 850939"/>
                  <a:gd name="connsiteX10" fmla="*/ 1038095 w 1368000"/>
                  <a:gd name="connsiteY10" fmla="*/ 689113 h 850939"/>
                  <a:gd name="connsiteX11" fmla="*/ 1329643 w 1368000"/>
                  <a:gd name="connsiteY11" fmla="*/ 742121 h 850939"/>
                  <a:gd name="connsiteX12" fmla="*/ 1356147 w 1368000"/>
                  <a:gd name="connsiteY12" fmla="*/ 569843 h 850939"/>
                  <a:gd name="connsiteX13" fmla="*/ 1250130 w 1368000"/>
                  <a:gd name="connsiteY13" fmla="*/ 437321 h 850939"/>
                  <a:gd name="connsiteX14" fmla="*/ 1263382 w 1368000"/>
                  <a:gd name="connsiteY14" fmla="*/ 0 h 850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68000" h="850939">
                    <a:moveTo>
                      <a:pt x="256217" y="477078"/>
                    </a:moveTo>
                    <a:cubicBezTo>
                      <a:pt x="202104" y="580886"/>
                      <a:pt x="147991" y="684695"/>
                      <a:pt x="110443" y="728869"/>
                    </a:cubicBezTo>
                    <a:cubicBezTo>
                      <a:pt x="72895" y="773043"/>
                      <a:pt x="46391" y="726660"/>
                      <a:pt x="30930" y="742121"/>
                    </a:cubicBezTo>
                    <a:cubicBezTo>
                      <a:pt x="15469" y="757582"/>
                      <a:pt x="-22079" y="812799"/>
                      <a:pt x="17678" y="821634"/>
                    </a:cubicBezTo>
                    <a:cubicBezTo>
                      <a:pt x="57434" y="830469"/>
                      <a:pt x="170078" y="817217"/>
                      <a:pt x="269469" y="795130"/>
                    </a:cubicBezTo>
                    <a:cubicBezTo>
                      <a:pt x="368860" y="773043"/>
                      <a:pt x="536721" y="750957"/>
                      <a:pt x="614025" y="689113"/>
                    </a:cubicBezTo>
                    <a:cubicBezTo>
                      <a:pt x="691329" y="627269"/>
                      <a:pt x="728878" y="428486"/>
                      <a:pt x="733295" y="424069"/>
                    </a:cubicBezTo>
                    <a:cubicBezTo>
                      <a:pt x="737712" y="419652"/>
                      <a:pt x="640530" y="591930"/>
                      <a:pt x="640530" y="662608"/>
                    </a:cubicBezTo>
                    <a:cubicBezTo>
                      <a:pt x="640530" y="733286"/>
                      <a:pt x="697956" y="830469"/>
                      <a:pt x="733295" y="848139"/>
                    </a:cubicBezTo>
                    <a:cubicBezTo>
                      <a:pt x="768634" y="865809"/>
                      <a:pt x="801764" y="795130"/>
                      <a:pt x="852564" y="768626"/>
                    </a:cubicBezTo>
                    <a:cubicBezTo>
                      <a:pt x="903364" y="742122"/>
                      <a:pt x="958582" y="693530"/>
                      <a:pt x="1038095" y="689113"/>
                    </a:cubicBezTo>
                    <a:cubicBezTo>
                      <a:pt x="1117608" y="684696"/>
                      <a:pt x="1276634" y="761999"/>
                      <a:pt x="1329643" y="742121"/>
                    </a:cubicBezTo>
                    <a:cubicBezTo>
                      <a:pt x="1382652" y="722243"/>
                      <a:pt x="1369399" y="620643"/>
                      <a:pt x="1356147" y="569843"/>
                    </a:cubicBezTo>
                    <a:cubicBezTo>
                      <a:pt x="1342895" y="519043"/>
                      <a:pt x="1265591" y="532295"/>
                      <a:pt x="1250130" y="437321"/>
                    </a:cubicBezTo>
                    <a:cubicBezTo>
                      <a:pt x="1234669" y="342347"/>
                      <a:pt x="1249025" y="171173"/>
                      <a:pt x="1263382" y="0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7" name="任意多边形: 形状 506"/>
              <p:cNvSpPr/>
              <p:nvPr/>
            </p:nvSpPr>
            <p:spPr>
              <a:xfrm rot="316119">
                <a:off x="1598197" y="2243861"/>
                <a:ext cx="343385" cy="926922"/>
              </a:xfrm>
              <a:custGeom>
                <a:avLst/>
                <a:gdLst>
                  <a:gd name="connsiteX0" fmla="*/ 0 w 430940"/>
                  <a:gd name="connsiteY0" fmla="*/ 0 h 1163266"/>
                  <a:gd name="connsiteX1" fmla="*/ 371061 w 430940"/>
                  <a:gd name="connsiteY1" fmla="*/ 728869 h 1163266"/>
                  <a:gd name="connsiteX2" fmla="*/ 424069 w 430940"/>
                  <a:gd name="connsiteY2" fmla="*/ 1113182 h 1163266"/>
                  <a:gd name="connsiteX3" fmla="*/ 304800 w 430940"/>
                  <a:gd name="connsiteY3" fmla="*/ 1152939 h 1163266"/>
                  <a:gd name="connsiteX4" fmla="*/ 265043 w 430940"/>
                  <a:gd name="connsiteY4" fmla="*/ 1060174 h 1163266"/>
                  <a:gd name="connsiteX5" fmla="*/ 159026 w 430940"/>
                  <a:gd name="connsiteY5" fmla="*/ 1113182 h 1163266"/>
                  <a:gd name="connsiteX6" fmla="*/ 106017 w 430940"/>
                  <a:gd name="connsiteY6" fmla="*/ 1152939 h 116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0940" h="1163266">
                    <a:moveTo>
                      <a:pt x="0" y="0"/>
                    </a:moveTo>
                    <a:cubicBezTo>
                      <a:pt x="150191" y="271669"/>
                      <a:pt x="300383" y="543339"/>
                      <a:pt x="371061" y="728869"/>
                    </a:cubicBezTo>
                    <a:cubicBezTo>
                      <a:pt x="441739" y="914399"/>
                      <a:pt x="435113" y="1042504"/>
                      <a:pt x="424069" y="1113182"/>
                    </a:cubicBezTo>
                    <a:cubicBezTo>
                      <a:pt x="413026" y="1183860"/>
                      <a:pt x="331304" y="1161774"/>
                      <a:pt x="304800" y="1152939"/>
                    </a:cubicBezTo>
                    <a:cubicBezTo>
                      <a:pt x="278296" y="1144104"/>
                      <a:pt x="289339" y="1066800"/>
                      <a:pt x="265043" y="1060174"/>
                    </a:cubicBezTo>
                    <a:cubicBezTo>
                      <a:pt x="240747" y="1053548"/>
                      <a:pt x="159026" y="1113182"/>
                      <a:pt x="159026" y="1113182"/>
                    </a:cubicBezTo>
                    <a:cubicBezTo>
                      <a:pt x="132522" y="1128643"/>
                      <a:pt x="119269" y="1140791"/>
                      <a:pt x="106017" y="1152939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8" name="任意多边形: 形状 507"/>
              <p:cNvSpPr/>
              <p:nvPr/>
            </p:nvSpPr>
            <p:spPr>
              <a:xfrm rot="316119">
                <a:off x="1898187" y="3097377"/>
                <a:ext cx="126716" cy="63439"/>
              </a:xfrm>
              <a:custGeom>
                <a:avLst/>
                <a:gdLst>
                  <a:gd name="connsiteX0" fmla="*/ 0 w 159026"/>
                  <a:gd name="connsiteY0" fmla="*/ 79615 h 79615"/>
                  <a:gd name="connsiteX1" fmla="*/ 66261 w 159026"/>
                  <a:gd name="connsiteY1" fmla="*/ 101 h 79615"/>
                  <a:gd name="connsiteX2" fmla="*/ 159026 w 159026"/>
                  <a:gd name="connsiteY2" fmla="*/ 66362 h 79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9026" h="79615">
                    <a:moveTo>
                      <a:pt x="0" y="79615"/>
                    </a:moveTo>
                    <a:cubicBezTo>
                      <a:pt x="19878" y="40962"/>
                      <a:pt x="39757" y="2310"/>
                      <a:pt x="66261" y="101"/>
                    </a:cubicBezTo>
                    <a:cubicBezTo>
                      <a:pt x="92765" y="-2108"/>
                      <a:pt x="125895" y="32127"/>
                      <a:pt x="159026" y="66362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9" name="任意多边形: 形状 508"/>
              <p:cNvSpPr/>
              <p:nvPr/>
            </p:nvSpPr>
            <p:spPr>
              <a:xfrm rot="316119">
                <a:off x="101715" y="1496088"/>
                <a:ext cx="1426321" cy="454919"/>
              </a:xfrm>
              <a:custGeom>
                <a:avLst/>
                <a:gdLst>
                  <a:gd name="connsiteX0" fmla="*/ 1710487 w 1790000"/>
                  <a:gd name="connsiteY0" fmla="*/ 468191 h 570913"/>
                  <a:gd name="connsiteX1" fmla="*/ 1352679 w 1790000"/>
                  <a:gd name="connsiteY1" fmla="*/ 150138 h 570913"/>
                  <a:gd name="connsiteX2" fmla="*/ 888853 w 1790000"/>
                  <a:gd name="connsiteY2" fmla="*/ 4364 h 570913"/>
                  <a:gd name="connsiteX3" fmla="*/ 239496 w 1790000"/>
                  <a:gd name="connsiteY3" fmla="*/ 83877 h 570913"/>
                  <a:gd name="connsiteX4" fmla="*/ 957 w 1790000"/>
                  <a:gd name="connsiteY4" fmla="*/ 521199 h 570913"/>
                  <a:gd name="connsiteX5" fmla="*/ 173235 w 1790000"/>
                  <a:gd name="connsiteY5" fmla="*/ 547704 h 570913"/>
                  <a:gd name="connsiteX6" fmla="*/ 584053 w 1790000"/>
                  <a:gd name="connsiteY6" fmla="*/ 401930 h 570913"/>
                  <a:gd name="connsiteX7" fmla="*/ 1008122 w 1790000"/>
                  <a:gd name="connsiteY7" fmla="*/ 547704 h 570913"/>
                  <a:gd name="connsiteX8" fmla="*/ 1790000 w 1790000"/>
                  <a:gd name="connsiteY8" fmla="*/ 534451 h 57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0000" h="570913">
                    <a:moveTo>
                      <a:pt x="1710487" y="468191"/>
                    </a:moveTo>
                    <a:cubicBezTo>
                      <a:pt x="1600052" y="347816"/>
                      <a:pt x="1489618" y="227442"/>
                      <a:pt x="1352679" y="150138"/>
                    </a:cubicBezTo>
                    <a:cubicBezTo>
                      <a:pt x="1215740" y="72834"/>
                      <a:pt x="1074383" y="15407"/>
                      <a:pt x="888853" y="4364"/>
                    </a:cubicBezTo>
                    <a:cubicBezTo>
                      <a:pt x="703323" y="-6679"/>
                      <a:pt x="387479" y="-2262"/>
                      <a:pt x="239496" y="83877"/>
                    </a:cubicBezTo>
                    <a:cubicBezTo>
                      <a:pt x="91513" y="170016"/>
                      <a:pt x="12000" y="443895"/>
                      <a:pt x="957" y="521199"/>
                    </a:cubicBezTo>
                    <a:cubicBezTo>
                      <a:pt x="-10086" y="598503"/>
                      <a:pt x="76052" y="567582"/>
                      <a:pt x="173235" y="547704"/>
                    </a:cubicBezTo>
                    <a:cubicBezTo>
                      <a:pt x="270418" y="527826"/>
                      <a:pt x="444905" y="401930"/>
                      <a:pt x="584053" y="401930"/>
                    </a:cubicBezTo>
                    <a:cubicBezTo>
                      <a:pt x="723201" y="401930"/>
                      <a:pt x="807131" y="525617"/>
                      <a:pt x="1008122" y="547704"/>
                    </a:cubicBezTo>
                    <a:cubicBezTo>
                      <a:pt x="1209113" y="569791"/>
                      <a:pt x="1499556" y="552121"/>
                      <a:pt x="1790000" y="534451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0" name="任意多边形: 形状 509"/>
              <p:cNvSpPr/>
              <p:nvPr/>
            </p:nvSpPr>
            <p:spPr>
              <a:xfrm rot="316119">
                <a:off x="139515" y="1665540"/>
                <a:ext cx="1308143" cy="254751"/>
              </a:xfrm>
              <a:custGeom>
                <a:avLst/>
                <a:gdLst>
                  <a:gd name="connsiteX0" fmla="*/ 0 w 1696278"/>
                  <a:gd name="connsiteY0" fmla="*/ 385968 h 385968"/>
                  <a:gd name="connsiteX1" fmla="*/ 424070 w 1696278"/>
                  <a:gd name="connsiteY1" fmla="*/ 41412 h 385968"/>
                  <a:gd name="connsiteX2" fmla="*/ 927652 w 1696278"/>
                  <a:gd name="connsiteY2" fmla="*/ 28160 h 385968"/>
                  <a:gd name="connsiteX3" fmla="*/ 1696278 w 1696278"/>
                  <a:gd name="connsiteY3" fmla="*/ 240194 h 38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6278" h="385968">
                    <a:moveTo>
                      <a:pt x="0" y="385968"/>
                    </a:moveTo>
                    <a:cubicBezTo>
                      <a:pt x="134730" y="243507"/>
                      <a:pt x="269461" y="101047"/>
                      <a:pt x="424070" y="41412"/>
                    </a:cubicBezTo>
                    <a:cubicBezTo>
                      <a:pt x="578679" y="-18223"/>
                      <a:pt x="715617" y="-4970"/>
                      <a:pt x="927652" y="28160"/>
                    </a:cubicBezTo>
                    <a:cubicBezTo>
                      <a:pt x="1139687" y="61290"/>
                      <a:pt x="1417982" y="150742"/>
                      <a:pt x="1696278" y="240194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11" name="任意多边形: 形状 510"/>
              <p:cNvSpPr/>
              <p:nvPr/>
            </p:nvSpPr>
            <p:spPr>
              <a:xfrm rot="316119">
                <a:off x="223496" y="1872655"/>
                <a:ext cx="85104" cy="221754"/>
              </a:xfrm>
              <a:custGeom>
                <a:avLst/>
                <a:gdLst>
                  <a:gd name="connsiteX0" fmla="*/ 67046 w 106803"/>
                  <a:gd name="connsiteY0" fmla="*/ 0 h 278296"/>
                  <a:gd name="connsiteX1" fmla="*/ 785 w 106803"/>
                  <a:gd name="connsiteY1" fmla="*/ 198783 h 278296"/>
                  <a:gd name="connsiteX2" fmla="*/ 106803 w 106803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803" h="278296">
                    <a:moveTo>
                      <a:pt x="67046" y="0"/>
                    </a:moveTo>
                    <a:cubicBezTo>
                      <a:pt x="30602" y="76200"/>
                      <a:pt x="-5841" y="152400"/>
                      <a:pt x="785" y="198783"/>
                    </a:cubicBezTo>
                    <a:cubicBezTo>
                      <a:pt x="7411" y="245166"/>
                      <a:pt x="57107" y="261731"/>
                      <a:pt x="106803" y="278296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2" name="任意多边形: 形状 511"/>
              <p:cNvSpPr/>
              <p:nvPr/>
            </p:nvSpPr>
            <p:spPr>
              <a:xfrm>
                <a:off x="1503651" y="1828964"/>
                <a:ext cx="325864" cy="257946"/>
              </a:xfrm>
              <a:custGeom>
                <a:avLst/>
                <a:gdLst>
                  <a:gd name="connsiteX0" fmla="*/ 30915 w 525667"/>
                  <a:gd name="connsiteY0" fmla="*/ 342076 h 529485"/>
                  <a:gd name="connsiteX1" fmla="*/ 30915 w 525667"/>
                  <a:gd name="connsiteY1" fmla="*/ 37276 h 529485"/>
                  <a:gd name="connsiteX2" fmla="*/ 322463 w 525667"/>
                  <a:gd name="connsiteY2" fmla="*/ 37276 h 529485"/>
                  <a:gd name="connsiteX3" fmla="*/ 521246 w 525667"/>
                  <a:gd name="connsiteY3" fmla="*/ 328824 h 529485"/>
                  <a:gd name="connsiteX4" fmla="*/ 441733 w 525667"/>
                  <a:gd name="connsiteY4" fmla="*/ 527606 h 529485"/>
                  <a:gd name="connsiteX5" fmla="*/ 229698 w 525667"/>
                  <a:gd name="connsiteY5" fmla="*/ 421589 h 529485"/>
                  <a:gd name="connsiteX6" fmla="*/ 30915 w 525667"/>
                  <a:gd name="connsiteY6" fmla="*/ 342076 h 529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5667" h="529485">
                    <a:moveTo>
                      <a:pt x="30915" y="342076"/>
                    </a:moveTo>
                    <a:cubicBezTo>
                      <a:pt x="-2216" y="278024"/>
                      <a:pt x="-17676" y="88076"/>
                      <a:pt x="30915" y="37276"/>
                    </a:cubicBezTo>
                    <a:cubicBezTo>
                      <a:pt x="79506" y="-13524"/>
                      <a:pt x="240741" y="-11315"/>
                      <a:pt x="322463" y="37276"/>
                    </a:cubicBezTo>
                    <a:cubicBezTo>
                      <a:pt x="404185" y="85867"/>
                      <a:pt x="501368" y="247102"/>
                      <a:pt x="521246" y="328824"/>
                    </a:cubicBezTo>
                    <a:cubicBezTo>
                      <a:pt x="541124" y="410546"/>
                      <a:pt x="490324" y="512145"/>
                      <a:pt x="441733" y="527606"/>
                    </a:cubicBezTo>
                    <a:cubicBezTo>
                      <a:pt x="393142" y="543067"/>
                      <a:pt x="302585" y="459137"/>
                      <a:pt x="229698" y="421589"/>
                    </a:cubicBezTo>
                    <a:cubicBezTo>
                      <a:pt x="156811" y="384041"/>
                      <a:pt x="64046" y="406128"/>
                      <a:pt x="30915" y="342076"/>
                    </a:cubicBezTo>
                    <a:close/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3" name="椭圆 512"/>
              <p:cNvSpPr/>
              <p:nvPr/>
            </p:nvSpPr>
            <p:spPr>
              <a:xfrm flipV="1">
                <a:off x="1538752" y="1807605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4" name="椭圆 513"/>
              <p:cNvSpPr/>
              <p:nvPr/>
            </p:nvSpPr>
            <p:spPr>
              <a:xfrm flipV="1">
                <a:off x="1597264" y="1789390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5" name="椭圆 514"/>
              <p:cNvSpPr/>
              <p:nvPr/>
            </p:nvSpPr>
            <p:spPr>
              <a:xfrm flipV="1">
                <a:off x="1781626" y="2050478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6" name="椭圆 515"/>
              <p:cNvSpPr/>
              <p:nvPr/>
            </p:nvSpPr>
            <p:spPr>
              <a:xfrm flipV="1">
                <a:off x="1649972" y="1800070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7" name="椭圆 516"/>
              <p:cNvSpPr/>
              <p:nvPr/>
            </p:nvSpPr>
            <p:spPr>
              <a:xfrm rot="302439" flipV="1">
                <a:off x="1718549" y="1818524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8" name="椭圆 517"/>
              <p:cNvSpPr/>
              <p:nvPr/>
            </p:nvSpPr>
            <p:spPr>
              <a:xfrm flipV="1">
                <a:off x="1755271" y="1865394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9" name="椭圆 518"/>
              <p:cNvSpPr/>
              <p:nvPr/>
            </p:nvSpPr>
            <p:spPr>
              <a:xfrm flipV="1">
                <a:off x="1792238" y="1898402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0" name="椭圆 519"/>
              <p:cNvSpPr/>
              <p:nvPr/>
            </p:nvSpPr>
            <p:spPr>
              <a:xfrm flipV="1">
                <a:off x="1829514" y="1962680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1" name="椭圆 520"/>
              <p:cNvSpPr/>
              <p:nvPr/>
            </p:nvSpPr>
            <p:spPr>
              <a:xfrm flipV="1">
                <a:off x="1844946" y="2032263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2" name="椭圆 521"/>
              <p:cNvSpPr/>
              <p:nvPr/>
            </p:nvSpPr>
            <p:spPr>
              <a:xfrm flipV="1">
                <a:off x="1491287" y="1821636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3" name="椭圆 522"/>
              <p:cNvSpPr/>
              <p:nvPr/>
            </p:nvSpPr>
            <p:spPr>
              <a:xfrm flipV="1">
                <a:off x="1454128" y="1860272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4" name="任意多边形: 形状 523"/>
              <p:cNvSpPr/>
              <p:nvPr/>
            </p:nvSpPr>
            <p:spPr>
              <a:xfrm rot="482638">
                <a:off x="1552696" y="1913034"/>
                <a:ext cx="222276" cy="208596"/>
              </a:xfrm>
              <a:custGeom>
                <a:avLst/>
                <a:gdLst>
                  <a:gd name="connsiteX0" fmla="*/ 40699 w 439092"/>
                  <a:gd name="connsiteY0" fmla="*/ 106057 h 516965"/>
                  <a:gd name="connsiteX1" fmla="*/ 80455 w 439092"/>
                  <a:gd name="connsiteY1" fmla="*/ 40 h 516965"/>
                  <a:gd name="connsiteX2" fmla="*/ 252734 w 439092"/>
                  <a:gd name="connsiteY2" fmla="*/ 92805 h 516965"/>
                  <a:gd name="connsiteX3" fmla="*/ 398508 w 439092"/>
                  <a:gd name="connsiteY3" fmla="*/ 39796 h 516965"/>
                  <a:gd name="connsiteX4" fmla="*/ 438264 w 439092"/>
                  <a:gd name="connsiteY4" fmla="*/ 225327 h 516965"/>
                  <a:gd name="connsiteX5" fmla="*/ 372003 w 439092"/>
                  <a:gd name="connsiteY5" fmla="*/ 331344 h 516965"/>
                  <a:gd name="connsiteX6" fmla="*/ 358751 w 439092"/>
                  <a:gd name="connsiteY6" fmla="*/ 477118 h 516965"/>
                  <a:gd name="connsiteX7" fmla="*/ 173221 w 439092"/>
                  <a:gd name="connsiteY7" fmla="*/ 503622 h 516965"/>
                  <a:gd name="connsiteX8" fmla="*/ 252734 w 439092"/>
                  <a:gd name="connsiteY8" fmla="*/ 291587 h 516965"/>
                  <a:gd name="connsiteX9" fmla="*/ 14195 w 439092"/>
                  <a:gd name="connsiteY9" fmla="*/ 278335 h 516965"/>
                  <a:gd name="connsiteX10" fmla="*/ 40699 w 439092"/>
                  <a:gd name="connsiteY10" fmla="*/ 106057 h 516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9092" h="516965">
                    <a:moveTo>
                      <a:pt x="40699" y="106057"/>
                    </a:moveTo>
                    <a:cubicBezTo>
                      <a:pt x="51742" y="59675"/>
                      <a:pt x="45116" y="2249"/>
                      <a:pt x="80455" y="40"/>
                    </a:cubicBezTo>
                    <a:cubicBezTo>
                      <a:pt x="115794" y="-2169"/>
                      <a:pt x="199725" y="86179"/>
                      <a:pt x="252734" y="92805"/>
                    </a:cubicBezTo>
                    <a:cubicBezTo>
                      <a:pt x="305743" y="99431"/>
                      <a:pt x="367586" y="17709"/>
                      <a:pt x="398508" y="39796"/>
                    </a:cubicBezTo>
                    <a:cubicBezTo>
                      <a:pt x="429430" y="61883"/>
                      <a:pt x="442682" y="176736"/>
                      <a:pt x="438264" y="225327"/>
                    </a:cubicBezTo>
                    <a:cubicBezTo>
                      <a:pt x="433846" y="273918"/>
                      <a:pt x="385255" y="289379"/>
                      <a:pt x="372003" y="331344"/>
                    </a:cubicBezTo>
                    <a:cubicBezTo>
                      <a:pt x="358751" y="373309"/>
                      <a:pt x="391881" y="448405"/>
                      <a:pt x="358751" y="477118"/>
                    </a:cubicBezTo>
                    <a:cubicBezTo>
                      <a:pt x="325621" y="505831"/>
                      <a:pt x="190890" y="534544"/>
                      <a:pt x="173221" y="503622"/>
                    </a:cubicBezTo>
                    <a:cubicBezTo>
                      <a:pt x="155552" y="472700"/>
                      <a:pt x="279238" y="329135"/>
                      <a:pt x="252734" y="291587"/>
                    </a:cubicBezTo>
                    <a:cubicBezTo>
                      <a:pt x="226230" y="254039"/>
                      <a:pt x="53951" y="307048"/>
                      <a:pt x="14195" y="278335"/>
                    </a:cubicBezTo>
                    <a:cubicBezTo>
                      <a:pt x="-25561" y="249622"/>
                      <a:pt x="29656" y="152439"/>
                      <a:pt x="40699" y="106057"/>
                    </a:cubicBezTo>
                    <a:close/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5" name="椭圆 524"/>
              <p:cNvSpPr/>
              <p:nvPr/>
            </p:nvSpPr>
            <p:spPr>
              <a:xfrm flipV="1">
                <a:off x="1612724" y="1943072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6" name="椭圆 525"/>
              <p:cNvSpPr/>
              <p:nvPr/>
            </p:nvSpPr>
            <p:spPr>
              <a:xfrm flipV="1">
                <a:off x="1734160" y="2064509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7" name="椭圆 526"/>
              <p:cNvSpPr/>
              <p:nvPr/>
            </p:nvSpPr>
            <p:spPr>
              <a:xfrm flipV="1">
                <a:off x="1443714" y="1924253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8" name="椭圆 527"/>
              <p:cNvSpPr/>
              <p:nvPr/>
            </p:nvSpPr>
            <p:spPr>
              <a:xfrm flipV="1">
                <a:off x="1480481" y="1989649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9" name="椭圆 528"/>
              <p:cNvSpPr/>
              <p:nvPr/>
            </p:nvSpPr>
            <p:spPr>
              <a:xfrm flipV="1">
                <a:off x="1517448" y="2018543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0" name="椭圆 529"/>
              <p:cNvSpPr/>
              <p:nvPr/>
            </p:nvSpPr>
            <p:spPr>
              <a:xfrm flipV="1">
                <a:off x="1586369" y="2053647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1" name="椭圆 530"/>
              <p:cNvSpPr/>
              <p:nvPr/>
            </p:nvSpPr>
            <p:spPr>
              <a:xfrm flipV="1">
                <a:off x="1643514" y="2058859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31" name="组合 430"/>
            <p:cNvGrpSpPr/>
            <p:nvPr/>
          </p:nvGrpSpPr>
          <p:grpSpPr>
            <a:xfrm rot="1539345">
              <a:off x="-195290" y="490398"/>
              <a:ext cx="2877955" cy="3070866"/>
              <a:chOff x="3493806" y="106934"/>
              <a:chExt cx="2955878" cy="3702211"/>
            </a:xfrm>
            <a:grpFill/>
          </p:grpSpPr>
          <p:grpSp>
            <p:nvGrpSpPr>
              <p:cNvPr id="432" name="组合 431"/>
              <p:cNvGrpSpPr/>
              <p:nvPr/>
            </p:nvGrpSpPr>
            <p:grpSpPr>
              <a:xfrm>
                <a:off x="3493806" y="106934"/>
                <a:ext cx="2955878" cy="3497389"/>
                <a:chOff x="3921651" y="1245026"/>
                <a:chExt cx="3672224" cy="4344968"/>
              </a:xfrm>
              <a:grpFill/>
            </p:grpSpPr>
            <p:grpSp>
              <p:nvGrpSpPr>
                <p:cNvPr id="440" name="组合 439"/>
                <p:cNvGrpSpPr/>
                <p:nvPr/>
              </p:nvGrpSpPr>
              <p:grpSpPr>
                <a:xfrm>
                  <a:off x="5570712" y="1721023"/>
                  <a:ext cx="2023163" cy="1525760"/>
                  <a:chOff x="5459896" y="1590261"/>
                  <a:chExt cx="2133980" cy="1656522"/>
                </a:xfrm>
                <a:grpFill/>
              </p:grpSpPr>
              <p:sp>
                <p:nvSpPr>
                  <p:cNvPr id="484" name="任意多边形: 形状 483"/>
                  <p:cNvSpPr/>
                  <p:nvPr/>
                </p:nvSpPr>
                <p:spPr>
                  <a:xfrm>
                    <a:off x="5459896" y="1590261"/>
                    <a:ext cx="1378226" cy="1431235"/>
                  </a:xfrm>
                  <a:custGeom>
                    <a:avLst/>
                    <a:gdLst>
                      <a:gd name="connsiteX0" fmla="*/ 0 w 1378226"/>
                      <a:gd name="connsiteY0" fmla="*/ 1431235 h 1431235"/>
                      <a:gd name="connsiteX1" fmla="*/ 172278 w 1378226"/>
                      <a:gd name="connsiteY1" fmla="*/ 1086678 h 1431235"/>
                      <a:gd name="connsiteX2" fmla="*/ 265043 w 1378226"/>
                      <a:gd name="connsiteY2" fmla="*/ 675861 h 1431235"/>
                      <a:gd name="connsiteX3" fmla="*/ 715617 w 1378226"/>
                      <a:gd name="connsiteY3" fmla="*/ 251791 h 1431235"/>
                      <a:gd name="connsiteX4" fmla="*/ 1139687 w 1378226"/>
                      <a:gd name="connsiteY4" fmla="*/ 26504 h 1431235"/>
                      <a:gd name="connsiteX5" fmla="*/ 1378226 w 1378226"/>
                      <a:gd name="connsiteY5" fmla="*/ 13252 h 1431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8226" h="1431235">
                        <a:moveTo>
                          <a:pt x="0" y="1431235"/>
                        </a:moveTo>
                        <a:cubicBezTo>
                          <a:pt x="64052" y="1321904"/>
                          <a:pt x="128104" y="1212574"/>
                          <a:pt x="172278" y="1086678"/>
                        </a:cubicBezTo>
                        <a:cubicBezTo>
                          <a:pt x="216452" y="960782"/>
                          <a:pt x="174487" y="815009"/>
                          <a:pt x="265043" y="675861"/>
                        </a:cubicBezTo>
                        <a:cubicBezTo>
                          <a:pt x="355599" y="536713"/>
                          <a:pt x="569843" y="360017"/>
                          <a:pt x="715617" y="251791"/>
                        </a:cubicBezTo>
                        <a:cubicBezTo>
                          <a:pt x="861391" y="143565"/>
                          <a:pt x="1029252" y="66260"/>
                          <a:pt x="1139687" y="26504"/>
                        </a:cubicBezTo>
                        <a:cubicBezTo>
                          <a:pt x="1250122" y="-13252"/>
                          <a:pt x="1314174" y="0"/>
                          <a:pt x="1378226" y="13252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5" name="任意多边形: 形状 484"/>
                  <p:cNvSpPr/>
                  <p:nvPr/>
                </p:nvSpPr>
                <p:spPr>
                  <a:xfrm>
                    <a:off x="5541393" y="1739842"/>
                    <a:ext cx="1815725" cy="1505330"/>
                  </a:xfrm>
                  <a:custGeom>
                    <a:avLst/>
                    <a:gdLst>
                      <a:gd name="connsiteX0" fmla="*/ 0 w 1762539"/>
                      <a:gd name="connsiteY0" fmla="*/ 1300207 h 1300207"/>
                      <a:gd name="connsiteX1" fmla="*/ 172278 w 1762539"/>
                      <a:gd name="connsiteY1" fmla="*/ 1074920 h 1300207"/>
                      <a:gd name="connsiteX2" fmla="*/ 344557 w 1762539"/>
                      <a:gd name="connsiteY2" fmla="*/ 849633 h 1300207"/>
                      <a:gd name="connsiteX3" fmla="*/ 424070 w 1762539"/>
                      <a:gd name="connsiteY3" fmla="*/ 491824 h 1300207"/>
                      <a:gd name="connsiteX4" fmla="*/ 662609 w 1762539"/>
                      <a:gd name="connsiteY4" fmla="*/ 173772 h 1300207"/>
                      <a:gd name="connsiteX5" fmla="*/ 1152939 w 1762539"/>
                      <a:gd name="connsiteY5" fmla="*/ 14746 h 1300207"/>
                      <a:gd name="connsiteX6" fmla="*/ 1431235 w 1762539"/>
                      <a:gd name="connsiteY6" fmla="*/ 27998 h 1300207"/>
                      <a:gd name="connsiteX7" fmla="*/ 1563757 w 1762539"/>
                      <a:gd name="connsiteY7" fmla="*/ 200276 h 1300207"/>
                      <a:gd name="connsiteX8" fmla="*/ 1484244 w 1762539"/>
                      <a:gd name="connsiteY8" fmla="*/ 332798 h 1300207"/>
                      <a:gd name="connsiteX9" fmla="*/ 1630017 w 1762539"/>
                      <a:gd name="connsiteY9" fmla="*/ 359302 h 1300207"/>
                      <a:gd name="connsiteX10" fmla="*/ 1749287 w 1762539"/>
                      <a:gd name="connsiteY10" fmla="*/ 452068 h 1300207"/>
                      <a:gd name="connsiteX11" fmla="*/ 1683026 w 1762539"/>
                      <a:gd name="connsiteY11" fmla="*/ 544833 h 1300207"/>
                      <a:gd name="connsiteX12" fmla="*/ 1736035 w 1762539"/>
                      <a:gd name="connsiteY12" fmla="*/ 611094 h 1300207"/>
                      <a:gd name="connsiteX13" fmla="*/ 1762539 w 1762539"/>
                      <a:gd name="connsiteY13" fmla="*/ 611094 h 1300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762539" h="1300207">
                        <a:moveTo>
                          <a:pt x="0" y="1300207"/>
                        </a:moveTo>
                        <a:lnTo>
                          <a:pt x="172278" y="1074920"/>
                        </a:lnTo>
                        <a:cubicBezTo>
                          <a:pt x="229704" y="999824"/>
                          <a:pt x="302592" y="946816"/>
                          <a:pt x="344557" y="849633"/>
                        </a:cubicBezTo>
                        <a:cubicBezTo>
                          <a:pt x="386522" y="752450"/>
                          <a:pt x="371061" y="604467"/>
                          <a:pt x="424070" y="491824"/>
                        </a:cubicBezTo>
                        <a:cubicBezTo>
                          <a:pt x="477079" y="379181"/>
                          <a:pt x="541131" y="253285"/>
                          <a:pt x="662609" y="173772"/>
                        </a:cubicBezTo>
                        <a:cubicBezTo>
                          <a:pt x="784087" y="94259"/>
                          <a:pt x="1024835" y="39042"/>
                          <a:pt x="1152939" y="14746"/>
                        </a:cubicBezTo>
                        <a:cubicBezTo>
                          <a:pt x="1281043" y="-9550"/>
                          <a:pt x="1362765" y="-2924"/>
                          <a:pt x="1431235" y="27998"/>
                        </a:cubicBezTo>
                        <a:cubicBezTo>
                          <a:pt x="1499705" y="58920"/>
                          <a:pt x="1554922" y="149476"/>
                          <a:pt x="1563757" y="200276"/>
                        </a:cubicBezTo>
                        <a:cubicBezTo>
                          <a:pt x="1572592" y="251076"/>
                          <a:pt x="1473201" y="306294"/>
                          <a:pt x="1484244" y="332798"/>
                        </a:cubicBezTo>
                        <a:cubicBezTo>
                          <a:pt x="1495287" y="359302"/>
                          <a:pt x="1585843" y="339424"/>
                          <a:pt x="1630017" y="359302"/>
                        </a:cubicBezTo>
                        <a:cubicBezTo>
                          <a:pt x="1674191" y="379180"/>
                          <a:pt x="1740452" y="421146"/>
                          <a:pt x="1749287" y="452068"/>
                        </a:cubicBezTo>
                        <a:cubicBezTo>
                          <a:pt x="1758122" y="482990"/>
                          <a:pt x="1685235" y="518329"/>
                          <a:pt x="1683026" y="544833"/>
                        </a:cubicBezTo>
                        <a:cubicBezTo>
                          <a:pt x="1680817" y="571337"/>
                          <a:pt x="1736035" y="611094"/>
                          <a:pt x="1736035" y="611094"/>
                        </a:cubicBezTo>
                        <a:cubicBezTo>
                          <a:pt x="1749287" y="622137"/>
                          <a:pt x="1755913" y="616615"/>
                          <a:pt x="1762539" y="611094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6" name="任意多边形: 形状 485"/>
                  <p:cNvSpPr/>
                  <p:nvPr/>
                </p:nvSpPr>
                <p:spPr>
                  <a:xfrm>
                    <a:off x="6838122" y="1604375"/>
                    <a:ext cx="172278" cy="158164"/>
                  </a:xfrm>
                  <a:custGeom>
                    <a:avLst/>
                    <a:gdLst>
                      <a:gd name="connsiteX0" fmla="*/ 0 w 198783"/>
                      <a:gd name="connsiteY0" fmla="*/ 0 h 145774"/>
                      <a:gd name="connsiteX1" fmla="*/ 198783 w 198783"/>
                      <a:gd name="connsiteY1" fmla="*/ 145774 h 145774"/>
                      <a:gd name="connsiteX2" fmla="*/ 198783 w 198783"/>
                      <a:gd name="connsiteY2" fmla="*/ 145774 h 1457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8783" h="145774">
                        <a:moveTo>
                          <a:pt x="0" y="0"/>
                        </a:moveTo>
                        <a:lnTo>
                          <a:pt x="198783" y="145774"/>
                        </a:lnTo>
                        <a:lnTo>
                          <a:pt x="198783" y="145774"/>
                        </a:ln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7" name="任意多边形: 形状 486"/>
                  <p:cNvSpPr/>
                  <p:nvPr/>
                </p:nvSpPr>
                <p:spPr>
                  <a:xfrm>
                    <a:off x="5724939" y="2107096"/>
                    <a:ext cx="1338470" cy="1046921"/>
                  </a:xfrm>
                  <a:custGeom>
                    <a:avLst/>
                    <a:gdLst>
                      <a:gd name="connsiteX0" fmla="*/ 1338470 w 1338470"/>
                      <a:gd name="connsiteY0" fmla="*/ 0 h 1046921"/>
                      <a:gd name="connsiteX1" fmla="*/ 742122 w 1338470"/>
                      <a:gd name="connsiteY1" fmla="*/ 119269 h 1046921"/>
                      <a:gd name="connsiteX2" fmla="*/ 424070 w 1338470"/>
                      <a:gd name="connsiteY2" fmla="*/ 556591 h 1046921"/>
                      <a:gd name="connsiteX3" fmla="*/ 0 w 1338470"/>
                      <a:gd name="connsiteY3" fmla="*/ 1046921 h 1046921"/>
                      <a:gd name="connsiteX4" fmla="*/ 0 w 1338470"/>
                      <a:gd name="connsiteY4" fmla="*/ 1046921 h 1046921"/>
                      <a:gd name="connsiteX5" fmla="*/ 0 w 1338470"/>
                      <a:gd name="connsiteY5" fmla="*/ 1046921 h 1046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8470" h="1046921">
                        <a:moveTo>
                          <a:pt x="1338470" y="0"/>
                        </a:moveTo>
                        <a:cubicBezTo>
                          <a:pt x="1116496" y="13252"/>
                          <a:pt x="894522" y="26504"/>
                          <a:pt x="742122" y="119269"/>
                        </a:cubicBezTo>
                        <a:cubicBezTo>
                          <a:pt x="589722" y="212034"/>
                          <a:pt x="547757" y="401982"/>
                          <a:pt x="424070" y="556591"/>
                        </a:cubicBezTo>
                        <a:cubicBezTo>
                          <a:pt x="300383" y="711200"/>
                          <a:pt x="0" y="1046921"/>
                          <a:pt x="0" y="1046921"/>
                        </a:cubicBezTo>
                        <a:lnTo>
                          <a:pt x="0" y="1046921"/>
                        </a:lnTo>
                        <a:lnTo>
                          <a:pt x="0" y="1046921"/>
                        </a:ln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8" name="任意多边形: 形状 487"/>
                  <p:cNvSpPr/>
                  <p:nvPr/>
                </p:nvSpPr>
                <p:spPr>
                  <a:xfrm>
                    <a:off x="5703149" y="2438605"/>
                    <a:ext cx="1700054" cy="806567"/>
                  </a:xfrm>
                  <a:custGeom>
                    <a:avLst/>
                    <a:gdLst>
                      <a:gd name="connsiteX0" fmla="*/ 1559042 w 1559042"/>
                      <a:gd name="connsiteY0" fmla="*/ 0 h 859781"/>
                      <a:gd name="connsiteX1" fmla="*/ 896434 w 1559042"/>
                      <a:gd name="connsiteY1" fmla="*/ 185531 h 859781"/>
                      <a:gd name="connsiteX2" fmla="*/ 127808 w 1559042"/>
                      <a:gd name="connsiteY2" fmla="*/ 781879 h 859781"/>
                      <a:gd name="connsiteX3" fmla="*/ 8538 w 1559042"/>
                      <a:gd name="connsiteY3" fmla="*/ 834887 h 859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59042" h="859781">
                        <a:moveTo>
                          <a:pt x="1559042" y="0"/>
                        </a:moveTo>
                        <a:cubicBezTo>
                          <a:pt x="1347007" y="27609"/>
                          <a:pt x="1134973" y="55218"/>
                          <a:pt x="896434" y="185531"/>
                        </a:cubicBezTo>
                        <a:cubicBezTo>
                          <a:pt x="657895" y="315844"/>
                          <a:pt x="275791" y="673653"/>
                          <a:pt x="127808" y="781879"/>
                        </a:cubicBezTo>
                        <a:cubicBezTo>
                          <a:pt x="-20175" y="890105"/>
                          <a:pt x="-5819" y="862496"/>
                          <a:pt x="8538" y="834887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9" name="任意多边形: 形状 488"/>
                  <p:cNvSpPr/>
                  <p:nvPr/>
                </p:nvSpPr>
                <p:spPr>
                  <a:xfrm>
                    <a:off x="5764696" y="2443302"/>
                    <a:ext cx="1829180" cy="803481"/>
                  </a:xfrm>
                  <a:custGeom>
                    <a:avLst/>
                    <a:gdLst>
                      <a:gd name="connsiteX0" fmla="*/ 1643269 w 1829180"/>
                      <a:gd name="connsiteY0" fmla="*/ 8350 h 803481"/>
                      <a:gd name="connsiteX1" fmla="*/ 1722782 w 1829180"/>
                      <a:gd name="connsiteY1" fmla="*/ 34855 h 803481"/>
                      <a:gd name="connsiteX2" fmla="*/ 1828800 w 1829180"/>
                      <a:gd name="connsiteY2" fmla="*/ 286646 h 803481"/>
                      <a:gd name="connsiteX3" fmla="*/ 1683026 w 1829180"/>
                      <a:gd name="connsiteY3" fmla="*/ 551689 h 803481"/>
                      <a:gd name="connsiteX4" fmla="*/ 1311965 w 1829180"/>
                      <a:gd name="connsiteY4" fmla="*/ 763724 h 803481"/>
                      <a:gd name="connsiteX5" fmla="*/ 755374 w 1829180"/>
                      <a:gd name="connsiteY5" fmla="*/ 631202 h 803481"/>
                      <a:gd name="connsiteX6" fmla="*/ 0 w 1829180"/>
                      <a:gd name="connsiteY6" fmla="*/ 803481 h 803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29180" h="803481">
                        <a:moveTo>
                          <a:pt x="1643269" y="8350"/>
                        </a:moveTo>
                        <a:cubicBezTo>
                          <a:pt x="1667564" y="-1589"/>
                          <a:pt x="1691860" y="-11528"/>
                          <a:pt x="1722782" y="34855"/>
                        </a:cubicBezTo>
                        <a:cubicBezTo>
                          <a:pt x="1753704" y="81238"/>
                          <a:pt x="1835426" y="200507"/>
                          <a:pt x="1828800" y="286646"/>
                        </a:cubicBezTo>
                        <a:cubicBezTo>
                          <a:pt x="1822174" y="372785"/>
                          <a:pt x="1769165" y="472176"/>
                          <a:pt x="1683026" y="551689"/>
                        </a:cubicBezTo>
                        <a:cubicBezTo>
                          <a:pt x="1596887" y="631202"/>
                          <a:pt x="1466574" y="750472"/>
                          <a:pt x="1311965" y="763724"/>
                        </a:cubicBezTo>
                        <a:cubicBezTo>
                          <a:pt x="1157356" y="776976"/>
                          <a:pt x="974035" y="624576"/>
                          <a:pt x="755374" y="631202"/>
                        </a:cubicBezTo>
                        <a:cubicBezTo>
                          <a:pt x="536713" y="637828"/>
                          <a:pt x="268356" y="720654"/>
                          <a:pt x="0" y="803481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41" name="任意多边形: 形状 440"/>
                <p:cNvSpPr/>
                <p:nvPr/>
              </p:nvSpPr>
              <p:spPr>
                <a:xfrm rot="21276307">
                  <a:off x="5642423" y="3040736"/>
                  <a:ext cx="1724146" cy="520788"/>
                </a:xfrm>
                <a:custGeom>
                  <a:avLst/>
                  <a:gdLst>
                    <a:gd name="connsiteX0" fmla="*/ 525 w 1629156"/>
                    <a:gd name="connsiteY0" fmla="*/ 146509 h 560655"/>
                    <a:gd name="connsiteX1" fmla="*/ 702890 w 1629156"/>
                    <a:gd name="connsiteY1" fmla="*/ 252526 h 560655"/>
                    <a:gd name="connsiteX2" fmla="*/ 1034195 w 1629156"/>
                    <a:gd name="connsiteY2" fmla="*/ 106752 h 560655"/>
                    <a:gd name="connsiteX3" fmla="*/ 1272734 w 1629156"/>
                    <a:gd name="connsiteY3" fmla="*/ 735 h 560655"/>
                    <a:gd name="connsiteX4" fmla="*/ 1590786 w 1629156"/>
                    <a:gd name="connsiteY4" fmla="*/ 159761 h 560655"/>
                    <a:gd name="connsiteX5" fmla="*/ 1537777 w 1629156"/>
                    <a:gd name="connsiteY5" fmla="*/ 517570 h 560655"/>
                    <a:gd name="connsiteX6" fmla="*/ 822160 w 1629156"/>
                    <a:gd name="connsiteY6" fmla="*/ 517570 h 560655"/>
                    <a:gd name="connsiteX7" fmla="*/ 525 w 1629156"/>
                    <a:gd name="connsiteY7" fmla="*/ 146509 h 560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29156" h="560655">
                      <a:moveTo>
                        <a:pt x="525" y="146509"/>
                      </a:moveTo>
                      <a:cubicBezTo>
                        <a:pt x="-19353" y="102335"/>
                        <a:pt x="530612" y="259152"/>
                        <a:pt x="702890" y="252526"/>
                      </a:cubicBezTo>
                      <a:cubicBezTo>
                        <a:pt x="875168" y="245900"/>
                        <a:pt x="1034195" y="106752"/>
                        <a:pt x="1034195" y="106752"/>
                      </a:cubicBezTo>
                      <a:cubicBezTo>
                        <a:pt x="1129169" y="64787"/>
                        <a:pt x="1179969" y="-8100"/>
                        <a:pt x="1272734" y="735"/>
                      </a:cubicBezTo>
                      <a:cubicBezTo>
                        <a:pt x="1365499" y="9570"/>
                        <a:pt x="1546612" y="73622"/>
                        <a:pt x="1590786" y="159761"/>
                      </a:cubicBezTo>
                      <a:cubicBezTo>
                        <a:pt x="1634960" y="245900"/>
                        <a:pt x="1665881" y="457935"/>
                        <a:pt x="1537777" y="517570"/>
                      </a:cubicBezTo>
                      <a:cubicBezTo>
                        <a:pt x="1409673" y="577205"/>
                        <a:pt x="1076160" y="572787"/>
                        <a:pt x="822160" y="517570"/>
                      </a:cubicBezTo>
                      <a:cubicBezTo>
                        <a:pt x="568160" y="462353"/>
                        <a:pt x="20403" y="190683"/>
                        <a:pt x="525" y="146509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2" name="任意多边形: 形状 441"/>
                <p:cNvSpPr/>
                <p:nvPr/>
              </p:nvSpPr>
              <p:spPr>
                <a:xfrm rot="24423">
                  <a:off x="5507764" y="3282573"/>
                  <a:ext cx="1864303" cy="1000632"/>
                </a:xfrm>
                <a:custGeom>
                  <a:avLst/>
                  <a:gdLst>
                    <a:gd name="connsiteX0" fmla="*/ 1444487 w 1591298"/>
                    <a:gd name="connsiteY0" fmla="*/ 225596 h 1101614"/>
                    <a:gd name="connsiteX1" fmla="*/ 1577009 w 1591298"/>
                    <a:gd name="connsiteY1" fmla="*/ 291857 h 1101614"/>
                    <a:gd name="connsiteX2" fmla="*/ 1563756 w 1591298"/>
                    <a:gd name="connsiteY2" fmla="*/ 649666 h 1101614"/>
                    <a:gd name="connsiteX3" fmla="*/ 1364974 w 1591298"/>
                    <a:gd name="connsiteY3" fmla="*/ 729179 h 1101614"/>
                    <a:gd name="connsiteX4" fmla="*/ 1364974 w 1591298"/>
                    <a:gd name="connsiteY4" fmla="*/ 901457 h 1101614"/>
                    <a:gd name="connsiteX5" fmla="*/ 1258956 w 1591298"/>
                    <a:gd name="connsiteY5" fmla="*/ 994222 h 1101614"/>
                    <a:gd name="connsiteX6" fmla="*/ 1113183 w 1591298"/>
                    <a:gd name="connsiteY6" fmla="*/ 1100240 h 1101614"/>
                    <a:gd name="connsiteX7" fmla="*/ 543339 w 1591298"/>
                    <a:gd name="connsiteY7" fmla="*/ 914709 h 1101614"/>
                    <a:gd name="connsiteX8" fmla="*/ 185530 w 1591298"/>
                    <a:gd name="connsiteY8" fmla="*/ 331614 h 1101614"/>
                    <a:gd name="connsiteX9" fmla="*/ 106017 w 1591298"/>
                    <a:gd name="connsiteY9" fmla="*/ 53318 h 1101614"/>
                    <a:gd name="connsiteX10" fmla="*/ 0 w 1591298"/>
                    <a:gd name="connsiteY10" fmla="*/ 309 h 1101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91298" h="1101614">
                      <a:moveTo>
                        <a:pt x="1444487" y="225596"/>
                      </a:moveTo>
                      <a:cubicBezTo>
                        <a:pt x="1500809" y="223387"/>
                        <a:pt x="1557131" y="221179"/>
                        <a:pt x="1577009" y="291857"/>
                      </a:cubicBezTo>
                      <a:cubicBezTo>
                        <a:pt x="1596887" y="362535"/>
                        <a:pt x="1599095" y="576779"/>
                        <a:pt x="1563756" y="649666"/>
                      </a:cubicBezTo>
                      <a:cubicBezTo>
                        <a:pt x="1528417" y="722553"/>
                        <a:pt x="1398104" y="687214"/>
                        <a:pt x="1364974" y="729179"/>
                      </a:cubicBezTo>
                      <a:cubicBezTo>
                        <a:pt x="1331844" y="771144"/>
                        <a:pt x="1382644" y="857283"/>
                        <a:pt x="1364974" y="901457"/>
                      </a:cubicBezTo>
                      <a:cubicBezTo>
                        <a:pt x="1347304" y="945631"/>
                        <a:pt x="1300921" y="961092"/>
                        <a:pt x="1258956" y="994222"/>
                      </a:cubicBezTo>
                      <a:cubicBezTo>
                        <a:pt x="1216991" y="1027352"/>
                        <a:pt x="1232452" y="1113492"/>
                        <a:pt x="1113183" y="1100240"/>
                      </a:cubicBezTo>
                      <a:cubicBezTo>
                        <a:pt x="993913" y="1086988"/>
                        <a:pt x="697948" y="1042813"/>
                        <a:pt x="543339" y="914709"/>
                      </a:cubicBezTo>
                      <a:cubicBezTo>
                        <a:pt x="388730" y="786605"/>
                        <a:pt x="258417" y="475179"/>
                        <a:pt x="185530" y="331614"/>
                      </a:cubicBezTo>
                      <a:cubicBezTo>
                        <a:pt x="112643" y="188049"/>
                        <a:pt x="136939" y="108535"/>
                        <a:pt x="106017" y="53318"/>
                      </a:cubicBezTo>
                      <a:cubicBezTo>
                        <a:pt x="75095" y="-1900"/>
                        <a:pt x="37547" y="-796"/>
                        <a:pt x="0" y="309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3" name="任意多边形: 形状 442"/>
                <p:cNvSpPr/>
                <p:nvPr/>
              </p:nvSpPr>
              <p:spPr>
                <a:xfrm rot="21276307">
                  <a:off x="5677688" y="3287493"/>
                  <a:ext cx="1374436" cy="778773"/>
                </a:xfrm>
                <a:custGeom>
                  <a:avLst/>
                  <a:gdLst>
                    <a:gd name="connsiteX0" fmla="*/ 1298713 w 1298713"/>
                    <a:gd name="connsiteY0" fmla="*/ 622853 h 625334"/>
                    <a:gd name="connsiteX1" fmla="*/ 715617 w 1298713"/>
                    <a:gd name="connsiteY1" fmla="*/ 530087 h 625334"/>
                    <a:gd name="connsiteX2" fmla="*/ 0 w 1298713"/>
                    <a:gd name="connsiteY2" fmla="*/ 0 h 625334"/>
                    <a:gd name="connsiteX3" fmla="*/ 0 w 1298713"/>
                    <a:gd name="connsiteY3" fmla="*/ 0 h 625334"/>
                    <a:gd name="connsiteX4" fmla="*/ 0 w 1298713"/>
                    <a:gd name="connsiteY4" fmla="*/ 0 h 625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98713" h="625334">
                      <a:moveTo>
                        <a:pt x="1298713" y="622853"/>
                      </a:moveTo>
                      <a:cubicBezTo>
                        <a:pt x="1115391" y="628374"/>
                        <a:pt x="932069" y="633896"/>
                        <a:pt x="715617" y="530087"/>
                      </a:cubicBezTo>
                      <a:cubicBezTo>
                        <a:pt x="499165" y="426278"/>
                        <a:pt x="0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4" name="任意多边形: 形状 443"/>
                <p:cNvSpPr/>
                <p:nvPr/>
              </p:nvSpPr>
              <p:spPr>
                <a:xfrm rot="21276307">
                  <a:off x="5645646" y="3214238"/>
                  <a:ext cx="1722283" cy="230273"/>
                </a:xfrm>
                <a:custGeom>
                  <a:avLst/>
                  <a:gdLst>
                    <a:gd name="connsiteX0" fmla="*/ 1577009 w 1577009"/>
                    <a:gd name="connsiteY0" fmla="*/ 225287 h 225287"/>
                    <a:gd name="connsiteX1" fmla="*/ 1033670 w 1577009"/>
                    <a:gd name="connsiteY1" fmla="*/ 212035 h 225287"/>
                    <a:gd name="connsiteX2" fmla="*/ 649356 w 1577009"/>
                    <a:gd name="connsiteY2" fmla="*/ 185531 h 225287"/>
                    <a:gd name="connsiteX3" fmla="*/ 145774 w 1577009"/>
                    <a:gd name="connsiteY3" fmla="*/ 26505 h 225287"/>
                    <a:gd name="connsiteX4" fmla="*/ 145774 w 1577009"/>
                    <a:gd name="connsiteY4" fmla="*/ 26505 h 225287"/>
                    <a:gd name="connsiteX5" fmla="*/ 0 w 1577009"/>
                    <a:gd name="connsiteY5" fmla="*/ 0 h 225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77009" h="225287">
                      <a:moveTo>
                        <a:pt x="1577009" y="225287"/>
                      </a:moveTo>
                      <a:lnTo>
                        <a:pt x="1033670" y="212035"/>
                      </a:lnTo>
                      <a:cubicBezTo>
                        <a:pt x="879061" y="205409"/>
                        <a:pt x="797339" y="216453"/>
                        <a:pt x="649356" y="185531"/>
                      </a:cubicBezTo>
                      <a:cubicBezTo>
                        <a:pt x="501373" y="154609"/>
                        <a:pt x="145774" y="26505"/>
                        <a:pt x="145774" y="26505"/>
                      </a:cubicBezTo>
                      <a:lnTo>
                        <a:pt x="145774" y="26505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5" name="任意多边形: 形状 444"/>
                <p:cNvSpPr/>
                <p:nvPr/>
              </p:nvSpPr>
              <p:spPr>
                <a:xfrm rot="21276307">
                  <a:off x="6020122" y="4314039"/>
                  <a:ext cx="925641" cy="330439"/>
                </a:xfrm>
                <a:custGeom>
                  <a:avLst/>
                  <a:gdLst>
                    <a:gd name="connsiteX0" fmla="*/ 874644 w 874644"/>
                    <a:gd name="connsiteY0" fmla="*/ 0 h 265334"/>
                    <a:gd name="connsiteX1" fmla="*/ 715618 w 874644"/>
                    <a:gd name="connsiteY1" fmla="*/ 119269 h 265334"/>
                    <a:gd name="connsiteX2" fmla="*/ 477079 w 874644"/>
                    <a:gd name="connsiteY2" fmla="*/ 265043 h 265334"/>
                    <a:gd name="connsiteX3" fmla="*/ 0 w 874644"/>
                    <a:gd name="connsiteY3" fmla="*/ 79513 h 265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74644" h="265334">
                      <a:moveTo>
                        <a:pt x="874644" y="0"/>
                      </a:moveTo>
                      <a:cubicBezTo>
                        <a:pt x="828261" y="37547"/>
                        <a:pt x="781879" y="75095"/>
                        <a:pt x="715618" y="119269"/>
                      </a:cubicBezTo>
                      <a:cubicBezTo>
                        <a:pt x="649357" y="163443"/>
                        <a:pt x="596349" y="271669"/>
                        <a:pt x="477079" y="265043"/>
                      </a:cubicBezTo>
                      <a:cubicBezTo>
                        <a:pt x="357809" y="258417"/>
                        <a:pt x="178904" y="168965"/>
                        <a:pt x="0" y="79513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grpSp>
              <p:nvGrpSpPr>
                <p:cNvPr id="446" name="组合 445"/>
                <p:cNvGrpSpPr/>
                <p:nvPr/>
              </p:nvGrpSpPr>
              <p:grpSpPr>
                <a:xfrm>
                  <a:off x="4826291" y="3418245"/>
                  <a:ext cx="1251905" cy="2171749"/>
                  <a:chOff x="4878359" y="3327903"/>
                  <a:chExt cx="1120684" cy="1980465"/>
                </a:xfrm>
                <a:grpFill/>
              </p:grpSpPr>
              <p:sp>
                <p:nvSpPr>
                  <p:cNvPr id="480" name="任意多边形: 形状 479"/>
                  <p:cNvSpPr/>
                  <p:nvPr/>
                </p:nvSpPr>
                <p:spPr>
                  <a:xfrm rot="21276307">
                    <a:off x="4878359" y="3327903"/>
                    <a:ext cx="1120684" cy="1980465"/>
                  </a:xfrm>
                  <a:custGeom>
                    <a:avLst/>
                    <a:gdLst>
                      <a:gd name="connsiteX0" fmla="*/ 672916 w 1072747"/>
                      <a:gd name="connsiteY0" fmla="*/ 66261 h 1446364"/>
                      <a:gd name="connsiteX1" fmla="*/ 858446 w 1072747"/>
                      <a:gd name="connsiteY1" fmla="*/ 450574 h 1446364"/>
                      <a:gd name="connsiteX2" fmla="*/ 1070481 w 1072747"/>
                      <a:gd name="connsiteY2" fmla="*/ 781878 h 1446364"/>
                      <a:gd name="connsiteX3" fmla="*/ 951211 w 1072747"/>
                      <a:gd name="connsiteY3" fmla="*/ 1166191 h 1446364"/>
                      <a:gd name="connsiteX4" fmla="*/ 659664 w 1072747"/>
                      <a:gd name="connsiteY4" fmla="*/ 1351722 h 1446364"/>
                      <a:gd name="connsiteX5" fmla="*/ 487385 w 1072747"/>
                      <a:gd name="connsiteY5" fmla="*/ 1444487 h 1446364"/>
                      <a:gd name="connsiteX6" fmla="*/ 394620 w 1072747"/>
                      <a:gd name="connsiteY6" fmla="*/ 1272209 h 1446364"/>
                      <a:gd name="connsiteX7" fmla="*/ 328359 w 1072747"/>
                      <a:gd name="connsiteY7" fmla="*/ 1258956 h 1446364"/>
                      <a:gd name="connsiteX8" fmla="*/ 50064 w 1072747"/>
                      <a:gd name="connsiteY8" fmla="*/ 1272209 h 1446364"/>
                      <a:gd name="connsiteX9" fmla="*/ 10307 w 1072747"/>
                      <a:gd name="connsiteY9" fmla="*/ 954156 h 1446364"/>
                      <a:gd name="connsiteX10" fmla="*/ 169333 w 1072747"/>
                      <a:gd name="connsiteY10" fmla="*/ 596348 h 1446364"/>
                      <a:gd name="connsiteX11" fmla="*/ 566898 w 1072747"/>
                      <a:gd name="connsiteY11" fmla="*/ 397565 h 1446364"/>
                      <a:gd name="connsiteX12" fmla="*/ 633159 w 1072747"/>
                      <a:gd name="connsiteY12" fmla="*/ 0 h 1446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072747" h="1446364">
                        <a:moveTo>
                          <a:pt x="672916" y="66261"/>
                        </a:moveTo>
                        <a:cubicBezTo>
                          <a:pt x="732550" y="198782"/>
                          <a:pt x="792185" y="331304"/>
                          <a:pt x="858446" y="450574"/>
                        </a:cubicBezTo>
                        <a:cubicBezTo>
                          <a:pt x="924707" y="569844"/>
                          <a:pt x="1055020" y="662609"/>
                          <a:pt x="1070481" y="781878"/>
                        </a:cubicBezTo>
                        <a:cubicBezTo>
                          <a:pt x="1085942" y="901148"/>
                          <a:pt x="1019680" y="1071217"/>
                          <a:pt x="951211" y="1166191"/>
                        </a:cubicBezTo>
                        <a:cubicBezTo>
                          <a:pt x="882742" y="1261165"/>
                          <a:pt x="736968" y="1305339"/>
                          <a:pt x="659664" y="1351722"/>
                        </a:cubicBezTo>
                        <a:cubicBezTo>
                          <a:pt x="582360" y="1398105"/>
                          <a:pt x="531559" y="1457739"/>
                          <a:pt x="487385" y="1444487"/>
                        </a:cubicBezTo>
                        <a:cubicBezTo>
                          <a:pt x="443211" y="1431235"/>
                          <a:pt x="421124" y="1303131"/>
                          <a:pt x="394620" y="1272209"/>
                        </a:cubicBezTo>
                        <a:cubicBezTo>
                          <a:pt x="368116" y="1241287"/>
                          <a:pt x="385785" y="1258956"/>
                          <a:pt x="328359" y="1258956"/>
                        </a:cubicBezTo>
                        <a:cubicBezTo>
                          <a:pt x="270933" y="1258956"/>
                          <a:pt x="103073" y="1323009"/>
                          <a:pt x="50064" y="1272209"/>
                        </a:cubicBezTo>
                        <a:cubicBezTo>
                          <a:pt x="-2945" y="1221409"/>
                          <a:pt x="-9571" y="1066799"/>
                          <a:pt x="10307" y="954156"/>
                        </a:cubicBezTo>
                        <a:cubicBezTo>
                          <a:pt x="30185" y="841513"/>
                          <a:pt x="76568" y="689113"/>
                          <a:pt x="169333" y="596348"/>
                        </a:cubicBezTo>
                        <a:cubicBezTo>
                          <a:pt x="262098" y="503583"/>
                          <a:pt x="489594" y="496956"/>
                          <a:pt x="566898" y="397565"/>
                        </a:cubicBezTo>
                        <a:cubicBezTo>
                          <a:pt x="644202" y="298174"/>
                          <a:pt x="638680" y="149087"/>
                          <a:pt x="633159" y="0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1" name="任意多边形: 形状 480"/>
                  <p:cNvSpPr/>
                  <p:nvPr/>
                </p:nvSpPr>
                <p:spPr>
                  <a:xfrm rot="21276307">
                    <a:off x="5297856" y="3548924"/>
                    <a:ext cx="493405" cy="1501853"/>
                  </a:xfrm>
                  <a:custGeom>
                    <a:avLst/>
                    <a:gdLst>
                      <a:gd name="connsiteX0" fmla="*/ 304800 w 466221"/>
                      <a:gd name="connsiteY0" fmla="*/ 0 h 1205948"/>
                      <a:gd name="connsiteX1" fmla="*/ 463826 w 466221"/>
                      <a:gd name="connsiteY1" fmla="*/ 596348 h 1205948"/>
                      <a:gd name="connsiteX2" fmla="*/ 371060 w 466221"/>
                      <a:gd name="connsiteY2" fmla="*/ 887896 h 1205948"/>
                      <a:gd name="connsiteX3" fmla="*/ 0 w 466221"/>
                      <a:gd name="connsiteY3" fmla="*/ 1205948 h 1205948"/>
                      <a:gd name="connsiteX4" fmla="*/ 0 w 466221"/>
                      <a:gd name="connsiteY4" fmla="*/ 1205948 h 12059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6221" h="1205948">
                        <a:moveTo>
                          <a:pt x="304800" y="0"/>
                        </a:moveTo>
                        <a:cubicBezTo>
                          <a:pt x="378791" y="224182"/>
                          <a:pt x="452783" y="448365"/>
                          <a:pt x="463826" y="596348"/>
                        </a:cubicBezTo>
                        <a:cubicBezTo>
                          <a:pt x="474869" y="744331"/>
                          <a:pt x="448364" y="786296"/>
                          <a:pt x="371060" y="887896"/>
                        </a:cubicBezTo>
                        <a:cubicBezTo>
                          <a:pt x="293756" y="989496"/>
                          <a:pt x="0" y="1205948"/>
                          <a:pt x="0" y="1205948"/>
                        </a:cubicBezTo>
                        <a:lnTo>
                          <a:pt x="0" y="1205948"/>
                        </a:ln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2" name="任意多边形: 形状 481"/>
                  <p:cNvSpPr/>
                  <p:nvPr/>
                </p:nvSpPr>
                <p:spPr>
                  <a:xfrm rot="21276307">
                    <a:off x="5244501" y="3536661"/>
                    <a:ext cx="508744" cy="1501854"/>
                  </a:xfrm>
                  <a:custGeom>
                    <a:avLst/>
                    <a:gdLst>
                      <a:gd name="connsiteX0" fmla="*/ 318052 w 511093"/>
                      <a:gd name="connsiteY0" fmla="*/ 0 h 1258957"/>
                      <a:gd name="connsiteX1" fmla="*/ 490330 w 511093"/>
                      <a:gd name="connsiteY1" fmla="*/ 583096 h 1258957"/>
                      <a:gd name="connsiteX2" fmla="*/ 477078 w 511093"/>
                      <a:gd name="connsiteY2" fmla="*/ 795131 h 1258957"/>
                      <a:gd name="connsiteX3" fmla="*/ 212034 w 511093"/>
                      <a:gd name="connsiteY3" fmla="*/ 1060174 h 1258957"/>
                      <a:gd name="connsiteX4" fmla="*/ 159026 w 511093"/>
                      <a:gd name="connsiteY4" fmla="*/ 1086678 h 1258957"/>
                      <a:gd name="connsiteX5" fmla="*/ 0 w 511093"/>
                      <a:gd name="connsiteY5" fmla="*/ 1258957 h 1258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11093" h="1258957">
                        <a:moveTo>
                          <a:pt x="318052" y="0"/>
                        </a:moveTo>
                        <a:cubicBezTo>
                          <a:pt x="390939" y="225287"/>
                          <a:pt x="463826" y="450574"/>
                          <a:pt x="490330" y="583096"/>
                        </a:cubicBezTo>
                        <a:cubicBezTo>
                          <a:pt x="516834" y="715618"/>
                          <a:pt x="523461" y="715618"/>
                          <a:pt x="477078" y="795131"/>
                        </a:cubicBezTo>
                        <a:cubicBezTo>
                          <a:pt x="430695" y="874644"/>
                          <a:pt x="265043" y="1011583"/>
                          <a:pt x="212034" y="1060174"/>
                        </a:cubicBezTo>
                        <a:cubicBezTo>
                          <a:pt x="159025" y="1108765"/>
                          <a:pt x="194365" y="1053548"/>
                          <a:pt x="159026" y="1086678"/>
                        </a:cubicBezTo>
                        <a:cubicBezTo>
                          <a:pt x="123687" y="1119808"/>
                          <a:pt x="61843" y="1189382"/>
                          <a:pt x="0" y="1258957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3" name="任意多边形: 形状 482"/>
                  <p:cNvSpPr/>
                  <p:nvPr/>
                </p:nvSpPr>
                <p:spPr>
                  <a:xfrm rot="21276307">
                    <a:off x="5003054" y="3557226"/>
                    <a:ext cx="556920" cy="1518357"/>
                  </a:xfrm>
                  <a:custGeom>
                    <a:avLst/>
                    <a:gdLst>
                      <a:gd name="connsiteX0" fmla="*/ 516835 w 538855"/>
                      <a:gd name="connsiteY0" fmla="*/ 0 h 1298713"/>
                      <a:gd name="connsiteX1" fmla="*/ 503582 w 538855"/>
                      <a:gd name="connsiteY1" fmla="*/ 556591 h 1298713"/>
                      <a:gd name="connsiteX2" fmla="*/ 185530 w 538855"/>
                      <a:gd name="connsiteY2" fmla="*/ 781878 h 1298713"/>
                      <a:gd name="connsiteX3" fmla="*/ 0 w 538855"/>
                      <a:gd name="connsiteY3" fmla="*/ 1298713 h 1298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8855" h="1298713">
                        <a:moveTo>
                          <a:pt x="516835" y="0"/>
                        </a:moveTo>
                        <a:cubicBezTo>
                          <a:pt x="537817" y="213139"/>
                          <a:pt x="558799" y="426278"/>
                          <a:pt x="503582" y="556591"/>
                        </a:cubicBezTo>
                        <a:cubicBezTo>
                          <a:pt x="448365" y="686904"/>
                          <a:pt x="269460" y="658191"/>
                          <a:pt x="185530" y="781878"/>
                        </a:cubicBezTo>
                        <a:cubicBezTo>
                          <a:pt x="101600" y="905565"/>
                          <a:pt x="50800" y="1102139"/>
                          <a:pt x="0" y="1298713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447" name="组合 446"/>
                <p:cNvGrpSpPr/>
                <p:nvPr/>
              </p:nvGrpSpPr>
              <p:grpSpPr>
                <a:xfrm>
                  <a:off x="3921651" y="3040637"/>
                  <a:ext cx="1292955" cy="1652308"/>
                  <a:chOff x="4172581" y="3120121"/>
                  <a:chExt cx="1292955" cy="1652308"/>
                </a:xfrm>
                <a:grpFill/>
              </p:grpSpPr>
              <p:sp>
                <p:nvSpPr>
                  <p:cNvPr id="478" name="任意多边形: 形状 477"/>
                  <p:cNvSpPr/>
                  <p:nvPr/>
                </p:nvSpPr>
                <p:spPr>
                  <a:xfrm rot="18846666">
                    <a:off x="4105308" y="3412201"/>
                    <a:ext cx="1652308" cy="1068148"/>
                  </a:xfrm>
                  <a:custGeom>
                    <a:avLst/>
                    <a:gdLst>
                      <a:gd name="connsiteX0" fmla="*/ 1418745 w 1418745"/>
                      <a:gd name="connsiteY0" fmla="*/ 404996 h 1100035"/>
                      <a:gd name="connsiteX1" fmla="*/ 1060936 w 1418745"/>
                      <a:gd name="connsiteY1" fmla="*/ 86944 h 1100035"/>
                      <a:gd name="connsiteX2" fmla="*/ 517597 w 1418745"/>
                      <a:gd name="connsiteY2" fmla="*/ 7431 h 1100035"/>
                      <a:gd name="connsiteX3" fmla="*/ 120032 w 1418745"/>
                      <a:gd name="connsiteY3" fmla="*/ 232718 h 1100035"/>
                      <a:gd name="connsiteX4" fmla="*/ 763 w 1418745"/>
                      <a:gd name="connsiteY4" fmla="*/ 444753 h 1100035"/>
                      <a:gd name="connsiteX5" fmla="*/ 67023 w 1418745"/>
                      <a:gd name="connsiteY5" fmla="*/ 577274 h 1100035"/>
                      <a:gd name="connsiteX6" fmla="*/ 27267 w 1418745"/>
                      <a:gd name="connsiteY6" fmla="*/ 829066 h 1100035"/>
                      <a:gd name="connsiteX7" fmla="*/ 133284 w 1418745"/>
                      <a:gd name="connsiteY7" fmla="*/ 988092 h 1100035"/>
                      <a:gd name="connsiteX8" fmla="*/ 411580 w 1418745"/>
                      <a:gd name="connsiteY8" fmla="*/ 935083 h 1100035"/>
                      <a:gd name="connsiteX9" fmla="*/ 583858 w 1418745"/>
                      <a:gd name="connsiteY9" fmla="*/ 1080857 h 1100035"/>
                      <a:gd name="connsiteX10" fmla="*/ 597110 w 1418745"/>
                      <a:gd name="connsiteY10" fmla="*/ 1094109 h 1100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18745" h="1100035">
                        <a:moveTo>
                          <a:pt x="1418745" y="404996"/>
                        </a:moveTo>
                        <a:cubicBezTo>
                          <a:pt x="1314936" y="279100"/>
                          <a:pt x="1211127" y="153205"/>
                          <a:pt x="1060936" y="86944"/>
                        </a:cubicBezTo>
                        <a:cubicBezTo>
                          <a:pt x="910745" y="20683"/>
                          <a:pt x="674414" y="-16865"/>
                          <a:pt x="517597" y="7431"/>
                        </a:cubicBezTo>
                        <a:cubicBezTo>
                          <a:pt x="360780" y="31727"/>
                          <a:pt x="206171" y="159831"/>
                          <a:pt x="120032" y="232718"/>
                        </a:cubicBezTo>
                        <a:cubicBezTo>
                          <a:pt x="33893" y="305605"/>
                          <a:pt x="9598" y="387327"/>
                          <a:pt x="763" y="444753"/>
                        </a:cubicBezTo>
                        <a:cubicBezTo>
                          <a:pt x="-8072" y="502179"/>
                          <a:pt x="62606" y="513222"/>
                          <a:pt x="67023" y="577274"/>
                        </a:cubicBezTo>
                        <a:cubicBezTo>
                          <a:pt x="71440" y="641326"/>
                          <a:pt x="16223" y="760596"/>
                          <a:pt x="27267" y="829066"/>
                        </a:cubicBezTo>
                        <a:cubicBezTo>
                          <a:pt x="38310" y="897536"/>
                          <a:pt x="69232" y="970423"/>
                          <a:pt x="133284" y="988092"/>
                        </a:cubicBezTo>
                        <a:cubicBezTo>
                          <a:pt x="197336" y="1005761"/>
                          <a:pt x="336484" y="919622"/>
                          <a:pt x="411580" y="935083"/>
                        </a:cubicBezTo>
                        <a:cubicBezTo>
                          <a:pt x="486676" y="950544"/>
                          <a:pt x="583858" y="1080857"/>
                          <a:pt x="583858" y="1080857"/>
                        </a:cubicBezTo>
                        <a:cubicBezTo>
                          <a:pt x="614780" y="1107361"/>
                          <a:pt x="605945" y="1100735"/>
                          <a:pt x="597110" y="1094109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9" name="任意多边形: 形状 478"/>
                  <p:cNvSpPr/>
                  <p:nvPr/>
                </p:nvSpPr>
                <p:spPr>
                  <a:xfrm>
                    <a:off x="4172581" y="3207026"/>
                    <a:ext cx="1274062" cy="954157"/>
                  </a:xfrm>
                  <a:custGeom>
                    <a:avLst/>
                    <a:gdLst>
                      <a:gd name="connsiteX0" fmla="*/ 1274062 w 1274062"/>
                      <a:gd name="connsiteY0" fmla="*/ 0 h 954157"/>
                      <a:gd name="connsiteX1" fmla="*/ 637958 w 1274062"/>
                      <a:gd name="connsiteY1" fmla="*/ 26504 h 954157"/>
                      <a:gd name="connsiteX2" fmla="*/ 200636 w 1274062"/>
                      <a:gd name="connsiteY2" fmla="*/ 291548 h 954157"/>
                      <a:gd name="connsiteX3" fmla="*/ 94619 w 1274062"/>
                      <a:gd name="connsiteY3" fmla="*/ 583096 h 954157"/>
                      <a:gd name="connsiteX4" fmla="*/ 1854 w 1274062"/>
                      <a:gd name="connsiteY4" fmla="*/ 821635 h 954157"/>
                      <a:gd name="connsiteX5" fmla="*/ 41610 w 1274062"/>
                      <a:gd name="connsiteY5" fmla="*/ 954157 h 95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74062" h="954157">
                        <a:moveTo>
                          <a:pt x="1274062" y="0"/>
                        </a:moveTo>
                        <a:lnTo>
                          <a:pt x="637958" y="26504"/>
                        </a:lnTo>
                        <a:cubicBezTo>
                          <a:pt x="459054" y="75095"/>
                          <a:pt x="291192" y="198783"/>
                          <a:pt x="200636" y="291548"/>
                        </a:cubicBezTo>
                        <a:cubicBezTo>
                          <a:pt x="110079" y="384313"/>
                          <a:pt x="127749" y="494748"/>
                          <a:pt x="94619" y="583096"/>
                        </a:cubicBezTo>
                        <a:cubicBezTo>
                          <a:pt x="61489" y="671444"/>
                          <a:pt x="10689" y="759791"/>
                          <a:pt x="1854" y="821635"/>
                        </a:cubicBezTo>
                        <a:cubicBezTo>
                          <a:pt x="-6981" y="883479"/>
                          <a:pt x="17314" y="918818"/>
                          <a:pt x="41610" y="954157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48" name="任意多边形: 形状 447"/>
                <p:cNvSpPr/>
                <p:nvPr/>
              </p:nvSpPr>
              <p:spPr>
                <a:xfrm>
                  <a:off x="4988729" y="1245026"/>
                  <a:ext cx="1513169" cy="2001475"/>
                </a:xfrm>
                <a:custGeom>
                  <a:avLst/>
                  <a:gdLst>
                    <a:gd name="connsiteX0" fmla="*/ 736085 w 1513169"/>
                    <a:gd name="connsiteY0" fmla="*/ 2001475 h 2001475"/>
                    <a:gd name="connsiteX1" fmla="*/ 590311 w 1513169"/>
                    <a:gd name="connsiteY1" fmla="*/ 1352118 h 2001475"/>
                    <a:gd name="connsiteX2" fmla="*/ 1160155 w 1513169"/>
                    <a:gd name="connsiteY2" fmla="*/ 702762 h 2001475"/>
                    <a:gd name="connsiteX3" fmla="*/ 1478207 w 1513169"/>
                    <a:gd name="connsiteY3" fmla="*/ 450971 h 2001475"/>
                    <a:gd name="connsiteX4" fmla="*/ 1478207 w 1513169"/>
                    <a:gd name="connsiteY4" fmla="*/ 146171 h 2001475"/>
                    <a:gd name="connsiteX5" fmla="*/ 1239668 w 1513169"/>
                    <a:gd name="connsiteY5" fmla="*/ 79910 h 2001475"/>
                    <a:gd name="connsiteX6" fmla="*/ 1093894 w 1513169"/>
                    <a:gd name="connsiteY6" fmla="*/ 185927 h 2001475"/>
                    <a:gd name="connsiteX7" fmla="*/ 921616 w 1513169"/>
                    <a:gd name="connsiteY7" fmla="*/ 79910 h 2001475"/>
                    <a:gd name="connsiteX8" fmla="*/ 669824 w 1513169"/>
                    <a:gd name="connsiteY8" fmla="*/ 146171 h 2001475"/>
                    <a:gd name="connsiteX9" fmla="*/ 378277 w 1513169"/>
                    <a:gd name="connsiteY9" fmla="*/ 397 h 2001475"/>
                    <a:gd name="connsiteX10" fmla="*/ 139737 w 1513169"/>
                    <a:gd name="connsiteY10" fmla="*/ 199179 h 2001475"/>
                    <a:gd name="connsiteX11" fmla="*/ 20468 w 1513169"/>
                    <a:gd name="connsiteY11" fmla="*/ 543736 h 2001475"/>
                    <a:gd name="connsiteX12" fmla="*/ 563807 w 1513169"/>
                    <a:gd name="connsiteY12" fmla="*/ 1868953 h 200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3169" h="2001475">
                      <a:moveTo>
                        <a:pt x="736085" y="2001475"/>
                      </a:moveTo>
                      <a:cubicBezTo>
                        <a:pt x="627859" y="1785022"/>
                        <a:pt x="519633" y="1568570"/>
                        <a:pt x="590311" y="1352118"/>
                      </a:cubicBezTo>
                      <a:cubicBezTo>
                        <a:pt x="660989" y="1135666"/>
                        <a:pt x="1012172" y="852953"/>
                        <a:pt x="1160155" y="702762"/>
                      </a:cubicBezTo>
                      <a:cubicBezTo>
                        <a:pt x="1308138" y="552571"/>
                        <a:pt x="1425198" y="543736"/>
                        <a:pt x="1478207" y="450971"/>
                      </a:cubicBezTo>
                      <a:cubicBezTo>
                        <a:pt x="1531216" y="358206"/>
                        <a:pt x="1517963" y="208014"/>
                        <a:pt x="1478207" y="146171"/>
                      </a:cubicBezTo>
                      <a:cubicBezTo>
                        <a:pt x="1438451" y="84328"/>
                        <a:pt x="1303720" y="73284"/>
                        <a:pt x="1239668" y="79910"/>
                      </a:cubicBezTo>
                      <a:cubicBezTo>
                        <a:pt x="1175616" y="86536"/>
                        <a:pt x="1146903" y="185927"/>
                        <a:pt x="1093894" y="185927"/>
                      </a:cubicBezTo>
                      <a:cubicBezTo>
                        <a:pt x="1040885" y="185927"/>
                        <a:pt x="992294" y="86536"/>
                        <a:pt x="921616" y="79910"/>
                      </a:cubicBezTo>
                      <a:cubicBezTo>
                        <a:pt x="850938" y="73284"/>
                        <a:pt x="760381" y="159423"/>
                        <a:pt x="669824" y="146171"/>
                      </a:cubicBezTo>
                      <a:cubicBezTo>
                        <a:pt x="579267" y="132919"/>
                        <a:pt x="466625" y="-8438"/>
                        <a:pt x="378277" y="397"/>
                      </a:cubicBezTo>
                      <a:cubicBezTo>
                        <a:pt x="289929" y="9232"/>
                        <a:pt x="199372" y="108623"/>
                        <a:pt x="139737" y="199179"/>
                      </a:cubicBezTo>
                      <a:cubicBezTo>
                        <a:pt x="80102" y="289735"/>
                        <a:pt x="-50210" y="265440"/>
                        <a:pt x="20468" y="543736"/>
                      </a:cubicBezTo>
                      <a:cubicBezTo>
                        <a:pt x="91146" y="822032"/>
                        <a:pt x="327476" y="1345492"/>
                        <a:pt x="563807" y="1868953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449" name="组合 448"/>
                <p:cNvGrpSpPr/>
                <p:nvPr/>
              </p:nvGrpSpPr>
              <p:grpSpPr>
                <a:xfrm rot="208801">
                  <a:off x="3942212" y="1614275"/>
                  <a:ext cx="1598786" cy="1588811"/>
                  <a:chOff x="3936897" y="1625901"/>
                  <a:chExt cx="1642268" cy="1729468"/>
                </a:xfrm>
                <a:grpFill/>
              </p:grpSpPr>
              <p:sp>
                <p:nvSpPr>
                  <p:cNvPr id="473" name="任意多边形: 形状 472"/>
                  <p:cNvSpPr/>
                  <p:nvPr/>
                </p:nvSpPr>
                <p:spPr>
                  <a:xfrm rot="21294673">
                    <a:off x="3951926" y="2933755"/>
                    <a:ext cx="1534094" cy="421614"/>
                  </a:xfrm>
                  <a:custGeom>
                    <a:avLst/>
                    <a:gdLst>
                      <a:gd name="connsiteX0" fmla="*/ 600349 w 1647271"/>
                      <a:gd name="connsiteY0" fmla="*/ 435860 h 447336"/>
                      <a:gd name="connsiteX1" fmla="*/ 282297 w 1647271"/>
                      <a:gd name="connsiteY1" fmla="*/ 435860 h 447336"/>
                      <a:gd name="connsiteX2" fmla="*/ 17253 w 1647271"/>
                      <a:gd name="connsiteY2" fmla="*/ 316590 h 447336"/>
                      <a:gd name="connsiteX3" fmla="*/ 43757 w 1647271"/>
                      <a:gd name="connsiteY3" fmla="*/ 51546 h 447336"/>
                      <a:gd name="connsiteX4" fmla="*/ 189531 w 1647271"/>
                      <a:gd name="connsiteY4" fmla="*/ 11790 h 447336"/>
                      <a:gd name="connsiteX5" fmla="*/ 295549 w 1647271"/>
                      <a:gd name="connsiteY5" fmla="*/ 197320 h 447336"/>
                      <a:gd name="connsiteX6" fmla="*/ 626853 w 1647271"/>
                      <a:gd name="connsiteY6" fmla="*/ 250329 h 447336"/>
                      <a:gd name="connsiteX7" fmla="*/ 1647271 w 1647271"/>
                      <a:gd name="connsiteY7" fmla="*/ 210573 h 4473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647271" h="447336">
                        <a:moveTo>
                          <a:pt x="600349" y="435860"/>
                        </a:moveTo>
                        <a:cubicBezTo>
                          <a:pt x="489914" y="445799"/>
                          <a:pt x="379480" y="455738"/>
                          <a:pt x="282297" y="435860"/>
                        </a:cubicBezTo>
                        <a:cubicBezTo>
                          <a:pt x="185114" y="415982"/>
                          <a:pt x="57010" y="380642"/>
                          <a:pt x="17253" y="316590"/>
                        </a:cubicBezTo>
                        <a:cubicBezTo>
                          <a:pt x="-22504" y="252538"/>
                          <a:pt x="15044" y="102346"/>
                          <a:pt x="43757" y="51546"/>
                        </a:cubicBezTo>
                        <a:cubicBezTo>
                          <a:pt x="72470" y="746"/>
                          <a:pt x="147566" y="-12506"/>
                          <a:pt x="189531" y="11790"/>
                        </a:cubicBezTo>
                        <a:cubicBezTo>
                          <a:pt x="231496" y="36086"/>
                          <a:pt x="222662" y="157564"/>
                          <a:pt x="295549" y="197320"/>
                        </a:cubicBezTo>
                        <a:cubicBezTo>
                          <a:pt x="368436" y="237076"/>
                          <a:pt x="401566" y="248120"/>
                          <a:pt x="626853" y="250329"/>
                        </a:cubicBezTo>
                        <a:cubicBezTo>
                          <a:pt x="852140" y="252538"/>
                          <a:pt x="1249705" y="231555"/>
                          <a:pt x="1647271" y="210573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4" name="任意多边形: 形状 473"/>
                  <p:cNvSpPr/>
                  <p:nvPr/>
                </p:nvSpPr>
                <p:spPr>
                  <a:xfrm>
                    <a:off x="4515045" y="1625901"/>
                    <a:ext cx="958103" cy="1369090"/>
                  </a:xfrm>
                  <a:custGeom>
                    <a:avLst/>
                    <a:gdLst>
                      <a:gd name="connsiteX0" fmla="*/ 481025 w 958103"/>
                      <a:gd name="connsiteY0" fmla="*/ 123386 h 1369090"/>
                      <a:gd name="connsiteX1" fmla="*/ 189477 w 958103"/>
                      <a:gd name="connsiteY1" fmla="*/ 4116 h 1369090"/>
                      <a:gd name="connsiteX2" fmla="*/ 3946 w 958103"/>
                      <a:gd name="connsiteY2" fmla="*/ 255908 h 1369090"/>
                      <a:gd name="connsiteX3" fmla="*/ 361755 w 958103"/>
                      <a:gd name="connsiteY3" fmla="*/ 573960 h 1369090"/>
                      <a:gd name="connsiteX4" fmla="*/ 812329 w 958103"/>
                      <a:gd name="connsiteY4" fmla="*/ 1210064 h 1369090"/>
                      <a:gd name="connsiteX5" fmla="*/ 958103 w 958103"/>
                      <a:gd name="connsiteY5" fmla="*/ 1369090 h 1369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8103" h="1369090">
                        <a:moveTo>
                          <a:pt x="481025" y="123386"/>
                        </a:moveTo>
                        <a:cubicBezTo>
                          <a:pt x="375007" y="52707"/>
                          <a:pt x="268990" y="-17971"/>
                          <a:pt x="189477" y="4116"/>
                        </a:cubicBezTo>
                        <a:cubicBezTo>
                          <a:pt x="109964" y="26203"/>
                          <a:pt x="-24767" y="160934"/>
                          <a:pt x="3946" y="255908"/>
                        </a:cubicBezTo>
                        <a:cubicBezTo>
                          <a:pt x="32659" y="350882"/>
                          <a:pt x="227025" y="414934"/>
                          <a:pt x="361755" y="573960"/>
                        </a:cubicBezTo>
                        <a:cubicBezTo>
                          <a:pt x="496485" y="732986"/>
                          <a:pt x="712938" y="1077542"/>
                          <a:pt x="812329" y="1210064"/>
                        </a:cubicBezTo>
                        <a:cubicBezTo>
                          <a:pt x="911720" y="1342586"/>
                          <a:pt x="934911" y="1355838"/>
                          <a:pt x="958103" y="1369090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5" name="任意多边形: 形状 474"/>
                  <p:cNvSpPr/>
                  <p:nvPr/>
                </p:nvSpPr>
                <p:spPr>
                  <a:xfrm>
                    <a:off x="4300690" y="1948070"/>
                    <a:ext cx="1079693" cy="1046921"/>
                  </a:xfrm>
                  <a:custGeom>
                    <a:avLst/>
                    <a:gdLst>
                      <a:gd name="connsiteX0" fmla="*/ 231553 w 1079693"/>
                      <a:gd name="connsiteY0" fmla="*/ 0 h 1046921"/>
                      <a:gd name="connsiteX1" fmla="*/ 6267 w 1079693"/>
                      <a:gd name="connsiteY1" fmla="*/ 66260 h 1046921"/>
                      <a:gd name="connsiteX2" fmla="*/ 99032 w 1079693"/>
                      <a:gd name="connsiteY2" fmla="*/ 291547 h 1046921"/>
                      <a:gd name="connsiteX3" fmla="*/ 470093 w 1079693"/>
                      <a:gd name="connsiteY3" fmla="*/ 371060 h 1046921"/>
                      <a:gd name="connsiteX4" fmla="*/ 1079693 w 1079693"/>
                      <a:gd name="connsiteY4" fmla="*/ 1046921 h 1046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9693" h="1046921">
                        <a:moveTo>
                          <a:pt x="231553" y="0"/>
                        </a:moveTo>
                        <a:cubicBezTo>
                          <a:pt x="129953" y="8834"/>
                          <a:pt x="28354" y="17669"/>
                          <a:pt x="6267" y="66260"/>
                        </a:cubicBezTo>
                        <a:cubicBezTo>
                          <a:pt x="-15820" y="114851"/>
                          <a:pt x="21728" y="240747"/>
                          <a:pt x="99032" y="291547"/>
                        </a:cubicBezTo>
                        <a:cubicBezTo>
                          <a:pt x="176336" y="342347"/>
                          <a:pt x="306650" y="245164"/>
                          <a:pt x="470093" y="371060"/>
                        </a:cubicBezTo>
                        <a:cubicBezTo>
                          <a:pt x="633536" y="496956"/>
                          <a:pt x="856614" y="771938"/>
                          <a:pt x="1079693" y="1046921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6" name="任意多边形: 形状 475"/>
                  <p:cNvSpPr/>
                  <p:nvPr/>
                </p:nvSpPr>
                <p:spPr>
                  <a:xfrm>
                    <a:off x="4056796" y="2124399"/>
                    <a:ext cx="1522369" cy="989862"/>
                  </a:xfrm>
                  <a:custGeom>
                    <a:avLst/>
                    <a:gdLst>
                      <a:gd name="connsiteX0" fmla="*/ 263413 w 1522369"/>
                      <a:gd name="connsiteY0" fmla="*/ 35705 h 989862"/>
                      <a:gd name="connsiteX1" fmla="*/ 77882 w 1522369"/>
                      <a:gd name="connsiteY1" fmla="*/ 35705 h 989862"/>
                      <a:gd name="connsiteX2" fmla="*/ 11621 w 1522369"/>
                      <a:gd name="connsiteY2" fmla="*/ 406766 h 989862"/>
                      <a:gd name="connsiteX3" fmla="*/ 303169 w 1522369"/>
                      <a:gd name="connsiteY3" fmla="*/ 579044 h 989862"/>
                      <a:gd name="connsiteX4" fmla="*/ 660978 w 1522369"/>
                      <a:gd name="connsiteY4" fmla="*/ 552540 h 989862"/>
                      <a:gd name="connsiteX5" fmla="*/ 1522369 w 1522369"/>
                      <a:gd name="connsiteY5" fmla="*/ 989862 h 989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2369" h="989862">
                        <a:moveTo>
                          <a:pt x="263413" y="35705"/>
                        </a:moveTo>
                        <a:cubicBezTo>
                          <a:pt x="191630" y="4783"/>
                          <a:pt x="119847" y="-26138"/>
                          <a:pt x="77882" y="35705"/>
                        </a:cubicBezTo>
                        <a:cubicBezTo>
                          <a:pt x="35917" y="97548"/>
                          <a:pt x="-25927" y="316209"/>
                          <a:pt x="11621" y="406766"/>
                        </a:cubicBezTo>
                        <a:cubicBezTo>
                          <a:pt x="49169" y="497323"/>
                          <a:pt x="194943" y="554748"/>
                          <a:pt x="303169" y="579044"/>
                        </a:cubicBezTo>
                        <a:cubicBezTo>
                          <a:pt x="411395" y="603340"/>
                          <a:pt x="457778" y="484070"/>
                          <a:pt x="660978" y="552540"/>
                        </a:cubicBezTo>
                        <a:cubicBezTo>
                          <a:pt x="864178" y="621010"/>
                          <a:pt x="1193273" y="805436"/>
                          <a:pt x="1522369" y="989862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7" name="任意多边形: 形状 476"/>
                  <p:cNvSpPr/>
                  <p:nvPr/>
                </p:nvSpPr>
                <p:spPr>
                  <a:xfrm rot="206043">
                    <a:off x="3936897" y="2637183"/>
                    <a:ext cx="1511828" cy="503582"/>
                  </a:xfrm>
                  <a:custGeom>
                    <a:avLst/>
                    <a:gdLst>
                      <a:gd name="connsiteX0" fmla="*/ 158025 w 1511828"/>
                      <a:gd name="connsiteY0" fmla="*/ 0 h 503582"/>
                      <a:gd name="connsiteX1" fmla="*/ 25503 w 1511828"/>
                      <a:gd name="connsiteY1" fmla="*/ 79513 h 503582"/>
                      <a:gd name="connsiteX2" fmla="*/ 25503 w 1511828"/>
                      <a:gd name="connsiteY2" fmla="*/ 304800 h 503582"/>
                      <a:gd name="connsiteX3" fmla="*/ 290546 w 1511828"/>
                      <a:gd name="connsiteY3" fmla="*/ 344556 h 503582"/>
                      <a:gd name="connsiteX4" fmla="*/ 648355 w 1511828"/>
                      <a:gd name="connsiteY4" fmla="*/ 503582 h 503582"/>
                      <a:gd name="connsiteX5" fmla="*/ 1443486 w 1511828"/>
                      <a:gd name="connsiteY5" fmla="*/ 344556 h 503582"/>
                      <a:gd name="connsiteX6" fmla="*/ 1416981 w 1511828"/>
                      <a:gd name="connsiteY6" fmla="*/ 384313 h 5035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11828" h="503582">
                        <a:moveTo>
                          <a:pt x="158025" y="0"/>
                        </a:moveTo>
                        <a:cubicBezTo>
                          <a:pt x="102807" y="14356"/>
                          <a:pt x="47590" y="28713"/>
                          <a:pt x="25503" y="79513"/>
                        </a:cubicBezTo>
                        <a:cubicBezTo>
                          <a:pt x="3416" y="130313"/>
                          <a:pt x="-18671" y="260626"/>
                          <a:pt x="25503" y="304800"/>
                        </a:cubicBezTo>
                        <a:cubicBezTo>
                          <a:pt x="69677" y="348974"/>
                          <a:pt x="186737" y="311426"/>
                          <a:pt x="290546" y="344556"/>
                        </a:cubicBezTo>
                        <a:cubicBezTo>
                          <a:pt x="394355" y="377686"/>
                          <a:pt x="456198" y="503582"/>
                          <a:pt x="648355" y="503582"/>
                        </a:cubicBezTo>
                        <a:cubicBezTo>
                          <a:pt x="840512" y="503582"/>
                          <a:pt x="1315382" y="364434"/>
                          <a:pt x="1443486" y="344556"/>
                        </a:cubicBezTo>
                        <a:cubicBezTo>
                          <a:pt x="1571590" y="324678"/>
                          <a:pt x="1494285" y="354495"/>
                          <a:pt x="1416981" y="384313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450" name="组合 449"/>
                <p:cNvGrpSpPr/>
                <p:nvPr/>
              </p:nvGrpSpPr>
              <p:grpSpPr>
                <a:xfrm rot="686279">
                  <a:off x="5127097" y="2756020"/>
                  <a:ext cx="764712" cy="845731"/>
                  <a:chOff x="5168232" y="2722522"/>
                  <a:chExt cx="569684" cy="390987"/>
                </a:xfrm>
                <a:grpFill/>
              </p:grpSpPr>
              <p:sp>
                <p:nvSpPr>
                  <p:cNvPr id="453" name="任意多边形: 形状 452"/>
                  <p:cNvSpPr/>
                  <p:nvPr/>
                </p:nvSpPr>
                <p:spPr>
                  <a:xfrm>
                    <a:off x="5243451" y="2772186"/>
                    <a:ext cx="408952" cy="323716"/>
                  </a:xfrm>
                  <a:custGeom>
                    <a:avLst/>
                    <a:gdLst>
                      <a:gd name="connsiteX0" fmla="*/ 30915 w 525667"/>
                      <a:gd name="connsiteY0" fmla="*/ 342076 h 529485"/>
                      <a:gd name="connsiteX1" fmla="*/ 30915 w 525667"/>
                      <a:gd name="connsiteY1" fmla="*/ 37276 h 529485"/>
                      <a:gd name="connsiteX2" fmla="*/ 322463 w 525667"/>
                      <a:gd name="connsiteY2" fmla="*/ 37276 h 529485"/>
                      <a:gd name="connsiteX3" fmla="*/ 521246 w 525667"/>
                      <a:gd name="connsiteY3" fmla="*/ 328824 h 529485"/>
                      <a:gd name="connsiteX4" fmla="*/ 441733 w 525667"/>
                      <a:gd name="connsiteY4" fmla="*/ 527606 h 529485"/>
                      <a:gd name="connsiteX5" fmla="*/ 229698 w 525667"/>
                      <a:gd name="connsiteY5" fmla="*/ 421589 h 529485"/>
                      <a:gd name="connsiteX6" fmla="*/ 30915 w 525667"/>
                      <a:gd name="connsiteY6" fmla="*/ 342076 h 529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25667" h="529485">
                        <a:moveTo>
                          <a:pt x="30915" y="342076"/>
                        </a:moveTo>
                        <a:cubicBezTo>
                          <a:pt x="-2216" y="278024"/>
                          <a:pt x="-17676" y="88076"/>
                          <a:pt x="30915" y="37276"/>
                        </a:cubicBezTo>
                        <a:cubicBezTo>
                          <a:pt x="79506" y="-13524"/>
                          <a:pt x="240741" y="-11315"/>
                          <a:pt x="322463" y="37276"/>
                        </a:cubicBezTo>
                        <a:cubicBezTo>
                          <a:pt x="404185" y="85867"/>
                          <a:pt x="501368" y="247102"/>
                          <a:pt x="521246" y="328824"/>
                        </a:cubicBezTo>
                        <a:cubicBezTo>
                          <a:pt x="541124" y="410546"/>
                          <a:pt x="490324" y="512145"/>
                          <a:pt x="441733" y="527606"/>
                        </a:cubicBezTo>
                        <a:cubicBezTo>
                          <a:pt x="393142" y="543067"/>
                          <a:pt x="302585" y="459137"/>
                          <a:pt x="229698" y="421589"/>
                        </a:cubicBezTo>
                        <a:cubicBezTo>
                          <a:pt x="156811" y="384041"/>
                          <a:pt x="64046" y="406128"/>
                          <a:pt x="30915" y="342076"/>
                        </a:cubicBezTo>
                        <a:close/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4" name="椭圆 453"/>
                  <p:cNvSpPr/>
                  <p:nvPr/>
                </p:nvSpPr>
                <p:spPr>
                  <a:xfrm flipV="1">
                    <a:off x="5287503" y="2745382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5" name="椭圆 454"/>
                  <p:cNvSpPr/>
                  <p:nvPr/>
                </p:nvSpPr>
                <p:spPr>
                  <a:xfrm flipV="1">
                    <a:off x="5360934" y="2722522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6" name="椭圆 455"/>
                  <p:cNvSpPr/>
                  <p:nvPr/>
                </p:nvSpPr>
                <p:spPr>
                  <a:xfrm flipV="1">
                    <a:off x="5592303" y="3050182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7" name="椭圆 456"/>
                  <p:cNvSpPr/>
                  <p:nvPr/>
                </p:nvSpPr>
                <p:spPr>
                  <a:xfrm flipV="1">
                    <a:off x="5427081" y="2735925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8" name="椭圆 457"/>
                  <p:cNvSpPr/>
                  <p:nvPr/>
                </p:nvSpPr>
                <p:spPr>
                  <a:xfrm rot="302439" flipV="1">
                    <a:off x="5513144" y="2759084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9" name="椭圆 458"/>
                  <p:cNvSpPr/>
                  <p:nvPr/>
                </p:nvSpPr>
                <p:spPr>
                  <a:xfrm flipV="1">
                    <a:off x="5559229" y="2817905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0" name="椭圆 459"/>
                  <p:cNvSpPr/>
                  <p:nvPr/>
                </p:nvSpPr>
                <p:spPr>
                  <a:xfrm flipV="1">
                    <a:off x="5605622" y="2859330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1" name="椭圆 460"/>
                  <p:cNvSpPr/>
                  <p:nvPr/>
                </p:nvSpPr>
                <p:spPr>
                  <a:xfrm flipV="1">
                    <a:off x="5652402" y="2939997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2" name="椭圆 461"/>
                  <p:cNvSpPr/>
                  <p:nvPr/>
                </p:nvSpPr>
                <p:spPr>
                  <a:xfrm flipV="1">
                    <a:off x="5671769" y="3027322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3" name="椭圆 462"/>
                  <p:cNvSpPr/>
                  <p:nvPr/>
                </p:nvSpPr>
                <p:spPr>
                  <a:xfrm flipV="1">
                    <a:off x="5227935" y="2762990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4" name="椭圆 463"/>
                  <p:cNvSpPr/>
                  <p:nvPr/>
                </p:nvSpPr>
                <p:spPr>
                  <a:xfrm flipV="1">
                    <a:off x="5181301" y="2811477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5" name="任意多边形: 形状 464"/>
                  <p:cNvSpPr/>
                  <p:nvPr/>
                </p:nvSpPr>
                <p:spPr>
                  <a:xfrm rot="482638">
                    <a:off x="5314453" y="2876485"/>
                    <a:ext cx="252341" cy="128569"/>
                  </a:xfrm>
                  <a:custGeom>
                    <a:avLst/>
                    <a:gdLst>
                      <a:gd name="connsiteX0" fmla="*/ 40699 w 439092"/>
                      <a:gd name="connsiteY0" fmla="*/ 106057 h 516965"/>
                      <a:gd name="connsiteX1" fmla="*/ 80455 w 439092"/>
                      <a:gd name="connsiteY1" fmla="*/ 40 h 516965"/>
                      <a:gd name="connsiteX2" fmla="*/ 252734 w 439092"/>
                      <a:gd name="connsiteY2" fmla="*/ 92805 h 516965"/>
                      <a:gd name="connsiteX3" fmla="*/ 398508 w 439092"/>
                      <a:gd name="connsiteY3" fmla="*/ 39796 h 516965"/>
                      <a:gd name="connsiteX4" fmla="*/ 438264 w 439092"/>
                      <a:gd name="connsiteY4" fmla="*/ 225327 h 516965"/>
                      <a:gd name="connsiteX5" fmla="*/ 372003 w 439092"/>
                      <a:gd name="connsiteY5" fmla="*/ 331344 h 516965"/>
                      <a:gd name="connsiteX6" fmla="*/ 358751 w 439092"/>
                      <a:gd name="connsiteY6" fmla="*/ 477118 h 516965"/>
                      <a:gd name="connsiteX7" fmla="*/ 173221 w 439092"/>
                      <a:gd name="connsiteY7" fmla="*/ 503622 h 516965"/>
                      <a:gd name="connsiteX8" fmla="*/ 252734 w 439092"/>
                      <a:gd name="connsiteY8" fmla="*/ 291587 h 516965"/>
                      <a:gd name="connsiteX9" fmla="*/ 14195 w 439092"/>
                      <a:gd name="connsiteY9" fmla="*/ 278335 h 516965"/>
                      <a:gd name="connsiteX10" fmla="*/ 40699 w 439092"/>
                      <a:gd name="connsiteY10" fmla="*/ 106057 h 516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39092" h="516965">
                        <a:moveTo>
                          <a:pt x="40699" y="106057"/>
                        </a:moveTo>
                        <a:cubicBezTo>
                          <a:pt x="51742" y="59675"/>
                          <a:pt x="45116" y="2249"/>
                          <a:pt x="80455" y="40"/>
                        </a:cubicBezTo>
                        <a:cubicBezTo>
                          <a:pt x="115794" y="-2169"/>
                          <a:pt x="199725" y="86179"/>
                          <a:pt x="252734" y="92805"/>
                        </a:cubicBezTo>
                        <a:cubicBezTo>
                          <a:pt x="305743" y="99431"/>
                          <a:pt x="367586" y="17709"/>
                          <a:pt x="398508" y="39796"/>
                        </a:cubicBezTo>
                        <a:cubicBezTo>
                          <a:pt x="429430" y="61883"/>
                          <a:pt x="442682" y="176736"/>
                          <a:pt x="438264" y="225327"/>
                        </a:cubicBezTo>
                        <a:cubicBezTo>
                          <a:pt x="433846" y="273918"/>
                          <a:pt x="385255" y="289379"/>
                          <a:pt x="372003" y="331344"/>
                        </a:cubicBezTo>
                        <a:cubicBezTo>
                          <a:pt x="358751" y="373309"/>
                          <a:pt x="391881" y="448405"/>
                          <a:pt x="358751" y="477118"/>
                        </a:cubicBezTo>
                        <a:cubicBezTo>
                          <a:pt x="325621" y="505831"/>
                          <a:pt x="190890" y="534544"/>
                          <a:pt x="173221" y="503622"/>
                        </a:cubicBezTo>
                        <a:cubicBezTo>
                          <a:pt x="155552" y="472700"/>
                          <a:pt x="279238" y="329135"/>
                          <a:pt x="252734" y="291587"/>
                        </a:cubicBezTo>
                        <a:cubicBezTo>
                          <a:pt x="226230" y="254039"/>
                          <a:pt x="53951" y="307048"/>
                          <a:pt x="14195" y="278335"/>
                        </a:cubicBezTo>
                        <a:cubicBezTo>
                          <a:pt x="-25561" y="249622"/>
                          <a:pt x="29656" y="152439"/>
                          <a:pt x="40699" y="106057"/>
                        </a:cubicBezTo>
                        <a:close/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6" name="椭圆 465"/>
                  <p:cNvSpPr/>
                  <p:nvPr/>
                </p:nvSpPr>
                <p:spPr>
                  <a:xfrm flipV="1">
                    <a:off x="5380335" y="2915390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7" name="椭圆 466"/>
                  <p:cNvSpPr/>
                  <p:nvPr/>
                </p:nvSpPr>
                <p:spPr>
                  <a:xfrm flipV="1">
                    <a:off x="5532735" y="3067790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8" name="椭圆 467"/>
                  <p:cNvSpPr/>
                  <p:nvPr/>
                </p:nvSpPr>
                <p:spPr>
                  <a:xfrm flipV="1">
                    <a:off x="5168232" y="2891772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9" name="椭圆 468"/>
                  <p:cNvSpPr/>
                  <p:nvPr/>
                </p:nvSpPr>
                <p:spPr>
                  <a:xfrm flipV="1">
                    <a:off x="5214374" y="2973843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0" name="椭圆 469"/>
                  <p:cNvSpPr/>
                  <p:nvPr/>
                </p:nvSpPr>
                <p:spPr>
                  <a:xfrm flipV="1">
                    <a:off x="5260766" y="3010104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1" name="椭圆 470"/>
                  <p:cNvSpPr/>
                  <p:nvPr/>
                </p:nvSpPr>
                <p:spPr>
                  <a:xfrm flipV="1">
                    <a:off x="5347261" y="3054158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2" name="椭圆 471"/>
                  <p:cNvSpPr/>
                  <p:nvPr/>
                </p:nvSpPr>
                <p:spPr>
                  <a:xfrm flipV="1">
                    <a:off x="5418976" y="3060699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51" name="任意多边形: 形状 450"/>
                <p:cNvSpPr/>
                <p:nvPr/>
              </p:nvSpPr>
              <p:spPr>
                <a:xfrm>
                  <a:off x="4161183" y="3445565"/>
                  <a:ext cx="1179443" cy="987811"/>
                </a:xfrm>
                <a:custGeom>
                  <a:avLst/>
                  <a:gdLst>
                    <a:gd name="connsiteX0" fmla="*/ 1179443 w 1179443"/>
                    <a:gd name="connsiteY0" fmla="*/ 0 h 987811"/>
                    <a:gd name="connsiteX1" fmla="*/ 728869 w 1179443"/>
                    <a:gd name="connsiteY1" fmla="*/ 145774 h 987811"/>
                    <a:gd name="connsiteX2" fmla="*/ 530087 w 1179443"/>
                    <a:gd name="connsiteY2" fmla="*/ 503583 h 987811"/>
                    <a:gd name="connsiteX3" fmla="*/ 397565 w 1179443"/>
                    <a:gd name="connsiteY3" fmla="*/ 755374 h 987811"/>
                    <a:gd name="connsiteX4" fmla="*/ 172278 w 1179443"/>
                    <a:gd name="connsiteY4" fmla="*/ 967409 h 987811"/>
                    <a:gd name="connsiteX5" fmla="*/ 0 w 1179443"/>
                    <a:gd name="connsiteY5" fmla="*/ 967409 h 987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79443" h="987811">
                      <a:moveTo>
                        <a:pt x="1179443" y="0"/>
                      </a:moveTo>
                      <a:cubicBezTo>
                        <a:pt x="1008269" y="30922"/>
                        <a:pt x="837095" y="61844"/>
                        <a:pt x="728869" y="145774"/>
                      </a:cubicBezTo>
                      <a:cubicBezTo>
                        <a:pt x="620643" y="229704"/>
                        <a:pt x="585304" y="401983"/>
                        <a:pt x="530087" y="503583"/>
                      </a:cubicBezTo>
                      <a:cubicBezTo>
                        <a:pt x="474870" y="605183"/>
                        <a:pt x="457200" y="678070"/>
                        <a:pt x="397565" y="755374"/>
                      </a:cubicBezTo>
                      <a:cubicBezTo>
                        <a:pt x="337930" y="832678"/>
                        <a:pt x="238539" y="932070"/>
                        <a:pt x="172278" y="967409"/>
                      </a:cubicBezTo>
                      <a:cubicBezTo>
                        <a:pt x="106017" y="1002748"/>
                        <a:pt x="53008" y="985078"/>
                        <a:pt x="0" y="967409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52" name="任意多边形: 形状 451"/>
                <p:cNvSpPr/>
                <p:nvPr/>
              </p:nvSpPr>
              <p:spPr>
                <a:xfrm>
                  <a:off x="4216936" y="3510637"/>
                  <a:ext cx="1097186" cy="993246"/>
                </a:xfrm>
                <a:custGeom>
                  <a:avLst/>
                  <a:gdLst>
                    <a:gd name="connsiteX0" fmla="*/ 1126435 w 1126435"/>
                    <a:gd name="connsiteY0" fmla="*/ 1190 h 1008355"/>
                    <a:gd name="connsiteX1" fmla="*/ 781878 w 1126435"/>
                    <a:gd name="connsiteY1" fmla="*/ 93955 h 1008355"/>
                    <a:gd name="connsiteX2" fmla="*/ 530087 w 1126435"/>
                    <a:gd name="connsiteY2" fmla="*/ 597538 h 1008355"/>
                    <a:gd name="connsiteX3" fmla="*/ 410817 w 1126435"/>
                    <a:gd name="connsiteY3" fmla="*/ 849329 h 1008355"/>
                    <a:gd name="connsiteX4" fmla="*/ 238539 w 1126435"/>
                    <a:gd name="connsiteY4" fmla="*/ 942094 h 1008355"/>
                    <a:gd name="connsiteX5" fmla="*/ 0 w 1126435"/>
                    <a:gd name="connsiteY5" fmla="*/ 1008355 h 1008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26435" h="1008355">
                      <a:moveTo>
                        <a:pt x="1126435" y="1190"/>
                      </a:moveTo>
                      <a:cubicBezTo>
                        <a:pt x="1003852" y="-2123"/>
                        <a:pt x="881269" y="-5436"/>
                        <a:pt x="781878" y="93955"/>
                      </a:cubicBezTo>
                      <a:cubicBezTo>
                        <a:pt x="682487" y="193346"/>
                        <a:pt x="591930" y="471642"/>
                        <a:pt x="530087" y="597538"/>
                      </a:cubicBezTo>
                      <a:cubicBezTo>
                        <a:pt x="468243" y="723434"/>
                        <a:pt x="459408" y="791903"/>
                        <a:pt x="410817" y="849329"/>
                      </a:cubicBezTo>
                      <a:cubicBezTo>
                        <a:pt x="362226" y="906755"/>
                        <a:pt x="307008" y="915590"/>
                        <a:pt x="238539" y="942094"/>
                      </a:cubicBezTo>
                      <a:cubicBezTo>
                        <a:pt x="170070" y="968598"/>
                        <a:pt x="85035" y="988476"/>
                        <a:pt x="0" y="1008355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33" name="任意多边形: 形状 432"/>
              <p:cNvSpPr/>
              <p:nvPr/>
            </p:nvSpPr>
            <p:spPr>
              <a:xfrm>
                <a:off x="5565913" y="2849217"/>
                <a:ext cx="503583" cy="198783"/>
              </a:xfrm>
              <a:custGeom>
                <a:avLst/>
                <a:gdLst>
                  <a:gd name="connsiteX0" fmla="*/ 0 w 503583"/>
                  <a:gd name="connsiteY0" fmla="*/ 0 h 198783"/>
                  <a:gd name="connsiteX1" fmla="*/ 145774 w 503583"/>
                  <a:gd name="connsiteY1" fmla="*/ 145774 h 198783"/>
                  <a:gd name="connsiteX2" fmla="*/ 384313 w 503583"/>
                  <a:gd name="connsiteY2" fmla="*/ 119270 h 198783"/>
                  <a:gd name="connsiteX3" fmla="*/ 503583 w 503583"/>
                  <a:gd name="connsiteY3" fmla="*/ 198783 h 1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583" h="198783">
                    <a:moveTo>
                      <a:pt x="0" y="0"/>
                    </a:moveTo>
                    <a:cubicBezTo>
                      <a:pt x="40861" y="62948"/>
                      <a:pt x="81722" y="125896"/>
                      <a:pt x="145774" y="145774"/>
                    </a:cubicBezTo>
                    <a:cubicBezTo>
                      <a:pt x="209826" y="165652"/>
                      <a:pt x="324678" y="110435"/>
                      <a:pt x="384313" y="119270"/>
                    </a:cubicBezTo>
                    <a:cubicBezTo>
                      <a:pt x="443948" y="128105"/>
                      <a:pt x="473765" y="163444"/>
                      <a:pt x="503583" y="198783"/>
                    </a:cubicBezTo>
                  </a:path>
                </a:pathLst>
              </a:custGeom>
              <a:grpFill/>
              <a:ln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4" name="任意多边形: 形状 433"/>
              <p:cNvSpPr/>
              <p:nvPr/>
            </p:nvSpPr>
            <p:spPr>
              <a:xfrm rot="394953">
                <a:off x="5579165" y="2785048"/>
                <a:ext cx="516835" cy="207903"/>
              </a:xfrm>
              <a:custGeom>
                <a:avLst/>
                <a:gdLst>
                  <a:gd name="connsiteX0" fmla="*/ 0 w 516835"/>
                  <a:gd name="connsiteY0" fmla="*/ 75382 h 207903"/>
                  <a:gd name="connsiteX1" fmla="*/ 278295 w 516835"/>
                  <a:gd name="connsiteY1" fmla="*/ 9121 h 207903"/>
                  <a:gd name="connsiteX2" fmla="*/ 357808 w 516835"/>
                  <a:gd name="connsiteY2" fmla="*/ 22373 h 207903"/>
                  <a:gd name="connsiteX3" fmla="*/ 516835 w 516835"/>
                  <a:gd name="connsiteY3" fmla="*/ 207903 h 20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6835" h="207903">
                    <a:moveTo>
                      <a:pt x="0" y="75382"/>
                    </a:moveTo>
                    <a:cubicBezTo>
                      <a:pt x="109330" y="46669"/>
                      <a:pt x="218660" y="17956"/>
                      <a:pt x="278295" y="9121"/>
                    </a:cubicBezTo>
                    <a:cubicBezTo>
                      <a:pt x="337930" y="286"/>
                      <a:pt x="318051" y="-10757"/>
                      <a:pt x="357808" y="22373"/>
                    </a:cubicBezTo>
                    <a:cubicBezTo>
                      <a:pt x="397565" y="55503"/>
                      <a:pt x="457200" y="131703"/>
                      <a:pt x="516835" y="207903"/>
                    </a:cubicBezTo>
                  </a:path>
                </a:pathLst>
              </a:custGeom>
              <a:grpFill/>
              <a:ln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5" name="任意多边形: 形状 434"/>
              <p:cNvSpPr/>
              <p:nvPr/>
            </p:nvSpPr>
            <p:spPr>
              <a:xfrm rot="227938">
                <a:off x="5676399" y="2977191"/>
                <a:ext cx="401486" cy="831954"/>
              </a:xfrm>
              <a:custGeom>
                <a:avLst/>
                <a:gdLst>
                  <a:gd name="connsiteX0" fmla="*/ 393097 w 401486"/>
                  <a:gd name="connsiteY0" fmla="*/ 4548 h 831954"/>
                  <a:gd name="connsiteX1" fmla="*/ 48540 w 401486"/>
                  <a:gd name="connsiteY1" fmla="*/ 84061 h 831954"/>
                  <a:gd name="connsiteX2" fmla="*/ 22036 w 401486"/>
                  <a:gd name="connsiteY2" fmla="*/ 375609 h 831954"/>
                  <a:gd name="connsiteX3" fmla="*/ 234071 w 401486"/>
                  <a:gd name="connsiteY3" fmla="*/ 667157 h 831954"/>
                  <a:gd name="connsiteX4" fmla="*/ 234071 w 401486"/>
                  <a:gd name="connsiteY4" fmla="*/ 826183 h 831954"/>
                  <a:gd name="connsiteX5" fmla="*/ 287079 w 401486"/>
                  <a:gd name="connsiteY5" fmla="*/ 468374 h 831954"/>
                  <a:gd name="connsiteX6" fmla="*/ 234071 w 401486"/>
                  <a:gd name="connsiteY6" fmla="*/ 388861 h 831954"/>
                  <a:gd name="connsiteX7" fmla="*/ 287079 w 401486"/>
                  <a:gd name="connsiteY7" fmla="*/ 190079 h 831954"/>
                  <a:gd name="connsiteX8" fmla="*/ 393097 w 401486"/>
                  <a:gd name="connsiteY8" fmla="*/ 4548 h 831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1486" h="831954">
                    <a:moveTo>
                      <a:pt x="393097" y="4548"/>
                    </a:moveTo>
                    <a:cubicBezTo>
                      <a:pt x="353341" y="-13122"/>
                      <a:pt x="110383" y="22218"/>
                      <a:pt x="48540" y="84061"/>
                    </a:cubicBezTo>
                    <a:cubicBezTo>
                      <a:pt x="-13303" y="145904"/>
                      <a:pt x="-8886" y="278426"/>
                      <a:pt x="22036" y="375609"/>
                    </a:cubicBezTo>
                    <a:cubicBezTo>
                      <a:pt x="52958" y="472792"/>
                      <a:pt x="198732" y="592061"/>
                      <a:pt x="234071" y="667157"/>
                    </a:cubicBezTo>
                    <a:cubicBezTo>
                      <a:pt x="269410" y="742253"/>
                      <a:pt x="225236" y="859314"/>
                      <a:pt x="234071" y="826183"/>
                    </a:cubicBezTo>
                    <a:cubicBezTo>
                      <a:pt x="242906" y="793053"/>
                      <a:pt x="287079" y="541261"/>
                      <a:pt x="287079" y="468374"/>
                    </a:cubicBezTo>
                    <a:cubicBezTo>
                      <a:pt x="287079" y="395487"/>
                      <a:pt x="234071" y="435243"/>
                      <a:pt x="234071" y="388861"/>
                    </a:cubicBezTo>
                    <a:cubicBezTo>
                      <a:pt x="234071" y="342479"/>
                      <a:pt x="253949" y="254131"/>
                      <a:pt x="287079" y="190079"/>
                    </a:cubicBezTo>
                    <a:cubicBezTo>
                      <a:pt x="320209" y="126027"/>
                      <a:pt x="432853" y="22218"/>
                      <a:pt x="393097" y="4548"/>
                    </a:cubicBezTo>
                    <a:close/>
                  </a:path>
                </a:pathLst>
              </a:custGeom>
              <a:grpFill/>
              <a:ln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6" name="任意多边形: 形状 435"/>
              <p:cNvSpPr/>
              <p:nvPr/>
            </p:nvSpPr>
            <p:spPr>
              <a:xfrm>
                <a:off x="5795552" y="3048000"/>
                <a:ext cx="247439" cy="622852"/>
              </a:xfrm>
              <a:custGeom>
                <a:avLst/>
                <a:gdLst>
                  <a:gd name="connsiteX0" fmla="*/ 247439 w 247439"/>
                  <a:gd name="connsiteY0" fmla="*/ 0 h 622852"/>
                  <a:gd name="connsiteX1" fmla="*/ 35405 w 247439"/>
                  <a:gd name="connsiteY1" fmla="*/ 106017 h 622852"/>
                  <a:gd name="connsiteX2" fmla="*/ 8900 w 247439"/>
                  <a:gd name="connsiteY2" fmla="*/ 344557 h 622852"/>
                  <a:gd name="connsiteX3" fmla="*/ 128170 w 247439"/>
                  <a:gd name="connsiteY3" fmla="*/ 622852 h 622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439" h="622852">
                    <a:moveTo>
                      <a:pt x="247439" y="0"/>
                    </a:moveTo>
                    <a:cubicBezTo>
                      <a:pt x="161300" y="24295"/>
                      <a:pt x="75161" y="48591"/>
                      <a:pt x="35405" y="106017"/>
                    </a:cubicBezTo>
                    <a:cubicBezTo>
                      <a:pt x="-4351" y="163443"/>
                      <a:pt x="-6561" y="258418"/>
                      <a:pt x="8900" y="344557"/>
                    </a:cubicBezTo>
                    <a:cubicBezTo>
                      <a:pt x="24361" y="430696"/>
                      <a:pt x="76265" y="526774"/>
                      <a:pt x="128170" y="622852"/>
                    </a:cubicBezTo>
                  </a:path>
                </a:pathLst>
              </a:custGeom>
              <a:grpFill/>
              <a:ln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7" name="任意多边形: 形状 436"/>
              <p:cNvSpPr/>
              <p:nvPr/>
            </p:nvSpPr>
            <p:spPr>
              <a:xfrm>
                <a:off x="5711687" y="3207026"/>
                <a:ext cx="79513" cy="79513"/>
              </a:xfrm>
              <a:custGeom>
                <a:avLst/>
                <a:gdLst>
                  <a:gd name="connsiteX0" fmla="*/ 79513 w 79513"/>
                  <a:gd name="connsiteY0" fmla="*/ 0 h 79513"/>
                  <a:gd name="connsiteX1" fmla="*/ 26504 w 79513"/>
                  <a:gd name="connsiteY1" fmla="*/ 26504 h 79513"/>
                  <a:gd name="connsiteX2" fmla="*/ 0 w 79513"/>
                  <a:gd name="connsiteY2" fmla="*/ 79513 h 79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513" h="79513">
                    <a:moveTo>
                      <a:pt x="79513" y="0"/>
                    </a:moveTo>
                    <a:lnTo>
                      <a:pt x="26504" y="26504"/>
                    </a:lnTo>
                    <a:cubicBezTo>
                      <a:pt x="13252" y="39756"/>
                      <a:pt x="6626" y="59634"/>
                      <a:pt x="0" y="79513"/>
                    </a:cubicBezTo>
                  </a:path>
                </a:pathLst>
              </a:custGeom>
              <a:grpFill/>
              <a:ln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8" name="任意多边形: 形状 437"/>
              <p:cNvSpPr/>
              <p:nvPr/>
            </p:nvSpPr>
            <p:spPr>
              <a:xfrm>
                <a:off x="5843060" y="3074504"/>
                <a:ext cx="80662" cy="318053"/>
              </a:xfrm>
              <a:custGeom>
                <a:avLst/>
                <a:gdLst>
                  <a:gd name="connsiteX0" fmla="*/ 80662 w 80662"/>
                  <a:gd name="connsiteY0" fmla="*/ 0 h 318053"/>
                  <a:gd name="connsiteX1" fmla="*/ 1149 w 80662"/>
                  <a:gd name="connsiteY1" fmla="*/ 132522 h 318053"/>
                  <a:gd name="connsiteX2" fmla="*/ 40905 w 80662"/>
                  <a:gd name="connsiteY2" fmla="*/ 318053 h 31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62" h="318053">
                    <a:moveTo>
                      <a:pt x="80662" y="0"/>
                    </a:moveTo>
                    <a:cubicBezTo>
                      <a:pt x="44218" y="39756"/>
                      <a:pt x="7775" y="79513"/>
                      <a:pt x="1149" y="132522"/>
                    </a:cubicBezTo>
                    <a:cubicBezTo>
                      <a:pt x="-5477" y="185531"/>
                      <a:pt x="17714" y="251792"/>
                      <a:pt x="40905" y="318053"/>
                    </a:cubicBezTo>
                  </a:path>
                </a:pathLst>
              </a:custGeom>
              <a:grpFill/>
              <a:ln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9" name="任意多边形: 形状 438"/>
              <p:cNvSpPr/>
              <p:nvPr/>
            </p:nvSpPr>
            <p:spPr>
              <a:xfrm rot="1340388">
                <a:off x="5777948" y="3419061"/>
                <a:ext cx="172278" cy="66261"/>
              </a:xfrm>
              <a:custGeom>
                <a:avLst/>
                <a:gdLst>
                  <a:gd name="connsiteX0" fmla="*/ 0 w 172278"/>
                  <a:gd name="connsiteY0" fmla="*/ 0 h 66261"/>
                  <a:gd name="connsiteX1" fmla="*/ 172278 w 172278"/>
                  <a:gd name="connsiteY1" fmla="*/ 66261 h 6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2278" h="66261">
                    <a:moveTo>
                      <a:pt x="0" y="0"/>
                    </a:moveTo>
                    <a:lnTo>
                      <a:pt x="172278" y="66261"/>
                    </a:lnTo>
                  </a:path>
                </a:pathLst>
              </a:custGeom>
              <a:grpFill/>
              <a:ln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544" name="直接连接符 543"/>
          <p:cNvCxnSpPr/>
          <p:nvPr/>
        </p:nvCxnSpPr>
        <p:spPr>
          <a:xfrm flipH="1">
            <a:off x="6853881" y="1464920"/>
            <a:ext cx="37220" cy="3754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5" name="组合 544"/>
          <p:cNvGrpSpPr/>
          <p:nvPr/>
        </p:nvGrpSpPr>
        <p:grpSpPr>
          <a:xfrm rot="21309487">
            <a:off x="7220248" y="4651894"/>
            <a:ext cx="638058" cy="710975"/>
            <a:chOff x="5467995" y="4149028"/>
            <a:chExt cx="1340018" cy="1705997"/>
          </a:xfrm>
          <a:solidFill>
            <a:srgbClr val="588BC4"/>
          </a:solidFill>
        </p:grpSpPr>
        <p:grpSp>
          <p:nvGrpSpPr>
            <p:cNvPr id="546" name="组合 545"/>
            <p:cNvGrpSpPr/>
            <p:nvPr/>
          </p:nvGrpSpPr>
          <p:grpSpPr>
            <a:xfrm>
              <a:off x="5467995" y="4149028"/>
              <a:ext cx="1145273" cy="1705997"/>
              <a:chOff x="5467995" y="4149028"/>
              <a:chExt cx="1145273" cy="1705997"/>
            </a:xfrm>
            <a:grpFill/>
          </p:grpSpPr>
          <p:grpSp>
            <p:nvGrpSpPr>
              <p:cNvPr id="548" name="组合 547"/>
              <p:cNvGrpSpPr/>
              <p:nvPr/>
            </p:nvGrpSpPr>
            <p:grpSpPr>
              <a:xfrm>
                <a:off x="5467995" y="4149028"/>
                <a:ext cx="1145273" cy="1088371"/>
                <a:chOff x="3643464" y="1803021"/>
                <a:chExt cx="3822182" cy="4115860"/>
              </a:xfrm>
              <a:grpFill/>
            </p:grpSpPr>
            <p:grpSp>
              <p:nvGrpSpPr>
                <p:cNvPr id="554" name="组合 553"/>
                <p:cNvGrpSpPr/>
                <p:nvPr/>
              </p:nvGrpSpPr>
              <p:grpSpPr>
                <a:xfrm>
                  <a:off x="3643464" y="1803021"/>
                  <a:ext cx="3822182" cy="4115860"/>
                  <a:chOff x="4868295" y="3795678"/>
                  <a:chExt cx="1598767" cy="1576886"/>
                </a:xfrm>
                <a:grpFill/>
              </p:grpSpPr>
              <p:sp>
                <p:nvSpPr>
                  <p:cNvPr id="576" name="任意多边形: 形状 575"/>
                  <p:cNvSpPr/>
                  <p:nvPr/>
                </p:nvSpPr>
                <p:spPr>
                  <a:xfrm>
                    <a:off x="5309617" y="3795678"/>
                    <a:ext cx="697491" cy="816079"/>
                  </a:xfrm>
                  <a:custGeom>
                    <a:avLst/>
                    <a:gdLst>
                      <a:gd name="connsiteX0" fmla="*/ 336274 w 790721"/>
                      <a:gd name="connsiteY0" fmla="*/ 937145 h 937145"/>
                      <a:gd name="connsiteX1" fmla="*/ 230256 w 790721"/>
                      <a:gd name="connsiteY1" fmla="*/ 658849 h 937145"/>
                      <a:gd name="connsiteX2" fmla="*/ 4970 w 790721"/>
                      <a:gd name="connsiteY2" fmla="*/ 433562 h 937145"/>
                      <a:gd name="connsiteX3" fmla="*/ 97735 w 790721"/>
                      <a:gd name="connsiteY3" fmla="*/ 168518 h 937145"/>
                      <a:gd name="connsiteX4" fmla="*/ 362778 w 790721"/>
                      <a:gd name="connsiteY4" fmla="*/ 49249 h 937145"/>
                      <a:gd name="connsiteX5" fmla="*/ 468796 w 790721"/>
                      <a:gd name="connsiteY5" fmla="*/ 115510 h 937145"/>
                      <a:gd name="connsiteX6" fmla="*/ 733839 w 790721"/>
                      <a:gd name="connsiteY6" fmla="*/ 49249 h 937145"/>
                      <a:gd name="connsiteX7" fmla="*/ 786848 w 790721"/>
                      <a:gd name="connsiteY7" fmla="*/ 9492 h 937145"/>
                      <a:gd name="connsiteX8" fmla="*/ 667578 w 790721"/>
                      <a:gd name="connsiteY8" fmla="*/ 234779 h 937145"/>
                      <a:gd name="connsiteX9" fmla="*/ 720587 w 790721"/>
                      <a:gd name="connsiteY9" fmla="*/ 367301 h 937145"/>
                      <a:gd name="connsiteX10" fmla="*/ 694083 w 790721"/>
                      <a:gd name="connsiteY10" fmla="*/ 605840 h 937145"/>
                      <a:gd name="connsiteX11" fmla="*/ 389283 w 790721"/>
                      <a:gd name="connsiteY11" fmla="*/ 910640 h 9371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790721" h="937145">
                        <a:moveTo>
                          <a:pt x="336274" y="937145"/>
                        </a:moveTo>
                        <a:cubicBezTo>
                          <a:pt x="310873" y="839962"/>
                          <a:pt x="285473" y="742779"/>
                          <a:pt x="230256" y="658849"/>
                        </a:cubicBezTo>
                        <a:cubicBezTo>
                          <a:pt x="175039" y="574919"/>
                          <a:pt x="27057" y="515284"/>
                          <a:pt x="4970" y="433562"/>
                        </a:cubicBezTo>
                        <a:cubicBezTo>
                          <a:pt x="-17117" y="351840"/>
                          <a:pt x="38100" y="232570"/>
                          <a:pt x="97735" y="168518"/>
                        </a:cubicBezTo>
                        <a:cubicBezTo>
                          <a:pt x="157370" y="104466"/>
                          <a:pt x="300934" y="58084"/>
                          <a:pt x="362778" y="49249"/>
                        </a:cubicBezTo>
                        <a:cubicBezTo>
                          <a:pt x="424622" y="40414"/>
                          <a:pt x="406953" y="115510"/>
                          <a:pt x="468796" y="115510"/>
                        </a:cubicBezTo>
                        <a:cubicBezTo>
                          <a:pt x="530639" y="115510"/>
                          <a:pt x="733839" y="49249"/>
                          <a:pt x="733839" y="49249"/>
                        </a:cubicBezTo>
                        <a:cubicBezTo>
                          <a:pt x="786848" y="31579"/>
                          <a:pt x="797891" y="-21430"/>
                          <a:pt x="786848" y="9492"/>
                        </a:cubicBezTo>
                        <a:cubicBezTo>
                          <a:pt x="775805" y="40414"/>
                          <a:pt x="678622" y="175144"/>
                          <a:pt x="667578" y="234779"/>
                        </a:cubicBezTo>
                        <a:cubicBezTo>
                          <a:pt x="656535" y="294414"/>
                          <a:pt x="716170" y="305457"/>
                          <a:pt x="720587" y="367301"/>
                        </a:cubicBezTo>
                        <a:cubicBezTo>
                          <a:pt x="725005" y="429144"/>
                          <a:pt x="749300" y="515284"/>
                          <a:pt x="694083" y="605840"/>
                        </a:cubicBezTo>
                        <a:cubicBezTo>
                          <a:pt x="638866" y="696396"/>
                          <a:pt x="514074" y="803518"/>
                          <a:pt x="389283" y="910640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7" name="任意多边形: 形状 576"/>
                  <p:cNvSpPr/>
                  <p:nvPr/>
                </p:nvSpPr>
                <p:spPr>
                  <a:xfrm>
                    <a:off x="5592418" y="4359965"/>
                    <a:ext cx="874644" cy="503583"/>
                  </a:xfrm>
                  <a:custGeom>
                    <a:avLst/>
                    <a:gdLst>
                      <a:gd name="connsiteX0" fmla="*/ 0 w 954416"/>
                      <a:gd name="connsiteY0" fmla="*/ 281039 h 493074"/>
                      <a:gd name="connsiteX1" fmla="*/ 238540 w 954416"/>
                      <a:gd name="connsiteY1" fmla="*/ 135265 h 493074"/>
                      <a:gd name="connsiteX2" fmla="*/ 450574 w 954416"/>
                      <a:gd name="connsiteY2" fmla="*/ 2743 h 493074"/>
                      <a:gd name="connsiteX3" fmla="*/ 755374 w 954416"/>
                      <a:gd name="connsiteY3" fmla="*/ 55752 h 493074"/>
                      <a:gd name="connsiteX4" fmla="*/ 954157 w 954416"/>
                      <a:gd name="connsiteY4" fmla="*/ 175022 h 493074"/>
                      <a:gd name="connsiteX5" fmla="*/ 715618 w 954416"/>
                      <a:gd name="connsiteY5" fmla="*/ 426813 h 493074"/>
                      <a:gd name="connsiteX6" fmla="*/ 437322 w 954416"/>
                      <a:gd name="connsiteY6" fmla="*/ 493074 h 493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54416" h="493074">
                        <a:moveTo>
                          <a:pt x="0" y="281039"/>
                        </a:moveTo>
                        <a:lnTo>
                          <a:pt x="238540" y="135265"/>
                        </a:lnTo>
                        <a:cubicBezTo>
                          <a:pt x="313636" y="88882"/>
                          <a:pt x="364435" y="15995"/>
                          <a:pt x="450574" y="2743"/>
                        </a:cubicBezTo>
                        <a:cubicBezTo>
                          <a:pt x="536713" y="-10509"/>
                          <a:pt x="671444" y="27039"/>
                          <a:pt x="755374" y="55752"/>
                        </a:cubicBezTo>
                        <a:cubicBezTo>
                          <a:pt x="839305" y="84465"/>
                          <a:pt x="960783" y="113178"/>
                          <a:pt x="954157" y="175022"/>
                        </a:cubicBezTo>
                        <a:cubicBezTo>
                          <a:pt x="947531" y="236865"/>
                          <a:pt x="801757" y="373804"/>
                          <a:pt x="715618" y="426813"/>
                        </a:cubicBezTo>
                        <a:cubicBezTo>
                          <a:pt x="629479" y="479822"/>
                          <a:pt x="533400" y="486448"/>
                          <a:pt x="437322" y="493074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8" name="任意多边形: 形状 577"/>
                  <p:cNvSpPr/>
                  <p:nvPr/>
                </p:nvSpPr>
                <p:spPr>
                  <a:xfrm rot="20791823">
                    <a:off x="5535710" y="4654957"/>
                    <a:ext cx="604792" cy="717607"/>
                  </a:xfrm>
                  <a:custGeom>
                    <a:avLst/>
                    <a:gdLst>
                      <a:gd name="connsiteX0" fmla="*/ 252399 w 769234"/>
                      <a:gd name="connsiteY0" fmla="*/ 0 h 717607"/>
                      <a:gd name="connsiteX1" fmla="*/ 477686 w 769234"/>
                      <a:gd name="connsiteY1" fmla="*/ 53009 h 717607"/>
                      <a:gd name="connsiteX2" fmla="*/ 623460 w 769234"/>
                      <a:gd name="connsiteY2" fmla="*/ 225287 h 717607"/>
                      <a:gd name="connsiteX3" fmla="*/ 769234 w 769234"/>
                      <a:gd name="connsiteY3" fmla="*/ 410817 h 717607"/>
                      <a:gd name="connsiteX4" fmla="*/ 623460 w 769234"/>
                      <a:gd name="connsiteY4" fmla="*/ 675861 h 717607"/>
                      <a:gd name="connsiteX5" fmla="*/ 305408 w 769234"/>
                      <a:gd name="connsiteY5" fmla="*/ 715617 h 717607"/>
                      <a:gd name="connsiteX6" fmla="*/ 93373 w 769234"/>
                      <a:gd name="connsiteY6" fmla="*/ 662609 h 717607"/>
                      <a:gd name="connsiteX7" fmla="*/ 608 w 769234"/>
                      <a:gd name="connsiteY7" fmla="*/ 384313 h 717607"/>
                      <a:gd name="connsiteX8" fmla="*/ 133130 w 769234"/>
                      <a:gd name="connsiteY8" fmla="*/ 39757 h 717607"/>
                      <a:gd name="connsiteX9" fmla="*/ 133130 w 769234"/>
                      <a:gd name="connsiteY9" fmla="*/ 39757 h 717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69234" h="717607">
                        <a:moveTo>
                          <a:pt x="252399" y="0"/>
                        </a:moveTo>
                        <a:cubicBezTo>
                          <a:pt x="334121" y="7730"/>
                          <a:pt x="415843" y="15461"/>
                          <a:pt x="477686" y="53009"/>
                        </a:cubicBezTo>
                        <a:cubicBezTo>
                          <a:pt x="539529" y="90557"/>
                          <a:pt x="574869" y="165652"/>
                          <a:pt x="623460" y="225287"/>
                        </a:cubicBezTo>
                        <a:cubicBezTo>
                          <a:pt x="672051" y="284922"/>
                          <a:pt x="769234" y="335721"/>
                          <a:pt x="769234" y="410817"/>
                        </a:cubicBezTo>
                        <a:cubicBezTo>
                          <a:pt x="769234" y="485913"/>
                          <a:pt x="700764" y="625061"/>
                          <a:pt x="623460" y="675861"/>
                        </a:cubicBezTo>
                        <a:cubicBezTo>
                          <a:pt x="546156" y="726661"/>
                          <a:pt x="393756" y="717826"/>
                          <a:pt x="305408" y="715617"/>
                        </a:cubicBezTo>
                        <a:cubicBezTo>
                          <a:pt x="217060" y="713408"/>
                          <a:pt x="144173" y="717826"/>
                          <a:pt x="93373" y="662609"/>
                        </a:cubicBezTo>
                        <a:cubicBezTo>
                          <a:pt x="42573" y="607392"/>
                          <a:pt x="-6018" y="488122"/>
                          <a:pt x="608" y="384313"/>
                        </a:cubicBezTo>
                        <a:cubicBezTo>
                          <a:pt x="7234" y="280504"/>
                          <a:pt x="133130" y="39757"/>
                          <a:pt x="133130" y="39757"/>
                        </a:cubicBezTo>
                        <a:lnTo>
                          <a:pt x="133130" y="39757"/>
                        </a:ln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9" name="任意多边形: 形状 578"/>
                  <p:cNvSpPr/>
                  <p:nvPr/>
                </p:nvSpPr>
                <p:spPr>
                  <a:xfrm>
                    <a:off x="4868295" y="4271789"/>
                    <a:ext cx="709584" cy="552477"/>
                  </a:xfrm>
                  <a:custGeom>
                    <a:avLst/>
                    <a:gdLst>
                      <a:gd name="connsiteX0" fmla="*/ 697618 w 709584"/>
                      <a:gd name="connsiteY0" fmla="*/ 366472 h 552477"/>
                      <a:gd name="connsiteX1" fmla="*/ 565096 w 709584"/>
                      <a:gd name="connsiteY1" fmla="*/ 154437 h 552477"/>
                      <a:gd name="connsiteX2" fmla="*/ 339809 w 709584"/>
                      <a:gd name="connsiteY2" fmla="*/ 35168 h 552477"/>
                      <a:gd name="connsiteX3" fmla="*/ 167531 w 709584"/>
                      <a:gd name="connsiteY3" fmla="*/ 8663 h 552477"/>
                      <a:gd name="connsiteX4" fmla="*/ 114522 w 709584"/>
                      <a:gd name="connsiteY4" fmla="*/ 167689 h 552477"/>
                      <a:gd name="connsiteX5" fmla="*/ 8505 w 709584"/>
                      <a:gd name="connsiteY5" fmla="*/ 260454 h 552477"/>
                      <a:gd name="connsiteX6" fmla="*/ 35009 w 709584"/>
                      <a:gd name="connsiteY6" fmla="*/ 445985 h 552477"/>
                      <a:gd name="connsiteX7" fmla="*/ 260296 w 709584"/>
                      <a:gd name="connsiteY7" fmla="*/ 552002 h 552477"/>
                      <a:gd name="connsiteX8" fmla="*/ 697618 w 709584"/>
                      <a:gd name="connsiteY8" fmla="*/ 366472 h 55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09584" h="552477">
                        <a:moveTo>
                          <a:pt x="697618" y="366472"/>
                        </a:moveTo>
                        <a:cubicBezTo>
                          <a:pt x="748418" y="300211"/>
                          <a:pt x="624731" y="209654"/>
                          <a:pt x="565096" y="154437"/>
                        </a:cubicBezTo>
                        <a:cubicBezTo>
                          <a:pt x="505461" y="99220"/>
                          <a:pt x="406070" y="59464"/>
                          <a:pt x="339809" y="35168"/>
                        </a:cubicBezTo>
                        <a:cubicBezTo>
                          <a:pt x="273548" y="10872"/>
                          <a:pt x="205079" y="-13424"/>
                          <a:pt x="167531" y="8663"/>
                        </a:cubicBezTo>
                        <a:cubicBezTo>
                          <a:pt x="129983" y="30750"/>
                          <a:pt x="141026" y="125724"/>
                          <a:pt x="114522" y="167689"/>
                        </a:cubicBezTo>
                        <a:cubicBezTo>
                          <a:pt x="88018" y="209654"/>
                          <a:pt x="21757" y="214071"/>
                          <a:pt x="8505" y="260454"/>
                        </a:cubicBezTo>
                        <a:cubicBezTo>
                          <a:pt x="-4747" y="306837"/>
                          <a:pt x="-6956" y="397394"/>
                          <a:pt x="35009" y="445985"/>
                        </a:cubicBezTo>
                        <a:cubicBezTo>
                          <a:pt x="76974" y="494576"/>
                          <a:pt x="149861" y="558628"/>
                          <a:pt x="260296" y="552002"/>
                        </a:cubicBezTo>
                        <a:cubicBezTo>
                          <a:pt x="370731" y="545376"/>
                          <a:pt x="646818" y="432733"/>
                          <a:pt x="697618" y="366472"/>
                        </a:cubicBezTo>
                        <a:close/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0" name="任意多边形: 形状 579"/>
                  <p:cNvSpPr/>
                  <p:nvPr/>
                </p:nvSpPr>
                <p:spPr>
                  <a:xfrm>
                    <a:off x="4908149" y="4691270"/>
                    <a:ext cx="631260" cy="619974"/>
                  </a:xfrm>
                  <a:custGeom>
                    <a:avLst/>
                    <a:gdLst>
                      <a:gd name="connsiteX0" fmla="*/ 618008 w 631260"/>
                      <a:gd name="connsiteY0" fmla="*/ 0 h 619974"/>
                      <a:gd name="connsiteX1" fmla="*/ 167434 w 631260"/>
                      <a:gd name="connsiteY1" fmla="*/ 225287 h 619974"/>
                      <a:gd name="connsiteX2" fmla="*/ 21660 w 631260"/>
                      <a:gd name="connsiteY2" fmla="*/ 318052 h 619974"/>
                      <a:gd name="connsiteX3" fmla="*/ 21660 w 631260"/>
                      <a:gd name="connsiteY3" fmla="*/ 516834 h 619974"/>
                      <a:gd name="connsiteX4" fmla="*/ 220442 w 631260"/>
                      <a:gd name="connsiteY4" fmla="*/ 556591 h 619974"/>
                      <a:gd name="connsiteX5" fmla="*/ 326460 w 631260"/>
                      <a:gd name="connsiteY5" fmla="*/ 477078 h 619974"/>
                      <a:gd name="connsiteX6" fmla="*/ 339712 w 631260"/>
                      <a:gd name="connsiteY6" fmla="*/ 609600 h 619974"/>
                      <a:gd name="connsiteX7" fmla="*/ 564999 w 631260"/>
                      <a:gd name="connsiteY7" fmla="*/ 596347 h 619974"/>
                      <a:gd name="connsiteX8" fmla="*/ 631260 w 631260"/>
                      <a:gd name="connsiteY8" fmla="*/ 477078 h 619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31260" h="619974">
                        <a:moveTo>
                          <a:pt x="618008" y="0"/>
                        </a:moveTo>
                        <a:lnTo>
                          <a:pt x="167434" y="225287"/>
                        </a:lnTo>
                        <a:cubicBezTo>
                          <a:pt x="68043" y="278296"/>
                          <a:pt x="45956" y="269461"/>
                          <a:pt x="21660" y="318052"/>
                        </a:cubicBezTo>
                        <a:cubicBezTo>
                          <a:pt x="-2636" y="366643"/>
                          <a:pt x="-11470" y="477078"/>
                          <a:pt x="21660" y="516834"/>
                        </a:cubicBezTo>
                        <a:cubicBezTo>
                          <a:pt x="54790" y="556590"/>
                          <a:pt x="169642" y="563217"/>
                          <a:pt x="220442" y="556591"/>
                        </a:cubicBezTo>
                        <a:cubicBezTo>
                          <a:pt x="271242" y="549965"/>
                          <a:pt x="306582" y="468243"/>
                          <a:pt x="326460" y="477078"/>
                        </a:cubicBezTo>
                        <a:cubicBezTo>
                          <a:pt x="346338" y="485913"/>
                          <a:pt x="299956" y="589722"/>
                          <a:pt x="339712" y="609600"/>
                        </a:cubicBezTo>
                        <a:cubicBezTo>
                          <a:pt x="379468" y="629478"/>
                          <a:pt x="516408" y="618434"/>
                          <a:pt x="564999" y="596347"/>
                        </a:cubicBezTo>
                        <a:cubicBezTo>
                          <a:pt x="613590" y="574260"/>
                          <a:pt x="622425" y="525669"/>
                          <a:pt x="631260" y="477078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1" name="任意多边形: 形状 580"/>
                  <p:cNvSpPr/>
                  <p:nvPr/>
                </p:nvSpPr>
                <p:spPr>
                  <a:xfrm>
                    <a:off x="5618922" y="4200939"/>
                    <a:ext cx="106802" cy="437322"/>
                  </a:xfrm>
                  <a:custGeom>
                    <a:avLst/>
                    <a:gdLst>
                      <a:gd name="connsiteX0" fmla="*/ 39756 w 106802"/>
                      <a:gd name="connsiteY0" fmla="*/ 0 h 437322"/>
                      <a:gd name="connsiteX1" fmla="*/ 106017 w 106802"/>
                      <a:gd name="connsiteY1" fmla="*/ 106018 h 437322"/>
                      <a:gd name="connsiteX2" fmla="*/ 0 w 106802"/>
                      <a:gd name="connsiteY2" fmla="*/ 437322 h 437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6802" h="437322">
                        <a:moveTo>
                          <a:pt x="39756" y="0"/>
                        </a:moveTo>
                        <a:cubicBezTo>
                          <a:pt x="76199" y="16565"/>
                          <a:pt x="112643" y="33131"/>
                          <a:pt x="106017" y="106018"/>
                        </a:cubicBezTo>
                        <a:cubicBezTo>
                          <a:pt x="99391" y="178905"/>
                          <a:pt x="49695" y="308113"/>
                          <a:pt x="0" y="437322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2" name="任意多边形: 形状 581"/>
                  <p:cNvSpPr/>
                  <p:nvPr/>
                </p:nvSpPr>
                <p:spPr>
                  <a:xfrm>
                    <a:off x="5632174" y="4280452"/>
                    <a:ext cx="145774" cy="304800"/>
                  </a:xfrm>
                  <a:custGeom>
                    <a:avLst/>
                    <a:gdLst>
                      <a:gd name="connsiteX0" fmla="*/ 145774 w 145774"/>
                      <a:gd name="connsiteY0" fmla="*/ 0 h 304800"/>
                      <a:gd name="connsiteX1" fmla="*/ 119269 w 145774"/>
                      <a:gd name="connsiteY1" fmla="*/ 172278 h 304800"/>
                      <a:gd name="connsiteX2" fmla="*/ 0 w 145774"/>
                      <a:gd name="connsiteY2" fmla="*/ 30480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45774" h="304800">
                        <a:moveTo>
                          <a:pt x="145774" y="0"/>
                        </a:moveTo>
                        <a:cubicBezTo>
                          <a:pt x="144669" y="60739"/>
                          <a:pt x="143565" y="121478"/>
                          <a:pt x="119269" y="172278"/>
                        </a:cubicBezTo>
                        <a:cubicBezTo>
                          <a:pt x="94973" y="223078"/>
                          <a:pt x="47486" y="263939"/>
                          <a:pt x="0" y="304800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3" name="任意多边形: 形状 582"/>
                  <p:cNvSpPr/>
                  <p:nvPr/>
                </p:nvSpPr>
                <p:spPr>
                  <a:xfrm>
                    <a:off x="5671930" y="4530019"/>
                    <a:ext cx="304800" cy="121494"/>
                  </a:xfrm>
                  <a:custGeom>
                    <a:avLst/>
                    <a:gdLst>
                      <a:gd name="connsiteX0" fmla="*/ 0 w 304800"/>
                      <a:gd name="connsiteY0" fmla="*/ 121494 h 121494"/>
                      <a:gd name="connsiteX1" fmla="*/ 225287 w 304800"/>
                      <a:gd name="connsiteY1" fmla="*/ 2224 h 121494"/>
                      <a:gd name="connsiteX2" fmla="*/ 304800 w 304800"/>
                      <a:gd name="connsiteY2" fmla="*/ 55233 h 121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04800" h="121494">
                        <a:moveTo>
                          <a:pt x="0" y="121494"/>
                        </a:moveTo>
                        <a:cubicBezTo>
                          <a:pt x="87243" y="67380"/>
                          <a:pt x="174487" y="13267"/>
                          <a:pt x="225287" y="2224"/>
                        </a:cubicBezTo>
                        <a:cubicBezTo>
                          <a:pt x="276087" y="-8820"/>
                          <a:pt x="290443" y="23206"/>
                          <a:pt x="304800" y="55233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4" name="任意多边形: 形状 583"/>
                  <p:cNvSpPr/>
                  <p:nvPr/>
                </p:nvSpPr>
                <p:spPr>
                  <a:xfrm>
                    <a:off x="5643931" y="4691270"/>
                    <a:ext cx="70966" cy="291547"/>
                  </a:xfrm>
                  <a:custGeom>
                    <a:avLst/>
                    <a:gdLst>
                      <a:gd name="connsiteX0" fmla="*/ 27999 w 70966"/>
                      <a:gd name="connsiteY0" fmla="*/ 0 h 291547"/>
                      <a:gd name="connsiteX1" fmla="*/ 1495 w 70966"/>
                      <a:gd name="connsiteY1" fmla="*/ 172278 h 291547"/>
                      <a:gd name="connsiteX2" fmla="*/ 67756 w 70966"/>
                      <a:gd name="connsiteY2" fmla="*/ 225287 h 291547"/>
                      <a:gd name="connsiteX3" fmla="*/ 54504 w 70966"/>
                      <a:gd name="connsiteY3" fmla="*/ 291547 h 291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966" h="291547">
                        <a:moveTo>
                          <a:pt x="27999" y="0"/>
                        </a:moveTo>
                        <a:cubicBezTo>
                          <a:pt x="11434" y="67365"/>
                          <a:pt x="-5131" y="134730"/>
                          <a:pt x="1495" y="172278"/>
                        </a:cubicBezTo>
                        <a:cubicBezTo>
                          <a:pt x="8121" y="209826"/>
                          <a:pt x="58921" y="205409"/>
                          <a:pt x="67756" y="225287"/>
                        </a:cubicBezTo>
                        <a:cubicBezTo>
                          <a:pt x="76591" y="245165"/>
                          <a:pt x="65547" y="268356"/>
                          <a:pt x="54504" y="291547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5" name="任意多边形: 形状 584"/>
                  <p:cNvSpPr/>
                  <p:nvPr/>
                </p:nvSpPr>
                <p:spPr>
                  <a:xfrm>
                    <a:off x="5379958" y="4797287"/>
                    <a:ext cx="172703" cy="225287"/>
                  </a:xfrm>
                  <a:custGeom>
                    <a:avLst/>
                    <a:gdLst>
                      <a:gd name="connsiteX0" fmla="*/ 172703 w 172703"/>
                      <a:gd name="connsiteY0" fmla="*/ 0 h 225287"/>
                      <a:gd name="connsiteX1" fmla="*/ 26929 w 172703"/>
                      <a:gd name="connsiteY1" fmla="*/ 92765 h 225287"/>
                      <a:gd name="connsiteX2" fmla="*/ 425 w 172703"/>
                      <a:gd name="connsiteY2" fmla="*/ 225287 h 225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2703" h="225287">
                        <a:moveTo>
                          <a:pt x="172703" y="0"/>
                        </a:moveTo>
                        <a:cubicBezTo>
                          <a:pt x="114172" y="27608"/>
                          <a:pt x="55642" y="55217"/>
                          <a:pt x="26929" y="92765"/>
                        </a:cubicBezTo>
                        <a:cubicBezTo>
                          <a:pt x="-1784" y="130313"/>
                          <a:pt x="-680" y="177800"/>
                          <a:pt x="425" y="225287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6" name="任意多边形: 形状 585"/>
                  <p:cNvSpPr/>
                  <p:nvPr/>
                </p:nvSpPr>
                <p:spPr>
                  <a:xfrm>
                    <a:off x="5234609" y="4491182"/>
                    <a:ext cx="371061" cy="120575"/>
                  </a:xfrm>
                  <a:custGeom>
                    <a:avLst/>
                    <a:gdLst>
                      <a:gd name="connsiteX0" fmla="*/ 0 w 371061"/>
                      <a:gd name="connsiteY0" fmla="*/ 67566 h 120575"/>
                      <a:gd name="connsiteX1" fmla="*/ 92765 w 371061"/>
                      <a:gd name="connsiteY1" fmla="*/ 1305 h 120575"/>
                      <a:gd name="connsiteX2" fmla="*/ 371061 w 371061"/>
                      <a:gd name="connsiteY2" fmla="*/ 120575 h 12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061" h="120575">
                        <a:moveTo>
                          <a:pt x="0" y="67566"/>
                        </a:moveTo>
                        <a:cubicBezTo>
                          <a:pt x="15460" y="30018"/>
                          <a:pt x="30921" y="-7530"/>
                          <a:pt x="92765" y="1305"/>
                        </a:cubicBezTo>
                        <a:cubicBezTo>
                          <a:pt x="154609" y="10140"/>
                          <a:pt x="262835" y="65357"/>
                          <a:pt x="371061" y="120575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555" name="组合 554"/>
                <p:cNvGrpSpPr/>
                <p:nvPr/>
              </p:nvGrpSpPr>
              <p:grpSpPr>
                <a:xfrm rot="4184390">
                  <a:off x="5054201" y="3819298"/>
                  <a:ext cx="618541" cy="551971"/>
                  <a:chOff x="5168232" y="2722522"/>
                  <a:chExt cx="569684" cy="390987"/>
                </a:xfrm>
                <a:grpFill/>
              </p:grpSpPr>
              <p:sp>
                <p:nvSpPr>
                  <p:cNvPr id="556" name="任意多边形: 形状 555"/>
                  <p:cNvSpPr/>
                  <p:nvPr/>
                </p:nvSpPr>
                <p:spPr>
                  <a:xfrm>
                    <a:off x="5243451" y="2772186"/>
                    <a:ext cx="408952" cy="323716"/>
                  </a:xfrm>
                  <a:custGeom>
                    <a:avLst/>
                    <a:gdLst>
                      <a:gd name="connsiteX0" fmla="*/ 30915 w 525667"/>
                      <a:gd name="connsiteY0" fmla="*/ 342076 h 529485"/>
                      <a:gd name="connsiteX1" fmla="*/ 30915 w 525667"/>
                      <a:gd name="connsiteY1" fmla="*/ 37276 h 529485"/>
                      <a:gd name="connsiteX2" fmla="*/ 322463 w 525667"/>
                      <a:gd name="connsiteY2" fmla="*/ 37276 h 529485"/>
                      <a:gd name="connsiteX3" fmla="*/ 521246 w 525667"/>
                      <a:gd name="connsiteY3" fmla="*/ 328824 h 529485"/>
                      <a:gd name="connsiteX4" fmla="*/ 441733 w 525667"/>
                      <a:gd name="connsiteY4" fmla="*/ 527606 h 529485"/>
                      <a:gd name="connsiteX5" fmla="*/ 229698 w 525667"/>
                      <a:gd name="connsiteY5" fmla="*/ 421589 h 529485"/>
                      <a:gd name="connsiteX6" fmla="*/ 30915 w 525667"/>
                      <a:gd name="connsiteY6" fmla="*/ 342076 h 529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25667" h="529485">
                        <a:moveTo>
                          <a:pt x="30915" y="342076"/>
                        </a:moveTo>
                        <a:cubicBezTo>
                          <a:pt x="-2216" y="278024"/>
                          <a:pt x="-17676" y="88076"/>
                          <a:pt x="30915" y="37276"/>
                        </a:cubicBezTo>
                        <a:cubicBezTo>
                          <a:pt x="79506" y="-13524"/>
                          <a:pt x="240741" y="-11315"/>
                          <a:pt x="322463" y="37276"/>
                        </a:cubicBezTo>
                        <a:cubicBezTo>
                          <a:pt x="404185" y="85867"/>
                          <a:pt x="501368" y="247102"/>
                          <a:pt x="521246" y="328824"/>
                        </a:cubicBezTo>
                        <a:cubicBezTo>
                          <a:pt x="541124" y="410546"/>
                          <a:pt x="490324" y="512145"/>
                          <a:pt x="441733" y="527606"/>
                        </a:cubicBezTo>
                        <a:cubicBezTo>
                          <a:pt x="393142" y="543067"/>
                          <a:pt x="302585" y="459137"/>
                          <a:pt x="229698" y="421589"/>
                        </a:cubicBezTo>
                        <a:cubicBezTo>
                          <a:pt x="156811" y="384041"/>
                          <a:pt x="64046" y="406128"/>
                          <a:pt x="30915" y="342076"/>
                        </a:cubicBezTo>
                        <a:close/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7" name="椭圆 556"/>
                  <p:cNvSpPr/>
                  <p:nvPr/>
                </p:nvSpPr>
                <p:spPr>
                  <a:xfrm flipV="1">
                    <a:off x="5287503" y="2745382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8" name="椭圆 557"/>
                  <p:cNvSpPr/>
                  <p:nvPr/>
                </p:nvSpPr>
                <p:spPr>
                  <a:xfrm flipV="1">
                    <a:off x="5360934" y="2722522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9" name="椭圆 558"/>
                  <p:cNvSpPr/>
                  <p:nvPr/>
                </p:nvSpPr>
                <p:spPr>
                  <a:xfrm flipV="1">
                    <a:off x="5592303" y="3050182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0" name="椭圆 559"/>
                  <p:cNvSpPr/>
                  <p:nvPr/>
                </p:nvSpPr>
                <p:spPr>
                  <a:xfrm flipV="1">
                    <a:off x="5427081" y="2735925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1" name="椭圆 560"/>
                  <p:cNvSpPr/>
                  <p:nvPr/>
                </p:nvSpPr>
                <p:spPr>
                  <a:xfrm rot="302439" flipV="1">
                    <a:off x="5513144" y="2759084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2" name="椭圆 561"/>
                  <p:cNvSpPr/>
                  <p:nvPr/>
                </p:nvSpPr>
                <p:spPr>
                  <a:xfrm flipV="1">
                    <a:off x="5559229" y="2817905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3" name="椭圆 562"/>
                  <p:cNvSpPr/>
                  <p:nvPr/>
                </p:nvSpPr>
                <p:spPr>
                  <a:xfrm flipV="1">
                    <a:off x="5605622" y="2859330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4" name="椭圆 563"/>
                  <p:cNvSpPr/>
                  <p:nvPr/>
                </p:nvSpPr>
                <p:spPr>
                  <a:xfrm flipV="1">
                    <a:off x="5652402" y="2939997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5" name="椭圆 564"/>
                  <p:cNvSpPr/>
                  <p:nvPr/>
                </p:nvSpPr>
                <p:spPr>
                  <a:xfrm flipV="1">
                    <a:off x="5671769" y="3027322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6" name="椭圆 565"/>
                  <p:cNvSpPr/>
                  <p:nvPr/>
                </p:nvSpPr>
                <p:spPr>
                  <a:xfrm flipV="1">
                    <a:off x="5227935" y="2762990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7" name="椭圆 566"/>
                  <p:cNvSpPr/>
                  <p:nvPr/>
                </p:nvSpPr>
                <p:spPr>
                  <a:xfrm flipV="1">
                    <a:off x="5181301" y="2811477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8" name="任意多边形: 形状 567"/>
                  <p:cNvSpPr/>
                  <p:nvPr/>
                </p:nvSpPr>
                <p:spPr>
                  <a:xfrm rot="482638">
                    <a:off x="5314453" y="2876485"/>
                    <a:ext cx="252341" cy="128569"/>
                  </a:xfrm>
                  <a:custGeom>
                    <a:avLst/>
                    <a:gdLst>
                      <a:gd name="connsiteX0" fmla="*/ 40699 w 439092"/>
                      <a:gd name="connsiteY0" fmla="*/ 106057 h 516965"/>
                      <a:gd name="connsiteX1" fmla="*/ 80455 w 439092"/>
                      <a:gd name="connsiteY1" fmla="*/ 40 h 516965"/>
                      <a:gd name="connsiteX2" fmla="*/ 252734 w 439092"/>
                      <a:gd name="connsiteY2" fmla="*/ 92805 h 516965"/>
                      <a:gd name="connsiteX3" fmla="*/ 398508 w 439092"/>
                      <a:gd name="connsiteY3" fmla="*/ 39796 h 516965"/>
                      <a:gd name="connsiteX4" fmla="*/ 438264 w 439092"/>
                      <a:gd name="connsiteY4" fmla="*/ 225327 h 516965"/>
                      <a:gd name="connsiteX5" fmla="*/ 372003 w 439092"/>
                      <a:gd name="connsiteY5" fmla="*/ 331344 h 516965"/>
                      <a:gd name="connsiteX6" fmla="*/ 358751 w 439092"/>
                      <a:gd name="connsiteY6" fmla="*/ 477118 h 516965"/>
                      <a:gd name="connsiteX7" fmla="*/ 173221 w 439092"/>
                      <a:gd name="connsiteY7" fmla="*/ 503622 h 516965"/>
                      <a:gd name="connsiteX8" fmla="*/ 252734 w 439092"/>
                      <a:gd name="connsiteY8" fmla="*/ 291587 h 516965"/>
                      <a:gd name="connsiteX9" fmla="*/ 14195 w 439092"/>
                      <a:gd name="connsiteY9" fmla="*/ 278335 h 516965"/>
                      <a:gd name="connsiteX10" fmla="*/ 40699 w 439092"/>
                      <a:gd name="connsiteY10" fmla="*/ 106057 h 516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39092" h="516965">
                        <a:moveTo>
                          <a:pt x="40699" y="106057"/>
                        </a:moveTo>
                        <a:cubicBezTo>
                          <a:pt x="51742" y="59675"/>
                          <a:pt x="45116" y="2249"/>
                          <a:pt x="80455" y="40"/>
                        </a:cubicBezTo>
                        <a:cubicBezTo>
                          <a:pt x="115794" y="-2169"/>
                          <a:pt x="199725" y="86179"/>
                          <a:pt x="252734" y="92805"/>
                        </a:cubicBezTo>
                        <a:cubicBezTo>
                          <a:pt x="305743" y="99431"/>
                          <a:pt x="367586" y="17709"/>
                          <a:pt x="398508" y="39796"/>
                        </a:cubicBezTo>
                        <a:cubicBezTo>
                          <a:pt x="429430" y="61883"/>
                          <a:pt x="442682" y="176736"/>
                          <a:pt x="438264" y="225327"/>
                        </a:cubicBezTo>
                        <a:cubicBezTo>
                          <a:pt x="433846" y="273918"/>
                          <a:pt x="385255" y="289379"/>
                          <a:pt x="372003" y="331344"/>
                        </a:cubicBezTo>
                        <a:cubicBezTo>
                          <a:pt x="358751" y="373309"/>
                          <a:pt x="391881" y="448405"/>
                          <a:pt x="358751" y="477118"/>
                        </a:cubicBezTo>
                        <a:cubicBezTo>
                          <a:pt x="325621" y="505831"/>
                          <a:pt x="190890" y="534544"/>
                          <a:pt x="173221" y="503622"/>
                        </a:cubicBezTo>
                        <a:cubicBezTo>
                          <a:pt x="155552" y="472700"/>
                          <a:pt x="279238" y="329135"/>
                          <a:pt x="252734" y="291587"/>
                        </a:cubicBezTo>
                        <a:cubicBezTo>
                          <a:pt x="226230" y="254039"/>
                          <a:pt x="53951" y="307048"/>
                          <a:pt x="14195" y="278335"/>
                        </a:cubicBezTo>
                        <a:cubicBezTo>
                          <a:pt x="-25561" y="249622"/>
                          <a:pt x="29656" y="152439"/>
                          <a:pt x="40699" y="106057"/>
                        </a:cubicBezTo>
                        <a:close/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9" name="椭圆 568"/>
                  <p:cNvSpPr/>
                  <p:nvPr/>
                </p:nvSpPr>
                <p:spPr>
                  <a:xfrm flipV="1">
                    <a:off x="5380335" y="2915390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0" name="椭圆 569"/>
                  <p:cNvSpPr/>
                  <p:nvPr/>
                </p:nvSpPr>
                <p:spPr>
                  <a:xfrm flipV="1">
                    <a:off x="5532735" y="3067790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1" name="椭圆 570"/>
                  <p:cNvSpPr/>
                  <p:nvPr/>
                </p:nvSpPr>
                <p:spPr>
                  <a:xfrm flipV="1">
                    <a:off x="5168232" y="2891772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2" name="椭圆 571"/>
                  <p:cNvSpPr/>
                  <p:nvPr/>
                </p:nvSpPr>
                <p:spPr>
                  <a:xfrm flipV="1">
                    <a:off x="5214374" y="2973843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3" name="椭圆 572"/>
                  <p:cNvSpPr/>
                  <p:nvPr/>
                </p:nvSpPr>
                <p:spPr>
                  <a:xfrm flipV="1">
                    <a:off x="5260766" y="3010104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4" name="椭圆 573"/>
                  <p:cNvSpPr/>
                  <p:nvPr/>
                </p:nvSpPr>
                <p:spPr>
                  <a:xfrm flipV="1">
                    <a:off x="5347261" y="3054158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5" name="椭圆 574"/>
                  <p:cNvSpPr/>
                  <p:nvPr/>
                </p:nvSpPr>
                <p:spPr>
                  <a:xfrm flipV="1">
                    <a:off x="5418976" y="3060699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549" name="任意多边形: 形状 548"/>
              <p:cNvSpPr/>
              <p:nvPr/>
            </p:nvSpPr>
            <p:spPr>
              <a:xfrm>
                <a:off x="5934375" y="5168348"/>
                <a:ext cx="573920" cy="686677"/>
              </a:xfrm>
              <a:custGeom>
                <a:avLst/>
                <a:gdLst>
                  <a:gd name="connsiteX0" fmla="*/ 68860 w 573920"/>
                  <a:gd name="connsiteY0" fmla="*/ 26504 h 686677"/>
                  <a:gd name="connsiteX1" fmla="*/ 2599 w 573920"/>
                  <a:gd name="connsiteY1" fmla="*/ 238539 h 686677"/>
                  <a:gd name="connsiteX2" fmla="*/ 148373 w 573920"/>
                  <a:gd name="connsiteY2" fmla="*/ 503582 h 686677"/>
                  <a:gd name="connsiteX3" fmla="*/ 506182 w 573920"/>
                  <a:gd name="connsiteY3" fmla="*/ 662609 h 686677"/>
                  <a:gd name="connsiteX4" fmla="*/ 559190 w 573920"/>
                  <a:gd name="connsiteY4" fmla="*/ 649356 h 686677"/>
                  <a:gd name="connsiteX5" fmla="*/ 559190 w 573920"/>
                  <a:gd name="connsiteY5" fmla="*/ 318052 h 686677"/>
                  <a:gd name="connsiteX6" fmla="*/ 572442 w 573920"/>
                  <a:gd name="connsiteY6" fmla="*/ 132522 h 686677"/>
                  <a:gd name="connsiteX7" fmla="*/ 519434 w 573920"/>
                  <a:gd name="connsiteY7" fmla="*/ 53009 h 686677"/>
                  <a:gd name="connsiteX8" fmla="*/ 400164 w 573920"/>
                  <a:gd name="connsiteY8" fmla="*/ 0 h 68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3920" h="686677">
                    <a:moveTo>
                      <a:pt x="68860" y="26504"/>
                    </a:moveTo>
                    <a:cubicBezTo>
                      <a:pt x="29103" y="92765"/>
                      <a:pt x="-10653" y="159026"/>
                      <a:pt x="2599" y="238539"/>
                    </a:cubicBezTo>
                    <a:cubicBezTo>
                      <a:pt x="15851" y="318052"/>
                      <a:pt x="64442" y="432904"/>
                      <a:pt x="148373" y="503582"/>
                    </a:cubicBezTo>
                    <a:cubicBezTo>
                      <a:pt x="232304" y="574260"/>
                      <a:pt x="506182" y="662609"/>
                      <a:pt x="506182" y="662609"/>
                    </a:cubicBezTo>
                    <a:cubicBezTo>
                      <a:pt x="574651" y="686905"/>
                      <a:pt x="550355" y="706782"/>
                      <a:pt x="559190" y="649356"/>
                    </a:cubicBezTo>
                    <a:cubicBezTo>
                      <a:pt x="568025" y="591930"/>
                      <a:pt x="556981" y="404191"/>
                      <a:pt x="559190" y="318052"/>
                    </a:cubicBezTo>
                    <a:cubicBezTo>
                      <a:pt x="561399" y="231913"/>
                      <a:pt x="579068" y="176696"/>
                      <a:pt x="572442" y="132522"/>
                    </a:cubicBezTo>
                    <a:cubicBezTo>
                      <a:pt x="565816" y="88348"/>
                      <a:pt x="548147" y="75096"/>
                      <a:pt x="519434" y="53009"/>
                    </a:cubicBezTo>
                    <a:cubicBezTo>
                      <a:pt x="490721" y="30922"/>
                      <a:pt x="445442" y="15461"/>
                      <a:pt x="400164" y="0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0" name="任意多边形: 形状 549"/>
              <p:cNvSpPr/>
              <p:nvPr/>
            </p:nvSpPr>
            <p:spPr>
              <a:xfrm>
                <a:off x="6189767" y="5221357"/>
                <a:ext cx="290546" cy="622852"/>
              </a:xfrm>
              <a:custGeom>
                <a:avLst/>
                <a:gdLst>
                  <a:gd name="connsiteX0" fmla="*/ 25503 w 290546"/>
                  <a:gd name="connsiteY0" fmla="*/ 0 h 622852"/>
                  <a:gd name="connsiteX1" fmla="*/ 25503 w 290546"/>
                  <a:gd name="connsiteY1" fmla="*/ 291547 h 622852"/>
                  <a:gd name="connsiteX2" fmla="*/ 290546 w 290546"/>
                  <a:gd name="connsiteY2" fmla="*/ 622852 h 622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0546" h="622852">
                    <a:moveTo>
                      <a:pt x="25503" y="0"/>
                    </a:moveTo>
                    <a:cubicBezTo>
                      <a:pt x="3416" y="93869"/>
                      <a:pt x="-18671" y="187738"/>
                      <a:pt x="25503" y="291547"/>
                    </a:cubicBezTo>
                    <a:cubicBezTo>
                      <a:pt x="69677" y="395356"/>
                      <a:pt x="180111" y="509104"/>
                      <a:pt x="290546" y="622852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1" name="任意多边形: 形状 550"/>
              <p:cNvSpPr/>
              <p:nvPr/>
            </p:nvSpPr>
            <p:spPr>
              <a:xfrm>
                <a:off x="6056243" y="5274365"/>
                <a:ext cx="159027" cy="172278"/>
              </a:xfrm>
              <a:custGeom>
                <a:avLst/>
                <a:gdLst>
                  <a:gd name="connsiteX0" fmla="*/ 159027 w 159027"/>
                  <a:gd name="connsiteY0" fmla="*/ 0 h 172278"/>
                  <a:gd name="connsiteX1" fmla="*/ 0 w 159027"/>
                  <a:gd name="connsiteY1" fmla="*/ 172278 h 172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027" h="172278">
                    <a:moveTo>
                      <a:pt x="159027" y="0"/>
                    </a:moveTo>
                    <a:lnTo>
                      <a:pt x="0" y="172278"/>
                    </a:ln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2" name="任意多边形: 形状 551"/>
              <p:cNvSpPr/>
              <p:nvPr/>
            </p:nvSpPr>
            <p:spPr>
              <a:xfrm>
                <a:off x="6202017" y="5442312"/>
                <a:ext cx="198783" cy="83845"/>
              </a:xfrm>
              <a:custGeom>
                <a:avLst/>
                <a:gdLst>
                  <a:gd name="connsiteX0" fmla="*/ 0 w 198783"/>
                  <a:gd name="connsiteY0" fmla="*/ 17584 h 83845"/>
                  <a:gd name="connsiteX1" fmla="*/ 92766 w 198783"/>
                  <a:gd name="connsiteY1" fmla="*/ 4331 h 83845"/>
                  <a:gd name="connsiteX2" fmla="*/ 198783 w 198783"/>
                  <a:gd name="connsiteY2" fmla="*/ 83845 h 83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8783" h="83845">
                    <a:moveTo>
                      <a:pt x="0" y="17584"/>
                    </a:moveTo>
                    <a:cubicBezTo>
                      <a:pt x="29818" y="5435"/>
                      <a:pt x="59636" y="-6713"/>
                      <a:pt x="92766" y="4331"/>
                    </a:cubicBezTo>
                    <a:cubicBezTo>
                      <a:pt x="125897" y="15374"/>
                      <a:pt x="162340" y="49609"/>
                      <a:pt x="198783" y="83845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3" name="任意多边形: 形状 552"/>
              <p:cNvSpPr/>
              <p:nvPr/>
            </p:nvSpPr>
            <p:spPr>
              <a:xfrm>
                <a:off x="6214505" y="5605670"/>
                <a:ext cx="53773" cy="172278"/>
              </a:xfrm>
              <a:custGeom>
                <a:avLst/>
                <a:gdLst>
                  <a:gd name="connsiteX0" fmla="*/ 27269 w 53773"/>
                  <a:gd name="connsiteY0" fmla="*/ 0 h 172278"/>
                  <a:gd name="connsiteX1" fmla="*/ 765 w 53773"/>
                  <a:gd name="connsiteY1" fmla="*/ 106017 h 172278"/>
                  <a:gd name="connsiteX2" fmla="*/ 53773 w 53773"/>
                  <a:gd name="connsiteY2" fmla="*/ 172278 h 172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773" h="172278">
                    <a:moveTo>
                      <a:pt x="27269" y="0"/>
                    </a:moveTo>
                    <a:cubicBezTo>
                      <a:pt x="11808" y="38652"/>
                      <a:pt x="-3652" y="77304"/>
                      <a:pt x="765" y="106017"/>
                    </a:cubicBezTo>
                    <a:cubicBezTo>
                      <a:pt x="5182" y="134730"/>
                      <a:pt x="29477" y="153504"/>
                      <a:pt x="53773" y="172278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47" name="任意多边形: 形状 546"/>
            <p:cNvSpPr/>
            <p:nvPr/>
          </p:nvSpPr>
          <p:spPr>
            <a:xfrm>
              <a:off x="6374296" y="5057821"/>
              <a:ext cx="433717" cy="260238"/>
            </a:xfrm>
            <a:custGeom>
              <a:avLst/>
              <a:gdLst>
                <a:gd name="connsiteX0" fmla="*/ 0 w 433717"/>
                <a:gd name="connsiteY0" fmla="*/ 31014 h 260238"/>
                <a:gd name="connsiteX1" fmla="*/ 212034 w 433717"/>
                <a:gd name="connsiteY1" fmla="*/ 17762 h 260238"/>
                <a:gd name="connsiteX2" fmla="*/ 344556 w 433717"/>
                <a:gd name="connsiteY2" fmla="*/ 243049 h 260238"/>
                <a:gd name="connsiteX3" fmla="*/ 424069 w 433717"/>
                <a:gd name="connsiteY3" fmla="*/ 243049 h 260238"/>
                <a:gd name="connsiteX4" fmla="*/ 119269 w 433717"/>
                <a:gd name="connsiteY4" fmla="*/ 229796 h 26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717" h="260238">
                  <a:moveTo>
                    <a:pt x="0" y="31014"/>
                  </a:moveTo>
                  <a:cubicBezTo>
                    <a:pt x="77304" y="6718"/>
                    <a:pt x="154608" y="-17577"/>
                    <a:pt x="212034" y="17762"/>
                  </a:cubicBezTo>
                  <a:cubicBezTo>
                    <a:pt x="269460" y="53101"/>
                    <a:pt x="309217" y="205501"/>
                    <a:pt x="344556" y="243049"/>
                  </a:cubicBezTo>
                  <a:cubicBezTo>
                    <a:pt x="379895" y="280597"/>
                    <a:pt x="461617" y="245258"/>
                    <a:pt x="424069" y="243049"/>
                  </a:cubicBezTo>
                  <a:cubicBezTo>
                    <a:pt x="386521" y="240840"/>
                    <a:pt x="252895" y="235318"/>
                    <a:pt x="119269" y="229796"/>
                  </a:cubicBezTo>
                </a:path>
              </a:pathLst>
            </a:custGeom>
            <a:grpFill/>
            <a:ln w="19050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87" name="组合 586"/>
          <p:cNvGrpSpPr/>
          <p:nvPr/>
        </p:nvGrpSpPr>
        <p:grpSpPr>
          <a:xfrm>
            <a:off x="6690083" y="4834405"/>
            <a:ext cx="623523" cy="634439"/>
            <a:chOff x="101715" y="332209"/>
            <a:chExt cx="3014059" cy="2943129"/>
          </a:xfrm>
          <a:solidFill>
            <a:srgbClr val="588BC4"/>
          </a:solidFill>
        </p:grpSpPr>
        <p:grpSp>
          <p:nvGrpSpPr>
            <p:cNvPr id="588" name="组合 587"/>
            <p:cNvGrpSpPr/>
            <p:nvPr/>
          </p:nvGrpSpPr>
          <p:grpSpPr>
            <a:xfrm rot="522258">
              <a:off x="1533351" y="570492"/>
              <a:ext cx="1582423" cy="1468836"/>
              <a:chOff x="5021217" y="1946259"/>
              <a:chExt cx="2122082" cy="1969759"/>
            </a:xfrm>
            <a:grpFill/>
          </p:grpSpPr>
          <p:grpSp>
            <p:nvGrpSpPr>
              <p:cNvPr id="634" name="组合 633"/>
              <p:cNvGrpSpPr/>
              <p:nvPr/>
            </p:nvGrpSpPr>
            <p:grpSpPr>
              <a:xfrm>
                <a:off x="5021217" y="1946259"/>
                <a:ext cx="2028940" cy="1949880"/>
                <a:chOff x="5021217" y="1946259"/>
                <a:chExt cx="2028940" cy="1949880"/>
              </a:xfrm>
              <a:grpFill/>
            </p:grpSpPr>
            <p:grpSp>
              <p:nvGrpSpPr>
                <p:cNvPr id="636" name="组合 635"/>
                <p:cNvGrpSpPr/>
                <p:nvPr/>
              </p:nvGrpSpPr>
              <p:grpSpPr>
                <a:xfrm>
                  <a:off x="5021217" y="1946259"/>
                  <a:ext cx="1697635" cy="1848834"/>
                  <a:chOff x="5021217" y="1946259"/>
                  <a:chExt cx="2058122" cy="2241428"/>
                </a:xfrm>
                <a:grpFill/>
              </p:grpSpPr>
              <p:sp>
                <p:nvSpPr>
                  <p:cNvPr id="640" name="任意多边形: 形状 639"/>
                  <p:cNvSpPr/>
                  <p:nvPr/>
                </p:nvSpPr>
                <p:spPr>
                  <a:xfrm rot="20495120">
                    <a:off x="5021217" y="1946259"/>
                    <a:ext cx="2058122" cy="1994718"/>
                  </a:xfrm>
                  <a:custGeom>
                    <a:avLst/>
                    <a:gdLst>
                      <a:gd name="connsiteX0" fmla="*/ 0 w 2464308"/>
                      <a:gd name="connsiteY0" fmla="*/ 1552479 h 1565731"/>
                      <a:gd name="connsiteX1" fmla="*/ 689113 w 2464308"/>
                      <a:gd name="connsiteY1" fmla="*/ 942879 h 1565731"/>
                      <a:gd name="connsiteX2" fmla="*/ 927652 w 2464308"/>
                      <a:gd name="connsiteY2" fmla="*/ 121244 h 1565731"/>
                      <a:gd name="connsiteX3" fmla="*/ 1152939 w 2464308"/>
                      <a:gd name="connsiteY3" fmla="*/ 1975 h 1565731"/>
                      <a:gd name="connsiteX4" fmla="*/ 1258956 w 2464308"/>
                      <a:gd name="connsiteY4" fmla="*/ 94740 h 1565731"/>
                      <a:gd name="connsiteX5" fmla="*/ 1417982 w 2464308"/>
                      <a:gd name="connsiteY5" fmla="*/ 81488 h 1565731"/>
                      <a:gd name="connsiteX6" fmla="*/ 1696278 w 2464308"/>
                      <a:gd name="connsiteY6" fmla="*/ 81488 h 1565731"/>
                      <a:gd name="connsiteX7" fmla="*/ 1722782 w 2464308"/>
                      <a:gd name="connsiteY7" fmla="*/ 346531 h 1565731"/>
                      <a:gd name="connsiteX8" fmla="*/ 39756 w 2464308"/>
                      <a:gd name="connsiteY8" fmla="*/ 1512723 h 1565731"/>
                      <a:gd name="connsiteX9" fmla="*/ 1166191 w 2464308"/>
                      <a:gd name="connsiteY9" fmla="*/ 730844 h 1565731"/>
                      <a:gd name="connsiteX10" fmla="*/ 2001078 w 2464308"/>
                      <a:gd name="connsiteY10" fmla="*/ 373036 h 1565731"/>
                      <a:gd name="connsiteX11" fmla="*/ 2438400 w 2464308"/>
                      <a:gd name="connsiteY11" fmla="*/ 505557 h 1565731"/>
                      <a:gd name="connsiteX12" fmla="*/ 2372139 w 2464308"/>
                      <a:gd name="connsiteY12" fmla="*/ 823610 h 1565731"/>
                      <a:gd name="connsiteX13" fmla="*/ 2027582 w 2464308"/>
                      <a:gd name="connsiteY13" fmla="*/ 1048897 h 1565731"/>
                      <a:gd name="connsiteX14" fmla="*/ 331304 w 2464308"/>
                      <a:gd name="connsiteY14" fmla="*/ 1565731 h 1565731"/>
                      <a:gd name="connsiteX15" fmla="*/ 331304 w 2464308"/>
                      <a:gd name="connsiteY15" fmla="*/ 1565731 h 1565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464308" h="1565731">
                        <a:moveTo>
                          <a:pt x="0" y="1552479"/>
                        </a:moveTo>
                        <a:cubicBezTo>
                          <a:pt x="267252" y="1366948"/>
                          <a:pt x="534504" y="1181418"/>
                          <a:pt x="689113" y="942879"/>
                        </a:cubicBezTo>
                        <a:cubicBezTo>
                          <a:pt x="843722" y="704340"/>
                          <a:pt x="850348" y="278061"/>
                          <a:pt x="927652" y="121244"/>
                        </a:cubicBezTo>
                        <a:cubicBezTo>
                          <a:pt x="1004956" y="-35573"/>
                          <a:pt x="1097722" y="6392"/>
                          <a:pt x="1152939" y="1975"/>
                        </a:cubicBezTo>
                        <a:cubicBezTo>
                          <a:pt x="1208156" y="-2442"/>
                          <a:pt x="1214782" y="81488"/>
                          <a:pt x="1258956" y="94740"/>
                        </a:cubicBezTo>
                        <a:cubicBezTo>
                          <a:pt x="1303130" y="107992"/>
                          <a:pt x="1345095" y="83697"/>
                          <a:pt x="1417982" y="81488"/>
                        </a:cubicBezTo>
                        <a:cubicBezTo>
                          <a:pt x="1490869" y="79279"/>
                          <a:pt x="1645478" y="37314"/>
                          <a:pt x="1696278" y="81488"/>
                        </a:cubicBezTo>
                        <a:cubicBezTo>
                          <a:pt x="1747078" y="125662"/>
                          <a:pt x="1998869" y="107992"/>
                          <a:pt x="1722782" y="346531"/>
                        </a:cubicBezTo>
                        <a:cubicBezTo>
                          <a:pt x="1446695" y="585070"/>
                          <a:pt x="39756" y="1512723"/>
                          <a:pt x="39756" y="1512723"/>
                        </a:cubicBezTo>
                        <a:cubicBezTo>
                          <a:pt x="-53009" y="1576775"/>
                          <a:pt x="839304" y="920792"/>
                          <a:pt x="1166191" y="730844"/>
                        </a:cubicBezTo>
                        <a:cubicBezTo>
                          <a:pt x="1493078" y="540896"/>
                          <a:pt x="1789043" y="410584"/>
                          <a:pt x="2001078" y="373036"/>
                        </a:cubicBezTo>
                        <a:cubicBezTo>
                          <a:pt x="2213113" y="335488"/>
                          <a:pt x="2376557" y="430461"/>
                          <a:pt x="2438400" y="505557"/>
                        </a:cubicBezTo>
                        <a:cubicBezTo>
                          <a:pt x="2500244" y="580653"/>
                          <a:pt x="2440609" y="733053"/>
                          <a:pt x="2372139" y="823610"/>
                        </a:cubicBezTo>
                        <a:cubicBezTo>
                          <a:pt x="2303669" y="914167"/>
                          <a:pt x="2367721" y="925210"/>
                          <a:pt x="2027582" y="1048897"/>
                        </a:cubicBezTo>
                        <a:cubicBezTo>
                          <a:pt x="1687443" y="1172584"/>
                          <a:pt x="331304" y="1565731"/>
                          <a:pt x="331304" y="1565731"/>
                        </a:cubicBezTo>
                        <a:lnTo>
                          <a:pt x="331304" y="1565731"/>
                        </a:lnTo>
                      </a:path>
                    </a:pathLst>
                  </a:custGeom>
                  <a:grpFill/>
                  <a:ln w="28575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41" name="任意多边形: 形状 640"/>
                  <p:cNvSpPr/>
                  <p:nvPr/>
                </p:nvSpPr>
                <p:spPr>
                  <a:xfrm>
                    <a:off x="5473148" y="2292626"/>
                    <a:ext cx="1404730" cy="1895061"/>
                  </a:xfrm>
                  <a:custGeom>
                    <a:avLst/>
                    <a:gdLst>
                      <a:gd name="connsiteX0" fmla="*/ 1404730 w 1404730"/>
                      <a:gd name="connsiteY0" fmla="*/ 0 h 1895061"/>
                      <a:gd name="connsiteX1" fmla="*/ 1060174 w 1404730"/>
                      <a:gd name="connsiteY1" fmla="*/ 212035 h 1895061"/>
                      <a:gd name="connsiteX2" fmla="*/ 649356 w 1404730"/>
                      <a:gd name="connsiteY2" fmla="*/ 728870 h 1895061"/>
                      <a:gd name="connsiteX3" fmla="*/ 0 w 1404730"/>
                      <a:gd name="connsiteY3" fmla="*/ 1895061 h 1895061"/>
                      <a:gd name="connsiteX4" fmla="*/ 0 w 1404730"/>
                      <a:gd name="connsiteY4" fmla="*/ 1895061 h 1895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04730" h="1895061">
                        <a:moveTo>
                          <a:pt x="1404730" y="0"/>
                        </a:moveTo>
                        <a:cubicBezTo>
                          <a:pt x="1295400" y="45278"/>
                          <a:pt x="1186070" y="90557"/>
                          <a:pt x="1060174" y="212035"/>
                        </a:cubicBezTo>
                        <a:cubicBezTo>
                          <a:pt x="934278" y="333513"/>
                          <a:pt x="826052" y="448366"/>
                          <a:pt x="649356" y="728870"/>
                        </a:cubicBezTo>
                        <a:cubicBezTo>
                          <a:pt x="472660" y="1009374"/>
                          <a:pt x="0" y="1895061"/>
                          <a:pt x="0" y="1895061"/>
                        </a:cubicBezTo>
                        <a:lnTo>
                          <a:pt x="0" y="1895061"/>
                        </a:lnTo>
                      </a:path>
                    </a:pathLst>
                  </a:custGeom>
                  <a:grpFill/>
                  <a:ln w="28575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637" name="任意多边形: 形状 636"/>
                <p:cNvSpPr/>
                <p:nvPr/>
              </p:nvSpPr>
              <p:spPr>
                <a:xfrm>
                  <a:off x="5552661" y="2544417"/>
                  <a:ext cx="1410569" cy="1351722"/>
                </a:xfrm>
                <a:custGeom>
                  <a:avLst/>
                  <a:gdLst>
                    <a:gd name="connsiteX0" fmla="*/ 1086678 w 1410569"/>
                    <a:gd name="connsiteY0" fmla="*/ 0 h 1351722"/>
                    <a:gd name="connsiteX1" fmla="*/ 1404730 w 1410569"/>
                    <a:gd name="connsiteY1" fmla="*/ 132522 h 1351722"/>
                    <a:gd name="connsiteX2" fmla="*/ 1258956 w 1410569"/>
                    <a:gd name="connsiteY2" fmla="*/ 702366 h 1351722"/>
                    <a:gd name="connsiteX3" fmla="*/ 848139 w 1410569"/>
                    <a:gd name="connsiteY3" fmla="*/ 861392 h 1351722"/>
                    <a:gd name="connsiteX4" fmla="*/ 251791 w 1410569"/>
                    <a:gd name="connsiteY4" fmla="*/ 1060174 h 1351722"/>
                    <a:gd name="connsiteX5" fmla="*/ 0 w 1410569"/>
                    <a:gd name="connsiteY5" fmla="*/ 1351722 h 1351722"/>
                    <a:gd name="connsiteX6" fmla="*/ 0 w 1410569"/>
                    <a:gd name="connsiteY6" fmla="*/ 1351722 h 1351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10569" h="1351722">
                      <a:moveTo>
                        <a:pt x="1086678" y="0"/>
                      </a:moveTo>
                      <a:cubicBezTo>
                        <a:pt x="1231347" y="7730"/>
                        <a:pt x="1376017" y="15461"/>
                        <a:pt x="1404730" y="132522"/>
                      </a:cubicBezTo>
                      <a:cubicBezTo>
                        <a:pt x="1433443" y="249583"/>
                        <a:pt x="1351721" y="580888"/>
                        <a:pt x="1258956" y="702366"/>
                      </a:cubicBezTo>
                      <a:cubicBezTo>
                        <a:pt x="1166191" y="823844"/>
                        <a:pt x="1016000" y="801757"/>
                        <a:pt x="848139" y="861392"/>
                      </a:cubicBezTo>
                      <a:cubicBezTo>
                        <a:pt x="680278" y="921027"/>
                        <a:pt x="393147" y="978452"/>
                        <a:pt x="251791" y="1060174"/>
                      </a:cubicBezTo>
                      <a:cubicBezTo>
                        <a:pt x="110434" y="1141896"/>
                        <a:pt x="0" y="1351722"/>
                        <a:pt x="0" y="1351722"/>
                      </a:cubicBezTo>
                      <a:lnTo>
                        <a:pt x="0" y="1351722"/>
                      </a:lnTo>
                    </a:path>
                  </a:pathLst>
                </a:custGeom>
                <a:grpFill/>
                <a:ln w="28575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38" name="任意多边形: 形状 637"/>
                <p:cNvSpPr/>
                <p:nvPr/>
              </p:nvSpPr>
              <p:spPr>
                <a:xfrm>
                  <a:off x="6944139" y="2809460"/>
                  <a:ext cx="106018" cy="132523"/>
                </a:xfrm>
                <a:custGeom>
                  <a:avLst/>
                  <a:gdLst>
                    <a:gd name="connsiteX0" fmla="*/ 0 w 92765"/>
                    <a:gd name="connsiteY0" fmla="*/ 0 h 185530"/>
                    <a:gd name="connsiteX1" fmla="*/ 92765 w 92765"/>
                    <a:gd name="connsiteY1" fmla="*/ 185530 h 185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2765" h="185530">
                      <a:moveTo>
                        <a:pt x="0" y="0"/>
                      </a:moveTo>
                      <a:lnTo>
                        <a:pt x="92765" y="185530"/>
                      </a:lnTo>
                    </a:path>
                  </a:pathLst>
                </a:custGeom>
                <a:grpFill/>
                <a:ln w="28575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39" name="任意多边形: 形状 638"/>
                <p:cNvSpPr/>
                <p:nvPr/>
              </p:nvSpPr>
              <p:spPr>
                <a:xfrm>
                  <a:off x="5605670" y="2941983"/>
                  <a:ext cx="1444487" cy="940904"/>
                </a:xfrm>
                <a:custGeom>
                  <a:avLst/>
                  <a:gdLst>
                    <a:gd name="connsiteX0" fmla="*/ 1444487 w 1444487"/>
                    <a:gd name="connsiteY0" fmla="*/ 0 h 940904"/>
                    <a:gd name="connsiteX1" fmla="*/ 1364973 w 1444487"/>
                    <a:gd name="connsiteY1" fmla="*/ 132521 h 940904"/>
                    <a:gd name="connsiteX2" fmla="*/ 1298713 w 1444487"/>
                    <a:gd name="connsiteY2" fmla="*/ 251791 h 940904"/>
                    <a:gd name="connsiteX3" fmla="*/ 1113182 w 1444487"/>
                    <a:gd name="connsiteY3" fmla="*/ 477078 h 940904"/>
                    <a:gd name="connsiteX4" fmla="*/ 901147 w 1444487"/>
                    <a:gd name="connsiteY4" fmla="*/ 702365 h 940904"/>
                    <a:gd name="connsiteX5" fmla="*/ 477078 w 1444487"/>
                    <a:gd name="connsiteY5" fmla="*/ 848139 h 940904"/>
                    <a:gd name="connsiteX6" fmla="*/ 0 w 1444487"/>
                    <a:gd name="connsiteY6" fmla="*/ 940904 h 940904"/>
                    <a:gd name="connsiteX7" fmla="*/ 0 w 1444487"/>
                    <a:gd name="connsiteY7" fmla="*/ 940904 h 940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44487" h="940904">
                      <a:moveTo>
                        <a:pt x="1444487" y="0"/>
                      </a:moveTo>
                      <a:cubicBezTo>
                        <a:pt x="1416878" y="45278"/>
                        <a:pt x="1389269" y="90556"/>
                        <a:pt x="1364973" y="132521"/>
                      </a:cubicBezTo>
                      <a:cubicBezTo>
                        <a:pt x="1340677" y="174486"/>
                        <a:pt x="1340678" y="194365"/>
                        <a:pt x="1298713" y="251791"/>
                      </a:cubicBezTo>
                      <a:cubicBezTo>
                        <a:pt x="1256748" y="309217"/>
                        <a:pt x="1179443" y="401982"/>
                        <a:pt x="1113182" y="477078"/>
                      </a:cubicBezTo>
                      <a:cubicBezTo>
                        <a:pt x="1046921" y="552174"/>
                        <a:pt x="1007164" y="640522"/>
                        <a:pt x="901147" y="702365"/>
                      </a:cubicBezTo>
                      <a:cubicBezTo>
                        <a:pt x="795130" y="764209"/>
                        <a:pt x="627269" y="808383"/>
                        <a:pt x="477078" y="848139"/>
                      </a:cubicBezTo>
                      <a:cubicBezTo>
                        <a:pt x="326887" y="887895"/>
                        <a:pt x="0" y="940904"/>
                        <a:pt x="0" y="940904"/>
                      </a:cubicBezTo>
                      <a:lnTo>
                        <a:pt x="0" y="940904"/>
                      </a:lnTo>
                    </a:path>
                  </a:pathLst>
                </a:custGeom>
                <a:grpFill/>
                <a:ln w="28575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35" name="任意多边形: 形状 634"/>
              <p:cNvSpPr/>
              <p:nvPr/>
            </p:nvSpPr>
            <p:spPr>
              <a:xfrm>
                <a:off x="5393991" y="2848983"/>
                <a:ext cx="1749308" cy="1067035"/>
              </a:xfrm>
              <a:custGeom>
                <a:avLst/>
                <a:gdLst>
                  <a:gd name="connsiteX0" fmla="*/ 1703473 w 1836372"/>
                  <a:gd name="connsiteY0" fmla="*/ 159260 h 1069334"/>
                  <a:gd name="connsiteX1" fmla="*/ 1782986 w 1836372"/>
                  <a:gd name="connsiteY1" fmla="*/ 39991 h 1069334"/>
                  <a:gd name="connsiteX2" fmla="*/ 1835995 w 1836372"/>
                  <a:gd name="connsiteY2" fmla="*/ 13487 h 1069334"/>
                  <a:gd name="connsiteX3" fmla="*/ 1756482 w 1836372"/>
                  <a:gd name="connsiteY3" fmla="*/ 238774 h 1069334"/>
                  <a:gd name="connsiteX4" fmla="*/ 1544447 w 1836372"/>
                  <a:gd name="connsiteY4" fmla="*/ 649591 h 1069334"/>
                  <a:gd name="connsiteX5" fmla="*/ 1292656 w 1836372"/>
                  <a:gd name="connsiteY5" fmla="*/ 967643 h 1069334"/>
                  <a:gd name="connsiteX6" fmla="*/ 192725 w 1836372"/>
                  <a:gd name="connsiteY6" fmla="*/ 1060408 h 1069334"/>
                  <a:gd name="connsiteX7" fmla="*/ 7195 w 1836372"/>
                  <a:gd name="connsiteY7" fmla="*/ 1060408 h 1069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6372" h="1069334">
                    <a:moveTo>
                      <a:pt x="1703473" y="159260"/>
                    </a:moveTo>
                    <a:cubicBezTo>
                      <a:pt x="1732186" y="111773"/>
                      <a:pt x="1760899" y="64286"/>
                      <a:pt x="1782986" y="39991"/>
                    </a:cubicBezTo>
                    <a:cubicBezTo>
                      <a:pt x="1805073" y="15696"/>
                      <a:pt x="1840412" y="-19643"/>
                      <a:pt x="1835995" y="13487"/>
                    </a:cubicBezTo>
                    <a:cubicBezTo>
                      <a:pt x="1831578" y="46617"/>
                      <a:pt x="1805073" y="132757"/>
                      <a:pt x="1756482" y="238774"/>
                    </a:cubicBezTo>
                    <a:cubicBezTo>
                      <a:pt x="1707891" y="344791"/>
                      <a:pt x="1621751" y="528113"/>
                      <a:pt x="1544447" y="649591"/>
                    </a:cubicBezTo>
                    <a:cubicBezTo>
                      <a:pt x="1467143" y="771069"/>
                      <a:pt x="1517943" y="899174"/>
                      <a:pt x="1292656" y="967643"/>
                    </a:cubicBezTo>
                    <a:cubicBezTo>
                      <a:pt x="1067369" y="1036113"/>
                      <a:pt x="406968" y="1044947"/>
                      <a:pt x="192725" y="1060408"/>
                    </a:cubicBezTo>
                    <a:cubicBezTo>
                      <a:pt x="-21518" y="1075869"/>
                      <a:pt x="-7162" y="1068138"/>
                      <a:pt x="7195" y="1060408"/>
                    </a:cubicBezTo>
                  </a:path>
                </a:pathLst>
              </a:custGeom>
              <a:grpFill/>
              <a:ln w="28575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89" name="任意多边形: 形状 588"/>
            <p:cNvSpPr/>
            <p:nvPr/>
          </p:nvSpPr>
          <p:spPr>
            <a:xfrm rot="21066788">
              <a:off x="672924" y="337991"/>
              <a:ext cx="1140596" cy="1610516"/>
            </a:xfrm>
            <a:custGeom>
              <a:avLst/>
              <a:gdLst>
                <a:gd name="connsiteX0" fmla="*/ 412686 w 907051"/>
                <a:gd name="connsiteY0" fmla="*/ 6678 h 1954748"/>
                <a:gd name="connsiteX1" fmla="*/ 651226 w 907051"/>
                <a:gd name="connsiteY1" fmla="*/ 46435 h 1954748"/>
                <a:gd name="connsiteX2" fmla="*/ 757243 w 907051"/>
                <a:gd name="connsiteY2" fmla="*/ 377739 h 1954748"/>
                <a:gd name="connsiteX3" fmla="*/ 903017 w 907051"/>
                <a:gd name="connsiteY3" fmla="*/ 1146365 h 1954748"/>
                <a:gd name="connsiteX4" fmla="*/ 584965 w 907051"/>
                <a:gd name="connsiteY4" fmla="*/ 1954748 h 1954748"/>
                <a:gd name="connsiteX5" fmla="*/ 651226 w 907051"/>
                <a:gd name="connsiteY5" fmla="*/ 1146365 h 1954748"/>
                <a:gd name="connsiteX6" fmla="*/ 319921 w 907051"/>
                <a:gd name="connsiteY6" fmla="*/ 589774 h 1954748"/>
                <a:gd name="connsiteX7" fmla="*/ 1869 w 907051"/>
                <a:gd name="connsiteY7" fmla="*/ 483757 h 1954748"/>
                <a:gd name="connsiteX8" fmla="*/ 200652 w 907051"/>
                <a:gd name="connsiteY8" fmla="*/ 86191 h 1954748"/>
                <a:gd name="connsiteX9" fmla="*/ 412686 w 907051"/>
                <a:gd name="connsiteY9" fmla="*/ 6678 h 195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7051" h="1954748">
                  <a:moveTo>
                    <a:pt x="412686" y="6678"/>
                  </a:moveTo>
                  <a:cubicBezTo>
                    <a:pt x="487782" y="52"/>
                    <a:pt x="593800" y="-15408"/>
                    <a:pt x="651226" y="46435"/>
                  </a:cubicBezTo>
                  <a:cubicBezTo>
                    <a:pt x="708652" y="108278"/>
                    <a:pt x="715278" y="194417"/>
                    <a:pt x="757243" y="377739"/>
                  </a:cubicBezTo>
                  <a:cubicBezTo>
                    <a:pt x="799208" y="561061"/>
                    <a:pt x="931730" y="883530"/>
                    <a:pt x="903017" y="1146365"/>
                  </a:cubicBezTo>
                  <a:cubicBezTo>
                    <a:pt x="874304" y="1409200"/>
                    <a:pt x="626930" y="1954748"/>
                    <a:pt x="584965" y="1954748"/>
                  </a:cubicBezTo>
                  <a:cubicBezTo>
                    <a:pt x="543000" y="1954748"/>
                    <a:pt x="695400" y="1373861"/>
                    <a:pt x="651226" y="1146365"/>
                  </a:cubicBezTo>
                  <a:cubicBezTo>
                    <a:pt x="607052" y="918869"/>
                    <a:pt x="428147" y="700209"/>
                    <a:pt x="319921" y="589774"/>
                  </a:cubicBezTo>
                  <a:cubicBezTo>
                    <a:pt x="211695" y="479339"/>
                    <a:pt x="21747" y="567687"/>
                    <a:pt x="1869" y="483757"/>
                  </a:cubicBezTo>
                  <a:cubicBezTo>
                    <a:pt x="-18009" y="399827"/>
                    <a:pt x="125556" y="165704"/>
                    <a:pt x="200652" y="86191"/>
                  </a:cubicBezTo>
                  <a:cubicBezTo>
                    <a:pt x="275748" y="6678"/>
                    <a:pt x="337590" y="13304"/>
                    <a:pt x="412686" y="6678"/>
                  </a:cubicBezTo>
                  <a:close/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0" name="任意多边形: 形状 589"/>
            <p:cNvSpPr/>
            <p:nvPr/>
          </p:nvSpPr>
          <p:spPr>
            <a:xfrm rot="21066788">
              <a:off x="1123054" y="332209"/>
              <a:ext cx="608785" cy="1587632"/>
            </a:xfrm>
            <a:custGeom>
              <a:avLst/>
              <a:gdLst>
                <a:gd name="connsiteX0" fmla="*/ 0 w 523157"/>
                <a:gd name="connsiteY0" fmla="*/ 0 h 1921565"/>
                <a:gd name="connsiteX1" fmla="*/ 278296 w 523157"/>
                <a:gd name="connsiteY1" fmla="*/ 212035 h 1921565"/>
                <a:gd name="connsiteX2" fmla="*/ 450574 w 523157"/>
                <a:gd name="connsiteY2" fmla="*/ 728869 h 1921565"/>
                <a:gd name="connsiteX3" fmla="*/ 516835 w 523157"/>
                <a:gd name="connsiteY3" fmla="*/ 1139687 h 1921565"/>
                <a:gd name="connsiteX4" fmla="*/ 304800 w 523157"/>
                <a:gd name="connsiteY4" fmla="*/ 1921565 h 192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157" h="1921565">
                  <a:moveTo>
                    <a:pt x="0" y="0"/>
                  </a:moveTo>
                  <a:cubicBezTo>
                    <a:pt x="101600" y="45278"/>
                    <a:pt x="203200" y="90557"/>
                    <a:pt x="278296" y="212035"/>
                  </a:cubicBezTo>
                  <a:cubicBezTo>
                    <a:pt x="353392" y="333513"/>
                    <a:pt x="410818" y="574260"/>
                    <a:pt x="450574" y="728869"/>
                  </a:cubicBezTo>
                  <a:cubicBezTo>
                    <a:pt x="490331" y="883478"/>
                    <a:pt x="541131" y="940904"/>
                    <a:pt x="516835" y="1139687"/>
                  </a:cubicBezTo>
                  <a:cubicBezTo>
                    <a:pt x="492539" y="1338470"/>
                    <a:pt x="398669" y="1630017"/>
                    <a:pt x="304800" y="1921565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1" name="任意多边形: 形状 590"/>
            <p:cNvSpPr/>
            <p:nvPr/>
          </p:nvSpPr>
          <p:spPr>
            <a:xfrm rot="21066788">
              <a:off x="385124" y="691480"/>
              <a:ext cx="1074101" cy="1294231"/>
            </a:xfrm>
            <a:custGeom>
              <a:avLst/>
              <a:gdLst>
                <a:gd name="connsiteX0" fmla="*/ 318751 w 1021116"/>
                <a:gd name="connsiteY0" fmla="*/ 58629 h 1459986"/>
                <a:gd name="connsiteX1" fmla="*/ 133221 w 1021116"/>
                <a:gd name="connsiteY1" fmla="*/ 5621 h 1459986"/>
                <a:gd name="connsiteX2" fmla="*/ 146473 w 1021116"/>
                <a:gd name="connsiteY2" fmla="*/ 177899 h 1459986"/>
                <a:gd name="connsiteX3" fmla="*/ 93464 w 1021116"/>
                <a:gd name="connsiteY3" fmla="*/ 204403 h 1459986"/>
                <a:gd name="connsiteX4" fmla="*/ 699 w 1021116"/>
                <a:gd name="connsiteY4" fmla="*/ 283916 h 1459986"/>
                <a:gd name="connsiteX5" fmla="*/ 146473 w 1021116"/>
                <a:gd name="connsiteY5" fmla="*/ 403186 h 1459986"/>
                <a:gd name="connsiteX6" fmla="*/ 80212 w 1021116"/>
                <a:gd name="connsiteY6" fmla="*/ 641725 h 1459986"/>
                <a:gd name="connsiteX7" fmla="*/ 424768 w 1021116"/>
                <a:gd name="connsiteY7" fmla="*/ 654977 h 1459986"/>
                <a:gd name="connsiteX8" fmla="*/ 729568 w 1021116"/>
                <a:gd name="connsiteY8" fmla="*/ 641725 h 1459986"/>
                <a:gd name="connsiteX9" fmla="*/ 901847 w 1021116"/>
                <a:gd name="connsiteY9" fmla="*/ 1052542 h 1459986"/>
                <a:gd name="connsiteX10" fmla="*/ 981360 w 1021116"/>
                <a:gd name="connsiteY10" fmla="*/ 1436855 h 1459986"/>
                <a:gd name="connsiteX11" fmla="*/ 1021116 w 1021116"/>
                <a:gd name="connsiteY11" fmla="*/ 1383847 h 1459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1116" h="1459986">
                  <a:moveTo>
                    <a:pt x="318751" y="58629"/>
                  </a:moveTo>
                  <a:cubicBezTo>
                    <a:pt x="240342" y="22186"/>
                    <a:pt x="161934" y="-14257"/>
                    <a:pt x="133221" y="5621"/>
                  </a:cubicBezTo>
                  <a:cubicBezTo>
                    <a:pt x="104508" y="25499"/>
                    <a:pt x="146473" y="177899"/>
                    <a:pt x="146473" y="177899"/>
                  </a:cubicBezTo>
                  <a:cubicBezTo>
                    <a:pt x="139847" y="211029"/>
                    <a:pt x="117760" y="186734"/>
                    <a:pt x="93464" y="204403"/>
                  </a:cubicBezTo>
                  <a:cubicBezTo>
                    <a:pt x="69168" y="222072"/>
                    <a:pt x="-8136" y="250786"/>
                    <a:pt x="699" y="283916"/>
                  </a:cubicBezTo>
                  <a:cubicBezTo>
                    <a:pt x="9534" y="317047"/>
                    <a:pt x="133221" y="343551"/>
                    <a:pt x="146473" y="403186"/>
                  </a:cubicBezTo>
                  <a:cubicBezTo>
                    <a:pt x="159725" y="462821"/>
                    <a:pt x="33830" y="599760"/>
                    <a:pt x="80212" y="641725"/>
                  </a:cubicBezTo>
                  <a:cubicBezTo>
                    <a:pt x="126594" y="683690"/>
                    <a:pt x="316542" y="654977"/>
                    <a:pt x="424768" y="654977"/>
                  </a:cubicBezTo>
                  <a:cubicBezTo>
                    <a:pt x="532994" y="654977"/>
                    <a:pt x="650055" y="575464"/>
                    <a:pt x="729568" y="641725"/>
                  </a:cubicBezTo>
                  <a:cubicBezTo>
                    <a:pt x="809081" y="707986"/>
                    <a:pt x="859882" y="920020"/>
                    <a:pt x="901847" y="1052542"/>
                  </a:cubicBezTo>
                  <a:cubicBezTo>
                    <a:pt x="943812" y="1185064"/>
                    <a:pt x="981360" y="1436855"/>
                    <a:pt x="981360" y="1436855"/>
                  </a:cubicBezTo>
                  <a:cubicBezTo>
                    <a:pt x="1001238" y="1492073"/>
                    <a:pt x="1011177" y="1437960"/>
                    <a:pt x="1021116" y="1383847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2" name="任意多边形: 形状 591"/>
            <p:cNvSpPr/>
            <p:nvPr/>
          </p:nvSpPr>
          <p:spPr>
            <a:xfrm rot="21066788">
              <a:off x="516358" y="823846"/>
              <a:ext cx="968618" cy="1082564"/>
            </a:xfrm>
            <a:custGeom>
              <a:avLst/>
              <a:gdLst>
                <a:gd name="connsiteX0" fmla="*/ 0 w 920836"/>
                <a:gd name="connsiteY0" fmla="*/ 28514 h 1221210"/>
                <a:gd name="connsiteX1" fmla="*/ 304800 w 920836"/>
                <a:gd name="connsiteY1" fmla="*/ 15262 h 1221210"/>
                <a:gd name="connsiteX2" fmla="*/ 569844 w 920836"/>
                <a:gd name="connsiteY2" fmla="*/ 214045 h 1221210"/>
                <a:gd name="connsiteX3" fmla="*/ 755374 w 920836"/>
                <a:gd name="connsiteY3" fmla="*/ 426079 h 1221210"/>
                <a:gd name="connsiteX4" fmla="*/ 914400 w 920836"/>
                <a:gd name="connsiteY4" fmla="*/ 850149 h 1221210"/>
                <a:gd name="connsiteX5" fmla="*/ 874644 w 920836"/>
                <a:gd name="connsiteY5" fmla="*/ 1221210 h 1221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836" h="1221210">
                  <a:moveTo>
                    <a:pt x="0" y="28514"/>
                  </a:moveTo>
                  <a:cubicBezTo>
                    <a:pt x="104913" y="6427"/>
                    <a:pt x="209826" y="-15660"/>
                    <a:pt x="304800" y="15262"/>
                  </a:cubicBezTo>
                  <a:cubicBezTo>
                    <a:pt x="399774" y="46184"/>
                    <a:pt x="494748" y="145576"/>
                    <a:pt x="569844" y="214045"/>
                  </a:cubicBezTo>
                  <a:cubicBezTo>
                    <a:pt x="644940" y="282515"/>
                    <a:pt x="697948" y="320062"/>
                    <a:pt x="755374" y="426079"/>
                  </a:cubicBezTo>
                  <a:cubicBezTo>
                    <a:pt x="812800" y="532096"/>
                    <a:pt x="894522" y="717627"/>
                    <a:pt x="914400" y="850149"/>
                  </a:cubicBezTo>
                  <a:cubicBezTo>
                    <a:pt x="934278" y="982671"/>
                    <a:pt x="904461" y="1101940"/>
                    <a:pt x="874644" y="1221210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3" name="任意多边形: 形状 592"/>
            <p:cNvSpPr/>
            <p:nvPr/>
          </p:nvSpPr>
          <p:spPr>
            <a:xfrm rot="21066788">
              <a:off x="541371" y="1063495"/>
              <a:ext cx="906089" cy="928063"/>
            </a:xfrm>
            <a:custGeom>
              <a:avLst/>
              <a:gdLst>
                <a:gd name="connsiteX0" fmla="*/ 0 w 861392"/>
                <a:gd name="connsiteY0" fmla="*/ 0 h 1046922"/>
                <a:gd name="connsiteX1" fmla="*/ 397566 w 861392"/>
                <a:gd name="connsiteY1" fmla="*/ 66261 h 1046922"/>
                <a:gd name="connsiteX2" fmla="*/ 622853 w 861392"/>
                <a:gd name="connsiteY2" fmla="*/ 92765 h 1046922"/>
                <a:gd name="connsiteX3" fmla="*/ 768626 w 861392"/>
                <a:gd name="connsiteY3" fmla="*/ 318052 h 1046922"/>
                <a:gd name="connsiteX4" fmla="*/ 861392 w 861392"/>
                <a:gd name="connsiteY4" fmla="*/ 1046922 h 1046922"/>
                <a:gd name="connsiteX5" fmla="*/ 861392 w 861392"/>
                <a:gd name="connsiteY5" fmla="*/ 1046922 h 1046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1392" h="1046922">
                  <a:moveTo>
                    <a:pt x="0" y="0"/>
                  </a:moveTo>
                  <a:lnTo>
                    <a:pt x="397566" y="66261"/>
                  </a:lnTo>
                  <a:cubicBezTo>
                    <a:pt x="501375" y="81722"/>
                    <a:pt x="561010" y="50800"/>
                    <a:pt x="622853" y="92765"/>
                  </a:cubicBezTo>
                  <a:cubicBezTo>
                    <a:pt x="684696" y="134730"/>
                    <a:pt x="728870" y="159026"/>
                    <a:pt x="768626" y="318052"/>
                  </a:cubicBezTo>
                  <a:cubicBezTo>
                    <a:pt x="808383" y="477078"/>
                    <a:pt x="861392" y="1046922"/>
                    <a:pt x="861392" y="1046922"/>
                  </a:cubicBezTo>
                  <a:lnTo>
                    <a:pt x="861392" y="1046922"/>
                  </a:ln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4" name="任意多边形: 形状 593"/>
            <p:cNvSpPr/>
            <p:nvPr/>
          </p:nvSpPr>
          <p:spPr>
            <a:xfrm rot="21350230">
              <a:off x="530162" y="1289668"/>
              <a:ext cx="930929" cy="625234"/>
            </a:xfrm>
            <a:custGeom>
              <a:avLst/>
              <a:gdLst>
                <a:gd name="connsiteX0" fmla="*/ 0 w 1033670"/>
                <a:gd name="connsiteY0" fmla="*/ 15404 h 823787"/>
                <a:gd name="connsiteX1" fmla="*/ 530087 w 1033670"/>
                <a:gd name="connsiteY1" fmla="*/ 108170 h 823787"/>
                <a:gd name="connsiteX2" fmla="*/ 1033670 w 1033670"/>
                <a:gd name="connsiteY2" fmla="*/ 823787 h 82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3670" h="823787">
                  <a:moveTo>
                    <a:pt x="0" y="15404"/>
                  </a:moveTo>
                  <a:cubicBezTo>
                    <a:pt x="178904" y="-5579"/>
                    <a:pt x="357809" y="-26561"/>
                    <a:pt x="530087" y="108170"/>
                  </a:cubicBezTo>
                  <a:cubicBezTo>
                    <a:pt x="702365" y="242901"/>
                    <a:pt x="868017" y="533344"/>
                    <a:pt x="1033670" y="823787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5" name="任意多边形: 形状 594"/>
            <p:cNvSpPr/>
            <p:nvPr/>
          </p:nvSpPr>
          <p:spPr>
            <a:xfrm rot="673953">
              <a:off x="280579" y="1985168"/>
              <a:ext cx="1195205" cy="657491"/>
            </a:xfrm>
            <a:custGeom>
              <a:avLst/>
              <a:gdLst>
                <a:gd name="connsiteX0" fmla="*/ 0 w 1245705"/>
                <a:gd name="connsiteY0" fmla="*/ 755374 h 755374"/>
                <a:gd name="connsiteX1" fmla="*/ 808383 w 1245705"/>
                <a:gd name="connsiteY1" fmla="*/ 583096 h 755374"/>
                <a:gd name="connsiteX2" fmla="*/ 1245705 w 1245705"/>
                <a:gd name="connsiteY2" fmla="*/ 0 h 755374"/>
                <a:gd name="connsiteX3" fmla="*/ 1245705 w 1245705"/>
                <a:gd name="connsiteY3" fmla="*/ 0 h 755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5705" h="755374">
                  <a:moveTo>
                    <a:pt x="0" y="755374"/>
                  </a:moveTo>
                  <a:cubicBezTo>
                    <a:pt x="300383" y="732183"/>
                    <a:pt x="600766" y="708992"/>
                    <a:pt x="808383" y="583096"/>
                  </a:cubicBezTo>
                  <a:cubicBezTo>
                    <a:pt x="1016001" y="457200"/>
                    <a:pt x="1245705" y="0"/>
                    <a:pt x="1245705" y="0"/>
                  </a:cubicBezTo>
                  <a:lnTo>
                    <a:pt x="1245705" y="0"/>
                  </a:ln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6" name="任意多边形: 形状 595"/>
            <p:cNvSpPr/>
            <p:nvPr/>
          </p:nvSpPr>
          <p:spPr>
            <a:xfrm rot="316119">
              <a:off x="150491" y="1914266"/>
              <a:ext cx="1305886" cy="669025"/>
            </a:xfrm>
            <a:custGeom>
              <a:avLst/>
              <a:gdLst>
                <a:gd name="connsiteX0" fmla="*/ 102105 w 1268297"/>
                <a:gd name="connsiteY0" fmla="*/ 781878 h 781878"/>
                <a:gd name="connsiteX1" fmla="*/ 115357 w 1268297"/>
                <a:gd name="connsiteY1" fmla="*/ 278296 h 781878"/>
                <a:gd name="connsiteX2" fmla="*/ 1268297 w 1268297"/>
                <a:gd name="connsiteY2" fmla="*/ 0 h 781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8297" h="781878">
                  <a:moveTo>
                    <a:pt x="102105" y="781878"/>
                  </a:moveTo>
                  <a:cubicBezTo>
                    <a:pt x="11548" y="595243"/>
                    <a:pt x="-79008" y="408609"/>
                    <a:pt x="115357" y="278296"/>
                  </a:cubicBezTo>
                  <a:cubicBezTo>
                    <a:pt x="309722" y="147983"/>
                    <a:pt x="789009" y="73991"/>
                    <a:pt x="1268297" y="0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7" name="任意多边形: 形状 596"/>
            <p:cNvSpPr/>
            <p:nvPr/>
          </p:nvSpPr>
          <p:spPr>
            <a:xfrm rot="316119">
              <a:off x="319163" y="2057577"/>
              <a:ext cx="1223600" cy="719743"/>
            </a:xfrm>
            <a:custGeom>
              <a:avLst/>
              <a:gdLst>
                <a:gd name="connsiteX0" fmla="*/ 239475 w 1180380"/>
                <a:gd name="connsiteY0" fmla="*/ 728870 h 981396"/>
                <a:gd name="connsiteX1" fmla="*/ 936 w 1180380"/>
                <a:gd name="connsiteY1" fmla="*/ 874643 h 981396"/>
                <a:gd name="connsiteX2" fmla="*/ 173214 w 1180380"/>
                <a:gd name="connsiteY2" fmla="*/ 980661 h 981396"/>
                <a:gd name="connsiteX3" fmla="*/ 570780 w 1180380"/>
                <a:gd name="connsiteY3" fmla="*/ 821635 h 981396"/>
                <a:gd name="connsiteX4" fmla="*/ 994849 w 1180380"/>
                <a:gd name="connsiteY4" fmla="*/ 742122 h 981396"/>
                <a:gd name="connsiteX5" fmla="*/ 1180380 w 1180380"/>
                <a:gd name="connsiteY5" fmla="*/ 0 h 98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0380" h="981396">
                  <a:moveTo>
                    <a:pt x="239475" y="728870"/>
                  </a:moveTo>
                  <a:cubicBezTo>
                    <a:pt x="125727" y="780774"/>
                    <a:pt x="11980" y="832678"/>
                    <a:pt x="936" y="874643"/>
                  </a:cubicBezTo>
                  <a:cubicBezTo>
                    <a:pt x="-10108" y="916608"/>
                    <a:pt x="78240" y="989496"/>
                    <a:pt x="173214" y="980661"/>
                  </a:cubicBezTo>
                  <a:cubicBezTo>
                    <a:pt x="268188" y="971826"/>
                    <a:pt x="433841" y="861392"/>
                    <a:pt x="570780" y="821635"/>
                  </a:cubicBezTo>
                  <a:cubicBezTo>
                    <a:pt x="707719" y="781879"/>
                    <a:pt x="893249" y="879061"/>
                    <a:pt x="994849" y="742122"/>
                  </a:cubicBezTo>
                  <a:cubicBezTo>
                    <a:pt x="1096449" y="605183"/>
                    <a:pt x="1138414" y="302591"/>
                    <a:pt x="1180380" y="0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98" name="任意多边形: 形状 597"/>
            <p:cNvSpPr/>
            <p:nvPr/>
          </p:nvSpPr>
          <p:spPr>
            <a:xfrm rot="316119">
              <a:off x="456445" y="2042128"/>
              <a:ext cx="1191635" cy="980531"/>
            </a:xfrm>
            <a:custGeom>
              <a:avLst/>
              <a:gdLst>
                <a:gd name="connsiteX0" fmla="*/ 75229 w 1241985"/>
                <a:gd name="connsiteY0" fmla="*/ 861391 h 1126507"/>
                <a:gd name="connsiteX1" fmla="*/ 22220 w 1241985"/>
                <a:gd name="connsiteY1" fmla="*/ 914400 h 1126507"/>
                <a:gd name="connsiteX2" fmla="*/ 8968 w 1241985"/>
                <a:gd name="connsiteY2" fmla="*/ 1046921 h 1126507"/>
                <a:gd name="connsiteX3" fmla="*/ 154742 w 1241985"/>
                <a:gd name="connsiteY3" fmla="*/ 1126435 h 1126507"/>
                <a:gd name="connsiteX4" fmla="*/ 313768 w 1241985"/>
                <a:gd name="connsiteY4" fmla="*/ 1060174 h 1126507"/>
                <a:gd name="connsiteX5" fmla="*/ 830603 w 1241985"/>
                <a:gd name="connsiteY5" fmla="*/ 1007165 h 1126507"/>
                <a:gd name="connsiteX6" fmla="*/ 1201664 w 1241985"/>
                <a:gd name="connsiteY6" fmla="*/ 755374 h 1126507"/>
                <a:gd name="connsiteX7" fmla="*/ 1214916 w 1241985"/>
                <a:gd name="connsiteY7" fmla="*/ 0 h 112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985" h="1126507">
                  <a:moveTo>
                    <a:pt x="75229" y="861391"/>
                  </a:moveTo>
                  <a:cubicBezTo>
                    <a:pt x="54246" y="872434"/>
                    <a:pt x="33263" y="883478"/>
                    <a:pt x="22220" y="914400"/>
                  </a:cubicBezTo>
                  <a:cubicBezTo>
                    <a:pt x="11177" y="945322"/>
                    <a:pt x="-13119" y="1011582"/>
                    <a:pt x="8968" y="1046921"/>
                  </a:cubicBezTo>
                  <a:cubicBezTo>
                    <a:pt x="31055" y="1082260"/>
                    <a:pt x="103942" y="1124226"/>
                    <a:pt x="154742" y="1126435"/>
                  </a:cubicBezTo>
                  <a:cubicBezTo>
                    <a:pt x="205542" y="1128644"/>
                    <a:pt x="201125" y="1080052"/>
                    <a:pt x="313768" y="1060174"/>
                  </a:cubicBezTo>
                  <a:cubicBezTo>
                    <a:pt x="426411" y="1040296"/>
                    <a:pt x="682620" y="1057965"/>
                    <a:pt x="830603" y="1007165"/>
                  </a:cubicBezTo>
                  <a:cubicBezTo>
                    <a:pt x="978586" y="956365"/>
                    <a:pt x="1137612" y="923235"/>
                    <a:pt x="1201664" y="755374"/>
                  </a:cubicBezTo>
                  <a:cubicBezTo>
                    <a:pt x="1265716" y="587513"/>
                    <a:pt x="1240316" y="293756"/>
                    <a:pt x="1214916" y="0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99" name="组合 598"/>
            <p:cNvGrpSpPr/>
            <p:nvPr/>
          </p:nvGrpSpPr>
          <p:grpSpPr>
            <a:xfrm rot="501345">
              <a:off x="1586223" y="2143146"/>
              <a:ext cx="1397444" cy="1046015"/>
              <a:chOff x="5212107" y="3909391"/>
              <a:chExt cx="1931192" cy="1445537"/>
            </a:xfrm>
            <a:grpFill/>
          </p:grpSpPr>
          <p:sp>
            <p:nvSpPr>
              <p:cNvPr id="630" name="任意多边形: 形状 629"/>
              <p:cNvSpPr/>
              <p:nvPr/>
            </p:nvSpPr>
            <p:spPr>
              <a:xfrm>
                <a:off x="5526157" y="3909391"/>
                <a:ext cx="1617142" cy="810917"/>
              </a:xfrm>
              <a:custGeom>
                <a:avLst/>
                <a:gdLst>
                  <a:gd name="connsiteX0" fmla="*/ 0 w 1553495"/>
                  <a:gd name="connsiteY0" fmla="*/ 0 h 675861"/>
                  <a:gd name="connsiteX1" fmla="*/ 914400 w 1553495"/>
                  <a:gd name="connsiteY1" fmla="*/ 53009 h 675861"/>
                  <a:gd name="connsiteX2" fmla="*/ 1417982 w 1553495"/>
                  <a:gd name="connsiteY2" fmla="*/ 291548 h 675861"/>
                  <a:gd name="connsiteX3" fmla="*/ 1550504 w 1553495"/>
                  <a:gd name="connsiteY3" fmla="*/ 543339 h 675861"/>
                  <a:gd name="connsiteX4" fmla="*/ 1497495 w 1553495"/>
                  <a:gd name="connsiteY4" fmla="*/ 675861 h 675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3495" h="675861">
                    <a:moveTo>
                      <a:pt x="0" y="0"/>
                    </a:moveTo>
                    <a:cubicBezTo>
                      <a:pt x="339035" y="2209"/>
                      <a:pt x="678070" y="4418"/>
                      <a:pt x="914400" y="53009"/>
                    </a:cubicBezTo>
                    <a:cubicBezTo>
                      <a:pt x="1150730" y="101600"/>
                      <a:pt x="1311965" y="209826"/>
                      <a:pt x="1417982" y="291548"/>
                    </a:cubicBezTo>
                    <a:cubicBezTo>
                      <a:pt x="1523999" y="373270"/>
                      <a:pt x="1537252" y="479287"/>
                      <a:pt x="1550504" y="543339"/>
                    </a:cubicBezTo>
                    <a:cubicBezTo>
                      <a:pt x="1563756" y="607391"/>
                      <a:pt x="1530625" y="641626"/>
                      <a:pt x="1497495" y="675861"/>
                    </a:cubicBezTo>
                  </a:path>
                </a:pathLst>
              </a:custGeom>
              <a:grpFill/>
              <a:ln w="28575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1" name="任意多边形: 形状 630"/>
              <p:cNvSpPr/>
              <p:nvPr/>
            </p:nvSpPr>
            <p:spPr>
              <a:xfrm>
                <a:off x="5353878" y="3984305"/>
                <a:ext cx="1752635" cy="918999"/>
              </a:xfrm>
              <a:custGeom>
                <a:avLst/>
                <a:gdLst>
                  <a:gd name="connsiteX0" fmla="*/ 0 w 1752635"/>
                  <a:gd name="connsiteY0" fmla="*/ 17852 h 918999"/>
                  <a:gd name="connsiteX1" fmla="*/ 874644 w 1752635"/>
                  <a:gd name="connsiteY1" fmla="*/ 17852 h 918999"/>
                  <a:gd name="connsiteX2" fmla="*/ 1325218 w 1752635"/>
                  <a:gd name="connsiteY2" fmla="*/ 203382 h 918999"/>
                  <a:gd name="connsiteX3" fmla="*/ 1683026 w 1752635"/>
                  <a:gd name="connsiteY3" fmla="*/ 600947 h 918999"/>
                  <a:gd name="connsiteX4" fmla="*/ 1749287 w 1752635"/>
                  <a:gd name="connsiteY4" fmla="*/ 865991 h 918999"/>
                  <a:gd name="connsiteX5" fmla="*/ 1630018 w 1752635"/>
                  <a:gd name="connsiteY5" fmla="*/ 918999 h 918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2635" h="918999">
                    <a:moveTo>
                      <a:pt x="0" y="17852"/>
                    </a:moveTo>
                    <a:cubicBezTo>
                      <a:pt x="326887" y="2391"/>
                      <a:pt x="653774" y="-13070"/>
                      <a:pt x="874644" y="17852"/>
                    </a:cubicBezTo>
                    <a:cubicBezTo>
                      <a:pt x="1095514" y="48774"/>
                      <a:pt x="1190488" y="106199"/>
                      <a:pt x="1325218" y="203382"/>
                    </a:cubicBezTo>
                    <a:cubicBezTo>
                      <a:pt x="1459948" y="300565"/>
                      <a:pt x="1612348" y="490512"/>
                      <a:pt x="1683026" y="600947"/>
                    </a:cubicBezTo>
                    <a:cubicBezTo>
                      <a:pt x="1753704" y="711382"/>
                      <a:pt x="1758122" y="812982"/>
                      <a:pt x="1749287" y="865991"/>
                    </a:cubicBezTo>
                    <a:cubicBezTo>
                      <a:pt x="1740452" y="919000"/>
                      <a:pt x="1685235" y="918999"/>
                      <a:pt x="1630018" y="918999"/>
                    </a:cubicBezTo>
                  </a:path>
                </a:pathLst>
              </a:custGeom>
              <a:grpFill/>
              <a:ln w="28575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2" name="任意多边形: 形状 631"/>
              <p:cNvSpPr/>
              <p:nvPr/>
            </p:nvSpPr>
            <p:spPr>
              <a:xfrm>
                <a:off x="5212107" y="4028661"/>
                <a:ext cx="1813268" cy="1326267"/>
              </a:xfrm>
              <a:custGeom>
                <a:avLst/>
                <a:gdLst>
                  <a:gd name="connsiteX0" fmla="*/ 128519 w 1813268"/>
                  <a:gd name="connsiteY0" fmla="*/ 0 h 1326267"/>
                  <a:gd name="connsiteX1" fmla="*/ 883893 w 1813268"/>
                  <a:gd name="connsiteY1" fmla="*/ 53009 h 1326267"/>
                  <a:gd name="connsiteX2" fmla="*/ 1321215 w 1813268"/>
                  <a:gd name="connsiteY2" fmla="*/ 212035 h 1326267"/>
                  <a:gd name="connsiteX3" fmla="*/ 1639267 w 1813268"/>
                  <a:gd name="connsiteY3" fmla="*/ 569843 h 1326267"/>
                  <a:gd name="connsiteX4" fmla="*/ 1811545 w 1813268"/>
                  <a:gd name="connsiteY4" fmla="*/ 940904 h 1326267"/>
                  <a:gd name="connsiteX5" fmla="*/ 1718780 w 1813268"/>
                  <a:gd name="connsiteY5" fmla="*/ 1258956 h 1326267"/>
                  <a:gd name="connsiteX6" fmla="*/ 1573006 w 1813268"/>
                  <a:gd name="connsiteY6" fmla="*/ 1245704 h 1326267"/>
                  <a:gd name="connsiteX7" fmla="*/ 1162189 w 1813268"/>
                  <a:gd name="connsiteY7" fmla="*/ 410817 h 1326267"/>
                  <a:gd name="connsiteX8" fmla="*/ 102015 w 1813268"/>
                  <a:gd name="connsiteY8" fmla="*/ 53009 h 1326267"/>
                  <a:gd name="connsiteX9" fmla="*/ 102015 w 1813268"/>
                  <a:gd name="connsiteY9" fmla="*/ 66261 h 1326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3268" h="1326267">
                    <a:moveTo>
                      <a:pt x="128519" y="0"/>
                    </a:moveTo>
                    <a:cubicBezTo>
                      <a:pt x="406814" y="8835"/>
                      <a:pt x="685110" y="17670"/>
                      <a:pt x="883893" y="53009"/>
                    </a:cubicBezTo>
                    <a:cubicBezTo>
                      <a:pt x="1082676" y="88348"/>
                      <a:pt x="1195319" y="125896"/>
                      <a:pt x="1321215" y="212035"/>
                    </a:cubicBezTo>
                    <a:cubicBezTo>
                      <a:pt x="1447111" y="298174"/>
                      <a:pt x="1557545" y="448365"/>
                      <a:pt x="1639267" y="569843"/>
                    </a:cubicBezTo>
                    <a:cubicBezTo>
                      <a:pt x="1720989" y="691321"/>
                      <a:pt x="1798293" y="826052"/>
                      <a:pt x="1811545" y="940904"/>
                    </a:cubicBezTo>
                    <a:cubicBezTo>
                      <a:pt x="1824797" y="1055756"/>
                      <a:pt x="1758536" y="1208156"/>
                      <a:pt x="1718780" y="1258956"/>
                    </a:cubicBezTo>
                    <a:cubicBezTo>
                      <a:pt x="1679024" y="1309756"/>
                      <a:pt x="1665771" y="1387060"/>
                      <a:pt x="1573006" y="1245704"/>
                    </a:cubicBezTo>
                    <a:cubicBezTo>
                      <a:pt x="1480241" y="1104348"/>
                      <a:pt x="1407354" y="609599"/>
                      <a:pt x="1162189" y="410817"/>
                    </a:cubicBezTo>
                    <a:cubicBezTo>
                      <a:pt x="917024" y="212035"/>
                      <a:pt x="278711" y="110435"/>
                      <a:pt x="102015" y="53009"/>
                    </a:cubicBezTo>
                    <a:cubicBezTo>
                      <a:pt x="-74681" y="-4417"/>
                      <a:pt x="13667" y="30922"/>
                      <a:pt x="102015" y="66261"/>
                    </a:cubicBezTo>
                  </a:path>
                </a:pathLst>
              </a:custGeom>
              <a:grpFill/>
              <a:ln w="28575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33" name="任意多边形: 形状 632"/>
              <p:cNvSpPr/>
              <p:nvPr/>
            </p:nvSpPr>
            <p:spPr>
              <a:xfrm>
                <a:off x="5261113" y="4055165"/>
                <a:ext cx="1550504" cy="1285461"/>
              </a:xfrm>
              <a:custGeom>
                <a:avLst/>
                <a:gdLst>
                  <a:gd name="connsiteX0" fmla="*/ 0 w 1550504"/>
                  <a:gd name="connsiteY0" fmla="*/ 0 h 1285461"/>
                  <a:gd name="connsiteX1" fmla="*/ 304800 w 1550504"/>
                  <a:gd name="connsiteY1" fmla="*/ 225287 h 1285461"/>
                  <a:gd name="connsiteX2" fmla="*/ 530087 w 1550504"/>
                  <a:gd name="connsiteY2" fmla="*/ 583096 h 1285461"/>
                  <a:gd name="connsiteX3" fmla="*/ 1073426 w 1550504"/>
                  <a:gd name="connsiteY3" fmla="*/ 689113 h 1285461"/>
                  <a:gd name="connsiteX4" fmla="*/ 1258957 w 1550504"/>
                  <a:gd name="connsiteY4" fmla="*/ 1046922 h 1285461"/>
                  <a:gd name="connsiteX5" fmla="*/ 1550504 w 1550504"/>
                  <a:gd name="connsiteY5" fmla="*/ 1285461 h 1285461"/>
                  <a:gd name="connsiteX6" fmla="*/ 1550504 w 1550504"/>
                  <a:gd name="connsiteY6" fmla="*/ 1285461 h 128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0504" h="1285461">
                    <a:moveTo>
                      <a:pt x="0" y="0"/>
                    </a:moveTo>
                    <a:cubicBezTo>
                      <a:pt x="108226" y="64052"/>
                      <a:pt x="216452" y="128104"/>
                      <a:pt x="304800" y="225287"/>
                    </a:cubicBezTo>
                    <a:cubicBezTo>
                      <a:pt x="393148" y="322470"/>
                      <a:pt x="401983" y="505792"/>
                      <a:pt x="530087" y="583096"/>
                    </a:cubicBezTo>
                    <a:cubicBezTo>
                      <a:pt x="658191" y="660400"/>
                      <a:pt x="951948" y="611809"/>
                      <a:pt x="1073426" y="689113"/>
                    </a:cubicBezTo>
                    <a:cubicBezTo>
                      <a:pt x="1194904" y="766417"/>
                      <a:pt x="1179444" y="947531"/>
                      <a:pt x="1258957" y="1046922"/>
                    </a:cubicBezTo>
                    <a:cubicBezTo>
                      <a:pt x="1338470" y="1146313"/>
                      <a:pt x="1550504" y="1285461"/>
                      <a:pt x="1550504" y="1285461"/>
                    </a:cubicBezTo>
                    <a:lnTo>
                      <a:pt x="1550504" y="1285461"/>
                    </a:lnTo>
                  </a:path>
                </a:pathLst>
              </a:custGeom>
              <a:grpFill/>
              <a:ln w="28575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00" name="任意多边形: 形状 599"/>
            <p:cNvSpPr/>
            <p:nvPr/>
          </p:nvSpPr>
          <p:spPr>
            <a:xfrm rot="822602">
              <a:off x="1559930" y="2283095"/>
              <a:ext cx="583339" cy="823577"/>
            </a:xfrm>
            <a:custGeom>
              <a:avLst/>
              <a:gdLst>
                <a:gd name="connsiteX0" fmla="*/ 0 w 738570"/>
                <a:gd name="connsiteY0" fmla="*/ 0 h 993913"/>
                <a:gd name="connsiteX1" fmla="*/ 344557 w 738570"/>
                <a:gd name="connsiteY1" fmla="*/ 291547 h 993913"/>
                <a:gd name="connsiteX2" fmla="*/ 689113 w 738570"/>
                <a:gd name="connsiteY2" fmla="*/ 609600 h 993913"/>
                <a:gd name="connsiteX3" fmla="*/ 728870 w 738570"/>
                <a:gd name="connsiteY3" fmla="*/ 993913 h 99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570" h="993913">
                  <a:moveTo>
                    <a:pt x="0" y="0"/>
                  </a:moveTo>
                  <a:cubicBezTo>
                    <a:pt x="114852" y="94973"/>
                    <a:pt x="229705" y="189947"/>
                    <a:pt x="344557" y="291547"/>
                  </a:cubicBezTo>
                  <a:cubicBezTo>
                    <a:pt x="459409" y="393147"/>
                    <a:pt x="625061" y="492539"/>
                    <a:pt x="689113" y="609600"/>
                  </a:cubicBezTo>
                  <a:cubicBezTo>
                    <a:pt x="753165" y="726661"/>
                    <a:pt x="741017" y="860287"/>
                    <a:pt x="728870" y="993913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1" name="任意多边形: 形状 600"/>
            <p:cNvSpPr/>
            <p:nvPr/>
          </p:nvSpPr>
          <p:spPr>
            <a:xfrm rot="316119">
              <a:off x="2091998" y="2698920"/>
              <a:ext cx="55356" cy="277819"/>
            </a:xfrm>
            <a:custGeom>
              <a:avLst/>
              <a:gdLst>
                <a:gd name="connsiteX0" fmla="*/ 69471 w 69471"/>
                <a:gd name="connsiteY0" fmla="*/ 0 h 348656"/>
                <a:gd name="connsiteX1" fmla="*/ 3210 w 69471"/>
                <a:gd name="connsiteY1" fmla="*/ 318052 h 348656"/>
                <a:gd name="connsiteX2" fmla="*/ 16462 w 69471"/>
                <a:gd name="connsiteY2" fmla="*/ 318052 h 34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471" h="348656">
                  <a:moveTo>
                    <a:pt x="69471" y="0"/>
                  </a:moveTo>
                  <a:cubicBezTo>
                    <a:pt x="41862" y="132521"/>
                    <a:pt x="12045" y="265043"/>
                    <a:pt x="3210" y="318052"/>
                  </a:cubicBezTo>
                  <a:cubicBezTo>
                    <a:pt x="-5625" y="371061"/>
                    <a:pt x="5418" y="344556"/>
                    <a:pt x="16462" y="318052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2" name="任意多边形: 形状 601"/>
            <p:cNvSpPr/>
            <p:nvPr/>
          </p:nvSpPr>
          <p:spPr>
            <a:xfrm rot="316119">
              <a:off x="2054707" y="2709595"/>
              <a:ext cx="124284" cy="434159"/>
            </a:xfrm>
            <a:custGeom>
              <a:avLst/>
              <a:gdLst>
                <a:gd name="connsiteX0" fmla="*/ 145773 w 155974"/>
                <a:gd name="connsiteY0" fmla="*/ 0 h 544859"/>
                <a:gd name="connsiteX1" fmla="*/ 145773 w 155974"/>
                <a:gd name="connsiteY1" fmla="*/ 185530 h 544859"/>
                <a:gd name="connsiteX2" fmla="*/ 39756 w 155974"/>
                <a:gd name="connsiteY2" fmla="*/ 490330 h 544859"/>
                <a:gd name="connsiteX3" fmla="*/ 0 w 155974"/>
                <a:gd name="connsiteY3" fmla="*/ 543339 h 54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974" h="544859">
                  <a:moveTo>
                    <a:pt x="145773" y="0"/>
                  </a:moveTo>
                  <a:cubicBezTo>
                    <a:pt x="154607" y="51904"/>
                    <a:pt x="163442" y="103809"/>
                    <a:pt x="145773" y="185530"/>
                  </a:cubicBezTo>
                  <a:cubicBezTo>
                    <a:pt x="128104" y="267251"/>
                    <a:pt x="39756" y="490330"/>
                    <a:pt x="39756" y="490330"/>
                  </a:cubicBezTo>
                  <a:cubicBezTo>
                    <a:pt x="15460" y="549965"/>
                    <a:pt x="7730" y="546652"/>
                    <a:pt x="0" y="543339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3" name="任意多边形: 形状 602"/>
            <p:cNvSpPr/>
            <p:nvPr/>
          </p:nvSpPr>
          <p:spPr>
            <a:xfrm rot="316119">
              <a:off x="2143950" y="2761637"/>
              <a:ext cx="253434" cy="240436"/>
            </a:xfrm>
            <a:custGeom>
              <a:avLst/>
              <a:gdLst>
                <a:gd name="connsiteX0" fmla="*/ 331304 w 331304"/>
                <a:gd name="connsiteY0" fmla="*/ 0 h 243548"/>
                <a:gd name="connsiteX1" fmla="*/ 238539 w 331304"/>
                <a:gd name="connsiteY1" fmla="*/ 212035 h 243548"/>
                <a:gd name="connsiteX2" fmla="*/ 0 w 331304"/>
                <a:gd name="connsiteY2" fmla="*/ 238539 h 24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1304" h="243548">
                  <a:moveTo>
                    <a:pt x="331304" y="0"/>
                  </a:moveTo>
                  <a:cubicBezTo>
                    <a:pt x="312530" y="86139"/>
                    <a:pt x="293756" y="172279"/>
                    <a:pt x="238539" y="212035"/>
                  </a:cubicBezTo>
                  <a:cubicBezTo>
                    <a:pt x="183322" y="251792"/>
                    <a:pt x="91661" y="245165"/>
                    <a:pt x="0" y="238539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4" name="任意多边形: 形状 603"/>
            <p:cNvSpPr/>
            <p:nvPr/>
          </p:nvSpPr>
          <p:spPr>
            <a:xfrm rot="316119">
              <a:off x="578300" y="2597286"/>
              <a:ext cx="1090060" cy="678052"/>
            </a:xfrm>
            <a:custGeom>
              <a:avLst/>
              <a:gdLst>
                <a:gd name="connsiteX0" fmla="*/ 256217 w 1368000"/>
                <a:gd name="connsiteY0" fmla="*/ 477078 h 850939"/>
                <a:gd name="connsiteX1" fmla="*/ 110443 w 1368000"/>
                <a:gd name="connsiteY1" fmla="*/ 728869 h 850939"/>
                <a:gd name="connsiteX2" fmla="*/ 30930 w 1368000"/>
                <a:gd name="connsiteY2" fmla="*/ 742121 h 850939"/>
                <a:gd name="connsiteX3" fmla="*/ 17678 w 1368000"/>
                <a:gd name="connsiteY3" fmla="*/ 821634 h 850939"/>
                <a:gd name="connsiteX4" fmla="*/ 269469 w 1368000"/>
                <a:gd name="connsiteY4" fmla="*/ 795130 h 850939"/>
                <a:gd name="connsiteX5" fmla="*/ 614025 w 1368000"/>
                <a:gd name="connsiteY5" fmla="*/ 689113 h 850939"/>
                <a:gd name="connsiteX6" fmla="*/ 733295 w 1368000"/>
                <a:gd name="connsiteY6" fmla="*/ 424069 h 850939"/>
                <a:gd name="connsiteX7" fmla="*/ 640530 w 1368000"/>
                <a:gd name="connsiteY7" fmla="*/ 662608 h 850939"/>
                <a:gd name="connsiteX8" fmla="*/ 733295 w 1368000"/>
                <a:gd name="connsiteY8" fmla="*/ 848139 h 850939"/>
                <a:gd name="connsiteX9" fmla="*/ 852564 w 1368000"/>
                <a:gd name="connsiteY9" fmla="*/ 768626 h 850939"/>
                <a:gd name="connsiteX10" fmla="*/ 1038095 w 1368000"/>
                <a:gd name="connsiteY10" fmla="*/ 689113 h 850939"/>
                <a:gd name="connsiteX11" fmla="*/ 1329643 w 1368000"/>
                <a:gd name="connsiteY11" fmla="*/ 742121 h 850939"/>
                <a:gd name="connsiteX12" fmla="*/ 1356147 w 1368000"/>
                <a:gd name="connsiteY12" fmla="*/ 569843 h 850939"/>
                <a:gd name="connsiteX13" fmla="*/ 1250130 w 1368000"/>
                <a:gd name="connsiteY13" fmla="*/ 437321 h 850939"/>
                <a:gd name="connsiteX14" fmla="*/ 1263382 w 1368000"/>
                <a:gd name="connsiteY14" fmla="*/ 0 h 850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68000" h="850939">
                  <a:moveTo>
                    <a:pt x="256217" y="477078"/>
                  </a:moveTo>
                  <a:cubicBezTo>
                    <a:pt x="202104" y="580886"/>
                    <a:pt x="147991" y="684695"/>
                    <a:pt x="110443" y="728869"/>
                  </a:cubicBezTo>
                  <a:cubicBezTo>
                    <a:pt x="72895" y="773043"/>
                    <a:pt x="46391" y="726660"/>
                    <a:pt x="30930" y="742121"/>
                  </a:cubicBezTo>
                  <a:cubicBezTo>
                    <a:pt x="15469" y="757582"/>
                    <a:pt x="-22079" y="812799"/>
                    <a:pt x="17678" y="821634"/>
                  </a:cubicBezTo>
                  <a:cubicBezTo>
                    <a:pt x="57434" y="830469"/>
                    <a:pt x="170078" y="817217"/>
                    <a:pt x="269469" y="795130"/>
                  </a:cubicBezTo>
                  <a:cubicBezTo>
                    <a:pt x="368860" y="773043"/>
                    <a:pt x="536721" y="750957"/>
                    <a:pt x="614025" y="689113"/>
                  </a:cubicBezTo>
                  <a:cubicBezTo>
                    <a:pt x="691329" y="627269"/>
                    <a:pt x="728878" y="428486"/>
                    <a:pt x="733295" y="424069"/>
                  </a:cubicBezTo>
                  <a:cubicBezTo>
                    <a:pt x="737712" y="419652"/>
                    <a:pt x="640530" y="591930"/>
                    <a:pt x="640530" y="662608"/>
                  </a:cubicBezTo>
                  <a:cubicBezTo>
                    <a:pt x="640530" y="733286"/>
                    <a:pt x="697956" y="830469"/>
                    <a:pt x="733295" y="848139"/>
                  </a:cubicBezTo>
                  <a:cubicBezTo>
                    <a:pt x="768634" y="865809"/>
                    <a:pt x="801764" y="795130"/>
                    <a:pt x="852564" y="768626"/>
                  </a:cubicBezTo>
                  <a:cubicBezTo>
                    <a:pt x="903364" y="742122"/>
                    <a:pt x="958582" y="693530"/>
                    <a:pt x="1038095" y="689113"/>
                  </a:cubicBezTo>
                  <a:cubicBezTo>
                    <a:pt x="1117608" y="684696"/>
                    <a:pt x="1276634" y="761999"/>
                    <a:pt x="1329643" y="742121"/>
                  </a:cubicBezTo>
                  <a:cubicBezTo>
                    <a:pt x="1382652" y="722243"/>
                    <a:pt x="1369399" y="620643"/>
                    <a:pt x="1356147" y="569843"/>
                  </a:cubicBezTo>
                  <a:cubicBezTo>
                    <a:pt x="1342895" y="519043"/>
                    <a:pt x="1265591" y="532295"/>
                    <a:pt x="1250130" y="437321"/>
                  </a:cubicBezTo>
                  <a:cubicBezTo>
                    <a:pt x="1234669" y="342347"/>
                    <a:pt x="1249025" y="171173"/>
                    <a:pt x="1263382" y="0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5" name="任意多边形: 形状 604"/>
            <p:cNvSpPr/>
            <p:nvPr/>
          </p:nvSpPr>
          <p:spPr>
            <a:xfrm rot="316119">
              <a:off x="1598197" y="2243861"/>
              <a:ext cx="343385" cy="926922"/>
            </a:xfrm>
            <a:custGeom>
              <a:avLst/>
              <a:gdLst>
                <a:gd name="connsiteX0" fmla="*/ 0 w 430940"/>
                <a:gd name="connsiteY0" fmla="*/ 0 h 1163266"/>
                <a:gd name="connsiteX1" fmla="*/ 371061 w 430940"/>
                <a:gd name="connsiteY1" fmla="*/ 728869 h 1163266"/>
                <a:gd name="connsiteX2" fmla="*/ 424069 w 430940"/>
                <a:gd name="connsiteY2" fmla="*/ 1113182 h 1163266"/>
                <a:gd name="connsiteX3" fmla="*/ 304800 w 430940"/>
                <a:gd name="connsiteY3" fmla="*/ 1152939 h 1163266"/>
                <a:gd name="connsiteX4" fmla="*/ 265043 w 430940"/>
                <a:gd name="connsiteY4" fmla="*/ 1060174 h 1163266"/>
                <a:gd name="connsiteX5" fmla="*/ 159026 w 430940"/>
                <a:gd name="connsiteY5" fmla="*/ 1113182 h 1163266"/>
                <a:gd name="connsiteX6" fmla="*/ 106017 w 430940"/>
                <a:gd name="connsiteY6" fmla="*/ 1152939 h 116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0940" h="1163266">
                  <a:moveTo>
                    <a:pt x="0" y="0"/>
                  </a:moveTo>
                  <a:cubicBezTo>
                    <a:pt x="150191" y="271669"/>
                    <a:pt x="300383" y="543339"/>
                    <a:pt x="371061" y="728869"/>
                  </a:cubicBezTo>
                  <a:cubicBezTo>
                    <a:pt x="441739" y="914399"/>
                    <a:pt x="435113" y="1042504"/>
                    <a:pt x="424069" y="1113182"/>
                  </a:cubicBezTo>
                  <a:cubicBezTo>
                    <a:pt x="413026" y="1183860"/>
                    <a:pt x="331304" y="1161774"/>
                    <a:pt x="304800" y="1152939"/>
                  </a:cubicBezTo>
                  <a:cubicBezTo>
                    <a:pt x="278296" y="1144104"/>
                    <a:pt x="289339" y="1066800"/>
                    <a:pt x="265043" y="1060174"/>
                  </a:cubicBezTo>
                  <a:cubicBezTo>
                    <a:pt x="240747" y="1053548"/>
                    <a:pt x="159026" y="1113182"/>
                    <a:pt x="159026" y="1113182"/>
                  </a:cubicBezTo>
                  <a:cubicBezTo>
                    <a:pt x="132522" y="1128643"/>
                    <a:pt x="119269" y="1140791"/>
                    <a:pt x="106017" y="1152939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6" name="任意多边形: 形状 605"/>
            <p:cNvSpPr/>
            <p:nvPr/>
          </p:nvSpPr>
          <p:spPr>
            <a:xfrm rot="316119">
              <a:off x="1898187" y="3097377"/>
              <a:ext cx="126716" cy="63439"/>
            </a:xfrm>
            <a:custGeom>
              <a:avLst/>
              <a:gdLst>
                <a:gd name="connsiteX0" fmla="*/ 0 w 159026"/>
                <a:gd name="connsiteY0" fmla="*/ 79615 h 79615"/>
                <a:gd name="connsiteX1" fmla="*/ 66261 w 159026"/>
                <a:gd name="connsiteY1" fmla="*/ 101 h 79615"/>
                <a:gd name="connsiteX2" fmla="*/ 159026 w 159026"/>
                <a:gd name="connsiteY2" fmla="*/ 66362 h 7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026" h="79615">
                  <a:moveTo>
                    <a:pt x="0" y="79615"/>
                  </a:moveTo>
                  <a:cubicBezTo>
                    <a:pt x="19878" y="40962"/>
                    <a:pt x="39757" y="2310"/>
                    <a:pt x="66261" y="101"/>
                  </a:cubicBezTo>
                  <a:cubicBezTo>
                    <a:pt x="92765" y="-2108"/>
                    <a:pt x="125895" y="32127"/>
                    <a:pt x="159026" y="66362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7" name="任意多边形: 形状 606"/>
            <p:cNvSpPr/>
            <p:nvPr/>
          </p:nvSpPr>
          <p:spPr>
            <a:xfrm rot="316119">
              <a:off x="101715" y="1496088"/>
              <a:ext cx="1426321" cy="454919"/>
            </a:xfrm>
            <a:custGeom>
              <a:avLst/>
              <a:gdLst>
                <a:gd name="connsiteX0" fmla="*/ 1710487 w 1790000"/>
                <a:gd name="connsiteY0" fmla="*/ 468191 h 570913"/>
                <a:gd name="connsiteX1" fmla="*/ 1352679 w 1790000"/>
                <a:gd name="connsiteY1" fmla="*/ 150138 h 570913"/>
                <a:gd name="connsiteX2" fmla="*/ 888853 w 1790000"/>
                <a:gd name="connsiteY2" fmla="*/ 4364 h 570913"/>
                <a:gd name="connsiteX3" fmla="*/ 239496 w 1790000"/>
                <a:gd name="connsiteY3" fmla="*/ 83877 h 570913"/>
                <a:gd name="connsiteX4" fmla="*/ 957 w 1790000"/>
                <a:gd name="connsiteY4" fmla="*/ 521199 h 570913"/>
                <a:gd name="connsiteX5" fmla="*/ 173235 w 1790000"/>
                <a:gd name="connsiteY5" fmla="*/ 547704 h 570913"/>
                <a:gd name="connsiteX6" fmla="*/ 584053 w 1790000"/>
                <a:gd name="connsiteY6" fmla="*/ 401930 h 570913"/>
                <a:gd name="connsiteX7" fmla="*/ 1008122 w 1790000"/>
                <a:gd name="connsiteY7" fmla="*/ 547704 h 570913"/>
                <a:gd name="connsiteX8" fmla="*/ 1790000 w 1790000"/>
                <a:gd name="connsiteY8" fmla="*/ 534451 h 57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0000" h="570913">
                  <a:moveTo>
                    <a:pt x="1710487" y="468191"/>
                  </a:moveTo>
                  <a:cubicBezTo>
                    <a:pt x="1600052" y="347816"/>
                    <a:pt x="1489618" y="227442"/>
                    <a:pt x="1352679" y="150138"/>
                  </a:cubicBezTo>
                  <a:cubicBezTo>
                    <a:pt x="1215740" y="72834"/>
                    <a:pt x="1074383" y="15407"/>
                    <a:pt x="888853" y="4364"/>
                  </a:cubicBezTo>
                  <a:cubicBezTo>
                    <a:pt x="703323" y="-6679"/>
                    <a:pt x="387479" y="-2262"/>
                    <a:pt x="239496" y="83877"/>
                  </a:cubicBezTo>
                  <a:cubicBezTo>
                    <a:pt x="91513" y="170016"/>
                    <a:pt x="12000" y="443895"/>
                    <a:pt x="957" y="521199"/>
                  </a:cubicBezTo>
                  <a:cubicBezTo>
                    <a:pt x="-10086" y="598503"/>
                    <a:pt x="76052" y="567582"/>
                    <a:pt x="173235" y="547704"/>
                  </a:cubicBezTo>
                  <a:cubicBezTo>
                    <a:pt x="270418" y="527826"/>
                    <a:pt x="444905" y="401930"/>
                    <a:pt x="584053" y="401930"/>
                  </a:cubicBezTo>
                  <a:cubicBezTo>
                    <a:pt x="723201" y="401930"/>
                    <a:pt x="807131" y="525617"/>
                    <a:pt x="1008122" y="547704"/>
                  </a:cubicBezTo>
                  <a:cubicBezTo>
                    <a:pt x="1209113" y="569791"/>
                    <a:pt x="1499556" y="552121"/>
                    <a:pt x="1790000" y="534451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8" name="任意多边形: 形状 607"/>
            <p:cNvSpPr/>
            <p:nvPr/>
          </p:nvSpPr>
          <p:spPr>
            <a:xfrm rot="316119">
              <a:off x="139515" y="1665540"/>
              <a:ext cx="1308143" cy="254751"/>
            </a:xfrm>
            <a:custGeom>
              <a:avLst/>
              <a:gdLst>
                <a:gd name="connsiteX0" fmla="*/ 0 w 1696278"/>
                <a:gd name="connsiteY0" fmla="*/ 385968 h 385968"/>
                <a:gd name="connsiteX1" fmla="*/ 424070 w 1696278"/>
                <a:gd name="connsiteY1" fmla="*/ 41412 h 385968"/>
                <a:gd name="connsiteX2" fmla="*/ 927652 w 1696278"/>
                <a:gd name="connsiteY2" fmla="*/ 28160 h 385968"/>
                <a:gd name="connsiteX3" fmla="*/ 1696278 w 1696278"/>
                <a:gd name="connsiteY3" fmla="*/ 240194 h 385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278" h="385968">
                  <a:moveTo>
                    <a:pt x="0" y="385968"/>
                  </a:moveTo>
                  <a:cubicBezTo>
                    <a:pt x="134730" y="243507"/>
                    <a:pt x="269461" y="101047"/>
                    <a:pt x="424070" y="41412"/>
                  </a:cubicBezTo>
                  <a:cubicBezTo>
                    <a:pt x="578679" y="-18223"/>
                    <a:pt x="715617" y="-4970"/>
                    <a:pt x="927652" y="28160"/>
                  </a:cubicBezTo>
                  <a:cubicBezTo>
                    <a:pt x="1139687" y="61290"/>
                    <a:pt x="1417982" y="150742"/>
                    <a:pt x="1696278" y="240194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09" name="任意多边形: 形状 608"/>
            <p:cNvSpPr/>
            <p:nvPr/>
          </p:nvSpPr>
          <p:spPr>
            <a:xfrm rot="316119">
              <a:off x="223496" y="1872655"/>
              <a:ext cx="85104" cy="221754"/>
            </a:xfrm>
            <a:custGeom>
              <a:avLst/>
              <a:gdLst>
                <a:gd name="connsiteX0" fmla="*/ 67046 w 106803"/>
                <a:gd name="connsiteY0" fmla="*/ 0 h 278296"/>
                <a:gd name="connsiteX1" fmla="*/ 785 w 106803"/>
                <a:gd name="connsiteY1" fmla="*/ 198783 h 278296"/>
                <a:gd name="connsiteX2" fmla="*/ 106803 w 106803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803" h="278296">
                  <a:moveTo>
                    <a:pt x="67046" y="0"/>
                  </a:moveTo>
                  <a:cubicBezTo>
                    <a:pt x="30602" y="76200"/>
                    <a:pt x="-5841" y="152400"/>
                    <a:pt x="785" y="198783"/>
                  </a:cubicBezTo>
                  <a:cubicBezTo>
                    <a:pt x="7411" y="245166"/>
                    <a:pt x="57107" y="261731"/>
                    <a:pt x="106803" y="278296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0" name="任意多边形: 形状 609"/>
            <p:cNvSpPr/>
            <p:nvPr/>
          </p:nvSpPr>
          <p:spPr>
            <a:xfrm>
              <a:off x="1503651" y="1828964"/>
              <a:ext cx="325864" cy="257946"/>
            </a:xfrm>
            <a:custGeom>
              <a:avLst/>
              <a:gdLst>
                <a:gd name="connsiteX0" fmla="*/ 30915 w 525667"/>
                <a:gd name="connsiteY0" fmla="*/ 342076 h 529485"/>
                <a:gd name="connsiteX1" fmla="*/ 30915 w 525667"/>
                <a:gd name="connsiteY1" fmla="*/ 37276 h 529485"/>
                <a:gd name="connsiteX2" fmla="*/ 322463 w 525667"/>
                <a:gd name="connsiteY2" fmla="*/ 37276 h 529485"/>
                <a:gd name="connsiteX3" fmla="*/ 521246 w 525667"/>
                <a:gd name="connsiteY3" fmla="*/ 328824 h 529485"/>
                <a:gd name="connsiteX4" fmla="*/ 441733 w 525667"/>
                <a:gd name="connsiteY4" fmla="*/ 527606 h 529485"/>
                <a:gd name="connsiteX5" fmla="*/ 229698 w 525667"/>
                <a:gd name="connsiteY5" fmla="*/ 421589 h 529485"/>
                <a:gd name="connsiteX6" fmla="*/ 30915 w 525667"/>
                <a:gd name="connsiteY6" fmla="*/ 342076 h 52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5667" h="529485">
                  <a:moveTo>
                    <a:pt x="30915" y="342076"/>
                  </a:moveTo>
                  <a:cubicBezTo>
                    <a:pt x="-2216" y="278024"/>
                    <a:pt x="-17676" y="88076"/>
                    <a:pt x="30915" y="37276"/>
                  </a:cubicBezTo>
                  <a:cubicBezTo>
                    <a:pt x="79506" y="-13524"/>
                    <a:pt x="240741" y="-11315"/>
                    <a:pt x="322463" y="37276"/>
                  </a:cubicBezTo>
                  <a:cubicBezTo>
                    <a:pt x="404185" y="85867"/>
                    <a:pt x="501368" y="247102"/>
                    <a:pt x="521246" y="328824"/>
                  </a:cubicBezTo>
                  <a:cubicBezTo>
                    <a:pt x="541124" y="410546"/>
                    <a:pt x="490324" y="512145"/>
                    <a:pt x="441733" y="527606"/>
                  </a:cubicBezTo>
                  <a:cubicBezTo>
                    <a:pt x="393142" y="543067"/>
                    <a:pt x="302585" y="459137"/>
                    <a:pt x="229698" y="421589"/>
                  </a:cubicBezTo>
                  <a:cubicBezTo>
                    <a:pt x="156811" y="384041"/>
                    <a:pt x="64046" y="406128"/>
                    <a:pt x="30915" y="342076"/>
                  </a:cubicBezTo>
                  <a:close/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1" name="椭圆 610"/>
            <p:cNvSpPr/>
            <p:nvPr/>
          </p:nvSpPr>
          <p:spPr>
            <a:xfrm flipV="1">
              <a:off x="1538752" y="1807605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2" name="椭圆 611"/>
            <p:cNvSpPr/>
            <p:nvPr/>
          </p:nvSpPr>
          <p:spPr>
            <a:xfrm flipV="1">
              <a:off x="1597264" y="1789390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3" name="椭圆 612"/>
            <p:cNvSpPr/>
            <p:nvPr/>
          </p:nvSpPr>
          <p:spPr>
            <a:xfrm flipV="1">
              <a:off x="1781626" y="2050478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4" name="椭圆 613"/>
            <p:cNvSpPr/>
            <p:nvPr/>
          </p:nvSpPr>
          <p:spPr>
            <a:xfrm flipV="1">
              <a:off x="1649972" y="1800070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5" name="椭圆 614"/>
            <p:cNvSpPr/>
            <p:nvPr/>
          </p:nvSpPr>
          <p:spPr>
            <a:xfrm rot="302439" flipV="1">
              <a:off x="1718549" y="1818524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6" name="椭圆 615"/>
            <p:cNvSpPr/>
            <p:nvPr/>
          </p:nvSpPr>
          <p:spPr>
            <a:xfrm flipV="1">
              <a:off x="1755271" y="1865394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7" name="椭圆 616"/>
            <p:cNvSpPr/>
            <p:nvPr/>
          </p:nvSpPr>
          <p:spPr>
            <a:xfrm flipV="1">
              <a:off x="1792238" y="1898402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8" name="椭圆 617"/>
            <p:cNvSpPr/>
            <p:nvPr/>
          </p:nvSpPr>
          <p:spPr>
            <a:xfrm flipV="1">
              <a:off x="1829514" y="1962680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9" name="椭圆 618"/>
            <p:cNvSpPr/>
            <p:nvPr/>
          </p:nvSpPr>
          <p:spPr>
            <a:xfrm flipV="1">
              <a:off x="1844946" y="2032263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0" name="椭圆 619"/>
            <p:cNvSpPr/>
            <p:nvPr/>
          </p:nvSpPr>
          <p:spPr>
            <a:xfrm flipV="1">
              <a:off x="1491287" y="1821636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1" name="椭圆 620"/>
            <p:cNvSpPr/>
            <p:nvPr/>
          </p:nvSpPr>
          <p:spPr>
            <a:xfrm flipV="1">
              <a:off x="1454128" y="1860272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2" name="任意多边形: 形状 621"/>
            <p:cNvSpPr/>
            <p:nvPr/>
          </p:nvSpPr>
          <p:spPr>
            <a:xfrm rot="482638">
              <a:off x="1552696" y="1913034"/>
              <a:ext cx="222276" cy="208596"/>
            </a:xfrm>
            <a:custGeom>
              <a:avLst/>
              <a:gdLst>
                <a:gd name="connsiteX0" fmla="*/ 40699 w 439092"/>
                <a:gd name="connsiteY0" fmla="*/ 106057 h 516965"/>
                <a:gd name="connsiteX1" fmla="*/ 80455 w 439092"/>
                <a:gd name="connsiteY1" fmla="*/ 40 h 516965"/>
                <a:gd name="connsiteX2" fmla="*/ 252734 w 439092"/>
                <a:gd name="connsiteY2" fmla="*/ 92805 h 516965"/>
                <a:gd name="connsiteX3" fmla="*/ 398508 w 439092"/>
                <a:gd name="connsiteY3" fmla="*/ 39796 h 516965"/>
                <a:gd name="connsiteX4" fmla="*/ 438264 w 439092"/>
                <a:gd name="connsiteY4" fmla="*/ 225327 h 516965"/>
                <a:gd name="connsiteX5" fmla="*/ 372003 w 439092"/>
                <a:gd name="connsiteY5" fmla="*/ 331344 h 516965"/>
                <a:gd name="connsiteX6" fmla="*/ 358751 w 439092"/>
                <a:gd name="connsiteY6" fmla="*/ 477118 h 516965"/>
                <a:gd name="connsiteX7" fmla="*/ 173221 w 439092"/>
                <a:gd name="connsiteY7" fmla="*/ 503622 h 516965"/>
                <a:gd name="connsiteX8" fmla="*/ 252734 w 439092"/>
                <a:gd name="connsiteY8" fmla="*/ 291587 h 516965"/>
                <a:gd name="connsiteX9" fmla="*/ 14195 w 439092"/>
                <a:gd name="connsiteY9" fmla="*/ 278335 h 516965"/>
                <a:gd name="connsiteX10" fmla="*/ 40699 w 439092"/>
                <a:gd name="connsiteY10" fmla="*/ 106057 h 51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9092" h="516965">
                  <a:moveTo>
                    <a:pt x="40699" y="106057"/>
                  </a:moveTo>
                  <a:cubicBezTo>
                    <a:pt x="51742" y="59675"/>
                    <a:pt x="45116" y="2249"/>
                    <a:pt x="80455" y="40"/>
                  </a:cubicBezTo>
                  <a:cubicBezTo>
                    <a:pt x="115794" y="-2169"/>
                    <a:pt x="199725" y="86179"/>
                    <a:pt x="252734" y="92805"/>
                  </a:cubicBezTo>
                  <a:cubicBezTo>
                    <a:pt x="305743" y="99431"/>
                    <a:pt x="367586" y="17709"/>
                    <a:pt x="398508" y="39796"/>
                  </a:cubicBezTo>
                  <a:cubicBezTo>
                    <a:pt x="429430" y="61883"/>
                    <a:pt x="442682" y="176736"/>
                    <a:pt x="438264" y="225327"/>
                  </a:cubicBezTo>
                  <a:cubicBezTo>
                    <a:pt x="433846" y="273918"/>
                    <a:pt x="385255" y="289379"/>
                    <a:pt x="372003" y="331344"/>
                  </a:cubicBezTo>
                  <a:cubicBezTo>
                    <a:pt x="358751" y="373309"/>
                    <a:pt x="391881" y="448405"/>
                    <a:pt x="358751" y="477118"/>
                  </a:cubicBezTo>
                  <a:cubicBezTo>
                    <a:pt x="325621" y="505831"/>
                    <a:pt x="190890" y="534544"/>
                    <a:pt x="173221" y="503622"/>
                  </a:cubicBezTo>
                  <a:cubicBezTo>
                    <a:pt x="155552" y="472700"/>
                    <a:pt x="279238" y="329135"/>
                    <a:pt x="252734" y="291587"/>
                  </a:cubicBezTo>
                  <a:cubicBezTo>
                    <a:pt x="226230" y="254039"/>
                    <a:pt x="53951" y="307048"/>
                    <a:pt x="14195" y="278335"/>
                  </a:cubicBezTo>
                  <a:cubicBezTo>
                    <a:pt x="-25561" y="249622"/>
                    <a:pt x="29656" y="152439"/>
                    <a:pt x="40699" y="106057"/>
                  </a:cubicBezTo>
                  <a:close/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3" name="椭圆 622"/>
            <p:cNvSpPr/>
            <p:nvPr/>
          </p:nvSpPr>
          <p:spPr>
            <a:xfrm flipV="1">
              <a:off x="1612724" y="1943072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4" name="椭圆 623"/>
            <p:cNvSpPr/>
            <p:nvPr/>
          </p:nvSpPr>
          <p:spPr>
            <a:xfrm flipV="1">
              <a:off x="1734160" y="2064509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5" name="椭圆 624"/>
            <p:cNvSpPr/>
            <p:nvPr/>
          </p:nvSpPr>
          <p:spPr>
            <a:xfrm flipV="1">
              <a:off x="1443714" y="1924253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6" name="椭圆 625"/>
            <p:cNvSpPr/>
            <p:nvPr/>
          </p:nvSpPr>
          <p:spPr>
            <a:xfrm flipV="1">
              <a:off x="1480481" y="1989649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7" name="椭圆 626"/>
            <p:cNvSpPr/>
            <p:nvPr/>
          </p:nvSpPr>
          <p:spPr>
            <a:xfrm flipV="1">
              <a:off x="1517448" y="2018543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8" name="椭圆 627"/>
            <p:cNvSpPr/>
            <p:nvPr/>
          </p:nvSpPr>
          <p:spPr>
            <a:xfrm flipV="1">
              <a:off x="1586369" y="2053647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9" name="椭圆 628"/>
            <p:cNvSpPr/>
            <p:nvPr/>
          </p:nvSpPr>
          <p:spPr>
            <a:xfrm flipV="1">
              <a:off x="1643514" y="2058859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42" name="任意多边形: 形状 641"/>
          <p:cNvSpPr/>
          <p:nvPr/>
        </p:nvSpPr>
        <p:spPr>
          <a:xfrm>
            <a:off x="7461647" y="3742150"/>
            <a:ext cx="1748332" cy="1107987"/>
          </a:xfrm>
          <a:custGeom>
            <a:avLst/>
            <a:gdLst>
              <a:gd name="connsiteX0" fmla="*/ 1089 w 1748332"/>
              <a:gd name="connsiteY0" fmla="*/ 87706 h 1107987"/>
              <a:gd name="connsiteX1" fmla="*/ 305889 w 1748332"/>
              <a:gd name="connsiteY1" fmla="*/ 21031 h 1107987"/>
              <a:gd name="connsiteX2" fmla="*/ 782139 w 1748332"/>
              <a:gd name="connsiteY2" fmla="*/ 68656 h 1107987"/>
              <a:gd name="connsiteX3" fmla="*/ 963114 w 1748332"/>
              <a:gd name="connsiteY3" fmla="*/ 78181 h 1107987"/>
              <a:gd name="connsiteX4" fmla="*/ 1439364 w 1748332"/>
              <a:gd name="connsiteY4" fmla="*/ 1981 h 1107987"/>
              <a:gd name="connsiteX5" fmla="*/ 1677489 w 1748332"/>
              <a:gd name="connsiteY5" fmla="*/ 40081 h 1107987"/>
              <a:gd name="connsiteX6" fmla="*/ 1725114 w 1748332"/>
              <a:gd name="connsiteY6" fmla="*/ 221056 h 1107987"/>
              <a:gd name="connsiteX7" fmla="*/ 1344114 w 1748332"/>
              <a:gd name="connsiteY7" fmla="*/ 354406 h 1107987"/>
              <a:gd name="connsiteX8" fmla="*/ 1134564 w 1748332"/>
              <a:gd name="connsiteY8" fmla="*/ 354406 h 1107987"/>
              <a:gd name="connsiteX9" fmla="*/ 686889 w 1748332"/>
              <a:gd name="connsiteY9" fmla="*/ 354406 h 1107987"/>
              <a:gd name="connsiteX10" fmla="*/ 667839 w 1748332"/>
              <a:gd name="connsiteY10" fmla="*/ 535381 h 1107987"/>
              <a:gd name="connsiteX11" fmla="*/ 1201239 w 1748332"/>
              <a:gd name="connsiteY11" fmla="*/ 621106 h 1107987"/>
              <a:gd name="connsiteX12" fmla="*/ 1296489 w 1748332"/>
              <a:gd name="connsiteY12" fmla="*/ 897331 h 1107987"/>
              <a:gd name="connsiteX13" fmla="*/ 763089 w 1748332"/>
              <a:gd name="connsiteY13" fmla="*/ 1106881 h 1107987"/>
              <a:gd name="connsiteX14" fmla="*/ 401139 w 1748332"/>
              <a:gd name="connsiteY14" fmla="*/ 983056 h 1107987"/>
              <a:gd name="connsiteX15" fmla="*/ 153489 w 1748332"/>
              <a:gd name="connsiteY15" fmla="*/ 1049731 h 1107987"/>
              <a:gd name="connsiteX16" fmla="*/ 10614 w 1748332"/>
              <a:gd name="connsiteY16" fmla="*/ 983056 h 1107987"/>
              <a:gd name="connsiteX17" fmla="*/ 143964 w 1748332"/>
              <a:gd name="connsiteY17" fmla="*/ 811606 h 1107987"/>
              <a:gd name="connsiteX18" fmla="*/ 544014 w 1748332"/>
              <a:gd name="connsiteY18" fmla="*/ 878281 h 1107987"/>
              <a:gd name="connsiteX19" fmla="*/ 820239 w 1748332"/>
              <a:gd name="connsiteY19" fmla="*/ 1002106 h 1107987"/>
              <a:gd name="connsiteX20" fmla="*/ 1163139 w 1748332"/>
              <a:gd name="connsiteY20" fmla="*/ 897331 h 1107987"/>
              <a:gd name="connsiteX21" fmla="*/ 1182189 w 1748332"/>
              <a:gd name="connsiteY21" fmla="*/ 706831 h 1107987"/>
              <a:gd name="connsiteX22" fmla="*/ 915489 w 1748332"/>
              <a:gd name="connsiteY22" fmla="*/ 659206 h 1107987"/>
              <a:gd name="connsiteX23" fmla="*/ 601164 w 1748332"/>
              <a:gd name="connsiteY23" fmla="*/ 573481 h 1107987"/>
              <a:gd name="connsiteX24" fmla="*/ 544014 w 1748332"/>
              <a:gd name="connsiteY24" fmla="*/ 202006 h 1107987"/>
              <a:gd name="connsiteX25" fmla="*/ 1058364 w 1748332"/>
              <a:gd name="connsiteY25" fmla="*/ 230581 h 1107987"/>
              <a:gd name="connsiteX26" fmla="*/ 1191714 w 1748332"/>
              <a:gd name="connsiteY26" fmla="*/ 278206 h 1107987"/>
              <a:gd name="connsiteX27" fmla="*/ 1677489 w 1748332"/>
              <a:gd name="connsiteY27" fmla="*/ 230581 h 1107987"/>
              <a:gd name="connsiteX28" fmla="*/ 1620339 w 1748332"/>
              <a:gd name="connsiteY28" fmla="*/ 78181 h 1107987"/>
              <a:gd name="connsiteX29" fmla="*/ 1315539 w 1748332"/>
              <a:gd name="connsiteY29" fmla="*/ 97231 h 1107987"/>
              <a:gd name="connsiteX30" fmla="*/ 991689 w 1748332"/>
              <a:gd name="connsiteY30" fmla="*/ 116281 h 1107987"/>
              <a:gd name="connsiteX31" fmla="*/ 591639 w 1748332"/>
              <a:gd name="connsiteY31" fmla="*/ 144856 h 1107987"/>
              <a:gd name="connsiteX32" fmla="*/ 429714 w 1748332"/>
              <a:gd name="connsiteY32" fmla="*/ 78181 h 1107987"/>
              <a:gd name="connsiteX33" fmla="*/ 210639 w 1748332"/>
              <a:gd name="connsiteY33" fmla="*/ 49606 h 1107987"/>
              <a:gd name="connsiteX34" fmla="*/ 1089 w 1748332"/>
              <a:gd name="connsiteY34" fmla="*/ 87706 h 110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748332" h="1107987">
                <a:moveTo>
                  <a:pt x="1089" y="87706"/>
                </a:moveTo>
                <a:cubicBezTo>
                  <a:pt x="16964" y="82944"/>
                  <a:pt x="175714" y="24206"/>
                  <a:pt x="305889" y="21031"/>
                </a:cubicBezTo>
                <a:cubicBezTo>
                  <a:pt x="436064" y="17856"/>
                  <a:pt x="672602" y="59131"/>
                  <a:pt x="782139" y="68656"/>
                </a:cubicBezTo>
                <a:cubicBezTo>
                  <a:pt x="891676" y="78181"/>
                  <a:pt x="853577" y="89294"/>
                  <a:pt x="963114" y="78181"/>
                </a:cubicBezTo>
                <a:cubicBezTo>
                  <a:pt x="1072652" y="67068"/>
                  <a:pt x="1320302" y="8331"/>
                  <a:pt x="1439364" y="1981"/>
                </a:cubicBezTo>
                <a:cubicBezTo>
                  <a:pt x="1558426" y="-4369"/>
                  <a:pt x="1629864" y="3568"/>
                  <a:pt x="1677489" y="40081"/>
                </a:cubicBezTo>
                <a:cubicBezTo>
                  <a:pt x="1725114" y="76593"/>
                  <a:pt x="1780676" y="168669"/>
                  <a:pt x="1725114" y="221056"/>
                </a:cubicBezTo>
                <a:cubicBezTo>
                  <a:pt x="1669552" y="273443"/>
                  <a:pt x="1442539" y="332181"/>
                  <a:pt x="1344114" y="354406"/>
                </a:cubicBezTo>
                <a:cubicBezTo>
                  <a:pt x="1245689" y="376631"/>
                  <a:pt x="1134564" y="354406"/>
                  <a:pt x="1134564" y="354406"/>
                </a:cubicBezTo>
                <a:cubicBezTo>
                  <a:pt x="1025027" y="354406"/>
                  <a:pt x="764677" y="324244"/>
                  <a:pt x="686889" y="354406"/>
                </a:cubicBezTo>
                <a:cubicBezTo>
                  <a:pt x="609102" y="384569"/>
                  <a:pt x="582114" y="490931"/>
                  <a:pt x="667839" y="535381"/>
                </a:cubicBezTo>
                <a:cubicBezTo>
                  <a:pt x="753564" y="579831"/>
                  <a:pt x="1096464" y="560781"/>
                  <a:pt x="1201239" y="621106"/>
                </a:cubicBezTo>
                <a:cubicBezTo>
                  <a:pt x="1306014" y="681431"/>
                  <a:pt x="1369514" y="816369"/>
                  <a:pt x="1296489" y="897331"/>
                </a:cubicBezTo>
                <a:cubicBezTo>
                  <a:pt x="1223464" y="978294"/>
                  <a:pt x="912314" y="1092594"/>
                  <a:pt x="763089" y="1106881"/>
                </a:cubicBezTo>
                <a:cubicBezTo>
                  <a:pt x="613864" y="1121169"/>
                  <a:pt x="502739" y="992581"/>
                  <a:pt x="401139" y="983056"/>
                </a:cubicBezTo>
                <a:cubicBezTo>
                  <a:pt x="299539" y="973531"/>
                  <a:pt x="218576" y="1049731"/>
                  <a:pt x="153489" y="1049731"/>
                </a:cubicBezTo>
                <a:cubicBezTo>
                  <a:pt x="88402" y="1049731"/>
                  <a:pt x="12201" y="1022743"/>
                  <a:pt x="10614" y="983056"/>
                </a:cubicBezTo>
                <a:cubicBezTo>
                  <a:pt x="9027" y="943369"/>
                  <a:pt x="55064" y="829068"/>
                  <a:pt x="143964" y="811606"/>
                </a:cubicBezTo>
                <a:cubicBezTo>
                  <a:pt x="232864" y="794144"/>
                  <a:pt x="431302" y="846531"/>
                  <a:pt x="544014" y="878281"/>
                </a:cubicBezTo>
                <a:cubicBezTo>
                  <a:pt x="656726" y="910031"/>
                  <a:pt x="717052" y="998931"/>
                  <a:pt x="820239" y="1002106"/>
                </a:cubicBezTo>
                <a:cubicBezTo>
                  <a:pt x="923426" y="1005281"/>
                  <a:pt x="1102814" y="946543"/>
                  <a:pt x="1163139" y="897331"/>
                </a:cubicBezTo>
                <a:cubicBezTo>
                  <a:pt x="1223464" y="848119"/>
                  <a:pt x="1223464" y="746518"/>
                  <a:pt x="1182189" y="706831"/>
                </a:cubicBezTo>
                <a:cubicBezTo>
                  <a:pt x="1140914" y="667144"/>
                  <a:pt x="1012327" y="681431"/>
                  <a:pt x="915489" y="659206"/>
                </a:cubicBezTo>
                <a:cubicBezTo>
                  <a:pt x="818651" y="636981"/>
                  <a:pt x="663077" y="649681"/>
                  <a:pt x="601164" y="573481"/>
                </a:cubicBezTo>
                <a:cubicBezTo>
                  <a:pt x="539251" y="497281"/>
                  <a:pt x="467814" y="259156"/>
                  <a:pt x="544014" y="202006"/>
                </a:cubicBezTo>
                <a:cubicBezTo>
                  <a:pt x="620214" y="144856"/>
                  <a:pt x="950414" y="217881"/>
                  <a:pt x="1058364" y="230581"/>
                </a:cubicBezTo>
                <a:cubicBezTo>
                  <a:pt x="1166314" y="243281"/>
                  <a:pt x="1088527" y="278206"/>
                  <a:pt x="1191714" y="278206"/>
                </a:cubicBezTo>
                <a:cubicBezTo>
                  <a:pt x="1294901" y="278206"/>
                  <a:pt x="1606052" y="263918"/>
                  <a:pt x="1677489" y="230581"/>
                </a:cubicBezTo>
                <a:cubicBezTo>
                  <a:pt x="1748926" y="197244"/>
                  <a:pt x="1680664" y="100406"/>
                  <a:pt x="1620339" y="78181"/>
                </a:cubicBezTo>
                <a:cubicBezTo>
                  <a:pt x="1560014" y="55956"/>
                  <a:pt x="1315539" y="97231"/>
                  <a:pt x="1315539" y="97231"/>
                </a:cubicBezTo>
                <a:lnTo>
                  <a:pt x="991689" y="116281"/>
                </a:lnTo>
                <a:cubicBezTo>
                  <a:pt x="871039" y="124218"/>
                  <a:pt x="685301" y="151206"/>
                  <a:pt x="591639" y="144856"/>
                </a:cubicBezTo>
                <a:cubicBezTo>
                  <a:pt x="497977" y="138506"/>
                  <a:pt x="493214" y="94056"/>
                  <a:pt x="429714" y="78181"/>
                </a:cubicBezTo>
                <a:cubicBezTo>
                  <a:pt x="366214" y="62306"/>
                  <a:pt x="274139" y="49606"/>
                  <a:pt x="210639" y="49606"/>
                </a:cubicBezTo>
                <a:cubicBezTo>
                  <a:pt x="147139" y="49606"/>
                  <a:pt x="-14786" y="92468"/>
                  <a:pt x="1089" y="877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3" name="文本框 642"/>
          <p:cNvSpPr txBox="1"/>
          <p:nvPr/>
        </p:nvSpPr>
        <p:spPr>
          <a:xfrm>
            <a:off x="5244601" y="1928045"/>
            <a:ext cx="1015663" cy="21698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5400" dirty="0">
                <a:cs typeface="+mn-ea"/>
                <a:sym typeface="+mn-lt"/>
              </a:rPr>
              <a:t>第四章</a:t>
            </a:r>
          </a:p>
        </p:txBody>
      </p:sp>
      <p:grpSp>
        <p:nvGrpSpPr>
          <p:cNvPr id="644" name="组合 643"/>
          <p:cNvGrpSpPr/>
          <p:nvPr/>
        </p:nvGrpSpPr>
        <p:grpSpPr>
          <a:xfrm>
            <a:off x="6493918" y="4388727"/>
            <a:ext cx="212706" cy="400543"/>
            <a:chOff x="9066575" y="3493374"/>
            <a:chExt cx="1559536" cy="2685929"/>
          </a:xfrm>
        </p:grpSpPr>
        <p:sp>
          <p:nvSpPr>
            <p:cNvPr id="645" name="任意多边形: 形状 644"/>
            <p:cNvSpPr/>
            <p:nvPr/>
          </p:nvSpPr>
          <p:spPr>
            <a:xfrm>
              <a:off x="9126155" y="3493374"/>
              <a:ext cx="1396708" cy="2685929"/>
            </a:xfrm>
            <a:custGeom>
              <a:avLst/>
              <a:gdLst>
                <a:gd name="connsiteX0" fmla="*/ 376460 w 1247142"/>
                <a:gd name="connsiteY0" fmla="*/ 2250 h 1715579"/>
                <a:gd name="connsiteX1" fmla="*/ 671735 w 1247142"/>
                <a:gd name="connsiteY1" fmla="*/ 30825 h 1715579"/>
                <a:gd name="connsiteX2" fmla="*/ 938435 w 1247142"/>
                <a:gd name="connsiteY2" fmla="*/ 173700 h 1715579"/>
                <a:gd name="connsiteX3" fmla="*/ 1014635 w 1247142"/>
                <a:gd name="connsiteY3" fmla="*/ 335625 h 1715579"/>
                <a:gd name="connsiteX4" fmla="*/ 1043210 w 1247142"/>
                <a:gd name="connsiteY4" fmla="*/ 449925 h 1715579"/>
                <a:gd name="connsiteX5" fmla="*/ 1205135 w 1247142"/>
                <a:gd name="connsiteY5" fmla="*/ 583275 h 1715579"/>
                <a:gd name="connsiteX6" fmla="*/ 1233710 w 1247142"/>
                <a:gd name="connsiteY6" fmla="*/ 945225 h 1715579"/>
                <a:gd name="connsiteX7" fmla="*/ 1243235 w 1247142"/>
                <a:gd name="connsiteY7" fmla="*/ 1173825 h 1715579"/>
                <a:gd name="connsiteX8" fmla="*/ 1243235 w 1247142"/>
                <a:gd name="connsiteY8" fmla="*/ 1259550 h 1715579"/>
                <a:gd name="connsiteX9" fmla="*/ 1195610 w 1247142"/>
                <a:gd name="connsiteY9" fmla="*/ 1421475 h 1715579"/>
                <a:gd name="connsiteX10" fmla="*/ 976535 w 1247142"/>
                <a:gd name="connsiteY10" fmla="*/ 1564350 h 1715579"/>
                <a:gd name="connsiteX11" fmla="*/ 719360 w 1247142"/>
                <a:gd name="connsiteY11" fmla="*/ 1697700 h 1715579"/>
                <a:gd name="connsiteX12" fmla="*/ 462185 w 1247142"/>
                <a:gd name="connsiteY12" fmla="*/ 1697700 h 1715579"/>
                <a:gd name="connsiteX13" fmla="*/ 414560 w 1247142"/>
                <a:gd name="connsiteY13" fmla="*/ 1545300 h 1715579"/>
                <a:gd name="connsiteX14" fmla="*/ 176435 w 1247142"/>
                <a:gd name="connsiteY14" fmla="*/ 1345275 h 1715579"/>
                <a:gd name="connsiteX15" fmla="*/ 138335 w 1247142"/>
                <a:gd name="connsiteY15" fmla="*/ 1297650 h 1715579"/>
                <a:gd name="connsiteX16" fmla="*/ 24035 w 1247142"/>
                <a:gd name="connsiteY16" fmla="*/ 1107150 h 1715579"/>
                <a:gd name="connsiteX17" fmla="*/ 14510 w 1247142"/>
                <a:gd name="connsiteY17" fmla="*/ 935700 h 1715579"/>
                <a:gd name="connsiteX18" fmla="*/ 4985 w 1247142"/>
                <a:gd name="connsiteY18" fmla="*/ 678525 h 1715579"/>
                <a:gd name="connsiteX19" fmla="*/ 100235 w 1247142"/>
                <a:gd name="connsiteY19" fmla="*/ 526125 h 1715579"/>
                <a:gd name="connsiteX20" fmla="*/ 119285 w 1247142"/>
                <a:gd name="connsiteY20" fmla="*/ 335625 h 1715579"/>
                <a:gd name="connsiteX21" fmla="*/ 147860 w 1247142"/>
                <a:gd name="connsiteY21" fmla="*/ 211800 h 1715579"/>
                <a:gd name="connsiteX22" fmla="*/ 233585 w 1247142"/>
                <a:gd name="connsiteY22" fmla="*/ 154650 h 1715579"/>
                <a:gd name="connsiteX23" fmla="*/ 319310 w 1247142"/>
                <a:gd name="connsiteY23" fmla="*/ 68925 h 1715579"/>
                <a:gd name="connsiteX24" fmla="*/ 376460 w 1247142"/>
                <a:gd name="connsiteY24" fmla="*/ 2250 h 171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47142" h="1715579">
                  <a:moveTo>
                    <a:pt x="376460" y="2250"/>
                  </a:moveTo>
                  <a:cubicBezTo>
                    <a:pt x="435197" y="-4100"/>
                    <a:pt x="578073" y="2250"/>
                    <a:pt x="671735" y="30825"/>
                  </a:cubicBezTo>
                  <a:cubicBezTo>
                    <a:pt x="765398" y="59400"/>
                    <a:pt x="881285" y="122900"/>
                    <a:pt x="938435" y="173700"/>
                  </a:cubicBezTo>
                  <a:cubicBezTo>
                    <a:pt x="995585" y="224500"/>
                    <a:pt x="997173" y="289588"/>
                    <a:pt x="1014635" y="335625"/>
                  </a:cubicBezTo>
                  <a:cubicBezTo>
                    <a:pt x="1032097" y="381662"/>
                    <a:pt x="1011460" y="408650"/>
                    <a:pt x="1043210" y="449925"/>
                  </a:cubicBezTo>
                  <a:cubicBezTo>
                    <a:pt x="1074960" y="491200"/>
                    <a:pt x="1173385" y="500725"/>
                    <a:pt x="1205135" y="583275"/>
                  </a:cubicBezTo>
                  <a:cubicBezTo>
                    <a:pt x="1236885" y="665825"/>
                    <a:pt x="1227360" y="846800"/>
                    <a:pt x="1233710" y="945225"/>
                  </a:cubicBezTo>
                  <a:cubicBezTo>
                    <a:pt x="1240060" y="1043650"/>
                    <a:pt x="1241648" y="1121438"/>
                    <a:pt x="1243235" y="1173825"/>
                  </a:cubicBezTo>
                  <a:cubicBezTo>
                    <a:pt x="1244822" y="1226212"/>
                    <a:pt x="1251172" y="1218275"/>
                    <a:pt x="1243235" y="1259550"/>
                  </a:cubicBezTo>
                  <a:cubicBezTo>
                    <a:pt x="1235298" y="1300825"/>
                    <a:pt x="1240060" y="1370675"/>
                    <a:pt x="1195610" y="1421475"/>
                  </a:cubicBezTo>
                  <a:cubicBezTo>
                    <a:pt x="1151160" y="1472275"/>
                    <a:pt x="1055910" y="1518313"/>
                    <a:pt x="976535" y="1564350"/>
                  </a:cubicBezTo>
                  <a:cubicBezTo>
                    <a:pt x="897160" y="1610387"/>
                    <a:pt x="805085" y="1675475"/>
                    <a:pt x="719360" y="1697700"/>
                  </a:cubicBezTo>
                  <a:cubicBezTo>
                    <a:pt x="633635" y="1719925"/>
                    <a:pt x="512985" y="1723100"/>
                    <a:pt x="462185" y="1697700"/>
                  </a:cubicBezTo>
                  <a:cubicBezTo>
                    <a:pt x="411385" y="1672300"/>
                    <a:pt x="462185" y="1604038"/>
                    <a:pt x="414560" y="1545300"/>
                  </a:cubicBezTo>
                  <a:cubicBezTo>
                    <a:pt x="366935" y="1486563"/>
                    <a:pt x="222472" y="1386550"/>
                    <a:pt x="176435" y="1345275"/>
                  </a:cubicBezTo>
                  <a:cubicBezTo>
                    <a:pt x="130398" y="1304000"/>
                    <a:pt x="163735" y="1337338"/>
                    <a:pt x="138335" y="1297650"/>
                  </a:cubicBezTo>
                  <a:cubicBezTo>
                    <a:pt x="112935" y="1257963"/>
                    <a:pt x="44672" y="1167475"/>
                    <a:pt x="24035" y="1107150"/>
                  </a:cubicBezTo>
                  <a:cubicBezTo>
                    <a:pt x="3398" y="1046825"/>
                    <a:pt x="17685" y="1007137"/>
                    <a:pt x="14510" y="935700"/>
                  </a:cubicBezTo>
                  <a:cubicBezTo>
                    <a:pt x="11335" y="864263"/>
                    <a:pt x="-9302" y="746787"/>
                    <a:pt x="4985" y="678525"/>
                  </a:cubicBezTo>
                  <a:cubicBezTo>
                    <a:pt x="19272" y="610263"/>
                    <a:pt x="81185" y="583275"/>
                    <a:pt x="100235" y="526125"/>
                  </a:cubicBezTo>
                  <a:cubicBezTo>
                    <a:pt x="119285" y="468975"/>
                    <a:pt x="111348" y="388012"/>
                    <a:pt x="119285" y="335625"/>
                  </a:cubicBezTo>
                  <a:cubicBezTo>
                    <a:pt x="127222" y="283238"/>
                    <a:pt x="128810" y="241963"/>
                    <a:pt x="147860" y="211800"/>
                  </a:cubicBezTo>
                  <a:cubicBezTo>
                    <a:pt x="166910" y="181638"/>
                    <a:pt x="205010" y="178462"/>
                    <a:pt x="233585" y="154650"/>
                  </a:cubicBezTo>
                  <a:cubicBezTo>
                    <a:pt x="262160" y="130838"/>
                    <a:pt x="297085" y="92737"/>
                    <a:pt x="319310" y="68925"/>
                  </a:cubicBezTo>
                  <a:cubicBezTo>
                    <a:pt x="341535" y="45113"/>
                    <a:pt x="317723" y="8600"/>
                    <a:pt x="376460" y="2250"/>
                  </a:cubicBezTo>
                  <a:close/>
                </a:path>
              </a:pathLst>
            </a:custGeom>
            <a:noFill/>
            <a:ln w="28575">
              <a:solidFill>
                <a:srgbClr val="C72F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6" name="任意多边形: 形状 645"/>
            <p:cNvSpPr/>
            <p:nvPr/>
          </p:nvSpPr>
          <p:spPr>
            <a:xfrm>
              <a:off x="9213395" y="3643402"/>
              <a:ext cx="1222226" cy="2385870"/>
            </a:xfrm>
            <a:custGeom>
              <a:avLst/>
              <a:gdLst>
                <a:gd name="connsiteX0" fmla="*/ 220738 w 1178970"/>
                <a:gd name="connsiteY0" fmla="*/ 47182 h 1342604"/>
                <a:gd name="connsiteX1" fmla="*/ 506488 w 1178970"/>
                <a:gd name="connsiteY1" fmla="*/ 9082 h 1342604"/>
                <a:gd name="connsiteX2" fmla="*/ 792238 w 1178970"/>
                <a:gd name="connsiteY2" fmla="*/ 18607 h 1342604"/>
                <a:gd name="connsiteX3" fmla="*/ 820813 w 1178970"/>
                <a:gd name="connsiteY3" fmla="*/ 199582 h 1342604"/>
                <a:gd name="connsiteX4" fmla="*/ 1058938 w 1178970"/>
                <a:gd name="connsiteY4" fmla="*/ 351982 h 1342604"/>
                <a:gd name="connsiteX5" fmla="*/ 1173238 w 1178970"/>
                <a:gd name="connsiteY5" fmla="*/ 561532 h 1342604"/>
                <a:gd name="connsiteX6" fmla="*/ 1154188 w 1178970"/>
                <a:gd name="connsiteY6" fmla="*/ 971107 h 1342604"/>
                <a:gd name="connsiteX7" fmla="*/ 1087513 w 1178970"/>
                <a:gd name="connsiteY7" fmla="*/ 1161607 h 1342604"/>
                <a:gd name="connsiteX8" fmla="*/ 573163 w 1178970"/>
                <a:gd name="connsiteY8" fmla="*/ 1342582 h 1342604"/>
                <a:gd name="connsiteX9" fmla="*/ 173113 w 1178970"/>
                <a:gd name="connsiteY9" fmla="*/ 1171132 h 1342604"/>
                <a:gd name="connsiteX10" fmla="*/ 58813 w 1178970"/>
                <a:gd name="connsiteY10" fmla="*/ 799657 h 1342604"/>
                <a:gd name="connsiteX11" fmla="*/ 11188 w 1178970"/>
                <a:gd name="connsiteY11" fmla="*/ 447232 h 1342604"/>
                <a:gd name="connsiteX12" fmla="*/ 220738 w 1178970"/>
                <a:gd name="connsiteY12" fmla="*/ 47182 h 134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8970" h="1342604">
                  <a:moveTo>
                    <a:pt x="220738" y="47182"/>
                  </a:moveTo>
                  <a:cubicBezTo>
                    <a:pt x="303288" y="-25843"/>
                    <a:pt x="411238" y="13844"/>
                    <a:pt x="506488" y="9082"/>
                  </a:cubicBezTo>
                  <a:cubicBezTo>
                    <a:pt x="601738" y="4320"/>
                    <a:pt x="739851" y="-13143"/>
                    <a:pt x="792238" y="18607"/>
                  </a:cubicBezTo>
                  <a:cubicBezTo>
                    <a:pt x="844625" y="50357"/>
                    <a:pt x="776363" y="144020"/>
                    <a:pt x="820813" y="199582"/>
                  </a:cubicBezTo>
                  <a:cubicBezTo>
                    <a:pt x="865263" y="255144"/>
                    <a:pt x="1000201" y="291657"/>
                    <a:pt x="1058938" y="351982"/>
                  </a:cubicBezTo>
                  <a:cubicBezTo>
                    <a:pt x="1117675" y="412307"/>
                    <a:pt x="1157363" y="458345"/>
                    <a:pt x="1173238" y="561532"/>
                  </a:cubicBezTo>
                  <a:cubicBezTo>
                    <a:pt x="1189113" y="664719"/>
                    <a:pt x="1168475" y="871095"/>
                    <a:pt x="1154188" y="971107"/>
                  </a:cubicBezTo>
                  <a:cubicBezTo>
                    <a:pt x="1139901" y="1071119"/>
                    <a:pt x="1184350" y="1099695"/>
                    <a:pt x="1087513" y="1161607"/>
                  </a:cubicBezTo>
                  <a:cubicBezTo>
                    <a:pt x="990676" y="1223519"/>
                    <a:pt x="725563" y="1340995"/>
                    <a:pt x="573163" y="1342582"/>
                  </a:cubicBezTo>
                  <a:cubicBezTo>
                    <a:pt x="420763" y="1344169"/>
                    <a:pt x="258838" y="1261620"/>
                    <a:pt x="173113" y="1171132"/>
                  </a:cubicBezTo>
                  <a:cubicBezTo>
                    <a:pt x="87388" y="1080645"/>
                    <a:pt x="85800" y="920307"/>
                    <a:pt x="58813" y="799657"/>
                  </a:cubicBezTo>
                  <a:cubicBezTo>
                    <a:pt x="31825" y="679007"/>
                    <a:pt x="-23737" y="574232"/>
                    <a:pt x="11188" y="447232"/>
                  </a:cubicBezTo>
                  <a:cubicBezTo>
                    <a:pt x="46113" y="320232"/>
                    <a:pt x="138188" y="120207"/>
                    <a:pt x="220738" y="47182"/>
                  </a:cubicBezTo>
                  <a:close/>
                </a:path>
              </a:pathLst>
            </a:custGeom>
            <a:solidFill>
              <a:srgbClr val="D2342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7" name="任意多边形: 形状 646"/>
            <p:cNvSpPr/>
            <p:nvPr/>
          </p:nvSpPr>
          <p:spPr>
            <a:xfrm>
              <a:off x="9824508" y="3643402"/>
              <a:ext cx="206501" cy="383449"/>
            </a:xfrm>
            <a:custGeom>
              <a:avLst/>
              <a:gdLst>
                <a:gd name="connsiteX0" fmla="*/ 565 w 184388"/>
                <a:gd name="connsiteY0" fmla="*/ 444 h 244920"/>
                <a:gd name="connsiteX1" fmla="*/ 143440 w 184388"/>
                <a:gd name="connsiteY1" fmla="*/ 29019 h 244920"/>
                <a:gd name="connsiteX2" fmla="*/ 143440 w 184388"/>
                <a:gd name="connsiteY2" fmla="*/ 105219 h 244920"/>
                <a:gd name="connsiteX3" fmla="*/ 181540 w 184388"/>
                <a:gd name="connsiteY3" fmla="*/ 190944 h 244920"/>
                <a:gd name="connsiteX4" fmla="*/ 172015 w 184388"/>
                <a:gd name="connsiteY4" fmla="*/ 238569 h 244920"/>
                <a:gd name="connsiteX5" fmla="*/ 95815 w 184388"/>
                <a:gd name="connsiteY5" fmla="*/ 48069 h 244920"/>
                <a:gd name="connsiteX6" fmla="*/ 565 w 184388"/>
                <a:gd name="connsiteY6" fmla="*/ 444 h 24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88" h="244920">
                  <a:moveTo>
                    <a:pt x="565" y="444"/>
                  </a:moveTo>
                  <a:cubicBezTo>
                    <a:pt x="8503" y="-2731"/>
                    <a:pt x="119628" y="11557"/>
                    <a:pt x="143440" y="29019"/>
                  </a:cubicBezTo>
                  <a:cubicBezTo>
                    <a:pt x="167252" y="46481"/>
                    <a:pt x="137090" y="78232"/>
                    <a:pt x="143440" y="105219"/>
                  </a:cubicBezTo>
                  <a:cubicBezTo>
                    <a:pt x="149790" y="132206"/>
                    <a:pt x="176778" y="168719"/>
                    <a:pt x="181540" y="190944"/>
                  </a:cubicBezTo>
                  <a:cubicBezTo>
                    <a:pt x="186303" y="213169"/>
                    <a:pt x="186302" y="262381"/>
                    <a:pt x="172015" y="238569"/>
                  </a:cubicBezTo>
                  <a:cubicBezTo>
                    <a:pt x="157728" y="214757"/>
                    <a:pt x="121215" y="81406"/>
                    <a:pt x="95815" y="48069"/>
                  </a:cubicBezTo>
                  <a:cubicBezTo>
                    <a:pt x="70415" y="14732"/>
                    <a:pt x="-7373" y="3619"/>
                    <a:pt x="565" y="4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8" name="任意多边形: 形状 647"/>
            <p:cNvSpPr/>
            <p:nvPr/>
          </p:nvSpPr>
          <p:spPr>
            <a:xfrm rot="2560585">
              <a:off x="9191778" y="4155737"/>
              <a:ext cx="206501" cy="383449"/>
            </a:xfrm>
            <a:custGeom>
              <a:avLst/>
              <a:gdLst>
                <a:gd name="connsiteX0" fmla="*/ 565 w 184388"/>
                <a:gd name="connsiteY0" fmla="*/ 444 h 244920"/>
                <a:gd name="connsiteX1" fmla="*/ 143440 w 184388"/>
                <a:gd name="connsiteY1" fmla="*/ 29019 h 244920"/>
                <a:gd name="connsiteX2" fmla="*/ 143440 w 184388"/>
                <a:gd name="connsiteY2" fmla="*/ 105219 h 244920"/>
                <a:gd name="connsiteX3" fmla="*/ 181540 w 184388"/>
                <a:gd name="connsiteY3" fmla="*/ 190944 h 244920"/>
                <a:gd name="connsiteX4" fmla="*/ 172015 w 184388"/>
                <a:gd name="connsiteY4" fmla="*/ 238569 h 244920"/>
                <a:gd name="connsiteX5" fmla="*/ 95815 w 184388"/>
                <a:gd name="connsiteY5" fmla="*/ 48069 h 244920"/>
                <a:gd name="connsiteX6" fmla="*/ 565 w 184388"/>
                <a:gd name="connsiteY6" fmla="*/ 444 h 24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88" h="244920">
                  <a:moveTo>
                    <a:pt x="565" y="444"/>
                  </a:moveTo>
                  <a:cubicBezTo>
                    <a:pt x="8503" y="-2731"/>
                    <a:pt x="119628" y="11557"/>
                    <a:pt x="143440" y="29019"/>
                  </a:cubicBezTo>
                  <a:cubicBezTo>
                    <a:pt x="167252" y="46481"/>
                    <a:pt x="137090" y="78232"/>
                    <a:pt x="143440" y="105219"/>
                  </a:cubicBezTo>
                  <a:cubicBezTo>
                    <a:pt x="149790" y="132206"/>
                    <a:pt x="176778" y="168719"/>
                    <a:pt x="181540" y="190944"/>
                  </a:cubicBezTo>
                  <a:cubicBezTo>
                    <a:pt x="186303" y="213169"/>
                    <a:pt x="186302" y="262381"/>
                    <a:pt x="172015" y="238569"/>
                  </a:cubicBezTo>
                  <a:cubicBezTo>
                    <a:pt x="157728" y="214757"/>
                    <a:pt x="121215" y="81406"/>
                    <a:pt x="95815" y="48069"/>
                  </a:cubicBezTo>
                  <a:cubicBezTo>
                    <a:pt x="70415" y="14732"/>
                    <a:pt x="-7373" y="3619"/>
                    <a:pt x="565" y="4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9" name="任意多边形: 形状 648"/>
            <p:cNvSpPr/>
            <p:nvPr/>
          </p:nvSpPr>
          <p:spPr>
            <a:xfrm>
              <a:off x="9344479" y="5529114"/>
              <a:ext cx="206501" cy="383449"/>
            </a:xfrm>
            <a:custGeom>
              <a:avLst/>
              <a:gdLst>
                <a:gd name="connsiteX0" fmla="*/ 565 w 184388"/>
                <a:gd name="connsiteY0" fmla="*/ 444 h 244920"/>
                <a:gd name="connsiteX1" fmla="*/ 143440 w 184388"/>
                <a:gd name="connsiteY1" fmla="*/ 29019 h 244920"/>
                <a:gd name="connsiteX2" fmla="*/ 143440 w 184388"/>
                <a:gd name="connsiteY2" fmla="*/ 105219 h 244920"/>
                <a:gd name="connsiteX3" fmla="*/ 181540 w 184388"/>
                <a:gd name="connsiteY3" fmla="*/ 190944 h 244920"/>
                <a:gd name="connsiteX4" fmla="*/ 172015 w 184388"/>
                <a:gd name="connsiteY4" fmla="*/ 238569 h 244920"/>
                <a:gd name="connsiteX5" fmla="*/ 95815 w 184388"/>
                <a:gd name="connsiteY5" fmla="*/ 48069 h 244920"/>
                <a:gd name="connsiteX6" fmla="*/ 565 w 184388"/>
                <a:gd name="connsiteY6" fmla="*/ 444 h 24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88" h="244920">
                  <a:moveTo>
                    <a:pt x="565" y="444"/>
                  </a:moveTo>
                  <a:cubicBezTo>
                    <a:pt x="8503" y="-2731"/>
                    <a:pt x="119628" y="11557"/>
                    <a:pt x="143440" y="29019"/>
                  </a:cubicBezTo>
                  <a:cubicBezTo>
                    <a:pt x="167252" y="46481"/>
                    <a:pt x="137090" y="78232"/>
                    <a:pt x="143440" y="105219"/>
                  </a:cubicBezTo>
                  <a:cubicBezTo>
                    <a:pt x="149790" y="132206"/>
                    <a:pt x="176778" y="168719"/>
                    <a:pt x="181540" y="190944"/>
                  </a:cubicBezTo>
                  <a:cubicBezTo>
                    <a:pt x="186303" y="213169"/>
                    <a:pt x="186302" y="262381"/>
                    <a:pt x="172015" y="238569"/>
                  </a:cubicBezTo>
                  <a:cubicBezTo>
                    <a:pt x="157728" y="214757"/>
                    <a:pt x="121215" y="81406"/>
                    <a:pt x="95815" y="48069"/>
                  </a:cubicBezTo>
                  <a:cubicBezTo>
                    <a:pt x="70415" y="14732"/>
                    <a:pt x="-7373" y="3619"/>
                    <a:pt x="565" y="4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0" name="任意多边形: 形状 649"/>
            <p:cNvSpPr/>
            <p:nvPr/>
          </p:nvSpPr>
          <p:spPr>
            <a:xfrm rot="16770865">
              <a:off x="10094692" y="5601372"/>
              <a:ext cx="288680" cy="274292"/>
            </a:xfrm>
            <a:custGeom>
              <a:avLst/>
              <a:gdLst>
                <a:gd name="connsiteX0" fmla="*/ 565 w 184388"/>
                <a:gd name="connsiteY0" fmla="*/ 444 h 244920"/>
                <a:gd name="connsiteX1" fmla="*/ 143440 w 184388"/>
                <a:gd name="connsiteY1" fmla="*/ 29019 h 244920"/>
                <a:gd name="connsiteX2" fmla="*/ 143440 w 184388"/>
                <a:gd name="connsiteY2" fmla="*/ 105219 h 244920"/>
                <a:gd name="connsiteX3" fmla="*/ 181540 w 184388"/>
                <a:gd name="connsiteY3" fmla="*/ 190944 h 244920"/>
                <a:gd name="connsiteX4" fmla="*/ 172015 w 184388"/>
                <a:gd name="connsiteY4" fmla="*/ 238569 h 244920"/>
                <a:gd name="connsiteX5" fmla="*/ 95815 w 184388"/>
                <a:gd name="connsiteY5" fmla="*/ 48069 h 244920"/>
                <a:gd name="connsiteX6" fmla="*/ 565 w 184388"/>
                <a:gd name="connsiteY6" fmla="*/ 444 h 24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88" h="244920">
                  <a:moveTo>
                    <a:pt x="565" y="444"/>
                  </a:moveTo>
                  <a:cubicBezTo>
                    <a:pt x="8503" y="-2731"/>
                    <a:pt x="119628" y="11557"/>
                    <a:pt x="143440" y="29019"/>
                  </a:cubicBezTo>
                  <a:cubicBezTo>
                    <a:pt x="167252" y="46481"/>
                    <a:pt x="137090" y="78232"/>
                    <a:pt x="143440" y="105219"/>
                  </a:cubicBezTo>
                  <a:cubicBezTo>
                    <a:pt x="149790" y="132206"/>
                    <a:pt x="176778" y="168719"/>
                    <a:pt x="181540" y="190944"/>
                  </a:cubicBezTo>
                  <a:cubicBezTo>
                    <a:pt x="186303" y="213169"/>
                    <a:pt x="186302" y="262381"/>
                    <a:pt x="172015" y="238569"/>
                  </a:cubicBezTo>
                  <a:cubicBezTo>
                    <a:pt x="157728" y="214757"/>
                    <a:pt x="121215" y="81406"/>
                    <a:pt x="95815" y="48069"/>
                  </a:cubicBezTo>
                  <a:cubicBezTo>
                    <a:pt x="70415" y="14732"/>
                    <a:pt x="-7373" y="3619"/>
                    <a:pt x="565" y="4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1" name="任意多边形: 形状 650"/>
            <p:cNvSpPr/>
            <p:nvPr/>
          </p:nvSpPr>
          <p:spPr>
            <a:xfrm rot="1080419">
              <a:off x="9066575" y="4896730"/>
              <a:ext cx="206501" cy="383449"/>
            </a:xfrm>
            <a:custGeom>
              <a:avLst/>
              <a:gdLst>
                <a:gd name="connsiteX0" fmla="*/ 565 w 184388"/>
                <a:gd name="connsiteY0" fmla="*/ 444 h 244920"/>
                <a:gd name="connsiteX1" fmla="*/ 143440 w 184388"/>
                <a:gd name="connsiteY1" fmla="*/ 29019 h 244920"/>
                <a:gd name="connsiteX2" fmla="*/ 143440 w 184388"/>
                <a:gd name="connsiteY2" fmla="*/ 105219 h 244920"/>
                <a:gd name="connsiteX3" fmla="*/ 181540 w 184388"/>
                <a:gd name="connsiteY3" fmla="*/ 190944 h 244920"/>
                <a:gd name="connsiteX4" fmla="*/ 172015 w 184388"/>
                <a:gd name="connsiteY4" fmla="*/ 238569 h 244920"/>
                <a:gd name="connsiteX5" fmla="*/ 95815 w 184388"/>
                <a:gd name="connsiteY5" fmla="*/ 48069 h 244920"/>
                <a:gd name="connsiteX6" fmla="*/ 565 w 184388"/>
                <a:gd name="connsiteY6" fmla="*/ 444 h 24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88" h="244920">
                  <a:moveTo>
                    <a:pt x="565" y="444"/>
                  </a:moveTo>
                  <a:cubicBezTo>
                    <a:pt x="8503" y="-2731"/>
                    <a:pt x="119628" y="11557"/>
                    <a:pt x="143440" y="29019"/>
                  </a:cubicBezTo>
                  <a:cubicBezTo>
                    <a:pt x="167252" y="46481"/>
                    <a:pt x="137090" y="78232"/>
                    <a:pt x="143440" y="105219"/>
                  </a:cubicBezTo>
                  <a:cubicBezTo>
                    <a:pt x="149790" y="132206"/>
                    <a:pt x="176778" y="168719"/>
                    <a:pt x="181540" y="190944"/>
                  </a:cubicBezTo>
                  <a:cubicBezTo>
                    <a:pt x="186303" y="213169"/>
                    <a:pt x="186302" y="262381"/>
                    <a:pt x="172015" y="238569"/>
                  </a:cubicBezTo>
                  <a:cubicBezTo>
                    <a:pt x="157728" y="214757"/>
                    <a:pt x="121215" y="81406"/>
                    <a:pt x="95815" y="48069"/>
                  </a:cubicBezTo>
                  <a:cubicBezTo>
                    <a:pt x="70415" y="14732"/>
                    <a:pt x="-7373" y="3619"/>
                    <a:pt x="565" y="444"/>
                  </a:cubicBezTo>
                  <a:close/>
                </a:path>
              </a:pathLst>
            </a:custGeom>
            <a:solidFill>
              <a:srgbClr val="D23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2" name="任意多边形: 形状 651"/>
            <p:cNvSpPr/>
            <p:nvPr/>
          </p:nvSpPr>
          <p:spPr>
            <a:xfrm rot="12690433">
              <a:off x="10419610" y="5058839"/>
              <a:ext cx="206501" cy="383449"/>
            </a:xfrm>
            <a:custGeom>
              <a:avLst/>
              <a:gdLst>
                <a:gd name="connsiteX0" fmla="*/ 565 w 184388"/>
                <a:gd name="connsiteY0" fmla="*/ 444 h 244920"/>
                <a:gd name="connsiteX1" fmla="*/ 143440 w 184388"/>
                <a:gd name="connsiteY1" fmla="*/ 29019 h 244920"/>
                <a:gd name="connsiteX2" fmla="*/ 143440 w 184388"/>
                <a:gd name="connsiteY2" fmla="*/ 105219 h 244920"/>
                <a:gd name="connsiteX3" fmla="*/ 181540 w 184388"/>
                <a:gd name="connsiteY3" fmla="*/ 190944 h 244920"/>
                <a:gd name="connsiteX4" fmla="*/ 172015 w 184388"/>
                <a:gd name="connsiteY4" fmla="*/ 238569 h 244920"/>
                <a:gd name="connsiteX5" fmla="*/ 95815 w 184388"/>
                <a:gd name="connsiteY5" fmla="*/ 48069 h 244920"/>
                <a:gd name="connsiteX6" fmla="*/ 565 w 184388"/>
                <a:gd name="connsiteY6" fmla="*/ 444 h 24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88" h="244920">
                  <a:moveTo>
                    <a:pt x="565" y="444"/>
                  </a:moveTo>
                  <a:cubicBezTo>
                    <a:pt x="8503" y="-2731"/>
                    <a:pt x="119628" y="11557"/>
                    <a:pt x="143440" y="29019"/>
                  </a:cubicBezTo>
                  <a:cubicBezTo>
                    <a:pt x="167252" y="46481"/>
                    <a:pt x="137090" y="78232"/>
                    <a:pt x="143440" y="105219"/>
                  </a:cubicBezTo>
                  <a:cubicBezTo>
                    <a:pt x="149790" y="132206"/>
                    <a:pt x="176778" y="168719"/>
                    <a:pt x="181540" y="190944"/>
                  </a:cubicBezTo>
                  <a:cubicBezTo>
                    <a:pt x="186303" y="213169"/>
                    <a:pt x="186302" y="262381"/>
                    <a:pt x="172015" y="238569"/>
                  </a:cubicBezTo>
                  <a:cubicBezTo>
                    <a:pt x="157728" y="214757"/>
                    <a:pt x="121215" y="81406"/>
                    <a:pt x="95815" y="48069"/>
                  </a:cubicBezTo>
                  <a:cubicBezTo>
                    <a:pt x="70415" y="14732"/>
                    <a:pt x="-7373" y="3619"/>
                    <a:pt x="565" y="444"/>
                  </a:cubicBezTo>
                  <a:close/>
                </a:path>
              </a:pathLst>
            </a:custGeom>
            <a:solidFill>
              <a:srgbClr val="D23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3" name="任意多边形: 形状 652"/>
            <p:cNvSpPr/>
            <p:nvPr/>
          </p:nvSpPr>
          <p:spPr>
            <a:xfrm rot="2560585">
              <a:off x="10118627" y="4430979"/>
              <a:ext cx="206501" cy="383449"/>
            </a:xfrm>
            <a:custGeom>
              <a:avLst/>
              <a:gdLst>
                <a:gd name="connsiteX0" fmla="*/ 565 w 184388"/>
                <a:gd name="connsiteY0" fmla="*/ 444 h 244920"/>
                <a:gd name="connsiteX1" fmla="*/ 143440 w 184388"/>
                <a:gd name="connsiteY1" fmla="*/ 29019 h 244920"/>
                <a:gd name="connsiteX2" fmla="*/ 143440 w 184388"/>
                <a:gd name="connsiteY2" fmla="*/ 105219 h 244920"/>
                <a:gd name="connsiteX3" fmla="*/ 181540 w 184388"/>
                <a:gd name="connsiteY3" fmla="*/ 190944 h 244920"/>
                <a:gd name="connsiteX4" fmla="*/ 172015 w 184388"/>
                <a:gd name="connsiteY4" fmla="*/ 238569 h 244920"/>
                <a:gd name="connsiteX5" fmla="*/ 95815 w 184388"/>
                <a:gd name="connsiteY5" fmla="*/ 48069 h 244920"/>
                <a:gd name="connsiteX6" fmla="*/ 565 w 184388"/>
                <a:gd name="connsiteY6" fmla="*/ 444 h 24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88" h="244920">
                  <a:moveTo>
                    <a:pt x="565" y="444"/>
                  </a:moveTo>
                  <a:cubicBezTo>
                    <a:pt x="8503" y="-2731"/>
                    <a:pt x="119628" y="11557"/>
                    <a:pt x="143440" y="29019"/>
                  </a:cubicBezTo>
                  <a:cubicBezTo>
                    <a:pt x="167252" y="46481"/>
                    <a:pt x="137090" y="78232"/>
                    <a:pt x="143440" y="105219"/>
                  </a:cubicBezTo>
                  <a:cubicBezTo>
                    <a:pt x="149790" y="132206"/>
                    <a:pt x="176778" y="168719"/>
                    <a:pt x="181540" y="190944"/>
                  </a:cubicBezTo>
                  <a:cubicBezTo>
                    <a:pt x="186303" y="213169"/>
                    <a:pt x="186302" y="262381"/>
                    <a:pt x="172015" y="238569"/>
                  </a:cubicBezTo>
                  <a:cubicBezTo>
                    <a:pt x="157728" y="214757"/>
                    <a:pt x="121215" y="81406"/>
                    <a:pt x="95815" y="48069"/>
                  </a:cubicBezTo>
                  <a:cubicBezTo>
                    <a:pt x="70415" y="14732"/>
                    <a:pt x="-7373" y="3619"/>
                    <a:pt x="565" y="4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54" name="组合 653"/>
            <p:cNvGrpSpPr/>
            <p:nvPr/>
          </p:nvGrpSpPr>
          <p:grpSpPr>
            <a:xfrm rot="20449623">
              <a:off x="9774216" y="4528595"/>
              <a:ext cx="593503" cy="1089560"/>
              <a:chOff x="5467995" y="4149028"/>
              <a:chExt cx="1340018" cy="1705997"/>
            </a:xfrm>
          </p:grpSpPr>
          <p:grpSp>
            <p:nvGrpSpPr>
              <p:cNvPr id="655" name="组合 654"/>
              <p:cNvGrpSpPr/>
              <p:nvPr/>
            </p:nvGrpSpPr>
            <p:grpSpPr>
              <a:xfrm>
                <a:off x="5467995" y="4149028"/>
                <a:ext cx="1145273" cy="1705997"/>
                <a:chOff x="5467995" y="4149028"/>
                <a:chExt cx="1145273" cy="1705997"/>
              </a:xfrm>
            </p:grpSpPr>
            <p:grpSp>
              <p:nvGrpSpPr>
                <p:cNvPr id="657" name="组合 656"/>
                <p:cNvGrpSpPr/>
                <p:nvPr/>
              </p:nvGrpSpPr>
              <p:grpSpPr>
                <a:xfrm>
                  <a:off x="5467995" y="4149028"/>
                  <a:ext cx="1145273" cy="1088371"/>
                  <a:chOff x="3643464" y="1803021"/>
                  <a:chExt cx="3822182" cy="4115860"/>
                </a:xfrm>
              </p:grpSpPr>
              <p:grpSp>
                <p:nvGrpSpPr>
                  <p:cNvPr id="663" name="组合 662"/>
                  <p:cNvGrpSpPr/>
                  <p:nvPr/>
                </p:nvGrpSpPr>
                <p:grpSpPr>
                  <a:xfrm>
                    <a:off x="3643464" y="1803021"/>
                    <a:ext cx="3822182" cy="4115860"/>
                    <a:chOff x="4868295" y="3795678"/>
                    <a:chExt cx="1598767" cy="1576886"/>
                  </a:xfrm>
                </p:grpSpPr>
                <p:sp>
                  <p:nvSpPr>
                    <p:cNvPr id="685" name="任意多边形: 形状 684"/>
                    <p:cNvSpPr/>
                    <p:nvPr/>
                  </p:nvSpPr>
                  <p:spPr>
                    <a:xfrm>
                      <a:off x="5309617" y="3795678"/>
                      <a:ext cx="697491" cy="816079"/>
                    </a:xfrm>
                    <a:custGeom>
                      <a:avLst/>
                      <a:gdLst>
                        <a:gd name="connsiteX0" fmla="*/ 336274 w 790721"/>
                        <a:gd name="connsiteY0" fmla="*/ 937145 h 937145"/>
                        <a:gd name="connsiteX1" fmla="*/ 230256 w 790721"/>
                        <a:gd name="connsiteY1" fmla="*/ 658849 h 937145"/>
                        <a:gd name="connsiteX2" fmla="*/ 4970 w 790721"/>
                        <a:gd name="connsiteY2" fmla="*/ 433562 h 937145"/>
                        <a:gd name="connsiteX3" fmla="*/ 97735 w 790721"/>
                        <a:gd name="connsiteY3" fmla="*/ 168518 h 937145"/>
                        <a:gd name="connsiteX4" fmla="*/ 362778 w 790721"/>
                        <a:gd name="connsiteY4" fmla="*/ 49249 h 937145"/>
                        <a:gd name="connsiteX5" fmla="*/ 468796 w 790721"/>
                        <a:gd name="connsiteY5" fmla="*/ 115510 h 937145"/>
                        <a:gd name="connsiteX6" fmla="*/ 733839 w 790721"/>
                        <a:gd name="connsiteY6" fmla="*/ 49249 h 937145"/>
                        <a:gd name="connsiteX7" fmla="*/ 786848 w 790721"/>
                        <a:gd name="connsiteY7" fmla="*/ 9492 h 937145"/>
                        <a:gd name="connsiteX8" fmla="*/ 667578 w 790721"/>
                        <a:gd name="connsiteY8" fmla="*/ 234779 h 937145"/>
                        <a:gd name="connsiteX9" fmla="*/ 720587 w 790721"/>
                        <a:gd name="connsiteY9" fmla="*/ 367301 h 937145"/>
                        <a:gd name="connsiteX10" fmla="*/ 694083 w 790721"/>
                        <a:gd name="connsiteY10" fmla="*/ 605840 h 937145"/>
                        <a:gd name="connsiteX11" fmla="*/ 389283 w 790721"/>
                        <a:gd name="connsiteY11" fmla="*/ 910640 h 9371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790721" h="937145">
                          <a:moveTo>
                            <a:pt x="336274" y="937145"/>
                          </a:moveTo>
                          <a:cubicBezTo>
                            <a:pt x="310873" y="839962"/>
                            <a:pt x="285473" y="742779"/>
                            <a:pt x="230256" y="658849"/>
                          </a:cubicBezTo>
                          <a:cubicBezTo>
                            <a:pt x="175039" y="574919"/>
                            <a:pt x="27057" y="515284"/>
                            <a:pt x="4970" y="433562"/>
                          </a:cubicBezTo>
                          <a:cubicBezTo>
                            <a:pt x="-17117" y="351840"/>
                            <a:pt x="38100" y="232570"/>
                            <a:pt x="97735" y="168518"/>
                          </a:cubicBezTo>
                          <a:cubicBezTo>
                            <a:pt x="157370" y="104466"/>
                            <a:pt x="300934" y="58084"/>
                            <a:pt x="362778" y="49249"/>
                          </a:cubicBezTo>
                          <a:cubicBezTo>
                            <a:pt x="424622" y="40414"/>
                            <a:pt x="406953" y="115510"/>
                            <a:pt x="468796" y="115510"/>
                          </a:cubicBezTo>
                          <a:cubicBezTo>
                            <a:pt x="530639" y="115510"/>
                            <a:pt x="733839" y="49249"/>
                            <a:pt x="733839" y="49249"/>
                          </a:cubicBezTo>
                          <a:cubicBezTo>
                            <a:pt x="786848" y="31579"/>
                            <a:pt x="797891" y="-21430"/>
                            <a:pt x="786848" y="9492"/>
                          </a:cubicBezTo>
                          <a:cubicBezTo>
                            <a:pt x="775805" y="40414"/>
                            <a:pt x="678622" y="175144"/>
                            <a:pt x="667578" y="234779"/>
                          </a:cubicBezTo>
                          <a:cubicBezTo>
                            <a:pt x="656535" y="294414"/>
                            <a:pt x="716170" y="305457"/>
                            <a:pt x="720587" y="367301"/>
                          </a:cubicBezTo>
                          <a:cubicBezTo>
                            <a:pt x="725005" y="429144"/>
                            <a:pt x="749300" y="515284"/>
                            <a:pt x="694083" y="605840"/>
                          </a:cubicBezTo>
                          <a:cubicBezTo>
                            <a:pt x="638866" y="696396"/>
                            <a:pt x="514074" y="803518"/>
                            <a:pt x="389283" y="910640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86" name="任意多边形: 形状 685"/>
                    <p:cNvSpPr/>
                    <p:nvPr/>
                  </p:nvSpPr>
                  <p:spPr>
                    <a:xfrm>
                      <a:off x="5592418" y="4359965"/>
                      <a:ext cx="874644" cy="503583"/>
                    </a:xfrm>
                    <a:custGeom>
                      <a:avLst/>
                      <a:gdLst>
                        <a:gd name="connsiteX0" fmla="*/ 0 w 954416"/>
                        <a:gd name="connsiteY0" fmla="*/ 281039 h 493074"/>
                        <a:gd name="connsiteX1" fmla="*/ 238540 w 954416"/>
                        <a:gd name="connsiteY1" fmla="*/ 135265 h 493074"/>
                        <a:gd name="connsiteX2" fmla="*/ 450574 w 954416"/>
                        <a:gd name="connsiteY2" fmla="*/ 2743 h 493074"/>
                        <a:gd name="connsiteX3" fmla="*/ 755374 w 954416"/>
                        <a:gd name="connsiteY3" fmla="*/ 55752 h 493074"/>
                        <a:gd name="connsiteX4" fmla="*/ 954157 w 954416"/>
                        <a:gd name="connsiteY4" fmla="*/ 175022 h 493074"/>
                        <a:gd name="connsiteX5" fmla="*/ 715618 w 954416"/>
                        <a:gd name="connsiteY5" fmla="*/ 426813 h 493074"/>
                        <a:gd name="connsiteX6" fmla="*/ 437322 w 954416"/>
                        <a:gd name="connsiteY6" fmla="*/ 493074 h 4930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954416" h="493074">
                          <a:moveTo>
                            <a:pt x="0" y="281039"/>
                          </a:moveTo>
                          <a:lnTo>
                            <a:pt x="238540" y="135265"/>
                          </a:lnTo>
                          <a:cubicBezTo>
                            <a:pt x="313636" y="88882"/>
                            <a:pt x="364435" y="15995"/>
                            <a:pt x="450574" y="2743"/>
                          </a:cubicBezTo>
                          <a:cubicBezTo>
                            <a:pt x="536713" y="-10509"/>
                            <a:pt x="671444" y="27039"/>
                            <a:pt x="755374" y="55752"/>
                          </a:cubicBezTo>
                          <a:cubicBezTo>
                            <a:pt x="839305" y="84465"/>
                            <a:pt x="960783" y="113178"/>
                            <a:pt x="954157" y="175022"/>
                          </a:cubicBezTo>
                          <a:cubicBezTo>
                            <a:pt x="947531" y="236865"/>
                            <a:pt x="801757" y="373804"/>
                            <a:pt x="715618" y="426813"/>
                          </a:cubicBezTo>
                          <a:cubicBezTo>
                            <a:pt x="629479" y="479822"/>
                            <a:pt x="533400" y="486448"/>
                            <a:pt x="437322" y="493074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87" name="任意多边形: 形状 686"/>
                    <p:cNvSpPr/>
                    <p:nvPr/>
                  </p:nvSpPr>
                  <p:spPr>
                    <a:xfrm rot="20791823">
                      <a:off x="5535710" y="4654957"/>
                      <a:ext cx="604792" cy="717607"/>
                    </a:xfrm>
                    <a:custGeom>
                      <a:avLst/>
                      <a:gdLst>
                        <a:gd name="connsiteX0" fmla="*/ 252399 w 769234"/>
                        <a:gd name="connsiteY0" fmla="*/ 0 h 717607"/>
                        <a:gd name="connsiteX1" fmla="*/ 477686 w 769234"/>
                        <a:gd name="connsiteY1" fmla="*/ 53009 h 717607"/>
                        <a:gd name="connsiteX2" fmla="*/ 623460 w 769234"/>
                        <a:gd name="connsiteY2" fmla="*/ 225287 h 717607"/>
                        <a:gd name="connsiteX3" fmla="*/ 769234 w 769234"/>
                        <a:gd name="connsiteY3" fmla="*/ 410817 h 717607"/>
                        <a:gd name="connsiteX4" fmla="*/ 623460 w 769234"/>
                        <a:gd name="connsiteY4" fmla="*/ 675861 h 717607"/>
                        <a:gd name="connsiteX5" fmla="*/ 305408 w 769234"/>
                        <a:gd name="connsiteY5" fmla="*/ 715617 h 717607"/>
                        <a:gd name="connsiteX6" fmla="*/ 93373 w 769234"/>
                        <a:gd name="connsiteY6" fmla="*/ 662609 h 717607"/>
                        <a:gd name="connsiteX7" fmla="*/ 608 w 769234"/>
                        <a:gd name="connsiteY7" fmla="*/ 384313 h 717607"/>
                        <a:gd name="connsiteX8" fmla="*/ 133130 w 769234"/>
                        <a:gd name="connsiteY8" fmla="*/ 39757 h 717607"/>
                        <a:gd name="connsiteX9" fmla="*/ 133130 w 769234"/>
                        <a:gd name="connsiteY9" fmla="*/ 39757 h 7176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769234" h="717607">
                          <a:moveTo>
                            <a:pt x="252399" y="0"/>
                          </a:moveTo>
                          <a:cubicBezTo>
                            <a:pt x="334121" y="7730"/>
                            <a:pt x="415843" y="15461"/>
                            <a:pt x="477686" y="53009"/>
                          </a:cubicBezTo>
                          <a:cubicBezTo>
                            <a:pt x="539529" y="90557"/>
                            <a:pt x="574869" y="165652"/>
                            <a:pt x="623460" y="225287"/>
                          </a:cubicBezTo>
                          <a:cubicBezTo>
                            <a:pt x="672051" y="284922"/>
                            <a:pt x="769234" y="335721"/>
                            <a:pt x="769234" y="410817"/>
                          </a:cubicBezTo>
                          <a:cubicBezTo>
                            <a:pt x="769234" y="485913"/>
                            <a:pt x="700764" y="625061"/>
                            <a:pt x="623460" y="675861"/>
                          </a:cubicBezTo>
                          <a:cubicBezTo>
                            <a:pt x="546156" y="726661"/>
                            <a:pt x="393756" y="717826"/>
                            <a:pt x="305408" y="715617"/>
                          </a:cubicBezTo>
                          <a:cubicBezTo>
                            <a:pt x="217060" y="713408"/>
                            <a:pt x="144173" y="717826"/>
                            <a:pt x="93373" y="662609"/>
                          </a:cubicBezTo>
                          <a:cubicBezTo>
                            <a:pt x="42573" y="607392"/>
                            <a:pt x="-6018" y="488122"/>
                            <a:pt x="608" y="384313"/>
                          </a:cubicBezTo>
                          <a:cubicBezTo>
                            <a:pt x="7234" y="280504"/>
                            <a:pt x="133130" y="39757"/>
                            <a:pt x="133130" y="39757"/>
                          </a:cubicBezTo>
                          <a:lnTo>
                            <a:pt x="133130" y="39757"/>
                          </a:ln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88" name="任意多边形: 形状 687"/>
                    <p:cNvSpPr/>
                    <p:nvPr/>
                  </p:nvSpPr>
                  <p:spPr>
                    <a:xfrm>
                      <a:off x="4868295" y="4271789"/>
                      <a:ext cx="709584" cy="552477"/>
                    </a:xfrm>
                    <a:custGeom>
                      <a:avLst/>
                      <a:gdLst>
                        <a:gd name="connsiteX0" fmla="*/ 697618 w 709584"/>
                        <a:gd name="connsiteY0" fmla="*/ 366472 h 552477"/>
                        <a:gd name="connsiteX1" fmla="*/ 565096 w 709584"/>
                        <a:gd name="connsiteY1" fmla="*/ 154437 h 552477"/>
                        <a:gd name="connsiteX2" fmla="*/ 339809 w 709584"/>
                        <a:gd name="connsiteY2" fmla="*/ 35168 h 552477"/>
                        <a:gd name="connsiteX3" fmla="*/ 167531 w 709584"/>
                        <a:gd name="connsiteY3" fmla="*/ 8663 h 552477"/>
                        <a:gd name="connsiteX4" fmla="*/ 114522 w 709584"/>
                        <a:gd name="connsiteY4" fmla="*/ 167689 h 552477"/>
                        <a:gd name="connsiteX5" fmla="*/ 8505 w 709584"/>
                        <a:gd name="connsiteY5" fmla="*/ 260454 h 552477"/>
                        <a:gd name="connsiteX6" fmla="*/ 35009 w 709584"/>
                        <a:gd name="connsiteY6" fmla="*/ 445985 h 552477"/>
                        <a:gd name="connsiteX7" fmla="*/ 260296 w 709584"/>
                        <a:gd name="connsiteY7" fmla="*/ 552002 h 552477"/>
                        <a:gd name="connsiteX8" fmla="*/ 697618 w 709584"/>
                        <a:gd name="connsiteY8" fmla="*/ 366472 h 5524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09584" h="552477">
                          <a:moveTo>
                            <a:pt x="697618" y="366472"/>
                          </a:moveTo>
                          <a:cubicBezTo>
                            <a:pt x="748418" y="300211"/>
                            <a:pt x="624731" y="209654"/>
                            <a:pt x="565096" y="154437"/>
                          </a:cubicBezTo>
                          <a:cubicBezTo>
                            <a:pt x="505461" y="99220"/>
                            <a:pt x="406070" y="59464"/>
                            <a:pt x="339809" y="35168"/>
                          </a:cubicBezTo>
                          <a:cubicBezTo>
                            <a:pt x="273548" y="10872"/>
                            <a:pt x="205079" y="-13424"/>
                            <a:pt x="167531" y="8663"/>
                          </a:cubicBezTo>
                          <a:cubicBezTo>
                            <a:pt x="129983" y="30750"/>
                            <a:pt x="141026" y="125724"/>
                            <a:pt x="114522" y="167689"/>
                          </a:cubicBezTo>
                          <a:cubicBezTo>
                            <a:pt x="88018" y="209654"/>
                            <a:pt x="21757" y="214071"/>
                            <a:pt x="8505" y="260454"/>
                          </a:cubicBezTo>
                          <a:cubicBezTo>
                            <a:pt x="-4747" y="306837"/>
                            <a:pt x="-6956" y="397394"/>
                            <a:pt x="35009" y="445985"/>
                          </a:cubicBezTo>
                          <a:cubicBezTo>
                            <a:pt x="76974" y="494576"/>
                            <a:pt x="149861" y="558628"/>
                            <a:pt x="260296" y="552002"/>
                          </a:cubicBezTo>
                          <a:cubicBezTo>
                            <a:pt x="370731" y="545376"/>
                            <a:pt x="646818" y="432733"/>
                            <a:pt x="697618" y="366472"/>
                          </a:cubicBez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89" name="任意多边形: 形状 688"/>
                    <p:cNvSpPr/>
                    <p:nvPr/>
                  </p:nvSpPr>
                  <p:spPr>
                    <a:xfrm>
                      <a:off x="4908149" y="4691270"/>
                      <a:ext cx="631260" cy="619974"/>
                    </a:xfrm>
                    <a:custGeom>
                      <a:avLst/>
                      <a:gdLst>
                        <a:gd name="connsiteX0" fmla="*/ 618008 w 631260"/>
                        <a:gd name="connsiteY0" fmla="*/ 0 h 619974"/>
                        <a:gd name="connsiteX1" fmla="*/ 167434 w 631260"/>
                        <a:gd name="connsiteY1" fmla="*/ 225287 h 619974"/>
                        <a:gd name="connsiteX2" fmla="*/ 21660 w 631260"/>
                        <a:gd name="connsiteY2" fmla="*/ 318052 h 619974"/>
                        <a:gd name="connsiteX3" fmla="*/ 21660 w 631260"/>
                        <a:gd name="connsiteY3" fmla="*/ 516834 h 619974"/>
                        <a:gd name="connsiteX4" fmla="*/ 220442 w 631260"/>
                        <a:gd name="connsiteY4" fmla="*/ 556591 h 619974"/>
                        <a:gd name="connsiteX5" fmla="*/ 326460 w 631260"/>
                        <a:gd name="connsiteY5" fmla="*/ 477078 h 619974"/>
                        <a:gd name="connsiteX6" fmla="*/ 339712 w 631260"/>
                        <a:gd name="connsiteY6" fmla="*/ 609600 h 619974"/>
                        <a:gd name="connsiteX7" fmla="*/ 564999 w 631260"/>
                        <a:gd name="connsiteY7" fmla="*/ 596347 h 619974"/>
                        <a:gd name="connsiteX8" fmla="*/ 631260 w 631260"/>
                        <a:gd name="connsiteY8" fmla="*/ 477078 h 619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31260" h="619974">
                          <a:moveTo>
                            <a:pt x="618008" y="0"/>
                          </a:moveTo>
                          <a:lnTo>
                            <a:pt x="167434" y="225287"/>
                          </a:lnTo>
                          <a:cubicBezTo>
                            <a:pt x="68043" y="278296"/>
                            <a:pt x="45956" y="269461"/>
                            <a:pt x="21660" y="318052"/>
                          </a:cubicBezTo>
                          <a:cubicBezTo>
                            <a:pt x="-2636" y="366643"/>
                            <a:pt x="-11470" y="477078"/>
                            <a:pt x="21660" y="516834"/>
                          </a:cubicBezTo>
                          <a:cubicBezTo>
                            <a:pt x="54790" y="556590"/>
                            <a:pt x="169642" y="563217"/>
                            <a:pt x="220442" y="556591"/>
                          </a:cubicBezTo>
                          <a:cubicBezTo>
                            <a:pt x="271242" y="549965"/>
                            <a:pt x="306582" y="468243"/>
                            <a:pt x="326460" y="477078"/>
                          </a:cubicBezTo>
                          <a:cubicBezTo>
                            <a:pt x="346338" y="485913"/>
                            <a:pt x="299956" y="589722"/>
                            <a:pt x="339712" y="609600"/>
                          </a:cubicBezTo>
                          <a:cubicBezTo>
                            <a:pt x="379468" y="629478"/>
                            <a:pt x="516408" y="618434"/>
                            <a:pt x="564999" y="596347"/>
                          </a:cubicBezTo>
                          <a:cubicBezTo>
                            <a:pt x="613590" y="574260"/>
                            <a:pt x="622425" y="525669"/>
                            <a:pt x="631260" y="477078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90" name="任意多边形: 形状 689"/>
                    <p:cNvSpPr/>
                    <p:nvPr/>
                  </p:nvSpPr>
                  <p:spPr>
                    <a:xfrm>
                      <a:off x="5618922" y="4200939"/>
                      <a:ext cx="106802" cy="437322"/>
                    </a:xfrm>
                    <a:custGeom>
                      <a:avLst/>
                      <a:gdLst>
                        <a:gd name="connsiteX0" fmla="*/ 39756 w 106802"/>
                        <a:gd name="connsiteY0" fmla="*/ 0 h 437322"/>
                        <a:gd name="connsiteX1" fmla="*/ 106017 w 106802"/>
                        <a:gd name="connsiteY1" fmla="*/ 106018 h 437322"/>
                        <a:gd name="connsiteX2" fmla="*/ 0 w 106802"/>
                        <a:gd name="connsiteY2" fmla="*/ 437322 h 4373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6802" h="437322">
                          <a:moveTo>
                            <a:pt x="39756" y="0"/>
                          </a:moveTo>
                          <a:cubicBezTo>
                            <a:pt x="76199" y="16565"/>
                            <a:pt x="112643" y="33131"/>
                            <a:pt x="106017" y="106018"/>
                          </a:cubicBezTo>
                          <a:cubicBezTo>
                            <a:pt x="99391" y="178905"/>
                            <a:pt x="49695" y="308113"/>
                            <a:pt x="0" y="437322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91" name="任意多边形: 形状 690"/>
                    <p:cNvSpPr/>
                    <p:nvPr/>
                  </p:nvSpPr>
                  <p:spPr>
                    <a:xfrm>
                      <a:off x="5632174" y="4280452"/>
                      <a:ext cx="145774" cy="304800"/>
                    </a:xfrm>
                    <a:custGeom>
                      <a:avLst/>
                      <a:gdLst>
                        <a:gd name="connsiteX0" fmla="*/ 145774 w 145774"/>
                        <a:gd name="connsiteY0" fmla="*/ 0 h 304800"/>
                        <a:gd name="connsiteX1" fmla="*/ 119269 w 145774"/>
                        <a:gd name="connsiteY1" fmla="*/ 172278 h 304800"/>
                        <a:gd name="connsiteX2" fmla="*/ 0 w 145774"/>
                        <a:gd name="connsiteY2" fmla="*/ 304800 h 3048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45774" h="304800">
                          <a:moveTo>
                            <a:pt x="145774" y="0"/>
                          </a:moveTo>
                          <a:cubicBezTo>
                            <a:pt x="144669" y="60739"/>
                            <a:pt x="143565" y="121478"/>
                            <a:pt x="119269" y="172278"/>
                          </a:cubicBezTo>
                          <a:cubicBezTo>
                            <a:pt x="94973" y="223078"/>
                            <a:pt x="47486" y="263939"/>
                            <a:pt x="0" y="304800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92" name="任意多边形: 形状 691"/>
                    <p:cNvSpPr/>
                    <p:nvPr/>
                  </p:nvSpPr>
                  <p:spPr>
                    <a:xfrm>
                      <a:off x="5671930" y="4530019"/>
                      <a:ext cx="304800" cy="121494"/>
                    </a:xfrm>
                    <a:custGeom>
                      <a:avLst/>
                      <a:gdLst>
                        <a:gd name="connsiteX0" fmla="*/ 0 w 304800"/>
                        <a:gd name="connsiteY0" fmla="*/ 121494 h 121494"/>
                        <a:gd name="connsiteX1" fmla="*/ 225287 w 304800"/>
                        <a:gd name="connsiteY1" fmla="*/ 2224 h 121494"/>
                        <a:gd name="connsiteX2" fmla="*/ 304800 w 304800"/>
                        <a:gd name="connsiteY2" fmla="*/ 55233 h 1214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04800" h="121494">
                          <a:moveTo>
                            <a:pt x="0" y="121494"/>
                          </a:moveTo>
                          <a:cubicBezTo>
                            <a:pt x="87243" y="67380"/>
                            <a:pt x="174487" y="13267"/>
                            <a:pt x="225287" y="2224"/>
                          </a:cubicBezTo>
                          <a:cubicBezTo>
                            <a:pt x="276087" y="-8820"/>
                            <a:pt x="290443" y="23206"/>
                            <a:pt x="304800" y="55233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93" name="任意多边形: 形状 692"/>
                    <p:cNvSpPr/>
                    <p:nvPr/>
                  </p:nvSpPr>
                  <p:spPr>
                    <a:xfrm>
                      <a:off x="5643931" y="4691270"/>
                      <a:ext cx="70966" cy="291547"/>
                    </a:xfrm>
                    <a:custGeom>
                      <a:avLst/>
                      <a:gdLst>
                        <a:gd name="connsiteX0" fmla="*/ 27999 w 70966"/>
                        <a:gd name="connsiteY0" fmla="*/ 0 h 291547"/>
                        <a:gd name="connsiteX1" fmla="*/ 1495 w 70966"/>
                        <a:gd name="connsiteY1" fmla="*/ 172278 h 291547"/>
                        <a:gd name="connsiteX2" fmla="*/ 67756 w 70966"/>
                        <a:gd name="connsiteY2" fmla="*/ 225287 h 291547"/>
                        <a:gd name="connsiteX3" fmla="*/ 54504 w 70966"/>
                        <a:gd name="connsiteY3" fmla="*/ 291547 h 2915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0966" h="291547">
                          <a:moveTo>
                            <a:pt x="27999" y="0"/>
                          </a:moveTo>
                          <a:cubicBezTo>
                            <a:pt x="11434" y="67365"/>
                            <a:pt x="-5131" y="134730"/>
                            <a:pt x="1495" y="172278"/>
                          </a:cubicBezTo>
                          <a:cubicBezTo>
                            <a:pt x="8121" y="209826"/>
                            <a:pt x="58921" y="205409"/>
                            <a:pt x="67756" y="225287"/>
                          </a:cubicBezTo>
                          <a:cubicBezTo>
                            <a:pt x="76591" y="245165"/>
                            <a:pt x="65547" y="268356"/>
                            <a:pt x="54504" y="291547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94" name="任意多边形: 形状 693"/>
                    <p:cNvSpPr/>
                    <p:nvPr/>
                  </p:nvSpPr>
                  <p:spPr>
                    <a:xfrm>
                      <a:off x="5379958" y="4797287"/>
                      <a:ext cx="172703" cy="225287"/>
                    </a:xfrm>
                    <a:custGeom>
                      <a:avLst/>
                      <a:gdLst>
                        <a:gd name="connsiteX0" fmla="*/ 172703 w 172703"/>
                        <a:gd name="connsiteY0" fmla="*/ 0 h 225287"/>
                        <a:gd name="connsiteX1" fmla="*/ 26929 w 172703"/>
                        <a:gd name="connsiteY1" fmla="*/ 92765 h 225287"/>
                        <a:gd name="connsiteX2" fmla="*/ 425 w 172703"/>
                        <a:gd name="connsiteY2" fmla="*/ 225287 h 2252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72703" h="225287">
                          <a:moveTo>
                            <a:pt x="172703" y="0"/>
                          </a:moveTo>
                          <a:cubicBezTo>
                            <a:pt x="114172" y="27608"/>
                            <a:pt x="55642" y="55217"/>
                            <a:pt x="26929" y="92765"/>
                          </a:cubicBezTo>
                          <a:cubicBezTo>
                            <a:pt x="-1784" y="130313"/>
                            <a:pt x="-680" y="177800"/>
                            <a:pt x="425" y="225287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95" name="任意多边形: 形状 694"/>
                    <p:cNvSpPr/>
                    <p:nvPr/>
                  </p:nvSpPr>
                  <p:spPr>
                    <a:xfrm>
                      <a:off x="5234609" y="4491182"/>
                      <a:ext cx="371061" cy="120575"/>
                    </a:xfrm>
                    <a:custGeom>
                      <a:avLst/>
                      <a:gdLst>
                        <a:gd name="connsiteX0" fmla="*/ 0 w 371061"/>
                        <a:gd name="connsiteY0" fmla="*/ 67566 h 120575"/>
                        <a:gd name="connsiteX1" fmla="*/ 92765 w 371061"/>
                        <a:gd name="connsiteY1" fmla="*/ 1305 h 120575"/>
                        <a:gd name="connsiteX2" fmla="*/ 371061 w 371061"/>
                        <a:gd name="connsiteY2" fmla="*/ 120575 h 1205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71061" h="120575">
                          <a:moveTo>
                            <a:pt x="0" y="67566"/>
                          </a:moveTo>
                          <a:cubicBezTo>
                            <a:pt x="15460" y="30018"/>
                            <a:pt x="30921" y="-7530"/>
                            <a:pt x="92765" y="1305"/>
                          </a:cubicBezTo>
                          <a:cubicBezTo>
                            <a:pt x="154609" y="10140"/>
                            <a:pt x="262835" y="65357"/>
                            <a:pt x="371061" y="120575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664" name="组合 663"/>
                  <p:cNvGrpSpPr/>
                  <p:nvPr/>
                </p:nvGrpSpPr>
                <p:grpSpPr>
                  <a:xfrm rot="4184390">
                    <a:off x="5054201" y="3819298"/>
                    <a:ext cx="618541" cy="551971"/>
                    <a:chOff x="5168232" y="2722522"/>
                    <a:chExt cx="569684" cy="390987"/>
                  </a:xfrm>
                  <a:noFill/>
                </p:grpSpPr>
                <p:sp>
                  <p:nvSpPr>
                    <p:cNvPr id="665" name="任意多边形: 形状 664"/>
                    <p:cNvSpPr/>
                    <p:nvPr/>
                  </p:nvSpPr>
                  <p:spPr>
                    <a:xfrm>
                      <a:off x="5243451" y="2772186"/>
                      <a:ext cx="408952" cy="323716"/>
                    </a:xfrm>
                    <a:custGeom>
                      <a:avLst/>
                      <a:gdLst>
                        <a:gd name="connsiteX0" fmla="*/ 30915 w 525667"/>
                        <a:gd name="connsiteY0" fmla="*/ 342076 h 529485"/>
                        <a:gd name="connsiteX1" fmla="*/ 30915 w 525667"/>
                        <a:gd name="connsiteY1" fmla="*/ 37276 h 529485"/>
                        <a:gd name="connsiteX2" fmla="*/ 322463 w 525667"/>
                        <a:gd name="connsiteY2" fmla="*/ 37276 h 529485"/>
                        <a:gd name="connsiteX3" fmla="*/ 521246 w 525667"/>
                        <a:gd name="connsiteY3" fmla="*/ 328824 h 529485"/>
                        <a:gd name="connsiteX4" fmla="*/ 441733 w 525667"/>
                        <a:gd name="connsiteY4" fmla="*/ 527606 h 529485"/>
                        <a:gd name="connsiteX5" fmla="*/ 229698 w 525667"/>
                        <a:gd name="connsiteY5" fmla="*/ 421589 h 529485"/>
                        <a:gd name="connsiteX6" fmla="*/ 30915 w 525667"/>
                        <a:gd name="connsiteY6" fmla="*/ 342076 h 5294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25667" h="529485">
                          <a:moveTo>
                            <a:pt x="30915" y="342076"/>
                          </a:moveTo>
                          <a:cubicBezTo>
                            <a:pt x="-2216" y="278024"/>
                            <a:pt x="-17676" y="88076"/>
                            <a:pt x="30915" y="37276"/>
                          </a:cubicBezTo>
                          <a:cubicBezTo>
                            <a:pt x="79506" y="-13524"/>
                            <a:pt x="240741" y="-11315"/>
                            <a:pt x="322463" y="37276"/>
                          </a:cubicBezTo>
                          <a:cubicBezTo>
                            <a:pt x="404185" y="85867"/>
                            <a:pt x="501368" y="247102"/>
                            <a:pt x="521246" y="328824"/>
                          </a:cubicBezTo>
                          <a:cubicBezTo>
                            <a:pt x="541124" y="410546"/>
                            <a:pt x="490324" y="512145"/>
                            <a:pt x="441733" y="527606"/>
                          </a:cubicBezTo>
                          <a:cubicBezTo>
                            <a:pt x="393142" y="543067"/>
                            <a:pt x="302585" y="459137"/>
                            <a:pt x="229698" y="421589"/>
                          </a:cubicBezTo>
                          <a:cubicBezTo>
                            <a:pt x="156811" y="384041"/>
                            <a:pt x="64046" y="406128"/>
                            <a:pt x="30915" y="342076"/>
                          </a:cubicBezTo>
                          <a:close/>
                        </a:path>
                      </a:pathLst>
                    </a:cu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66" name="椭圆 665"/>
                    <p:cNvSpPr/>
                    <p:nvPr/>
                  </p:nvSpPr>
                  <p:spPr>
                    <a:xfrm flipV="1">
                      <a:off x="5287503" y="2745382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67" name="椭圆 666"/>
                    <p:cNvSpPr/>
                    <p:nvPr/>
                  </p:nvSpPr>
                  <p:spPr>
                    <a:xfrm flipV="1">
                      <a:off x="5360934" y="2722522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68" name="椭圆 667"/>
                    <p:cNvSpPr/>
                    <p:nvPr/>
                  </p:nvSpPr>
                  <p:spPr>
                    <a:xfrm flipV="1">
                      <a:off x="5592303" y="3050182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69" name="椭圆 668"/>
                    <p:cNvSpPr/>
                    <p:nvPr/>
                  </p:nvSpPr>
                  <p:spPr>
                    <a:xfrm flipV="1">
                      <a:off x="5427081" y="2735925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70" name="椭圆 669"/>
                    <p:cNvSpPr/>
                    <p:nvPr/>
                  </p:nvSpPr>
                  <p:spPr>
                    <a:xfrm rot="302439" flipV="1">
                      <a:off x="5513144" y="2759084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71" name="椭圆 670"/>
                    <p:cNvSpPr/>
                    <p:nvPr/>
                  </p:nvSpPr>
                  <p:spPr>
                    <a:xfrm flipV="1">
                      <a:off x="5559229" y="2817905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72" name="椭圆 671"/>
                    <p:cNvSpPr/>
                    <p:nvPr/>
                  </p:nvSpPr>
                  <p:spPr>
                    <a:xfrm flipV="1">
                      <a:off x="5605622" y="2859330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73" name="椭圆 672"/>
                    <p:cNvSpPr/>
                    <p:nvPr/>
                  </p:nvSpPr>
                  <p:spPr>
                    <a:xfrm flipV="1">
                      <a:off x="5652402" y="2939997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74" name="椭圆 673"/>
                    <p:cNvSpPr/>
                    <p:nvPr/>
                  </p:nvSpPr>
                  <p:spPr>
                    <a:xfrm flipV="1">
                      <a:off x="5671769" y="3027322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75" name="椭圆 674"/>
                    <p:cNvSpPr/>
                    <p:nvPr/>
                  </p:nvSpPr>
                  <p:spPr>
                    <a:xfrm flipV="1">
                      <a:off x="5227935" y="2762990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76" name="椭圆 675"/>
                    <p:cNvSpPr/>
                    <p:nvPr/>
                  </p:nvSpPr>
                  <p:spPr>
                    <a:xfrm flipV="1">
                      <a:off x="5181301" y="2811477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77" name="任意多边形: 形状 676"/>
                    <p:cNvSpPr/>
                    <p:nvPr/>
                  </p:nvSpPr>
                  <p:spPr>
                    <a:xfrm rot="482638">
                      <a:off x="5314453" y="2876485"/>
                      <a:ext cx="252341" cy="128569"/>
                    </a:xfrm>
                    <a:custGeom>
                      <a:avLst/>
                      <a:gdLst>
                        <a:gd name="connsiteX0" fmla="*/ 40699 w 439092"/>
                        <a:gd name="connsiteY0" fmla="*/ 106057 h 516965"/>
                        <a:gd name="connsiteX1" fmla="*/ 80455 w 439092"/>
                        <a:gd name="connsiteY1" fmla="*/ 40 h 516965"/>
                        <a:gd name="connsiteX2" fmla="*/ 252734 w 439092"/>
                        <a:gd name="connsiteY2" fmla="*/ 92805 h 516965"/>
                        <a:gd name="connsiteX3" fmla="*/ 398508 w 439092"/>
                        <a:gd name="connsiteY3" fmla="*/ 39796 h 516965"/>
                        <a:gd name="connsiteX4" fmla="*/ 438264 w 439092"/>
                        <a:gd name="connsiteY4" fmla="*/ 225327 h 516965"/>
                        <a:gd name="connsiteX5" fmla="*/ 372003 w 439092"/>
                        <a:gd name="connsiteY5" fmla="*/ 331344 h 516965"/>
                        <a:gd name="connsiteX6" fmla="*/ 358751 w 439092"/>
                        <a:gd name="connsiteY6" fmla="*/ 477118 h 516965"/>
                        <a:gd name="connsiteX7" fmla="*/ 173221 w 439092"/>
                        <a:gd name="connsiteY7" fmla="*/ 503622 h 516965"/>
                        <a:gd name="connsiteX8" fmla="*/ 252734 w 439092"/>
                        <a:gd name="connsiteY8" fmla="*/ 291587 h 516965"/>
                        <a:gd name="connsiteX9" fmla="*/ 14195 w 439092"/>
                        <a:gd name="connsiteY9" fmla="*/ 278335 h 516965"/>
                        <a:gd name="connsiteX10" fmla="*/ 40699 w 439092"/>
                        <a:gd name="connsiteY10" fmla="*/ 106057 h 5169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39092" h="516965">
                          <a:moveTo>
                            <a:pt x="40699" y="106057"/>
                          </a:moveTo>
                          <a:cubicBezTo>
                            <a:pt x="51742" y="59675"/>
                            <a:pt x="45116" y="2249"/>
                            <a:pt x="80455" y="40"/>
                          </a:cubicBezTo>
                          <a:cubicBezTo>
                            <a:pt x="115794" y="-2169"/>
                            <a:pt x="199725" y="86179"/>
                            <a:pt x="252734" y="92805"/>
                          </a:cubicBezTo>
                          <a:cubicBezTo>
                            <a:pt x="305743" y="99431"/>
                            <a:pt x="367586" y="17709"/>
                            <a:pt x="398508" y="39796"/>
                          </a:cubicBezTo>
                          <a:cubicBezTo>
                            <a:pt x="429430" y="61883"/>
                            <a:pt x="442682" y="176736"/>
                            <a:pt x="438264" y="225327"/>
                          </a:cubicBezTo>
                          <a:cubicBezTo>
                            <a:pt x="433846" y="273918"/>
                            <a:pt x="385255" y="289379"/>
                            <a:pt x="372003" y="331344"/>
                          </a:cubicBezTo>
                          <a:cubicBezTo>
                            <a:pt x="358751" y="373309"/>
                            <a:pt x="391881" y="448405"/>
                            <a:pt x="358751" y="477118"/>
                          </a:cubicBezTo>
                          <a:cubicBezTo>
                            <a:pt x="325621" y="505831"/>
                            <a:pt x="190890" y="534544"/>
                            <a:pt x="173221" y="503622"/>
                          </a:cubicBezTo>
                          <a:cubicBezTo>
                            <a:pt x="155552" y="472700"/>
                            <a:pt x="279238" y="329135"/>
                            <a:pt x="252734" y="291587"/>
                          </a:cubicBezTo>
                          <a:cubicBezTo>
                            <a:pt x="226230" y="254039"/>
                            <a:pt x="53951" y="307048"/>
                            <a:pt x="14195" y="278335"/>
                          </a:cubicBezTo>
                          <a:cubicBezTo>
                            <a:pt x="-25561" y="249622"/>
                            <a:pt x="29656" y="152439"/>
                            <a:pt x="40699" y="106057"/>
                          </a:cubicBezTo>
                          <a:close/>
                        </a:path>
                      </a:pathLst>
                    </a:cu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78" name="椭圆 677"/>
                    <p:cNvSpPr/>
                    <p:nvPr/>
                  </p:nvSpPr>
                  <p:spPr>
                    <a:xfrm flipV="1">
                      <a:off x="5380335" y="2915390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79" name="椭圆 678"/>
                    <p:cNvSpPr/>
                    <p:nvPr/>
                  </p:nvSpPr>
                  <p:spPr>
                    <a:xfrm flipV="1">
                      <a:off x="5532735" y="3067790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80" name="椭圆 679"/>
                    <p:cNvSpPr/>
                    <p:nvPr/>
                  </p:nvSpPr>
                  <p:spPr>
                    <a:xfrm flipV="1">
                      <a:off x="5168232" y="2891772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81" name="椭圆 680"/>
                    <p:cNvSpPr/>
                    <p:nvPr/>
                  </p:nvSpPr>
                  <p:spPr>
                    <a:xfrm flipV="1">
                      <a:off x="5214374" y="2973843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82" name="椭圆 681"/>
                    <p:cNvSpPr/>
                    <p:nvPr/>
                  </p:nvSpPr>
                  <p:spPr>
                    <a:xfrm flipV="1">
                      <a:off x="5260766" y="3010104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83" name="椭圆 682"/>
                    <p:cNvSpPr/>
                    <p:nvPr/>
                  </p:nvSpPr>
                  <p:spPr>
                    <a:xfrm flipV="1">
                      <a:off x="5347261" y="3054158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84" name="椭圆 683"/>
                    <p:cNvSpPr/>
                    <p:nvPr/>
                  </p:nvSpPr>
                  <p:spPr>
                    <a:xfrm flipV="1">
                      <a:off x="5418976" y="3060699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sp>
              <p:nvSpPr>
                <p:cNvPr id="658" name="任意多边形: 形状 657"/>
                <p:cNvSpPr/>
                <p:nvPr/>
              </p:nvSpPr>
              <p:spPr>
                <a:xfrm>
                  <a:off x="5934375" y="5168348"/>
                  <a:ext cx="573920" cy="686677"/>
                </a:xfrm>
                <a:custGeom>
                  <a:avLst/>
                  <a:gdLst>
                    <a:gd name="connsiteX0" fmla="*/ 68860 w 573920"/>
                    <a:gd name="connsiteY0" fmla="*/ 26504 h 686677"/>
                    <a:gd name="connsiteX1" fmla="*/ 2599 w 573920"/>
                    <a:gd name="connsiteY1" fmla="*/ 238539 h 686677"/>
                    <a:gd name="connsiteX2" fmla="*/ 148373 w 573920"/>
                    <a:gd name="connsiteY2" fmla="*/ 503582 h 686677"/>
                    <a:gd name="connsiteX3" fmla="*/ 506182 w 573920"/>
                    <a:gd name="connsiteY3" fmla="*/ 662609 h 686677"/>
                    <a:gd name="connsiteX4" fmla="*/ 559190 w 573920"/>
                    <a:gd name="connsiteY4" fmla="*/ 649356 h 686677"/>
                    <a:gd name="connsiteX5" fmla="*/ 559190 w 573920"/>
                    <a:gd name="connsiteY5" fmla="*/ 318052 h 686677"/>
                    <a:gd name="connsiteX6" fmla="*/ 572442 w 573920"/>
                    <a:gd name="connsiteY6" fmla="*/ 132522 h 686677"/>
                    <a:gd name="connsiteX7" fmla="*/ 519434 w 573920"/>
                    <a:gd name="connsiteY7" fmla="*/ 53009 h 686677"/>
                    <a:gd name="connsiteX8" fmla="*/ 400164 w 573920"/>
                    <a:gd name="connsiteY8" fmla="*/ 0 h 686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3920" h="686677">
                      <a:moveTo>
                        <a:pt x="68860" y="26504"/>
                      </a:moveTo>
                      <a:cubicBezTo>
                        <a:pt x="29103" y="92765"/>
                        <a:pt x="-10653" y="159026"/>
                        <a:pt x="2599" y="238539"/>
                      </a:cubicBezTo>
                      <a:cubicBezTo>
                        <a:pt x="15851" y="318052"/>
                        <a:pt x="64442" y="432904"/>
                        <a:pt x="148373" y="503582"/>
                      </a:cubicBezTo>
                      <a:cubicBezTo>
                        <a:pt x="232304" y="574260"/>
                        <a:pt x="506182" y="662609"/>
                        <a:pt x="506182" y="662609"/>
                      </a:cubicBezTo>
                      <a:cubicBezTo>
                        <a:pt x="574651" y="686905"/>
                        <a:pt x="550355" y="706782"/>
                        <a:pt x="559190" y="649356"/>
                      </a:cubicBezTo>
                      <a:cubicBezTo>
                        <a:pt x="568025" y="591930"/>
                        <a:pt x="556981" y="404191"/>
                        <a:pt x="559190" y="318052"/>
                      </a:cubicBezTo>
                      <a:cubicBezTo>
                        <a:pt x="561399" y="231913"/>
                        <a:pt x="579068" y="176696"/>
                        <a:pt x="572442" y="132522"/>
                      </a:cubicBezTo>
                      <a:cubicBezTo>
                        <a:pt x="565816" y="88348"/>
                        <a:pt x="548147" y="75096"/>
                        <a:pt x="519434" y="53009"/>
                      </a:cubicBezTo>
                      <a:cubicBezTo>
                        <a:pt x="490721" y="30922"/>
                        <a:pt x="445442" y="15461"/>
                        <a:pt x="400164" y="0"/>
                      </a:cubicBezTo>
                    </a:path>
                  </a:pathLst>
                </a:custGeom>
                <a:noFill/>
                <a:ln w="19050">
                  <a:solidFill>
                    <a:schemeClr val="accent2">
                      <a:lumMod val="60000"/>
                      <a:lumOff val="40000"/>
                      <a:alpha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59" name="任意多边形: 形状 658"/>
                <p:cNvSpPr/>
                <p:nvPr/>
              </p:nvSpPr>
              <p:spPr>
                <a:xfrm>
                  <a:off x="6189767" y="5221357"/>
                  <a:ext cx="290546" cy="622852"/>
                </a:xfrm>
                <a:custGeom>
                  <a:avLst/>
                  <a:gdLst>
                    <a:gd name="connsiteX0" fmla="*/ 25503 w 290546"/>
                    <a:gd name="connsiteY0" fmla="*/ 0 h 622852"/>
                    <a:gd name="connsiteX1" fmla="*/ 25503 w 290546"/>
                    <a:gd name="connsiteY1" fmla="*/ 291547 h 622852"/>
                    <a:gd name="connsiteX2" fmla="*/ 290546 w 290546"/>
                    <a:gd name="connsiteY2" fmla="*/ 622852 h 622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90546" h="622852">
                      <a:moveTo>
                        <a:pt x="25503" y="0"/>
                      </a:moveTo>
                      <a:cubicBezTo>
                        <a:pt x="3416" y="93869"/>
                        <a:pt x="-18671" y="187738"/>
                        <a:pt x="25503" y="291547"/>
                      </a:cubicBezTo>
                      <a:cubicBezTo>
                        <a:pt x="69677" y="395356"/>
                        <a:pt x="180111" y="509104"/>
                        <a:pt x="290546" y="622852"/>
                      </a:cubicBezTo>
                    </a:path>
                  </a:pathLst>
                </a:custGeom>
                <a:noFill/>
                <a:ln w="19050">
                  <a:solidFill>
                    <a:schemeClr val="accent2">
                      <a:lumMod val="60000"/>
                      <a:lumOff val="40000"/>
                      <a:alpha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60" name="任意多边形: 形状 659"/>
                <p:cNvSpPr/>
                <p:nvPr/>
              </p:nvSpPr>
              <p:spPr>
                <a:xfrm>
                  <a:off x="6056243" y="5274365"/>
                  <a:ext cx="159027" cy="172278"/>
                </a:xfrm>
                <a:custGeom>
                  <a:avLst/>
                  <a:gdLst>
                    <a:gd name="connsiteX0" fmla="*/ 159027 w 159027"/>
                    <a:gd name="connsiteY0" fmla="*/ 0 h 172278"/>
                    <a:gd name="connsiteX1" fmla="*/ 0 w 159027"/>
                    <a:gd name="connsiteY1" fmla="*/ 172278 h 172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9027" h="172278">
                      <a:moveTo>
                        <a:pt x="159027" y="0"/>
                      </a:moveTo>
                      <a:lnTo>
                        <a:pt x="0" y="172278"/>
                      </a:lnTo>
                    </a:path>
                  </a:pathLst>
                </a:custGeom>
                <a:noFill/>
                <a:ln w="19050">
                  <a:solidFill>
                    <a:schemeClr val="accent2">
                      <a:lumMod val="60000"/>
                      <a:lumOff val="40000"/>
                      <a:alpha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61" name="任意多边形: 形状 660"/>
                <p:cNvSpPr/>
                <p:nvPr/>
              </p:nvSpPr>
              <p:spPr>
                <a:xfrm>
                  <a:off x="6202017" y="5442312"/>
                  <a:ext cx="198783" cy="83845"/>
                </a:xfrm>
                <a:custGeom>
                  <a:avLst/>
                  <a:gdLst>
                    <a:gd name="connsiteX0" fmla="*/ 0 w 198783"/>
                    <a:gd name="connsiteY0" fmla="*/ 17584 h 83845"/>
                    <a:gd name="connsiteX1" fmla="*/ 92766 w 198783"/>
                    <a:gd name="connsiteY1" fmla="*/ 4331 h 83845"/>
                    <a:gd name="connsiteX2" fmla="*/ 198783 w 198783"/>
                    <a:gd name="connsiteY2" fmla="*/ 83845 h 83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8783" h="83845">
                      <a:moveTo>
                        <a:pt x="0" y="17584"/>
                      </a:moveTo>
                      <a:cubicBezTo>
                        <a:pt x="29818" y="5435"/>
                        <a:pt x="59636" y="-6713"/>
                        <a:pt x="92766" y="4331"/>
                      </a:cubicBezTo>
                      <a:cubicBezTo>
                        <a:pt x="125897" y="15374"/>
                        <a:pt x="162340" y="49609"/>
                        <a:pt x="198783" y="83845"/>
                      </a:cubicBezTo>
                    </a:path>
                  </a:pathLst>
                </a:custGeom>
                <a:noFill/>
                <a:ln w="19050">
                  <a:solidFill>
                    <a:schemeClr val="accent2">
                      <a:lumMod val="60000"/>
                      <a:lumOff val="40000"/>
                      <a:alpha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62" name="任意多边形: 形状 661"/>
                <p:cNvSpPr/>
                <p:nvPr/>
              </p:nvSpPr>
              <p:spPr>
                <a:xfrm>
                  <a:off x="6214505" y="5605670"/>
                  <a:ext cx="53773" cy="172278"/>
                </a:xfrm>
                <a:custGeom>
                  <a:avLst/>
                  <a:gdLst>
                    <a:gd name="connsiteX0" fmla="*/ 27269 w 53773"/>
                    <a:gd name="connsiteY0" fmla="*/ 0 h 172278"/>
                    <a:gd name="connsiteX1" fmla="*/ 765 w 53773"/>
                    <a:gd name="connsiteY1" fmla="*/ 106017 h 172278"/>
                    <a:gd name="connsiteX2" fmla="*/ 53773 w 53773"/>
                    <a:gd name="connsiteY2" fmla="*/ 172278 h 172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3773" h="172278">
                      <a:moveTo>
                        <a:pt x="27269" y="0"/>
                      </a:moveTo>
                      <a:cubicBezTo>
                        <a:pt x="11808" y="38652"/>
                        <a:pt x="-3652" y="77304"/>
                        <a:pt x="765" y="106017"/>
                      </a:cubicBezTo>
                      <a:cubicBezTo>
                        <a:pt x="5182" y="134730"/>
                        <a:pt x="29477" y="153504"/>
                        <a:pt x="53773" y="172278"/>
                      </a:cubicBezTo>
                    </a:path>
                  </a:pathLst>
                </a:custGeom>
                <a:noFill/>
                <a:ln w="19050">
                  <a:solidFill>
                    <a:schemeClr val="accent2">
                      <a:lumMod val="60000"/>
                      <a:lumOff val="40000"/>
                      <a:alpha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56" name="任意多边形: 形状 655"/>
              <p:cNvSpPr/>
              <p:nvPr/>
            </p:nvSpPr>
            <p:spPr>
              <a:xfrm>
                <a:off x="6374296" y="5057821"/>
                <a:ext cx="433717" cy="260238"/>
              </a:xfrm>
              <a:custGeom>
                <a:avLst/>
                <a:gdLst>
                  <a:gd name="connsiteX0" fmla="*/ 0 w 433717"/>
                  <a:gd name="connsiteY0" fmla="*/ 31014 h 260238"/>
                  <a:gd name="connsiteX1" fmla="*/ 212034 w 433717"/>
                  <a:gd name="connsiteY1" fmla="*/ 17762 h 260238"/>
                  <a:gd name="connsiteX2" fmla="*/ 344556 w 433717"/>
                  <a:gd name="connsiteY2" fmla="*/ 243049 h 260238"/>
                  <a:gd name="connsiteX3" fmla="*/ 424069 w 433717"/>
                  <a:gd name="connsiteY3" fmla="*/ 243049 h 260238"/>
                  <a:gd name="connsiteX4" fmla="*/ 119269 w 433717"/>
                  <a:gd name="connsiteY4" fmla="*/ 229796 h 2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3717" h="260238">
                    <a:moveTo>
                      <a:pt x="0" y="31014"/>
                    </a:moveTo>
                    <a:cubicBezTo>
                      <a:pt x="77304" y="6718"/>
                      <a:pt x="154608" y="-17577"/>
                      <a:pt x="212034" y="17762"/>
                    </a:cubicBezTo>
                    <a:cubicBezTo>
                      <a:pt x="269460" y="53101"/>
                      <a:pt x="309217" y="205501"/>
                      <a:pt x="344556" y="243049"/>
                    </a:cubicBezTo>
                    <a:cubicBezTo>
                      <a:pt x="379895" y="280597"/>
                      <a:pt x="461617" y="245258"/>
                      <a:pt x="424069" y="243049"/>
                    </a:cubicBezTo>
                    <a:cubicBezTo>
                      <a:pt x="386521" y="240840"/>
                      <a:pt x="252895" y="235318"/>
                      <a:pt x="119269" y="229796"/>
                    </a:cubicBezTo>
                  </a:path>
                </a:pathLst>
              </a:custGeom>
              <a:noFill/>
              <a:ln w="19050">
                <a:solidFill>
                  <a:schemeClr val="accent2">
                    <a:lumMod val="60000"/>
                    <a:lumOff val="40000"/>
                    <a:alpha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696" name="任意多边形: 形状 695"/>
          <p:cNvSpPr/>
          <p:nvPr/>
        </p:nvSpPr>
        <p:spPr>
          <a:xfrm>
            <a:off x="8795211" y="832963"/>
            <a:ext cx="1943228" cy="524081"/>
          </a:xfrm>
          <a:custGeom>
            <a:avLst/>
            <a:gdLst>
              <a:gd name="connsiteX0" fmla="*/ 110 w 1943228"/>
              <a:gd name="connsiteY0" fmla="*/ 114707 h 915138"/>
              <a:gd name="connsiteX1" fmla="*/ 257285 w 1943228"/>
              <a:gd name="connsiteY1" fmla="*/ 407 h 915138"/>
              <a:gd name="connsiteX2" fmla="*/ 714485 w 1943228"/>
              <a:gd name="connsiteY2" fmla="*/ 76607 h 915138"/>
              <a:gd name="connsiteX3" fmla="*/ 1305035 w 1943228"/>
              <a:gd name="connsiteY3" fmla="*/ 76607 h 915138"/>
              <a:gd name="connsiteX4" fmla="*/ 1724135 w 1943228"/>
              <a:gd name="connsiteY4" fmla="*/ 38507 h 915138"/>
              <a:gd name="connsiteX5" fmla="*/ 1943210 w 1943228"/>
              <a:gd name="connsiteY5" fmla="*/ 305207 h 915138"/>
              <a:gd name="connsiteX6" fmla="*/ 1733660 w 1943228"/>
              <a:gd name="connsiteY6" fmla="*/ 619532 h 915138"/>
              <a:gd name="connsiteX7" fmla="*/ 1295510 w 1943228"/>
              <a:gd name="connsiteY7" fmla="*/ 543332 h 915138"/>
              <a:gd name="connsiteX8" fmla="*/ 933560 w 1943228"/>
              <a:gd name="connsiteY8" fmla="*/ 667157 h 915138"/>
              <a:gd name="connsiteX9" fmla="*/ 933560 w 1943228"/>
              <a:gd name="connsiteY9" fmla="*/ 914807 h 915138"/>
              <a:gd name="connsiteX10" fmla="*/ 885935 w 1943228"/>
              <a:gd name="connsiteY10" fmla="*/ 714782 h 915138"/>
              <a:gd name="connsiteX11" fmla="*/ 1095485 w 1943228"/>
              <a:gd name="connsiteY11" fmla="*/ 486182 h 915138"/>
              <a:gd name="connsiteX12" fmla="*/ 1505060 w 1943228"/>
              <a:gd name="connsiteY12" fmla="*/ 514757 h 915138"/>
              <a:gd name="connsiteX13" fmla="*/ 1781285 w 1943228"/>
              <a:gd name="connsiteY13" fmla="*/ 533807 h 915138"/>
              <a:gd name="connsiteX14" fmla="*/ 1838435 w 1943228"/>
              <a:gd name="connsiteY14" fmla="*/ 209957 h 915138"/>
              <a:gd name="connsiteX15" fmla="*/ 1657460 w 1943228"/>
              <a:gd name="connsiteY15" fmla="*/ 152807 h 915138"/>
              <a:gd name="connsiteX16" fmla="*/ 1343135 w 1943228"/>
              <a:gd name="connsiteY16" fmla="*/ 229007 h 915138"/>
              <a:gd name="connsiteX17" fmla="*/ 1152635 w 1943228"/>
              <a:gd name="connsiteY17" fmla="*/ 257582 h 915138"/>
              <a:gd name="connsiteX18" fmla="*/ 657335 w 1943228"/>
              <a:gd name="connsiteY18" fmla="*/ 162332 h 915138"/>
              <a:gd name="connsiteX19" fmla="*/ 485885 w 1943228"/>
              <a:gd name="connsiteY19" fmla="*/ 67082 h 915138"/>
              <a:gd name="connsiteX20" fmla="*/ 228710 w 1943228"/>
              <a:gd name="connsiteY20" fmla="*/ 19457 h 915138"/>
              <a:gd name="connsiteX21" fmla="*/ 110 w 1943228"/>
              <a:gd name="connsiteY21" fmla="*/ 114707 h 91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43228" h="915138">
                <a:moveTo>
                  <a:pt x="110" y="114707"/>
                </a:moveTo>
                <a:cubicBezTo>
                  <a:pt x="4872" y="111532"/>
                  <a:pt x="138223" y="6757"/>
                  <a:pt x="257285" y="407"/>
                </a:cubicBezTo>
                <a:cubicBezTo>
                  <a:pt x="376347" y="-5943"/>
                  <a:pt x="539860" y="63907"/>
                  <a:pt x="714485" y="76607"/>
                </a:cubicBezTo>
                <a:cubicBezTo>
                  <a:pt x="889110" y="89307"/>
                  <a:pt x="1136760" y="82957"/>
                  <a:pt x="1305035" y="76607"/>
                </a:cubicBezTo>
                <a:cubicBezTo>
                  <a:pt x="1473310" y="70257"/>
                  <a:pt x="1617773" y="407"/>
                  <a:pt x="1724135" y="38507"/>
                </a:cubicBezTo>
                <a:cubicBezTo>
                  <a:pt x="1830497" y="76607"/>
                  <a:pt x="1941623" y="208370"/>
                  <a:pt x="1943210" y="305207"/>
                </a:cubicBezTo>
                <a:cubicBezTo>
                  <a:pt x="1944797" y="402044"/>
                  <a:pt x="1841610" y="579845"/>
                  <a:pt x="1733660" y="619532"/>
                </a:cubicBezTo>
                <a:cubicBezTo>
                  <a:pt x="1625710" y="659219"/>
                  <a:pt x="1428860" y="535395"/>
                  <a:pt x="1295510" y="543332"/>
                </a:cubicBezTo>
                <a:cubicBezTo>
                  <a:pt x="1162160" y="551270"/>
                  <a:pt x="993885" y="605245"/>
                  <a:pt x="933560" y="667157"/>
                </a:cubicBezTo>
                <a:cubicBezTo>
                  <a:pt x="873235" y="729070"/>
                  <a:pt x="941497" y="906870"/>
                  <a:pt x="933560" y="914807"/>
                </a:cubicBezTo>
                <a:cubicBezTo>
                  <a:pt x="925623" y="922744"/>
                  <a:pt x="858948" y="786219"/>
                  <a:pt x="885935" y="714782"/>
                </a:cubicBezTo>
                <a:cubicBezTo>
                  <a:pt x="912922" y="643345"/>
                  <a:pt x="992298" y="519520"/>
                  <a:pt x="1095485" y="486182"/>
                </a:cubicBezTo>
                <a:cubicBezTo>
                  <a:pt x="1198673" y="452845"/>
                  <a:pt x="1505060" y="514757"/>
                  <a:pt x="1505060" y="514757"/>
                </a:cubicBezTo>
                <a:cubicBezTo>
                  <a:pt x="1619360" y="522694"/>
                  <a:pt x="1725723" y="584607"/>
                  <a:pt x="1781285" y="533807"/>
                </a:cubicBezTo>
                <a:cubicBezTo>
                  <a:pt x="1836847" y="483007"/>
                  <a:pt x="1859072" y="273457"/>
                  <a:pt x="1838435" y="209957"/>
                </a:cubicBezTo>
                <a:cubicBezTo>
                  <a:pt x="1817798" y="146457"/>
                  <a:pt x="1740010" y="149632"/>
                  <a:pt x="1657460" y="152807"/>
                </a:cubicBezTo>
                <a:cubicBezTo>
                  <a:pt x="1574910" y="155982"/>
                  <a:pt x="1427272" y="211545"/>
                  <a:pt x="1343135" y="229007"/>
                </a:cubicBezTo>
                <a:cubicBezTo>
                  <a:pt x="1258998" y="246469"/>
                  <a:pt x="1266935" y="268694"/>
                  <a:pt x="1152635" y="257582"/>
                </a:cubicBezTo>
                <a:cubicBezTo>
                  <a:pt x="1038335" y="246470"/>
                  <a:pt x="768460" y="194082"/>
                  <a:pt x="657335" y="162332"/>
                </a:cubicBezTo>
                <a:cubicBezTo>
                  <a:pt x="546210" y="130582"/>
                  <a:pt x="557322" y="90894"/>
                  <a:pt x="485885" y="67082"/>
                </a:cubicBezTo>
                <a:cubicBezTo>
                  <a:pt x="414448" y="43270"/>
                  <a:pt x="311260" y="13107"/>
                  <a:pt x="228710" y="19457"/>
                </a:cubicBezTo>
                <a:cubicBezTo>
                  <a:pt x="146160" y="25807"/>
                  <a:pt x="-4652" y="117882"/>
                  <a:pt x="110" y="114707"/>
                </a:cubicBezTo>
                <a:close/>
              </a:path>
            </a:pathLst>
          </a:custGeom>
          <a:solidFill>
            <a:srgbClr val="F1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97" name="任意多边形: 形状 696"/>
          <p:cNvSpPr/>
          <p:nvPr/>
        </p:nvSpPr>
        <p:spPr>
          <a:xfrm flipH="1">
            <a:off x="637805" y="5370353"/>
            <a:ext cx="1748332" cy="522962"/>
          </a:xfrm>
          <a:custGeom>
            <a:avLst/>
            <a:gdLst>
              <a:gd name="connsiteX0" fmla="*/ 1089 w 1748332"/>
              <a:gd name="connsiteY0" fmla="*/ 87706 h 1107987"/>
              <a:gd name="connsiteX1" fmla="*/ 305889 w 1748332"/>
              <a:gd name="connsiteY1" fmla="*/ 21031 h 1107987"/>
              <a:gd name="connsiteX2" fmla="*/ 782139 w 1748332"/>
              <a:gd name="connsiteY2" fmla="*/ 68656 h 1107987"/>
              <a:gd name="connsiteX3" fmla="*/ 963114 w 1748332"/>
              <a:gd name="connsiteY3" fmla="*/ 78181 h 1107987"/>
              <a:gd name="connsiteX4" fmla="*/ 1439364 w 1748332"/>
              <a:gd name="connsiteY4" fmla="*/ 1981 h 1107987"/>
              <a:gd name="connsiteX5" fmla="*/ 1677489 w 1748332"/>
              <a:gd name="connsiteY5" fmla="*/ 40081 h 1107987"/>
              <a:gd name="connsiteX6" fmla="*/ 1725114 w 1748332"/>
              <a:gd name="connsiteY6" fmla="*/ 221056 h 1107987"/>
              <a:gd name="connsiteX7" fmla="*/ 1344114 w 1748332"/>
              <a:gd name="connsiteY7" fmla="*/ 354406 h 1107987"/>
              <a:gd name="connsiteX8" fmla="*/ 1134564 w 1748332"/>
              <a:gd name="connsiteY8" fmla="*/ 354406 h 1107987"/>
              <a:gd name="connsiteX9" fmla="*/ 686889 w 1748332"/>
              <a:gd name="connsiteY9" fmla="*/ 354406 h 1107987"/>
              <a:gd name="connsiteX10" fmla="*/ 667839 w 1748332"/>
              <a:gd name="connsiteY10" fmla="*/ 535381 h 1107987"/>
              <a:gd name="connsiteX11" fmla="*/ 1201239 w 1748332"/>
              <a:gd name="connsiteY11" fmla="*/ 621106 h 1107987"/>
              <a:gd name="connsiteX12" fmla="*/ 1296489 w 1748332"/>
              <a:gd name="connsiteY12" fmla="*/ 897331 h 1107987"/>
              <a:gd name="connsiteX13" fmla="*/ 763089 w 1748332"/>
              <a:gd name="connsiteY13" fmla="*/ 1106881 h 1107987"/>
              <a:gd name="connsiteX14" fmla="*/ 401139 w 1748332"/>
              <a:gd name="connsiteY14" fmla="*/ 983056 h 1107987"/>
              <a:gd name="connsiteX15" fmla="*/ 153489 w 1748332"/>
              <a:gd name="connsiteY15" fmla="*/ 1049731 h 1107987"/>
              <a:gd name="connsiteX16" fmla="*/ 10614 w 1748332"/>
              <a:gd name="connsiteY16" fmla="*/ 983056 h 1107987"/>
              <a:gd name="connsiteX17" fmla="*/ 143964 w 1748332"/>
              <a:gd name="connsiteY17" fmla="*/ 811606 h 1107987"/>
              <a:gd name="connsiteX18" fmla="*/ 544014 w 1748332"/>
              <a:gd name="connsiteY18" fmla="*/ 878281 h 1107987"/>
              <a:gd name="connsiteX19" fmla="*/ 820239 w 1748332"/>
              <a:gd name="connsiteY19" fmla="*/ 1002106 h 1107987"/>
              <a:gd name="connsiteX20" fmla="*/ 1163139 w 1748332"/>
              <a:gd name="connsiteY20" fmla="*/ 897331 h 1107987"/>
              <a:gd name="connsiteX21" fmla="*/ 1182189 w 1748332"/>
              <a:gd name="connsiteY21" fmla="*/ 706831 h 1107987"/>
              <a:gd name="connsiteX22" fmla="*/ 915489 w 1748332"/>
              <a:gd name="connsiteY22" fmla="*/ 659206 h 1107987"/>
              <a:gd name="connsiteX23" fmla="*/ 601164 w 1748332"/>
              <a:gd name="connsiteY23" fmla="*/ 573481 h 1107987"/>
              <a:gd name="connsiteX24" fmla="*/ 544014 w 1748332"/>
              <a:gd name="connsiteY24" fmla="*/ 202006 h 1107987"/>
              <a:gd name="connsiteX25" fmla="*/ 1058364 w 1748332"/>
              <a:gd name="connsiteY25" fmla="*/ 230581 h 1107987"/>
              <a:gd name="connsiteX26" fmla="*/ 1191714 w 1748332"/>
              <a:gd name="connsiteY26" fmla="*/ 278206 h 1107987"/>
              <a:gd name="connsiteX27" fmla="*/ 1677489 w 1748332"/>
              <a:gd name="connsiteY27" fmla="*/ 230581 h 1107987"/>
              <a:gd name="connsiteX28" fmla="*/ 1620339 w 1748332"/>
              <a:gd name="connsiteY28" fmla="*/ 78181 h 1107987"/>
              <a:gd name="connsiteX29" fmla="*/ 1315539 w 1748332"/>
              <a:gd name="connsiteY29" fmla="*/ 97231 h 1107987"/>
              <a:gd name="connsiteX30" fmla="*/ 991689 w 1748332"/>
              <a:gd name="connsiteY30" fmla="*/ 116281 h 1107987"/>
              <a:gd name="connsiteX31" fmla="*/ 591639 w 1748332"/>
              <a:gd name="connsiteY31" fmla="*/ 144856 h 1107987"/>
              <a:gd name="connsiteX32" fmla="*/ 429714 w 1748332"/>
              <a:gd name="connsiteY32" fmla="*/ 78181 h 1107987"/>
              <a:gd name="connsiteX33" fmla="*/ 210639 w 1748332"/>
              <a:gd name="connsiteY33" fmla="*/ 49606 h 1107987"/>
              <a:gd name="connsiteX34" fmla="*/ 1089 w 1748332"/>
              <a:gd name="connsiteY34" fmla="*/ 87706 h 110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748332" h="1107987">
                <a:moveTo>
                  <a:pt x="1089" y="87706"/>
                </a:moveTo>
                <a:cubicBezTo>
                  <a:pt x="16964" y="82944"/>
                  <a:pt x="175714" y="24206"/>
                  <a:pt x="305889" y="21031"/>
                </a:cubicBezTo>
                <a:cubicBezTo>
                  <a:pt x="436064" y="17856"/>
                  <a:pt x="672602" y="59131"/>
                  <a:pt x="782139" y="68656"/>
                </a:cubicBezTo>
                <a:cubicBezTo>
                  <a:pt x="891676" y="78181"/>
                  <a:pt x="853577" y="89294"/>
                  <a:pt x="963114" y="78181"/>
                </a:cubicBezTo>
                <a:cubicBezTo>
                  <a:pt x="1072652" y="67068"/>
                  <a:pt x="1320302" y="8331"/>
                  <a:pt x="1439364" y="1981"/>
                </a:cubicBezTo>
                <a:cubicBezTo>
                  <a:pt x="1558426" y="-4369"/>
                  <a:pt x="1629864" y="3568"/>
                  <a:pt x="1677489" y="40081"/>
                </a:cubicBezTo>
                <a:cubicBezTo>
                  <a:pt x="1725114" y="76593"/>
                  <a:pt x="1780676" y="168669"/>
                  <a:pt x="1725114" y="221056"/>
                </a:cubicBezTo>
                <a:cubicBezTo>
                  <a:pt x="1669552" y="273443"/>
                  <a:pt x="1442539" y="332181"/>
                  <a:pt x="1344114" y="354406"/>
                </a:cubicBezTo>
                <a:cubicBezTo>
                  <a:pt x="1245689" y="376631"/>
                  <a:pt x="1134564" y="354406"/>
                  <a:pt x="1134564" y="354406"/>
                </a:cubicBezTo>
                <a:cubicBezTo>
                  <a:pt x="1025027" y="354406"/>
                  <a:pt x="764677" y="324244"/>
                  <a:pt x="686889" y="354406"/>
                </a:cubicBezTo>
                <a:cubicBezTo>
                  <a:pt x="609102" y="384569"/>
                  <a:pt x="582114" y="490931"/>
                  <a:pt x="667839" y="535381"/>
                </a:cubicBezTo>
                <a:cubicBezTo>
                  <a:pt x="753564" y="579831"/>
                  <a:pt x="1096464" y="560781"/>
                  <a:pt x="1201239" y="621106"/>
                </a:cubicBezTo>
                <a:cubicBezTo>
                  <a:pt x="1306014" y="681431"/>
                  <a:pt x="1369514" y="816369"/>
                  <a:pt x="1296489" y="897331"/>
                </a:cubicBezTo>
                <a:cubicBezTo>
                  <a:pt x="1223464" y="978294"/>
                  <a:pt x="912314" y="1092594"/>
                  <a:pt x="763089" y="1106881"/>
                </a:cubicBezTo>
                <a:cubicBezTo>
                  <a:pt x="613864" y="1121169"/>
                  <a:pt x="502739" y="992581"/>
                  <a:pt x="401139" y="983056"/>
                </a:cubicBezTo>
                <a:cubicBezTo>
                  <a:pt x="299539" y="973531"/>
                  <a:pt x="218576" y="1049731"/>
                  <a:pt x="153489" y="1049731"/>
                </a:cubicBezTo>
                <a:cubicBezTo>
                  <a:pt x="88402" y="1049731"/>
                  <a:pt x="12201" y="1022743"/>
                  <a:pt x="10614" y="983056"/>
                </a:cubicBezTo>
                <a:cubicBezTo>
                  <a:pt x="9027" y="943369"/>
                  <a:pt x="55064" y="829068"/>
                  <a:pt x="143964" y="811606"/>
                </a:cubicBezTo>
                <a:cubicBezTo>
                  <a:pt x="232864" y="794144"/>
                  <a:pt x="431302" y="846531"/>
                  <a:pt x="544014" y="878281"/>
                </a:cubicBezTo>
                <a:cubicBezTo>
                  <a:pt x="656726" y="910031"/>
                  <a:pt x="717052" y="998931"/>
                  <a:pt x="820239" y="1002106"/>
                </a:cubicBezTo>
                <a:cubicBezTo>
                  <a:pt x="923426" y="1005281"/>
                  <a:pt x="1102814" y="946543"/>
                  <a:pt x="1163139" y="897331"/>
                </a:cubicBezTo>
                <a:cubicBezTo>
                  <a:pt x="1223464" y="848119"/>
                  <a:pt x="1223464" y="746518"/>
                  <a:pt x="1182189" y="706831"/>
                </a:cubicBezTo>
                <a:cubicBezTo>
                  <a:pt x="1140914" y="667144"/>
                  <a:pt x="1012327" y="681431"/>
                  <a:pt x="915489" y="659206"/>
                </a:cubicBezTo>
                <a:cubicBezTo>
                  <a:pt x="818651" y="636981"/>
                  <a:pt x="663077" y="649681"/>
                  <a:pt x="601164" y="573481"/>
                </a:cubicBezTo>
                <a:cubicBezTo>
                  <a:pt x="539251" y="497281"/>
                  <a:pt x="467814" y="259156"/>
                  <a:pt x="544014" y="202006"/>
                </a:cubicBezTo>
                <a:cubicBezTo>
                  <a:pt x="620214" y="144856"/>
                  <a:pt x="950414" y="217881"/>
                  <a:pt x="1058364" y="230581"/>
                </a:cubicBezTo>
                <a:cubicBezTo>
                  <a:pt x="1166314" y="243281"/>
                  <a:pt x="1088527" y="278206"/>
                  <a:pt x="1191714" y="278206"/>
                </a:cubicBezTo>
                <a:cubicBezTo>
                  <a:pt x="1294901" y="278206"/>
                  <a:pt x="1606052" y="263918"/>
                  <a:pt x="1677489" y="230581"/>
                </a:cubicBezTo>
                <a:cubicBezTo>
                  <a:pt x="1748926" y="197244"/>
                  <a:pt x="1680664" y="100406"/>
                  <a:pt x="1620339" y="78181"/>
                </a:cubicBezTo>
                <a:cubicBezTo>
                  <a:pt x="1560014" y="55956"/>
                  <a:pt x="1315539" y="97231"/>
                  <a:pt x="1315539" y="97231"/>
                </a:cubicBezTo>
                <a:lnTo>
                  <a:pt x="991689" y="116281"/>
                </a:lnTo>
                <a:cubicBezTo>
                  <a:pt x="871039" y="124218"/>
                  <a:pt x="685301" y="151206"/>
                  <a:pt x="591639" y="144856"/>
                </a:cubicBezTo>
                <a:cubicBezTo>
                  <a:pt x="497977" y="138506"/>
                  <a:pt x="493214" y="94056"/>
                  <a:pt x="429714" y="78181"/>
                </a:cubicBezTo>
                <a:cubicBezTo>
                  <a:pt x="366214" y="62306"/>
                  <a:pt x="274139" y="49606"/>
                  <a:pt x="210639" y="49606"/>
                </a:cubicBezTo>
                <a:cubicBezTo>
                  <a:pt x="147139" y="49606"/>
                  <a:pt x="-14786" y="92468"/>
                  <a:pt x="1089" y="87706"/>
                </a:cubicBezTo>
                <a:close/>
              </a:path>
            </a:pathLst>
          </a:custGeom>
          <a:solidFill>
            <a:srgbClr val="D4EE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698" name="直接连接符 697"/>
          <p:cNvCxnSpPr/>
          <p:nvPr/>
        </p:nvCxnSpPr>
        <p:spPr>
          <a:xfrm>
            <a:off x="6123648" y="2162079"/>
            <a:ext cx="0" cy="20539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9" name="文本框 698"/>
          <p:cNvSpPr txBox="1"/>
          <p:nvPr/>
        </p:nvSpPr>
        <p:spPr>
          <a:xfrm>
            <a:off x="6130540" y="2467187"/>
            <a:ext cx="553998" cy="25823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教学过程</a:t>
            </a:r>
          </a:p>
        </p:txBody>
      </p:sp>
      <p:grpSp>
        <p:nvGrpSpPr>
          <p:cNvPr id="700" name="组合 699"/>
          <p:cNvGrpSpPr/>
          <p:nvPr/>
        </p:nvGrpSpPr>
        <p:grpSpPr>
          <a:xfrm rot="16200000">
            <a:off x="-3183686" y="3146476"/>
            <a:ext cx="6858001" cy="565045"/>
            <a:chOff x="-319362" y="-19181"/>
            <a:chExt cx="11774996" cy="565045"/>
          </a:xfrm>
        </p:grpSpPr>
        <p:grpSp>
          <p:nvGrpSpPr>
            <p:cNvPr id="701" name="组合 700"/>
            <p:cNvGrpSpPr/>
            <p:nvPr/>
          </p:nvGrpSpPr>
          <p:grpSpPr>
            <a:xfrm>
              <a:off x="55167" y="-9034"/>
              <a:ext cx="5497509" cy="554898"/>
              <a:chOff x="685800" y="38695"/>
              <a:chExt cx="6346478" cy="770930"/>
            </a:xfrm>
          </p:grpSpPr>
          <p:grpSp>
            <p:nvGrpSpPr>
              <p:cNvPr id="751" name="组合 750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785" name="直接连接符 784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6" name="直接连接符 785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7" name="直接连接符 786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8" name="直接连接符 787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9" name="直接连接符 788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0" name="直接连接符 789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1" name="直接连接符 790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2" name="直接连接符 791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3" name="直接连接符 792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4" name="直接连接符 793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2" name="组合 751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775" name="直接连接符 774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6" name="直接连接符 775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7" name="直接连接符 776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8" name="直接连接符 777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9" name="直接连接符 778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0" name="直接连接符 779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1" name="直接连接符 780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2" name="直接连接符 781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3" name="直接连接符 782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4" name="直接连接符 783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3" name="组合 752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765" name="直接连接符 764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6" name="直接连接符 765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7" name="直接连接符 766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8" name="直接连接符 767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9" name="直接连接符 768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0" name="直接连接符 769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1" name="直接连接符 770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2" name="直接连接符 771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3" name="直接连接符 772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4" name="直接连接符 773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4" name="组合 753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755" name="直接连接符 754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6" name="直接连接符 755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7" name="直接连接符 756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8" name="直接连接符 757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9" name="直接连接符 758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0" name="直接连接符 759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1" name="直接连接符 760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2" name="直接连接符 761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3" name="直接连接符 762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4" name="直接连接符 763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02" name="组合 701"/>
            <p:cNvGrpSpPr/>
            <p:nvPr/>
          </p:nvGrpSpPr>
          <p:grpSpPr>
            <a:xfrm>
              <a:off x="5588126" y="-19181"/>
              <a:ext cx="5497509" cy="554898"/>
              <a:chOff x="685800" y="38695"/>
              <a:chExt cx="6346478" cy="770930"/>
            </a:xfrm>
          </p:grpSpPr>
          <p:grpSp>
            <p:nvGrpSpPr>
              <p:cNvPr id="707" name="组合 706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741" name="直接连接符 740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2" name="直接连接符 741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3" name="直接连接符 742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4" name="直接连接符 743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5" name="直接连接符 744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6" name="直接连接符 745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7" name="直接连接符 746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8" name="直接连接符 747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9" name="直接连接符 748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0" name="直接连接符 749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8" name="组合 707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731" name="直接连接符 730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2" name="直接连接符 731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3" name="直接连接符 732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4" name="直接连接符 733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5" name="直接连接符 734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6" name="直接连接符 735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7" name="直接连接符 736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8" name="直接连接符 737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9" name="直接连接符 738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0" name="直接连接符 739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9" name="组合 708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721" name="直接连接符 720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2" name="直接连接符 721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3" name="直接连接符 722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4" name="直接连接符 723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5" name="直接连接符 724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6" name="直接连接符 725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7" name="直接连接符 726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8" name="直接连接符 727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9" name="直接连接符 728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0" name="直接连接符 729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0" name="组合 709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711" name="直接连接符 710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2" name="直接连接符 711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3" name="直接连接符 712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4" name="直接连接符 713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5" name="直接连接符 714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6" name="直接连接符 715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7" name="直接连接符 716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8" name="直接连接符 717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9" name="直接连接符 718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0" name="直接连接符 719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03" name="矩形 702"/>
            <p:cNvSpPr/>
            <p:nvPr/>
          </p:nvSpPr>
          <p:spPr>
            <a:xfrm>
              <a:off x="2617028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4" name="矩形 703"/>
            <p:cNvSpPr/>
            <p:nvPr/>
          </p:nvSpPr>
          <p:spPr>
            <a:xfrm>
              <a:off x="8179925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5" name="矩形 704"/>
            <p:cNvSpPr/>
            <p:nvPr/>
          </p:nvSpPr>
          <p:spPr>
            <a:xfrm>
              <a:off x="-319362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6" name="矩形 705"/>
            <p:cNvSpPr/>
            <p:nvPr/>
          </p:nvSpPr>
          <p:spPr>
            <a:xfrm>
              <a:off x="11119156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95" name="组合 794"/>
          <p:cNvGrpSpPr/>
          <p:nvPr/>
        </p:nvGrpSpPr>
        <p:grpSpPr>
          <a:xfrm rot="16200000">
            <a:off x="8494184" y="3175285"/>
            <a:ext cx="6858001" cy="565045"/>
            <a:chOff x="-319362" y="-19181"/>
            <a:chExt cx="11774996" cy="565045"/>
          </a:xfrm>
        </p:grpSpPr>
        <p:grpSp>
          <p:nvGrpSpPr>
            <p:cNvPr id="796" name="组合 795"/>
            <p:cNvGrpSpPr/>
            <p:nvPr/>
          </p:nvGrpSpPr>
          <p:grpSpPr>
            <a:xfrm>
              <a:off x="55167" y="-9034"/>
              <a:ext cx="5497509" cy="554898"/>
              <a:chOff x="685800" y="38695"/>
              <a:chExt cx="6346478" cy="770930"/>
            </a:xfrm>
          </p:grpSpPr>
          <p:grpSp>
            <p:nvGrpSpPr>
              <p:cNvPr id="846" name="组合 845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880" name="直接连接符 879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直接连接符 880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2" name="直接连接符 881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3" name="直接连接符 882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4" name="直接连接符 883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5" name="直接连接符 884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6" name="直接连接符 885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7" name="直接连接符 886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8" name="直接连接符 887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9" name="直接连接符 888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7" name="组合 846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870" name="直接连接符 869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直接连接符 870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2" name="直接连接符 871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3" name="直接连接符 872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4" name="直接连接符 873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5" name="直接连接符 874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6" name="直接连接符 875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7" name="直接连接符 876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8" name="直接连接符 877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9" name="直接连接符 878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8" name="组合 847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860" name="直接连接符 859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1" name="直接连接符 860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2" name="直接连接符 861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3" name="直接连接符 862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4" name="直接连接符 863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直接连接符 864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6" name="直接连接符 865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7" name="直接连接符 866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8" name="直接连接符 867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直接连接符 868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9" name="组合 848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850" name="直接连接符 849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1" name="直接连接符 850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2" name="直接连接符 851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3" name="直接连接符 852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4" name="直接连接符 853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5" name="直接连接符 854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6" name="直接连接符 855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7" name="直接连接符 856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8" name="直接连接符 857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9" name="直接连接符 858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97" name="组合 796"/>
            <p:cNvGrpSpPr/>
            <p:nvPr/>
          </p:nvGrpSpPr>
          <p:grpSpPr>
            <a:xfrm>
              <a:off x="5588126" y="-19181"/>
              <a:ext cx="5497509" cy="554898"/>
              <a:chOff x="685800" y="38695"/>
              <a:chExt cx="6346478" cy="770930"/>
            </a:xfrm>
          </p:grpSpPr>
          <p:grpSp>
            <p:nvGrpSpPr>
              <p:cNvPr id="802" name="组合 801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836" name="直接连接符 835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7" name="直接连接符 836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8" name="直接连接符 837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9" name="直接连接符 838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0" name="直接连接符 839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1" name="直接连接符 840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2" name="直接连接符 841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3" name="直接连接符 842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4" name="直接连接符 843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5" name="直接连接符 844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3" name="组合 802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826" name="直接连接符 825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7" name="直接连接符 826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8" name="直接连接符 827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9" name="直接连接符 828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0" name="直接连接符 829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1" name="直接连接符 830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2" name="直接连接符 831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3" name="直接连接符 832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4" name="直接连接符 833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5" name="直接连接符 834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4" name="组合 803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816" name="直接连接符 815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7" name="直接连接符 816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8" name="直接连接符 817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9" name="直接连接符 818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0" name="直接连接符 819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1" name="直接连接符 820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2" name="直接连接符 821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3" name="直接连接符 822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4" name="直接连接符 823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5" name="直接连接符 824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5" name="组合 804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806" name="直接连接符 805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7" name="直接连接符 806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8" name="直接连接符 807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9" name="直接连接符 808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0" name="直接连接符 809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1" name="直接连接符 810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2" name="直接连接符 811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3" name="直接连接符 812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4" name="直接连接符 813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5" name="直接连接符 814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98" name="矩形 797"/>
            <p:cNvSpPr/>
            <p:nvPr/>
          </p:nvSpPr>
          <p:spPr>
            <a:xfrm>
              <a:off x="2617028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9" name="矩形 798"/>
            <p:cNvSpPr/>
            <p:nvPr/>
          </p:nvSpPr>
          <p:spPr>
            <a:xfrm>
              <a:off x="8179925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0" name="矩形 799"/>
            <p:cNvSpPr/>
            <p:nvPr/>
          </p:nvSpPr>
          <p:spPr>
            <a:xfrm>
              <a:off x="-319362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1" name="矩形 800"/>
            <p:cNvSpPr/>
            <p:nvPr/>
          </p:nvSpPr>
          <p:spPr>
            <a:xfrm>
              <a:off x="11119156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6220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" grpId="0" animBg="1"/>
      <p:bldP spid="352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642" grpId="0" animBg="1"/>
      <p:bldP spid="643" grpId="0"/>
      <p:bldP spid="6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任意多边形: 形状 328"/>
          <p:cNvSpPr/>
          <p:nvPr/>
        </p:nvSpPr>
        <p:spPr>
          <a:xfrm>
            <a:off x="8367507" y="775644"/>
            <a:ext cx="1996016" cy="1122966"/>
          </a:xfrm>
          <a:custGeom>
            <a:avLst/>
            <a:gdLst>
              <a:gd name="connsiteX0" fmla="*/ 1089 w 1748332"/>
              <a:gd name="connsiteY0" fmla="*/ 87706 h 1107987"/>
              <a:gd name="connsiteX1" fmla="*/ 305889 w 1748332"/>
              <a:gd name="connsiteY1" fmla="*/ 21031 h 1107987"/>
              <a:gd name="connsiteX2" fmla="*/ 782139 w 1748332"/>
              <a:gd name="connsiteY2" fmla="*/ 68656 h 1107987"/>
              <a:gd name="connsiteX3" fmla="*/ 963114 w 1748332"/>
              <a:gd name="connsiteY3" fmla="*/ 78181 h 1107987"/>
              <a:gd name="connsiteX4" fmla="*/ 1439364 w 1748332"/>
              <a:gd name="connsiteY4" fmla="*/ 1981 h 1107987"/>
              <a:gd name="connsiteX5" fmla="*/ 1677489 w 1748332"/>
              <a:gd name="connsiteY5" fmla="*/ 40081 h 1107987"/>
              <a:gd name="connsiteX6" fmla="*/ 1725114 w 1748332"/>
              <a:gd name="connsiteY6" fmla="*/ 221056 h 1107987"/>
              <a:gd name="connsiteX7" fmla="*/ 1344114 w 1748332"/>
              <a:gd name="connsiteY7" fmla="*/ 354406 h 1107987"/>
              <a:gd name="connsiteX8" fmla="*/ 1134564 w 1748332"/>
              <a:gd name="connsiteY8" fmla="*/ 354406 h 1107987"/>
              <a:gd name="connsiteX9" fmla="*/ 686889 w 1748332"/>
              <a:gd name="connsiteY9" fmla="*/ 354406 h 1107987"/>
              <a:gd name="connsiteX10" fmla="*/ 667839 w 1748332"/>
              <a:gd name="connsiteY10" fmla="*/ 535381 h 1107987"/>
              <a:gd name="connsiteX11" fmla="*/ 1201239 w 1748332"/>
              <a:gd name="connsiteY11" fmla="*/ 621106 h 1107987"/>
              <a:gd name="connsiteX12" fmla="*/ 1296489 w 1748332"/>
              <a:gd name="connsiteY12" fmla="*/ 897331 h 1107987"/>
              <a:gd name="connsiteX13" fmla="*/ 763089 w 1748332"/>
              <a:gd name="connsiteY13" fmla="*/ 1106881 h 1107987"/>
              <a:gd name="connsiteX14" fmla="*/ 401139 w 1748332"/>
              <a:gd name="connsiteY14" fmla="*/ 983056 h 1107987"/>
              <a:gd name="connsiteX15" fmla="*/ 153489 w 1748332"/>
              <a:gd name="connsiteY15" fmla="*/ 1049731 h 1107987"/>
              <a:gd name="connsiteX16" fmla="*/ 10614 w 1748332"/>
              <a:gd name="connsiteY16" fmla="*/ 983056 h 1107987"/>
              <a:gd name="connsiteX17" fmla="*/ 143964 w 1748332"/>
              <a:gd name="connsiteY17" fmla="*/ 811606 h 1107987"/>
              <a:gd name="connsiteX18" fmla="*/ 544014 w 1748332"/>
              <a:gd name="connsiteY18" fmla="*/ 878281 h 1107987"/>
              <a:gd name="connsiteX19" fmla="*/ 820239 w 1748332"/>
              <a:gd name="connsiteY19" fmla="*/ 1002106 h 1107987"/>
              <a:gd name="connsiteX20" fmla="*/ 1163139 w 1748332"/>
              <a:gd name="connsiteY20" fmla="*/ 897331 h 1107987"/>
              <a:gd name="connsiteX21" fmla="*/ 1182189 w 1748332"/>
              <a:gd name="connsiteY21" fmla="*/ 706831 h 1107987"/>
              <a:gd name="connsiteX22" fmla="*/ 915489 w 1748332"/>
              <a:gd name="connsiteY22" fmla="*/ 659206 h 1107987"/>
              <a:gd name="connsiteX23" fmla="*/ 601164 w 1748332"/>
              <a:gd name="connsiteY23" fmla="*/ 573481 h 1107987"/>
              <a:gd name="connsiteX24" fmla="*/ 544014 w 1748332"/>
              <a:gd name="connsiteY24" fmla="*/ 202006 h 1107987"/>
              <a:gd name="connsiteX25" fmla="*/ 1058364 w 1748332"/>
              <a:gd name="connsiteY25" fmla="*/ 230581 h 1107987"/>
              <a:gd name="connsiteX26" fmla="*/ 1191714 w 1748332"/>
              <a:gd name="connsiteY26" fmla="*/ 278206 h 1107987"/>
              <a:gd name="connsiteX27" fmla="*/ 1677489 w 1748332"/>
              <a:gd name="connsiteY27" fmla="*/ 230581 h 1107987"/>
              <a:gd name="connsiteX28" fmla="*/ 1620339 w 1748332"/>
              <a:gd name="connsiteY28" fmla="*/ 78181 h 1107987"/>
              <a:gd name="connsiteX29" fmla="*/ 1315539 w 1748332"/>
              <a:gd name="connsiteY29" fmla="*/ 97231 h 1107987"/>
              <a:gd name="connsiteX30" fmla="*/ 991689 w 1748332"/>
              <a:gd name="connsiteY30" fmla="*/ 116281 h 1107987"/>
              <a:gd name="connsiteX31" fmla="*/ 591639 w 1748332"/>
              <a:gd name="connsiteY31" fmla="*/ 144856 h 1107987"/>
              <a:gd name="connsiteX32" fmla="*/ 429714 w 1748332"/>
              <a:gd name="connsiteY32" fmla="*/ 78181 h 1107987"/>
              <a:gd name="connsiteX33" fmla="*/ 210639 w 1748332"/>
              <a:gd name="connsiteY33" fmla="*/ 49606 h 1107987"/>
              <a:gd name="connsiteX34" fmla="*/ 1089 w 1748332"/>
              <a:gd name="connsiteY34" fmla="*/ 87706 h 110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748332" h="1107987">
                <a:moveTo>
                  <a:pt x="1089" y="87706"/>
                </a:moveTo>
                <a:cubicBezTo>
                  <a:pt x="16964" y="82944"/>
                  <a:pt x="175714" y="24206"/>
                  <a:pt x="305889" y="21031"/>
                </a:cubicBezTo>
                <a:cubicBezTo>
                  <a:pt x="436064" y="17856"/>
                  <a:pt x="672602" y="59131"/>
                  <a:pt x="782139" y="68656"/>
                </a:cubicBezTo>
                <a:cubicBezTo>
                  <a:pt x="891676" y="78181"/>
                  <a:pt x="853577" y="89294"/>
                  <a:pt x="963114" y="78181"/>
                </a:cubicBezTo>
                <a:cubicBezTo>
                  <a:pt x="1072652" y="67068"/>
                  <a:pt x="1320302" y="8331"/>
                  <a:pt x="1439364" y="1981"/>
                </a:cubicBezTo>
                <a:cubicBezTo>
                  <a:pt x="1558426" y="-4369"/>
                  <a:pt x="1629864" y="3568"/>
                  <a:pt x="1677489" y="40081"/>
                </a:cubicBezTo>
                <a:cubicBezTo>
                  <a:pt x="1725114" y="76593"/>
                  <a:pt x="1780676" y="168669"/>
                  <a:pt x="1725114" y="221056"/>
                </a:cubicBezTo>
                <a:cubicBezTo>
                  <a:pt x="1669552" y="273443"/>
                  <a:pt x="1442539" y="332181"/>
                  <a:pt x="1344114" y="354406"/>
                </a:cubicBezTo>
                <a:cubicBezTo>
                  <a:pt x="1245689" y="376631"/>
                  <a:pt x="1134564" y="354406"/>
                  <a:pt x="1134564" y="354406"/>
                </a:cubicBezTo>
                <a:cubicBezTo>
                  <a:pt x="1025027" y="354406"/>
                  <a:pt x="764677" y="324244"/>
                  <a:pt x="686889" y="354406"/>
                </a:cubicBezTo>
                <a:cubicBezTo>
                  <a:pt x="609102" y="384569"/>
                  <a:pt x="582114" y="490931"/>
                  <a:pt x="667839" y="535381"/>
                </a:cubicBezTo>
                <a:cubicBezTo>
                  <a:pt x="753564" y="579831"/>
                  <a:pt x="1096464" y="560781"/>
                  <a:pt x="1201239" y="621106"/>
                </a:cubicBezTo>
                <a:cubicBezTo>
                  <a:pt x="1306014" y="681431"/>
                  <a:pt x="1369514" y="816369"/>
                  <a:pt x="1296489" y="897331"/>
                </a:cubicBezTo>
                <a:cubicBezTo>
                  <a:pt x="1223464" y="978294"/>
                  <a:pt x="912314" y="1092594"/>
                  <a:pt x="763089" y="1106881"/>
                </a:cubicBezTo>
                <a:cubicBezTo>
                  <a:pt x="613864" y="1121169"/>
                  <a:pt x="502739" y="992581"/>
                  <a:pt x="401139" y="983056"/>
                </a:cubicBezTo>
                <a:cubicBezTo>
                  <a:pt x="299539" y="973531"/>
                  <a:pt x="218576" y="1049731"/>
                  <a:pt x="153489" y="1049731"/>
                </a:cubicBezTo>
                <a:cubicBezTo>
                  <a:pt x="88402" y="1049731"/>
                  <a:pt x="12201" y="1022743"/>
                  <a:pt x="10614" y="983056"/>
                </a:cubicBezTo>
                <a:cubicBezTo>
                  <a:pt x="9027" y="943369"/>
                  <a:pt x="55064" y="829068"/>
                  <a:pt x="143964" y="811606"/>
                </a:cubicBezTo>
                <a:cubicBezTo>
                  <a:pt x="232864" y="794144"/>
                  <a:pt x="431302" y="846531"/>
                  <a:pt x="544014" y="878281"/>
                </a:cubicBezTo>
                <a:cubicBezTo>
                  <a:pt x="656726" y="910031"/>
                  <a:pt x="717052" y="998931"/>
                  <a:pt x="820239" y="1002106"/>
                </a:cubicBezTo>
                <a:cubicBezTo>
                  <a:pt x="923426" y="1005281"/>
                  <a:pt x="1102814" y="946543"/>
                  <a:pt x="1163139" y="897331"/>
                </a:cubicBezTo>
                <a:cubicBezTo>
                  <a:pt x="1223464" y="848119"/>
                  <a:pt x="1223464" y="746518"/>
                  <a:pt x="1182189" y="706831"/>
                </a:cubicBezTo>
                <a:cubicBezTo>
                  <a:pt x="1140914" y="667144"/>
                  <a:pt x="1012327" y="681431"/>
                  <a:pt x="915489" y="659206"/>
                </a:cubicBezTo>
                <a:cubicBezTo>
                  <a:pt x="818651" y="636981"/>
                  <a:pt x="663077" y="649681"/>
                  <a:pt x="601164" y="573481"/>
                </a:cubicBezTo>
                <a:cubicBezTo>
                  <a:pt x="539251" y="497281"/>
                  <a:pt x="467814" y="259156"/>
                  <a:pt x="544014" y="202006"/>
                </a:cubicBezTo>
                <a:cubicBezTo>
                  <a:pt x="620214" y="144856"/>
                  <a:pt x="950414" y="217881"/>
                  <a:pt x="1058364" y="230581"/>
                </a:cubicBezTo>
                <a:cubicBezTo>
                  <a:pt x="1166314" y="243281"/>
                  <a:pt x="1088527" y="278206"/>
                  <a:pt x="1191714" y="278206"/>
                </a:cubicBezTo>
                <a:cubicBezTo>
                  <a:pt x="1294901" y="278206"/>
                  <a:pt x="1606052" y="263918"/>
                  <a:pt x="1677489" y="230581"/>
                </a:cubicBezTo>
                <a:cubicBezTo>
                  <a:pt x="1748926" y="197244"/>
                  <a:pt x="1680664" y="100406"/>
                  <a:pt x="1620339" y="78181"/>
                </a:cubicBezTo>
                <a:cubicBezTo>
                  <a:pt x="1560014" y="55956"/>
                  <a:pt x="1315539" y="97231"/>
                  <a:pt x="1315539" y="97231"/>
                </a:cubicBezTo>
                <a:lnTo>
                  <a:pt x="991689" y="116281"/>
                </a:lnTo>
                <a:cubicBezTo>
                  <a:pt x="871039" y="124218"/>
                  <a:pt x="685301" y="151206"/>
                  <a:pt x="591639" y="144856"/>
                </a:cubicBezTo>
                <a:cubicBezTo>
                  <a:pt x="497977" y="138506"/>
                  <a:pt x="493214" y="94056"/>
                  <a:pt x="429714" y="78181"/>
                </a:cubicBezTo>
                <a:cubicBezTo>
                  <a:pt x="366214" y="62306"/>
                  <a:pt x="274139" y="49606"/>
                  <a:pt x="210639" y="49606"/>
                </a:cubicBezTo>
                <a:cubicBezTo>
                  <a:pt x="147139" y="49606"/>
                  <a:pt x="-14786" y="92468"/>
                  <a:pt x="1089" y="87706"/>
                </a:cubicBezTo>
                <a:close/>
              </a:path>
            </a:pathLst>
          </a:custGeom>
          <a:solidFill>
            <a:srgbClr val="689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 rot="16200000">
            <a:off x="-3183686" y="3146476"/>
            <a:ext cx="6858001" cy="565045"/>
            <a:chOff x="-319362" y="-19181"/>
            <a:chExt cx="11774996" cy="565045"/>
          </a:xfrm>
        </p:grpSpPr>
        <p:grpSp>
          <p:nvGrpSpPr>
            <p:cNvPr id="3" name="组合 2"/>
            <p:cNvGrpSpPr/>
            <p:nvPr/>
          </p:nvGrpSpPr>
          <p:grpSpPr>
            <a:xfrm>
              <a:off x="55167" y="-9034"/>
              <a:ext cx="5497509" cy="554898"/>
              <a:chOff x="685800" y="38695"/>
              <a:chExt cx="6346478" cy="770930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87" name="直接连接符 86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连接符 88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接连接符 89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接连接符 90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接连接符 91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直接连接符 92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连接符 93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连接符 94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连接符 95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组合 53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77" name="直接连接符 76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77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78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接连接符 79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接连接符 80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接连接符 81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接连接符 82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接连接符 83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接连接符 84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接连接符 85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组合 54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67" name="直接连接符 66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接连接符 67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接连接符 68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接连接符 69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接连接符 70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连接符 71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75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组合 55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57" name="直接连接符 56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连接符 61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65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" name="组合 3"/>
            <p:cNvGrpSpPr/>
            <p:nvPr/>
          </p:nvGrpSpPr>
          <p:grpSpPr>
            <a:xfrm>
              <a:off x="5588126" y="-19181"/>
              <a:ext cx="5497509" cy="554898"/>
              <a:chOff x="685800" y="38695"/>
              <a:chExt cx="6346478" cy="770930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3" name="直接连接符 4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组合 9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33" name="直接连接符 3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组合 10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23" name="直接连接符 2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组合 11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3" name="直接连接符 1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接连接符 1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连接符 1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" name="矩形 4"/>
            <p:cNvSpPr/>
            <p:nvPr/>
          </p:nvSpPr>
          <p:spPr>
            <a:xfrm>
              <a:off x="2617028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179925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-319362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1119156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 rot="16200000">
            <a:off x="8494184" y="3175285"/>
            <a:ext cx="6858001" cy="565045"/>
            <a:chOff x="-319362" y="-19181"/>
            <a:chExt cx="11774996" cy="565045"/>
          </a:xfrm>
        </p:grpSpPr>
        <p:grpSp>
          <p:nvGrpSpPr>
            <p:cNvPr id="98" name="组合 97"/>
            <p:cNvGrpSpPr/>
            <p:nvPr/>
          </p:nvGrpSpPr>
          <p:grpSpPr>
            <a:xfrm>
              <a:off x="55167" y="-9034"/>
              <a:ext cx="5497509" cy="554898"/>
              <a:chOff x="685800" y="38695"/>
              <a:chExt cx="6346478" cy="770930"/>
            </a:xfrm>
          </p:grpSpPr>
          <p:grpSp>
            <p:nvGrpSpPr>
              <p:cNvPr id="148" name="组合 147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82" name="直接连接符 181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直接连接符 182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直接连接符 183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直接连接符 184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直接连接符 185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直接连接符 186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直接连接符 187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直接连接符 188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直接连接符 189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直接连接符 190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9" name="组合 148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72" name="直接连接符 171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接连接符 173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接连接符 174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接连接符 175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直接连接符 176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直接连接符 177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直接连接符 178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直接连接符 179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直接连接符 180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0" name="组合 149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62" name="直接连接符 161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1" name="组合 150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52" name="直接连接符 151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直接连接符 158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直接连接符 159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" name="组合 98"/>
            <p:cNvGrpSpPr/>
            <p:nvPr/>
          </p:nvGrpSpPr>
          <p:grpSpPr>
            <a:xfrm>
              <a:off x="5588126" y="-19181"/>
              <a:ext cx="5497509" cy="554898"/>
              <a:chOff x="685800" y="38695"/>
              <a:chExt cx="6346478" cy="770930"/>
            </a:xfrm>
          </p:grpSpPr>
          <p:grpSp>
            <p:nvGrpSpPr>
              <p:cNvPr id="104" name="组合 103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38" name="直接连接符 13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5" name="组合 104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28" name="直接连接符 12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接连接符 13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直接连接符 13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组合 105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18" name="直接连接符 11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直接连接符 11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直接连接符 11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直接连接符 12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直接连接符 12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接连接符 12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直接连接符 12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直接连接符 12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直接连接符 12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7" name="组合 106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08" name="直接连接符 10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直接连接符 10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直接连接符 10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接连接符 11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接连接符 11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直接连接符 11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接连接符 11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接连接符 11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接连接符 11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0" name="矩形 99"/>
            <p:cNvSpPr/>
            <p:nvPr/>
          </p:nvSpPr>
          <p:spPr>
            <a:xfrm>
              <a:off x="2617028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8179925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-319362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11119156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2" name="文本框 191"/>
          <p:cNvSpPr txBox="1"/>
          <p:nvPr/>
        </p:nvSpPr>
        <p:spPr>
          <a:xfrm>
            <a:off x="862451" y="206063"/>
            <a:ext cx="4940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cs typeface="+mn-ea"/>
                <a:sym typeface="+mn-lt"/>
              </a:rPr>
              <a:t>第四章</a:t>
            </a:r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193" name="组合 192"/>
          <p:cNvGrpSpPr/>
          <p:nvPr/>
        </p:nvGrpSpPr>
        <p:grpSpPr>
          <a:xfrm>
            <a:off x="690265" y="329925"/>
            <a:ext cx="193544" cy="193544"/>
            <a:chOff x="5798915" y="1805651"/>
            <a:chExt cx="1041721" cy="1041721"/>
          </a:xfrm>
        </p:grpSpPr>
        <p:sp>
          <p:nvSpPr>
            <p:cNvPr id="194" name="椭圆 193"/>
            <p:cNvSpPr/>
            <p:nvPr/>
          </p:nvSpPr>
          <p:spPr>
            <a:xfrm>
              <a:off x="5798915" y="1805651"/>
              <a:ext cx="1041721" cy="1041721"/>
            </a:xfrm>
            <a:prstGeom prst="ellipse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95" name="组合 194"/>
            <p:cNvGrpSpPr/>
            <p:nvPr/>
          </p:nvGrpSpPr>
          <p:grpSpPr>
            <a:xfrm>
              <a:off x="5921386" y="1942956"/>
              <a:ext cx="815080" cy="768108"/>
              <a:chOff x="2552159" y="2449203"/>
              <a:chExt cx="1012844" cy="954476"/>
            </a:xfrm>
          </p:grpSpPr>
          <p:grpSp>
            <p:nvGrpSpPr>
              <p:cNvPr id="196" name="组合 195"/>
              <p:cNvGrpSpPr/>
              <p:nvPr/>
            </p:nvGrpSpPr>
            <p:grpSpPr>
              <a:xfrm>
                <a:off x="2743200" y="2607342"/>
                <a:ext cx="821803" cy="796337"/>
                <a:chOff x="2743200" y="2607342"/>
                <a:chExt cx="1191348" cy="1154430"/>
              </a:xfrm>
            </p:grpSpPr>
            <p:sp>
              <p:nvSpPr>
                <p:cNvPr id="202" name="矩形 201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no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203" name="直接连接符 202"/>
                <p:cNvCxnSpPr>
                  <a:stCxn id="202" idx="1"/>
                  <a:endCxn id="202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直接连接符 203"/>
                <p:cNvCxnSpPr>
                  <a:stCxn id="202" idx="0"/>
                  <a:endCxn id="202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5" name="矩形 204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no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97" name="组合 196"/>
              <p:cNvGrpSpPr/>
              <p:nvPr/>
            </p:nvGrpSpPr>
            <p:grpSpPr>
              <a:xfrm>
                <a:off x="2552159" y="2449203"/>
                <a:ext cx="821803" cy="796337"/>
                <a:chOff x="2743200" y="2607342"/>
                <a:chExt cx="1191348" cy="1154430"/>
              </a:xfrm>
            </p:grpSpPr>
            <p:sp>
              <p:nvSpPr>
                <p:cNvPr id="198" name="矩形 197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no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199" name="直接连接符 198"/>
                <p:cNvCxnSpPr>
                  <a:stCxn id="198" idx="1"/>
                  <a:endCxn id="198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直接连接符 199"/>
                <p:cNvCxnSpPr>
                  <a:stCxn id="198" idx="0"/>
                  <a:endCxn id="198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1" name="矩形 200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no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cxnSp>
        <p:nvCxnSpPr>
          <p:cNvPr id="206" name="直接连接符 205"/>
          <p:cNvCxnSpPr/>
          <p:nvPr/>
        </p:nvCxnSpPr>
        <p:spPr>
          <a:xfrm>
            <a:off x="1523055" y="847725"/>
            <a:ext cx="0" cy="1912883"/>
          </a:xfrm>
          <a:prstGeom prst="line">
            <a:avLst/>
          </a:prstGeom>
          <a:ln>
            <a:solidFill>
              <a:srgbClr val="6893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文本框 206"/>
          <p:cNvSpPr txBox="1"/>
          <p:nvPr/>
        </p:nvSpPr>
        <p:spPr>
          <a:xfrm>
            <a:off x="1719931" y="1319940"/>
            <a:ext cx="430887" cy="16312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>
                <a:cs typeface="+mn-ea"/>
                <a:sym typeface="+mn-lt"/>
              </a:rPr>
              <a:t>学习目标</a:t>
            </a:r>
            <a:endParaRPr lang="zh-CN" altLang="en-US" sz="1600" dirty="0">
              <a:cs typeface="+mn-ea"/>
              <a:sym typeface="+mn-lt"/>
            </a:endParaRPr>
          </a:p>
        </p:txBody>
      </p:sp>
      <p:grpSp>
        <p:nvGrpSpPr>
          <p:cNvPr id="212" name="组合 211"/>
          <p:cNvGrpSpPr/>
          <p:nvPr/>
        </p:nvGrpSpPr>
        <p:grpSpPr>
          <a:xfrm rot="2646679">
            <a:off x="3261197" y="902898"/>
            <a:ext cx="1064740" cy="1053982"/>
            <a:chOff x="4246138" y="1461465"/>
            <a:chExt cx="2628900" cy="2602339"/>
          </a:xfrm>
          <a:noFill/>
        </p:grpSpPr>
        <p:sp>
          <p:nvSpPr>
            <p:cNvPr id="210" name="不完整圆 209"/>
            <p:cNvSpPr/>
            <p:nvPr/>
          </p:nvSpPr>
          <p:spPr>
            <a:xfrm>
              <a:off x="4246138" y="2311204"/>
              <a:ext cx="1752600" cy="1752600"/>
            </a:xfrm>
            <a:prstGeom prst="pi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1" name="不完整圆 210"/>
            <p:cNvSpPr/>
            <p:nvPr/>
          </p:nvSpPr>
          <p:spPr>
            <a:xfrm rot="10800000">
              <a:off x="5122438" y="1461465"/>
              <a:ext cx="1752600" cy="1752601"/>
            </a:xfrm>
            <a:prstGeom prst="pi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4" name="组合 213"/>
          <p:cNvGrpSpPr/>
          <p:nvPr/>
        </p:nvGrpSpPr>
        <p:grpSpPr>
          <a:xfrm>
            <a:off x="4859591" y="1196343"/>
            <a:ext cx="193544" cy="193544"/>
            <a:chOff x="5798915" y="1805651"/>
            <a:chExt cx="1041721" cy="1041721"/>
          </a:xfrm>
          <a:noFill/>
        </p:grpSpPr>
        <p:sp>
          <p:nvSpPr>
            <p:cNvPr id="215" name="椭圆 214"/>
            <p:cNvSpPr/>
            <p:nvPr/>
          </p:nvSpPr>
          <p:spPr>
            <a:xfrm>
              <a:off x="5798915" y="1805651"/>
              <a:ext cx="1041721" cy="1041721"/>
            </a:xfrm>
            <a:prstGeom prst="ellipse">
              <a:avLst/>
            </a:prstGeom>
            <a:grp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16" name="组合 215"/>
            <p:cNvGrpSpPr/>
            <p:nvPr/>
          </p:nvGrpSpPr>
          <p:grpSpPr>
            <a:xfrm>
              <a:off x="5921386" y="1942956"/>
              <a:ext cx="815080" cy="768108"/>
              <a:chOff x="2552159" y="2449203"/>
              <a:chExt cx="1012844" cy="954476"/>
            </a:xfrm>
            <a:grpFill/>
          </p:grpSpPr>
          <p:grpSp>
            <p:nvGrpSpPr>
              <p:cNvPr id="217" name="组合 216"/>
              <p:cNvGrpSpPr/>
              <p:nvPr/>
            </p:nvGrpSpPr>
            <p:grpSpPr>
              <a:xfrm>
                <a:off x="2743200" y="2607342"/>
                <a:ext cx="821803" cy="796337"/>
                <a:chOff x="2743200" y="2607342"/>
                <a:chExt cx="1191348" cy="1154430"/>
              </a:xfrm>
              <a:grpFill/>
            </p:grpSpPr>
            <p:sp>
              <p:nvSpPr>
                <p:cNvPr id="223" name="矩形 222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224" name="直接连接符 223"/>
                <p:cNvCxnSpPr>
                  <a:stCxn id="223" idx="1"/>
                  <a:endCxn id="223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直接连接符 224"/>
                <p:cNvCxnSpPr>
                  <a:stCxn id="223" idx="0"/>
                  <a:endCxn id="223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6" name="矩形 225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18" name="组合 217"/>
              <p:cNvGrpSpPr/>
              <p:nvPr/>
            </p:nvGrpSpPr>
            <p:grpSpPr>
              <a:xfrm>
                <a:off x="2552159" y="2449203"/>
                <a:ext cx="821803" cy="796337"/>
                <a:chOff x="2743200" y="2607342"/>
                <a:chExt cx="1191348" cy="1154430"/>
              </a:xfrm>
              <a:grpFill/>
            </p:grpSpPr>
            <p:sp>
              <p:nvSpPr>
                <p:cNvPr id="219" name="矩形 218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220" name="直接连接符 219"/>
                <p:cNvCxnSpPr>
                  <a:stCxn id="219" idx="1"/>
                  <a:endCxn id="219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直接连接符 220"/>
                <p:cNvCxnSpPr>
                  <a:stCxn id="219" idx="0"/>
                  <a:endCxn id="219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2" name="矩形 221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227" name="文本框 226"/>
          <p:cNvSpPr txBox="1"/>
          <p:nvPr/>
        </p:nvSpPr>
        <p:spPr>
          <a:xfrm>
            <a:off x="5108397" y="1147987"/>
            <a:ext cx="3873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cs typeface="+mn-ea"/>
                <a:sym typeface="+mn-lt"/>
              </a:rPr>
              <a:t>学习目标</a:t>
            </a:r>
            <a:endParaRPr lang="zh-CN" altLang="en-US" sz="2400" b="1" dirty="0">
              <a:cs typeface="+mn-ea"/>
              <a:sym typeface="+mn-lt"/>
            </a:endParaRPr>
          </a:p>
        </p:txBody>
      </p:sp>
      <p:grpSp>
        <p:nvGrpSpPr>
          <p:cNvPr id="228" name="组合 227"/>
          <p:cNvGrpSpPr/>
          <p:nvPr/>
        </p:nvGrpSpPr>
        <p:grpSpPr>
          <a:xfrm rot="2646679">
            <a:off x="3261197" y="2233616"/>
            <a:ext cx="1064740" cy="1053982"/>
            <a:chOff x="4246138" y="1461465"/>
            <a:chExt cx="2628900" cy="2602339"/>
          </a:xfrm>
          <a:noFill/>
        </p:grpSpPr>
        <p:sp>
          <p:nvSpPr>
            <p:cNvPr id="229" name="不完整圆 228"/>
            <p:cNvSpPr/>
            <p:nvPr/>
          </p:nvSpPr>
          <p:spPr>
            <a:xfrm>
              <a:off x="4246138" y="2311204"/>
              <a:ext cx="1752600" cy="1752600"/>
            </a:xfrm>
            <a:prstGeom prst="pi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0" name="不完整圆 229"/>
            <p:cNvSpPr/>
            <p:nvPr/>
          </p:nvSpPr>
          <p:spPr>
            <a:xfrm rot="10800000">
              <a:off x="5122438" y="1461465"/>
              <a:ext cx="1752600" cy="1752601"/>
            </a:xfrm>
            <a:prstGeom prst="pi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1" name="文本框 230"/>
          <p:cNvSpPr txBox="1"/>
          <p:nvPr/>
        </p:nvSpPr>
        <p:spPr>
          <a:xfrm>
            <a:off x="3620872" y="2575365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cs typeface="+mn-ea"/>
                <a:sym typeface="+mn-lt"/>
              </a:rPr>
              <a:t>1</a:t>
            </a:r>
            <a:endParaRPr lang="zh-CN" altLang="en-US" sz="2000" dirty="0">
              <a:cs typeface="+mn-ea"/>
              <a:sym typeface="+mn-lt"/>
            </a:endParaRPr>
          </a:p>
        </p:txBody>
      </p:sp>
      <p:grpSp>
        <p:nvGrpSpPr>
          <p:cNvPr id="232" name="组合 231"/>
          <p:cNvGrpSpPr/>
          <p:nvPr/>
        </p:nvGrpSpPr>
        <p:grpSpPr>
          <a:xfrm rot="2646679">
            <a:off x="3261197" y="3654384"/>
            <a:ext cx="1064740" cy="1053982"/>
            <a:chOff x="4246138" y="1461465"/>
            <a:chExt cx="2628900" cy="2602339"/>
          </a:xfrm>
          <a:noFill/>
        </p:grpSpPr>
        <p:sp>
          <p:nvSpPr>
            <p:cNvPr id="233" name="不完整圆 232"/>
            <p:cNvSpPr/>
            <p:nvPr/>
          </p:nvSpPr>
          <p:spPr>
            <a:xfrm>
              <a:off x="4246138" y="2311204"/>
              <a:ext cx="1752600" cy="1752600"/>
            </a:xfrm>
            <a:prstGeom prst="pi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4" name="不完整圆 233"/>
            <p:cNvSpPr/>
            <p:nvPr/>
          </p:nvSpPr>
          <p:spPr>
            <a:xfrm rot="10800000">
              <a:off x="5122438" y="1461465"/>
              <a:ext cx="1752600" cy="1752601"/>
            </a:xfrm>
            <a:prstGeom prst="pi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5" name="文本框 234"/>
          <p:cNvSpPr txBox="1"/>
          <p:nvPr/>
        </p:nvSpPr>
        <p:spPr>
          <a:xfrm>
            <a:off x="3620872" y="3996133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cs typeface="+mn-ea"/>
                <a:sym typeface="+mn-lt"/>
              </a:rPr>
              <a:t>2</a:t>
            </a:r>
            <a:endParaRPr lang="zh-CN" altLang="en-US" sz="2000" dirty="0">
              <a:cs typeface="+mn-ea"/>
              <a:sym typeface="+mn-lt"/>
            </a:endParaRPr>
          </a:p>
        </p:txBody>
      </p:sp>
      <p:grpSp>
        <p:nvGrpSpPr>
          <p:cNvPr id="268" name="组合 267"/>
          <p:cNvGrpSpPr/>
          <p:nvPr/>
        </p:nvGrpSpPr>
        <p:grpSpPr>
          <a:xfrm>
            <a:off x="4859591" y="2619267"/>
            <a:ext cx="193544" cy="193544"/>
            <a:chOff x="5798915" y="1805651"/>
            <a:chExt cx="1041721" cy="1041721"/>
          </a:xfrm>
          <a:noFill/>
        </p:grpSpPr>
        <p:sp>
          <p:nvSpPr>
            <p:cNvPr id="269" name="椭圆 268"/>
            <p:cNvSpPr/>
            <p:nvPr/>
          </p:nvSpPr>
          <p:spPr>
            <a:xfrm>
              <a:off x="5798915" y="1805651"/>
              <a:ext cx="1041721" cy="1041721"/>
            </a:xfrm>
            <a:prstGeom prst="ellipse">
              <a:avLst/>
            </a:prstGeom>
            <a:grp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70" name="组合 269"/>
            <p:cNvGrpSpPr/>
            <p:nvPr/>
          </p:nvGrpSpPr>
          <p:grpSpPr>
            <a:xfrm>
              <a:off x="5921386" y="1942956"/>
              <a:ext cx="815080" cy="768108"/>
              <a:chOff x="2552159" y="2449203"/>
              <a:chExt cx="1012844" cy="954476"/>
            </a:xfrm>
            <a:grpFill/>
          </p:grpSpPr>
          <p:grpSp>
            <p:nvGrpSpPr>
              <p:cNvPr id="271" name="组合 270"/>
              <p:cNvGrpSpPr/>
              <p:nvPr/>
            </p:nvGrpSpPr>
            <p:grpSpPr>
              <a:xfrm>
                <a:off x="2743200" y="2607342"/>
                <a:ext cx="821803" cy="796337"/>
                <a:chOff x="2743200" y="2607342"/>
                <a:chExt cx="1191348" cy="1154430"/>
              </a:xfrm>
              <a:grpFill/>
            </p:grpSpPr>
            <p:sp>
              <p:nvSpPr>
                <p:cNvPr id="277" name="矩形 276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278" name="直接连接符 277"/>
                <p:cNvCxnSpPr>
                  <a:stCxn id="277" idx="1"/>
                  <a:endCxn id="277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直接连接符 278"/>
                <p:cNvCxnSpPr>
                  <a:stCxn id="277" idx="0"/>
                  <a:endCxn id="277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0" name="矩形 279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72" name="组合 271"/>
              <p:cNvGrpSpPr/>
              <p:nvPr/>
            </p:nvGrpSpPr>
            <p:grpSpPr>
              <a:xfrm>
                <a:off x="2552159" y="2449203"/>
                <a:ext cx="821803" cy="796337"/>
                <a:chOff x="2743200" y="2607342"/>
                <a:chExt cx="1191348" cy="1154430"/>
              </a:xfrm>
              <a:grpFill/>
            </p:grpSpPr>
            <p:sp>
              <p:nvSpPr>
                <p:cNvPr id="273" name="矩形 272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274" name="直接连接符 273"/>
                <p:cNvCxnSpPr>
                  <a:stCxn id="273" idx="1"/>
                  <a:endCxn id="273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直接连接符 274"/>
                <p:cNvCxnSpPr>
                  <a:stCxn id="273" idx="0"/>
                  <a:endCxn id="273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6" name="矩形 275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281" name="文本框 280"/>
          <p:cNvSpPr txBox="1"/>
          <p:nvPr/>
        </p:nvSpPr>
        <p:spPr>
          <a:xfrm>
            <a:off x="5108397" y="2570911"/>
            <a:ext cx="3873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1.</a:t>
            </a:r>
            <a:r>
              <a:rPr lang="zh-CN" altLang="zh-CN"/>
              <a:t>梳理并积累常见文学常识，为诗歌的阅读与鉴赏、表达与交流奠定基础。</a:t>
            </a:r>
          </a:p>
        </p:txBody>
      </p:sp>
      <p:grpSp>
        <p:nvGrpSpPr>
          <p:cNvPr id="282" name="组合 281"/>
          <p:cNvGrpSpPr/>
          <p:nvPr/>
        </p:nvGrpSpPr>
        <p:grpSpPr>
          <a:xfrm>
            <a:off x="4859591" y="4042191"/>
            <a:ext cx="193544" cy="193544"/>
            <a:chOff x="5798915" y="1805651"/>
            <a:chExt cx="1041721" cy="1041721"/>
          </a:xfrm>
          <a:noFill/>
        </p:grpSpPr>
        <p:sp>
          <p:nvSpPr>
            <p:cNvPr id="283" name="椭圆 282"/>
            <p:cNvSpPr/>
            <p:nvPr/>
          </p:nvSpPr>
          <p:spPr>
            <a:xfrm>
              <a:off x="5798915" y="1805651"/>
              <a:ext cx="1041721" cy="1041721"/>
            </a:xfrm>
            <a:prstGeom prst="ellipse">
              <a:avLst/>
            </a:prstGeom>
            <a:grp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84" name="组合 283"/>
            <p:cNvGrpSpPr/>
            <p:nvPr/>
          </p:nvGrpSpPr>
          <p:grpSpPr>
            <a:xfrm>
              <a:off x="5921386" y="1942956"/>
              <a:ext cx="815080" cy="768108"/>
              <a:chOff x="2552159" y="2449203"/>
              <a:chExt cx="1012844" cy="954476"/>
            </a:xfrm>
            <a:grpFill/>
          </p:grpSpPr>
          <p:grpSp>
            <p:nvGrpSpPr>
              <p:cNvPr id="285" name="组合 284"/>
              <p:cNvGrpSpPr/>
              <p:nvPr/>
            </p:nvGrpSpPr>
            <p:grpSpPr>
              <a:xfrm>
                <a:off x="2743200" y="2607342"/>
                <a:ext cx="821803" cy="796337"/>
                <a:chOff x="2743200" y="2607342"/>
                <a:chExt cx="1191348" cy="1154430"/>
              </a:xfrm>
              <a:grpFill/>
            </p:grpSpPr>
            <p:sp>
              <p:nvSpPr>
                <p:cNvPr id="291" name="矩形 290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292" name="直接连接符 291"/>
                <p:cNvCxnSpPr>
                  <a:stCxn id="291" idx="1"/>
                  <a:endCxn id="291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直接连接符 292"/>
                <p:cNvCxnSpPr>
                  <a:stCxn id="291" idx="0"/>
                  <a:endCxn id="291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4" name="矩形 293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86" name="组合 285"/>
              <p:cNvGrpSpPr/>
              <p:nvPr/>
            </p:nvGrpSpPr>
            <p:grpSpPr>
              <a:xfrm>
                <a:off x="2552159" y="2449203"/>
                <a:ext cx="821803" cy="796337"/>
                <a:chOff x="2743200" y="2607342"/>
                <a:chExt cx="1191348" cy="1154430"/>
              </a:xfrm>
              <a:grpFill/>
            </p:grpSpPr>
            <p:sp>
              <p:nvSpPr>
                <p:cNvPr id="287" name="矩形 286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288" name="直接连接符 287"/>
                <p:cNvCxnSpPr>
                  <a:stCxn id="287" idx="1"/>
                  <a:endCxn id="287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直接连接符 288"/>
                <p:cNvCxnSpPr>
                  <a:stCxn id="287" idx="0"/>
                  <a:endCxn id="287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0" name="矩形 289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295" name="文本框 294"/>
          <p:cNvSpPr txBox="1"/>
          <p:nvPr/>
        </p:nvSpPr>
        <p:spPr>
          <a:xfrm>
            <a:off x="5108397" y="3993835"/>
            <a:ext cx="3873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2.</a:t>
            </a:r>
            <a:r>
              <a:rPr lang="zh-CN" altLang="zh-CN"/>
              <a:t>比较三位作家所处不同时代、生平，把握诗歌内涵，理解诗人的精神境界。</a:t>
            </a:r>
          </a:p>
        </p:txBody>
      </p:sp>
      <p:grpSp>
        <p:nvGrpSpPr>
          <p:cNvPr id="311" name="组合 310"/>
          <p:cNvGrpSpPr/>
          <p:nvPr/>
        </p:nvGrpSpPr>
        <p:grpSpPr>
          <a:xfrm rot="2646679">
            <a:off x="3261197" y="5081521"/>
            <a:ext cx="1064740" cy="1053982"/>
            <a:chOff x="4246138" y="1461465"/>
            <a:chExt cx="2628900" cy="2602339"/>
          </a:xfrm>
          <a:noFill/>
        </p:grpSpPr>
        <p:sp>
          <p:nvSpPr>
            <p:cNvPr id="312" name="不完整圆 311"/>
            <p:cNvSpPr/>
            <p:nvPr/>
          </p:nvSpPr>
          <p:spPr>
            <a:xfrm>
              <a:off x="4246138" y="2311204"/>
              <a:ext cx="1752600" cy="1752600"/>
            </a:xfrm>
            <a:prstGeom prst="pi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13" name="不完整圆 312"/>
            <p:cNvSpPr/>
            <p:nvPr/>
          </p:nvSpPr>
          <p:spPr>
            <a:xfrm rot="10800000">
              <a:off x="5122438" y="1461465"/>
              <a:ext cx="1752600" cy="1752601"/>
            </a:xfrm>
            <a:prstGeom prst="pi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14" name="文本框 313"/>
          <p:cNvSpPr txBox="1"/>
          <p:nvPr/>
        </p:nvSpPr>
        <p:spPr>
          <a:xfrm>
            <a:off x="3620872" y="5423270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cs typeface="+mn-ea"/>
                <a:sym typeface="+mn-lt"/>
              </a:rPr>
              <a:t>3</a:t>
            </a:r>
            <a:endParaRPr lang="zh-CN" altLang="en-US" sz="2000" dirty="0">
              <a:cs typeface="+mn-ea"/>
              <a:sym typeface="+mn-lt"/>
            </a:endParaRPr>
          </a:p>
        </p:txBody>
      </p:sp>
      <p:grpSp>
        <p:nvGrpSpPr>
          <p:cNvPr id="315" name="组合 314"/>
          <p:cNvGrpSpPr/>
          <p:nvPr/>
        </p:nvGrpSpPr>
        <p:grpSpPr>
          <a:xfrm>
            <a:off x="4859591" y="5469328"/>
            <a:ext cx="193544" cy="193544"/>
            <a:chOff x="5798915" y="1805651"/>
            <a:chExt cx="1041721" cy="1041721"/>
          </a:xfrm>
          <a:noFill/>
        </p:grpSpPr>
        <p:sp>
          <p:nvSpPr>
            <p:cNvPr id="316" name="椭圆 315"/>
            <p:cNvSpPr/>
            <p:nvPr/>
          </p:nvSpPr>
          <p:spPr>
            <a:xfrm>
              <a:off x="5798915" y="1805651"/>
              <a:ext cx="1041721" cy="1041721"/>
            </a:xfrm>
            <a:prstGeom prst="ellipse">
              <a:avLst/>
            </a:prstGeom>
            <a:grp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17" name="组合 316"/>
            <p:cNvGrpSpPr/>
            <p:nvPr/>
          </p:nvGrpSpPr>
          <p:grpSpPr>
            <a:xfrm>
              <a:off x="5921386" y="1942956"/>
              <a:ext cx="815080" cy="768108"/>
              <a:chOff x="2552159" y="2449203"/>
              <a:chExt cx="1012844" cy="954476"/>
            </a:xfrm>
            <a:grpFill/>
          </p:grpSpPr>
          <p:grpSp>
            <p:nvGrpSpPr>
              <p:cNvPr id="318" name="组合 317"/>
              <p:cNvGrpSpPr/>
              <p:nvPr/>
            </p:nvGrpSpPr>
            <p:grpSpPr>
              <a:xfrm>
                <a:off x="2743200" y="2607342"/>
                <a:ext cx="821803" cy="796337"/>
                <a:chOff x="2743200" y="2607342"/>
                <a:chExt cx="1191348" cy="1154430"/>
              </a:xfrm>
              <a:grpFill/>
            </p:grpSpPr>
            <p:sp>
              <p:nvSpPr>
                <p:cNvPr id="324" name="矩形 323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325" name="直接连接符 324"/>
                <p:cNvCxnSpPr>
                  <a:stCxn id="324" idx="1"/>
                  <a:endCxn id="324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直接连接符 325"/>
                <p:cNvCxnSpPr>
                  <a:stCxn id="324" idx="0"/>
                  <a:endCxn id="324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7" name="矩形 326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9" name="组合 318"/>
              <p:cNvGrpSpPr/>
              <p:nvPr/>
            </p:nvGrpSpPr>
            <p:grpSpPr>
              <a:xfrm>
                <a:off x="2552159" y="2449203"/>
                <a:ext cx="821803" cy="796337"/>
                <a:chOff x="2743200" y="2607342"/>
                <a:chExt cx="1191348" cy="1154430"/>
              </a:xfrm>
              <a:grpFill/>
            </p:grpSpPr>
            <p:sp>
              <p:nvSpPr>
                <p:cNvPr id="320" name="矩形 319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321" name="直接连接符 320"/>
                <p:cNvCxnSpPr>
                  <a:stCxn id="320" idx="1"/>
                  <a:endCxn id="320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2" name="直接连接符 321"/>
                <p:cNvCxnSpPr>
                  <a:stCxn id="320" idx="0"/>
                  <a:endCxn id="320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3" name="矩形 322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328" name="文本框 327"/>
          <p:cNvSpPr txBox="1"/>
          <p:nvPr/>
        </p:nvSpPr>
        <p:spPr>
          <a:xfrm>
            <a:off x="5108397" y="5420972"/>
            <a:ext cx="3873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3.</a:t>
            </a:r>
            <a:r>
              <a:rPr lang="zh-CN" altLang="zh-CN"/>
              <a:t>从语言、形象、情感等多个角度欣赏作品，理解诗人的精神境界，体察诗人对社会与人生的思考。</a:t>
            </a:r>
          </a:p>
        </p:txBody>
      </p:sp>
      <p:sp>
        <p:nvSpPr>
          <p:cNvPr id="330" name="任意多边形: 形状 329"/>
          <p:cNvSpPr/>
          <p:nvPr/>
        </p:nvSpPr>
        <p:spPr>
          <a:xfrm flipH="1">
            <a:off x="869702" y="5109377"/>
            <a:ext cx="1996016" cy="773068"/>
          </a:xfrm>
          <a:custGeom>
            <a:avLst/>
            <a:gdLst>
              <a:gd name="connsiteX0" fmla="*/ 1089 w 1748332"/>
              <a:gd name="connsiteY0" fmla="*/ 87706 h 1107987"/>
              <a:gd name="connsiteX1" fmla="*/ 305889 w 1748332"/>
              <a:gd name="connsiteY1" fmla="*/ 21031 h 1107987"/>
              <a:gd name="connsiteX2" fmla="*/ 782139 w 1748332"/>
              <a:gd name="connsiteY2" fmla="*/ 68656 h 1107987"/>
              <a:gd name="connsiteX3" fmla="*/ 963114 w 1748332"/>
              <a:gd name="connsiteY3" fmla="*/ 78181 h 1107987"/>
              <a:gd name="connsiteX4" fmla="*/ 1439364 w 1748332"/>
              <a:gd name="connsiteY4" fmla="*/ 1981 h 1107987"/>
              <a:gd name="connsiteX5" fmla="*/ 1677489 w 1748332"/>
              <a:gd name="connsiteY5" fmla="*/ 40081 h 1107987"/>
              <a:gd name="connsiteX6" fmla="*/ 1725114 w 1748332"/>
              <a:gd name="connsiteY6" fmla="*/ 221056 h 1107987"/>
              <a:gd name="connsiteX7" fmla="*/ 1344114 w 1748332"/>
              <a:gd name="connsiteY7" fmla="*/ 354406 h 1107987"/>
              <a:gd name="connsiteX8" fmla="*/ 1134564 w 1748332"/>
              <a:gd name="connsiteY8" fmla="*/ 354406 h 1107987"/>
              <a:gd name="connsiteX9" fmla="*/ 686889 w 1748332"/>
              <a:gd name="connsiteY9" fmla="*/ 354406 h 1107987"/>
              <a:gd name="connsiteX10" fmla="*/ 667839 w 1748332"/>
              <a:gd name="connsiteY10" fmla="*/ 535381 h 1107987"/>
              <a:gd name="connsiteX11" fmla="*/ 1201239 w 1748332"/>
              <a:gd name="connsiteY11" fmla="*/ 621106 h 1107987"/>
              <a:gd name="connsiteX12" fmla="*/ 1296489 w 1748332"/>
              <a:gd name="connsiteY12" fmla="*/ 897331 h 1107987"/>
              <a:gd name="connsiteX13" fmla="*/ 763089 w 1748332"/>
              <a:gd name="connsiteY13" fmla="*/ 1106881 h 1107987"/>
              <a:gd name="connsiteX14" fmla="*/ 401139 w 1748332"/>
              <a:gd name="connsiteY14" fmla="*/ 983056 h 1107987"/>
              <a:gd name="connsiteX15" fmla="*/ 153489 w 1748332"/>
              <a:gd name="connsiteY15" fmla="*/ 1049731 h 1107987"/>
              <a:gd name="connsiteX16" fmla="*/ 10614 w 1748332"/>
              <a:gd name="connsiteY16" fmla="*/ 983056 h 1107987"/>
              <a:gd name="connsiteX17" fmla="*/ 143964 w 1748332"/>
              <a:gd name="connsiteY17" fmla="*/ 811606 h 1107987"/>
              <a:gd name="connsiteX18" fmla="*/ 544014 w 1748332"/>
              <a:gd name="connsiteY18" fmla="*/ 878281 h 1107987"/>
              <a:gd name="connsiteX19" fmla="*/ 820239 w 1748332"/>
              <a:gd name="connsiteY19" fmla="*/ 1002106 h 1107987"/>
              <a:gd name="connsiteX20" fmla="*/ 1163139 w 1748332"/>
              <a:gd name="connsiteY20" fmla="*/ 897331 h 1107987"/>
              <a:gd name="connsiteX21" fmla="*/ 1182189 w 1748332"/>
              <a:gd name="connsiteY21" fmla="*/ 706831 h 1107987"/>
              <a:gd name="connsiteX22" fmla="*/ 915489 w 1748332"/>
              <a:gd name="connsiteY22" fmla="*/ 659206 h 1107987"/>
              <a:gd name="connsiteX23" fmla="*/ 601164 w 1748332"/>
              <a:gd name="connsiteY23" fmla="*/ 573481 h 1107987"/>
              <a:gd name="connsiteX24" fmla="*/ 544014 w 1748332"/>
              <a:gd name="connsiteY24" fmla="*/ 202006 h 1107987"/>
              <a:gd name="connsiteX25" fmla="*/ 1058364 w 1748332"/>
              <a:gd name="connsiteY25" fmla="*/ 230581 h 1107987"/>
              <a:gd name="connsiteX26" fmla="*/ 1191714 w 1748332"/>
              <a:gd name="connsiteY26" fmla="*/ 278206 h 1107987"/>
              <a:gd name="connsiteX27" fmla="*/ 1677489 w 1748332"/>
              <a:gd name="connsiteY27" fmla="*/ 230581 h 1107987"/>
              <a:gd name="connsiteX28" fmla="*/ 1620339 w 1748332"/>
              <a:gd name="connsiteY28" fmla="*/ 78181 h 1107987"/>
              <a:gd name="connsiteX29" fmla="*/ 1315539 w 1748332"/>
              <a:gd name="connsiteY29" fmla="*/ 97231 h 1107987"/>
              <a:gd name="connsiteX30" fmla="*/ 991689 w 1748332"/>
              <a:gd name="connsiteY30" fmla="*/ 116281 h 1107987"/>
              <a:gd name="connsiteX31" fmla="*/ 591639 w 1748332"/>
              <a:gd name="connsiteY31" fmla="*/ 144856 h 1107987"/>
              <a:gd name="connsiteX32" fmla="*/ 429714 w 1748332"/>
              <a:gd name="connsiteY32" fmla="*/ 78181 h 1107987"/>
              <a:gd name="connsiteX33" fmla="*/ 210639 w 1748332"/>
              <a:gd name="connsiteY33" fmla="*/ 49606 h 1107987"/>
              <a:gd name="connsiteX34" fmla="*/ 1089 w 1748332"/>
              <a:gd name="connsiteY34" fmla="*/ 87706 h 110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748332" h="1107987">
                <a:moveTo>
                  <a:pt x="1089" y="87706"/>
                </a:moveTo>
                <a:cubicBezTo>
                  <a:pt x="16964" y="82944"/>
                  <a:pt x="175714" y="24206"/>
                  <a:pt x="305889" y="21031"/>
                </a:cubicBezTo>
                <a:cubicBezTo>
                  <a:pt x="436064" y="17856"/>
                  <a:pt x="672602" y="59131"/>
                  <a:pt x="782139" y="68656"/>
                </a:cubicBezTo>
                <a:cubicBezTo>
                  <a:pt x="891676" y="78181"/>
                  <a:pt x="853577" y="89294"/>
                  <a:pt x="963114" y="78181"/>
                </a:cubicBezTo>
                <a:cubicBezTo>
                  <a:pt x="1072652" y="67068"/>
                  <a:pt x="1320302" y="8331"/>
                  <a:pt x="1439364" y="1981"/>
                </a:cubicBezTo>
                <a:cubicBezTo>
                  <a:pt x="1558426" y="-4369"/>
                  <a:pt x="1629864" y="3568"/>
                  <a:pt x="1677489" y="40081"/>
                </a:cubicBezTo>
                <a:cubicBezTo>
                  <a:pt x="1725114" y="76593"/>
                  <a:pt x="1780676" y="168669"/>
                  <a:pt x="1725114" y="221056"/>
                </a:cubicBezTo>
                <a:cubicBezTo>
                  <a:pt x="1669552" y="273443"/>
                  <a:pt x="1442539" y="332181"/>
                  <a:pt x="1344114" y="354406"/>
                </a:cubicBezTo>
                <a:cubicBezTo>
                  <a:pt x="1245689" y="376631"/>
                  <a:pt x="1134564" y="354406"/>
                  <a:pt x="1134564" y="354406"/>
                </a:cubicBezTo>
                <a:cubicBezTo>
                  <a:pt x="1025027" y="354406"/>
                  <a:pt x="764677" y="324244"/>
                  <a:pt x="686889" y="354406"/>
                </a:cubicBezTo>
                <a:cubicBezTo>
                  <a:pt x="609102" y="384569"/>
                  <a:pt x="582114" y="490931"/>
                  <a:pt x="667839" y="535381"/>
                </a:cubicBezTo>
                <a:cubicBezTo>
                  <a:pt x="753564" y="579831"/>
                  <a:pt x="1096464" y="560781"/>
                  <a:pt x="1201239" y="621106"/>
                </a:cubicBezTo>
                <a:cubicBezTo>
                  <a:pt x="1306014" y="681431"/>
                  <a:pt x="1369514" y="816369"/>
                  <a:pt x="1296489" y="897331"/>
                </a:cubicBezTo>
                <a:cubicBezTo>
                  <a:pt x="1223464" y="978294"/>
                  <a:pt x="912314" y="1092594"/>
                  <a:pt x="763089" y="1106881"/>
                </a:cubicBezTo>
                <a:cubicBezTo>
                  <a:pt x="613864" y="1121169"/>
                  <a:pt x="502739" y="992581"/>
                  <a:pt x="401139" y="983056"/>
                </a:cubicBezTo>
                <a:cubicBezTo>
                  <a:pt x="299539" y="973531"/>
                  <a:pt x="218576" y="1049731"/>
                  <a:pt x="153489" y="1049731"/>
                </a:cubicBezTo>
                <a:cubicBezTo>
                  <a:pt x="88402" y="1049731"/>
                  <a:pt x="12201" y="1022743"/>
                  <a:pt x="10614" y="983056"/>
                </a:cubicBezTo>
                <a:cubicBezTo>
                  <a:pt x="9027" y="943369"/>
                  <a:pt x="55064" y="829068"/>
                  <a:pt x="143964" y="811606"/>
                </a:cubicBezTo>
                <a:cubicBezTo>
                  <a:pt x="232864" y="794144"/>
                  <a:pt x="431302" y="846531"/>
                  <a:pt x="544014" y="878281"/>
                </a:cubicBezTo>
                <a:cubicBezTo>
                  <a:pt x="656726" y="910031"/>
                  <a:pt x="717052" y="998931"/>
                  <a:pt x="820239" y="1002106"/>
                </a:cubicBezTo>
                <a:cubicBezTo>
                  <a:pt x="923426" y="1005281"/>
                  <a:pt x="1102814" y="946543"/>
                  <a:pt x="1163139" y="897331"/>
                </a:cubicBezTo>
                <a:cubicBezTo>
                  <a:pt x="1223464" y="848119"/>
                  <a:pt x="1223464" y="746518"/>
                  <a:pt x="1182189" y="706831"/>
                </a:cubicBezTo>
                <a:cubicBezTo>
                  <a:pt x="1140914" y="667144"/>
                  <a:pt x="1012327" y="681431"/>
                  <a:pt x="915489" y="659206"/>
                </a:cubicBezTo>
                <a:cubicBezTo>
                  <a:pt x="818651" y="636981"/>
                  <a:pt x="663077" y="649681"/>
                  <a:pt x="601164" y="573481"/>
                </a:cubicBezTo>
                <a:cubicBezTo>
                  <a:pt x="539251" y="497281"/>
                  <a:pt x="467814" y="259156"/>
                  <a:pt x="544014" y="202006"/>
                </a:cubicBezTo>
                <a:cubicBezTo>
                  <a:pt x="620214" y="144856"/>
                  <a:pt x="950414" y="217881"/>
                  <a:pt x="1058364" y="230581"/>
                </a:cubicBezTo>
                <a:cubicBezTo>
                  <a:pt x="1166314" y="243281"/>
                  <a:pt x="1088527" y="278206"/>
                  <a:pt x="1191714" y="278206"/>
                </a:cubicBezTo>
                <a:cubicBezTo>
                  <a:pt x="1294901" y="278206"/>
                  <a:pt x="1606052" y="263918"/>
                  <a:pt x="1677489" y="230581"/>
                </a:cubicBezTo>
                <a:cubicBezTo>
                  <a:pt x="1748926" y="197244"/>
                  <a:pt x="1680664" y="100406"/>
                  <a:pt x="1620339" y="78181"/>
                </a:cubicBezTo>
                <a:cubicBezTo>
                  <a:pt x="1560014" y="55956"/>
                  <a:pt x="1315539" y="97231"/>
                  <a:pt x="1315539" y="97231"/>
                </a:cubicBezTo>
                <a:lnTo>
                  <a:pt x="991689" y="116281"/>
                </a:lnTo>
                <a:cubicBezTo>
                  <a:pt x="871039" y="124218"/>
                  <a:pt x="685301" y="151206"/>
                  <a:pt x="591639" y="144856"/>
                </a:cubicBezTo>
                <a:cubicBezTo>
                  <a:pt x="497977" y="138506"/>
                  <a:pt x="493214" y="94056"/>
                  <a:pt x="429714" y="78181"/>
                </a:cubicBezTo>
                <a:cubicBezTo>
                  <a:pt x="366214" y="62306"/>
                  <a:pt x="274139" y="49606"/>
                  <a:pt x="210639" y="49606"/>
                </a:cubicBezTo>
                <a:cubicBezTo>
                  <a:pt x="147139" y="49606"/>
                  <a:pt x="-14786" y="92468"/>
                  <a:pt x="1089" y="87706"/>
                </a:cubicBezTo>
                <a:close/>
              </a:path>
            </a:pathLst>
          </a:custGeom>
          <a:solidFill>
            <a:srgbClr val="D4EE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7" name="TextBox 296"/>
          <p:cNvSpPr txBox="1"/>
          <p:nvPr/>
        </p:nvSpPr>
        <p:spPr>
          <a:xfrm>
            <a:off x="9365515" y="6700798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>
                  <a:lumMod val="95000"/>
                </a:schemeClr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8962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  <p:bldP spid="207" grpId="0"/>
      <p:bldP spid="227" grpId="0"/>
      <p:bldP spid="231" grpId="0"/>
      <p:bldP spid="235" grpId="0"/>
      <p:bldP spid="281" grpId="0"/>
      <p:bldP spid="295" grpId="0"/>
      <p:bldP spid="314" grpId="0"/>
      <p:bldP spid="3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矩形 302"/>
          <p:cNvSpPr/>
          <p:nvPr/>
        </p:nvSpPr>
        <p:spPr>
          <a:xfrm>
            <a:off x="2616432" y="-22577"/>
            <a:ext cx="6976860" cy="688057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zh-CN">
              <a:solidFill>
                <a:schemeClr val="tx1"/>
              </a:solidFill>
            </a:endParaRPr>
          </a:p>
        </p:txBody>
      </p:sp>
      <p:graphicFrame>
        <p:nvGraphicFramePr>
          <p:cNvPr id="237" name="图示 236"/>
          <p:cNvGraphicFramePr/>
          <p:nvPr/>
        </p:nvGraphicFramePr>
        <p:xfrm>
          <a:off x="5039014" y="1840835"/>
          <a:ext cx="3549673" cy="2979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9" name="任意多边形: 形状 328"/>
          <p:cNvSpPr/>
          <p:nvPr/>
        </p:nvSpPr>
        <p:spPr>
          <a:xfrm>
            <a:off x="8367507" y="775644"/>
            <a:ext cx="1996016" cy="1122966"/>
          </a:xfrm>
          <a:custGeom>
            <a:avLst/>
            <a:gdLst>
              <a:gd name="connsiteX0" fmla="*/ 1089 w 1748332"/>
              <a:gd name="connsiteY0" fmla="*/ 87706 h 1107987"/>
              <a:gd name="connsiteX1" fmla="*/ 305889 w 1748332"/>
              <a:gd name="connsiteY1" fmla="*/ 21031 h 1107987"/>
              <a:gd name="connsiteX2" fmla="*/ 782139 w 1748332"/>
              <a:gd name="connsiteY2" fmla="*/ 68656 h 1107987"/>
              <a:gd name="connsiteX3" fmla="*/ 963114 w 1748332"/>
              <a:gd name="connsiteY3" fmla="*/ 78181 h 1107987"/>
              <a:gd name="connsiteX4" fmla="*/ 1439364 w 1748332"/>
              <a:gd name="connsiteY4" fmla="*/ 1981 h 1107987"/>
              <a:gd name="connsiteX5" fmla="*/ 1677489 w 1748332"/>
              <a:gd name="connsiteY5" fmla="*/ 40081 h 1107987"/>
              <a:gd name="connsiteX6" fmla="*/ 1725114 w 1748332"/>
              <a:gd name="connsiteY6" fmla="*/ 221056 h 1107987"/>
              <a:gd name="connsiteX7" fmla="*/ 1344114 w 1748332"/>
              <a:gd name="connsiteY7" fmla="*/ 354406 h 1107987"/>
              <a:gd name="connsiteX8" fmla="*/ 1134564 w 1748332"/>
              <a:gd name="connsiteY8" fmla="*/ 354406 h 1107987"/>
              <a:gd name="connsiteX9" fmla="*/ 686889 w 1748332"/>
              <a:gd name="connsiteY9" fmla="*/ 354406 h 1107987"/>
              <a:gd name="connsiteX10" fmla="*/ 667839 w 1748332"/>
              <a:gd name="connsiteY10" fmla="*/ 535381 h 1107987"/>
              <a:gd name="connsiteX11" fmla="*/ 1201239 w 1748332"/>
              <a:gd name="connsiteY11" fmla="*/ 621106 h 1107987"/>
              <a:gd name="connsiteX12" fmla="*/ 1296489 w 1748332"/>
              <a:gd name="connsiteY12" fmla="*/ 897331 h 1107987"/>
              <a:gd name="connsiteX13" fmla="*/ 763089 w 1748332"/>
              <a:gd name="connsiteY13" fmla="*/ 1106881 h 1107987"/>
              <a:gd name="connsiteX14" fmla="*/ 401139 w 1748332"/>
              <a:gd name="connsiteY14" fmla="*/ 983056 h 1107987"/>
              <a:gd name="connsiteX15" fmla="*/ 153489 w 1748332"/>
              <a:gd name="connsiteY15" fmla="*/ 1049731 h 1107987"/>
              <a:gd name="connsiteX16" fmla="*/ 10614 w 1748332"/>
              <a:gd name="connsiteY16" fmla="*/ 983056 h 1107987"/>
              <a:gd name="connsiteX17" fmla="*/ 143964 w 1748332"/>
              <a:gd name="connsiteY17" fmla="*/ 811606 h 1107987"/>
              <a:gd name="connsiteX18" fmla="*/ 544014 w 1748332"/>
              <a:gd name="connsiteY18" fmla="*/ 878281 h 1107987"/>
              <a:gd name="connsiteX19" fmla="*/ 820239 w 1748332"/>
              <a:gd name="connsiteY19" fmla="*/ 1002106 h 1107987"/>
              <a:gd name="connsiteX20" fmla="*/ 1163139 w 1748332"/>
              <a:gd name="connsiteY20" fmla="*/ 897331 h 1107987"/>
              <a:gd name="connsiteX21" fmla="*/ 1182189 w 1748332"/>
              <a:gd name="connsiteY21" fmla="*/ 706831 h 1107987"/>
              <a:gd name="connsiteX22" fmla="*/ 915489 w 1748332"/>
              <a:gd name="connsiteY22" fmla="*/ 659206 h 1107987"/>
              <a:gd name="connsiteX23" fmla="*/ 601164 w 1748332"/>
              <a:gd name="connsiteY23" fmla="*/ 573481 h 1107987"/>
              <a:gd name="connsiteX24" fmla="*/ 544014 w 1748332"/>
              <a:gd name="connsiteY24" fmla="*/ 202006 h 1107987"/>
              <a:gd name="connsiteX25" fmla="*/ 1058364 w 1748332"/>
              <a:gd name="connsiteY25" fmla="*/ 230581 h 1107987"/>
              <a:gd name="connsiteX26" fmla="*/ 1191714 w 1748332"/>
              <a:gd name="connsiteY26" fmla="*/ 278206 h 1107987"/>
              <a:gd name="connsiteX27" fmla="*/ 1677489 w 1748332"/>
              <a:gd name="connsiteY27" fmla="*/ 230581 h 1107987"/>
              <a:gd name="connsiteX28" fmla="*/ 1620339 w 1748332"/>
              <a:gd name="connsiteY28" fmla="*/ 78181 h 1107987"/>
              <a:gd name="connsiteX29" fmla="*/ 1315539 w 1748332"/>
              <a:gd name="connsiteY29" fmla="*/ 97231 h 1107987"/>
              <a:gd name="connsiteX30" fmla="*/ 991689 w 1748332"/>
              <a:gd name="connsiteY30" fmla="*/ 116281 h 1107987"/>
              <a:gd name="connsiteX31" fmla="*/ 591639 w 1748332"/>
              <a:gd name="connsiteY31" fmla="*/ 144856 h 1107987"/>
              <a:gd name="connsiteX32" fmla="*/ 429714 w 1748332"/>
              <a:gd name="connsiteY32" fmla="*/ 78181 h 1107987"/>
              <a:gd name="connsiteX33" fmla="*/ 210639 w 1748332"/>
              <a:gd name="connsiteY33" fmla="*/ 49606 h 1107987"/>
              <a:gd name="connsiteX34" fmla="*/ 1089 w 1748332"/>
              <a:gd name="connsiteY34" fmla="*/ 87706 h 110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748332" h="1107987">
                <a:moveTo>
                  <a:pt x="1089" y="87706"/>
                </a:moveTo>
                <a:cubicBezTo>
                  <a:pt x="16964" y="82944"/>
                  <a:pt x="175714" y="24206"/>
                  <a:pt x="305889" y="21031"/>
                </a:cubicBezTo>
                <a:cubicBezTo>
                  <a:pt x="436064" y="17856"/>
                  <a:pt x="672602" y="59131"/>
                  <a:pt x="782139" y="68656"/>
                </a:cubicBezTo>
                <a:cubicBezTo>
                  <a:pt x="891676" y="78181"/>
                  <a:pt x="853577" y="89294"/>
                  <a:pt x="963114" y="78181"/>
                </a:cubicBezTo>
                <a:cubicBezTo>
                  <a:pt x="1072652" y="67068"/>
                  <a:pt x="1320302" y="8331"/>
                  <a:pt x="1439364" y="1981"/>
                </a:cubicBezTo>
                <a:cubicBezTo>
                  <a:pt x="1558426" y="-4369"/>
                  <a:pt x="1629864" y="3568"/>
                  <a:pt x="1677489" y="40081"/>
                </a:cubicBezTo>
                <a:cubicBezTo>
                  <a:pt x="1725114" y="76593"/>
                  <a:pt x="1780676" y="168669"/>
                  <a:pt x="1725114" y="221056"/>
                </a:cubicBezTo>
                <a:cubicBezTo>
                  <a:pt x="1669552" y="273443"/>
                  <a:pt x="1442539" y="332181"/>
                  <a:pt x="1344114" y="354406"/>
                </a:cubicBezTo>
                <a:cubicBezTo>
                  <a:pt x="1245689" y="376631"/>
                  <a:pt x="1134564" y="354406"/>
                  <a:pt x="1134564" y="354406"/>
                </a:cubicBezTo>
                <a:cubicBezTo>
                  <a:pt x="1025027" y="354406"/>
                  <a:pt x="764677" y="324244"/>
                  <a:pt x="686889" y="354406"/>
                </a:cubicBezTo>
                <a:cubicBezTo>
                  <a:pt x="609102" y="384569"/>
                  <a:pt x="582114" y="490931"/>
                  <a:pt x="667839" y="535381"/>
                </a:cubicBezTo>
                <a:cubicBezTo>
                  <a:pt x="753564" y="579831"/>
                  <a:pt x="1096464" y="560781"/>
                  <a:pt x="1201239" y="621106"/>
                </a:cubicBezTo>
                <a:cubicBezTo>
                  <a:pt x="1306014" y="681431"/>
                  <a:pt x="1369514" y="816369"/>
                  <a:pt x="1296489" y="897331"/>
                </a:cubicBezTo>
                <a:cubicBezTo>
                  <a:pt x="1223464" y="978294"/>
                  <a:pt x="912314" y="1092594"/>
                  <a:pt x="763089" y="1106881"/>
                </a:cubicBezTo>
                <a:cubicBezTo>
                  <a:pt x="613864" y="1121169"/>
                  <a:pt x="502739" y="992581"/>
                  <a:pt x="401139" y="983056"/>
                </a:cubicBezTo>
                <a:cubicBezTo>
                  <a:pt x="299539" y="973531"/>
                  <a:pt x="218576" y="1049731"/>
                  <a:pt x="153489" y="1049731"/>
                </a:cubicBezTo>
                <a:cubicBezTo>
                  <a:pt x="88402" y="1049731"/>
                  <a:pt x="12201" y="1022743"/>
                  <a:pt x="10614" y="983056"/>
                </a:cubicBezTo>
                <a:cubicBezTo>
                  <a:pt x="9027" y="943369"/>
                  <a:pt x="55064" y="829068"/>
                  <a:pt x="143964" y="811606"/>
                </a:cubicBezTo>
                <a:cubicBezTo>
                  <a:pt x="232864" y="794144"/>
                  <a:pt x="431302" y="846531"/>
                  <a:pt x="544014" y="878281"/>
                </a:cubicBezTo>
                <a:cubicBezTo>
                  <a:pt x="656726" y="910031"/>
                  <a:pt x="717052" y="998931"/>
                  <a:pt x="820239" y="1002106"/>
                </a:cubicBezTo>
                <a:cubicBezTo>
                  <a:pt x="923426" y="1005281"/>
                  <a:pt x="1102814" y="946543"/>
                  <a:pt x="1163139" y="897331"/>
                </a:cubicBezTo>
                <a:cubicBezTo>
                  <a:pt x="1223464" y="848119"/>
                  <a:pt x="1223464" y="746518"/>
                  <a:pt x="1182189" y="706831"/>
                </a:cubicBezTo>
                <a:cubicBezTo>
                  <a:pt x="1140914" y="667144"/>
                  <a:pt x="1012327" y="681431"/>
                  <a:pt x="915489" y="659206"/>
                </a:cubicBezTo>
                <a:cubicBezTo>
                  <a:pt x="818651" y="636981"/>
                  <a:pt x="663077" y="649681"/>
                  <a:pt x="601164" y="573481"/>
                </a:cubicBezTo>
                <a:cubicBezTo>
                  <a:pt x="539251" y="497281"/>
                  <a:pt x="467814" y="259156"/>
                  <a:pt x="544014" y="202006"/>
                </a:cubicBezTo>
                <a:cubicBezTo>
                  <a:pt x="620214" y="144856"/>
                  <a:pt x="950414" y="217881"/>
                  <a:pt x="1058364" y="230581"/>
                </a:cubicBezTo>
                <a:cubicBezTo>
                  <a:pt x="1166314" y="243281"/>
                  <a:pt x="1088527" y="278206"/>
                  <a:pt x="1191714" y="278206"/>
                </a:cubicBezTo>
                <a:cubicBezTo>
                  <a:pt x="1294901" y="278206"/>
                  <a:pt x="1606052" y="263918"/>
                  <a:pt x="1677489" y="230581"/>
                </a:cubicBezTo>
                <a:cubicBezTo>
                  <a:pt x="1748926" y="197244"/>
                  <a:pt x="1680664" y="100406"/>
                  <a:pt x="1620339" y="78181"/>
                </a:cubicBezTo>
                <a:cubicBezTo>
                  <a:pt x="1560014" y="55956"/>
                  <a:pt x="1315539" y="97231"/>
                  <a:pt x="1315539" y="97231"/>
                </a:cubicBezTo>
                <a:lnTo>
                  <a:pt x="991689" y="116281"/>
                </a:lnTo>
                <a:cubicBezTo>
                  <a:pt x="871039" y="124218"/>
                  <a:pt x="685301" y="151206"/>
                  <a:pt x="591639" y="144856"/>
                </a:cubicBezTo>
                <a:cubicBezTo>
                  <a:pt x="497977" y="138506"/>
                  <a:pt x="493214" y="94056"/>
                  <a:pt x="429714" y="78181"/>
                </a:cubicBezTo>
                <a:cubicBezTo>
                  <a:pt x="366214" y="62306"/>
                  <a:pt x="274139" y="49606"/>
                  <a:pt x="210639" y="49606"/>
                </a:cubicBezTo>
                <a:cubicBezTo>
                  <a:pt x="147139" y="49606"/>
                  <a:pt x="-14786" y="92468"/>
                  <a:pt x="1089" y="87706"/>
                </a:cubicBezTo>
                <a:close/>
              </a:path>
            </a:pathLst>
          </a:custGeom>
          <a:solidFill>
            <a:srgbClr val="689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 rot="16200000">
            <a:off x="-3183686" y="3146476"/>
            <a:ext cx="6858001" cy="565045"/>
            <a:chOff x="-319362" y="-19181"/>
            <a:chExt cx="11774996" cy="565045"/>
          </a:xfrm>
        </p:grpSpPr>
        <p:grpSp>
          <p:nvGrpSpPr>
            <p:cNvPr id="3" name="组合 2"/>
            <p:cNvGrpSpPr/>
            <p:nvPr/>
          </p:nvGrpSpPr>
          <p:grpSpPr>
            <a:xfrm>
              <a:off x="55167" y="-9034"/>
              <a:ext cx="5497509" cy="554898"/>
              <a:chOff x="685800" y="38695"/>
              <a:chExt cx="6346478" cy="770930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87" name="直接连接符 86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连接符 88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接连接符 89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接连接符 90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接连接符 91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直接连接符 92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连接符 93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连接符 94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连接符 95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组合 53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77" name="直接连接符 76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77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78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接连接符 79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接连接符 80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接连接符 81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接连接符 82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接连接符 83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接连接符 84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接连接符 85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组合 54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67" name="直接连接符 66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接连接符 67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接连接符 68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接连接符 69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接连接符 70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连接符 71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75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组合 55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57" name="直接连接符 56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连接符 61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65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" name="组合 3"/>
            <p:cNvGrpSpPr/>
            <p:nvPr/>
          </p:nvGrpSpPr>
          <p:grpSpPr>
            <a:xfrm>
              <a:off x="5588126" y="-19181"/>
              <a:ext cx="5497509" cy="554898"/>
              <a:chOff x="685800" y="38695"/>
              <a:chExt cx="6346478" cy="770930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3" name="直接连接符 4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组合 9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33" name="直接连接符 3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组合 10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23" name="直接连接符 2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组合 11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3" name="直接连接符 1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接连接符 1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连接符 1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" name="矩形 4"/>
            <p:cNvSpPr/>
            <p:nvPr/>
          </p:nvSpPr>
          <p:spPr>
            <a:xfrm>
              <a:off x="2617028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179925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-319362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1119156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 rot="16200000">
            <a:off x="8494184" y="3175285"/>
            <a:ext cx="6858001" cy="565045"/>
            <a:chOff x="-319362" y="-19181"/>
            <a:chExt cx="11774996" cy="565045"/>
          </a:xfrm>
        </p:grpSpPr>
        <p:grpSp>
          <p:nvGrpSpPr>
            <p:cNvPr id="98" name="组合 97"/>
            <p:cNvGrpSpPr/>
            <p:nvPr/>
          </p:nvGrpSpPr>
          <p:grpSpPr>
            <a:xfrm>
              <a:off x="55167" y="-9034"/>
              <a:ext cx="5497509" cy="554898"/>
              <a:chOff x="685800" y="38695"/>
              <a:chExt cx="6346478" cy="770930"/>
            </a:xfrm>
          </p:grpSpPr>
          <p:grpSp>
            <p:nvGrpSpPr>
              <p:cNvPr id="148" name="组合 147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82" name="直接连接符 181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直接连接符 182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直接连接符 183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直接连接符 184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直接连接符 185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直接连接符 186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直接连接符 187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直接连接符 188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直接连接符 189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直接连接符 190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9" name="组合 148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72" name="直接连接符 171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接连接符 173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接连接符 174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接连接符 175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直接连接符 176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直接连接符 177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直接连接符 178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直接连接符 179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直接连接符 180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0" name="组合 149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62" name="直接连接符 161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1" name="组合 150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52" name="直接连接符 151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直接连接符 158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直接连接符 159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" name="组合 98"/>
            <p:cNvGrpSpPr/>
            <p:nvPr/>
          </p:nvGrpSpPr>
          <p:grpSpPr>
            <a:xfrm>
              <a:off x="5588126" y="-19181"/>
              <a:ext cx="5497509" cy="554898"/>
              <a:chOff x="685800" y="38695"/>
              <a:chExt cx="6346478" cy="770930"/>
            </a:xfrm>
          </p:grpSpPr>
          <p:grpSp>
            <p:nvGrpSpPr>
              <p:cNvPr id="104" name="组合 103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38" name="直接连接符 13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5" name="组合 104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28" name="直接连接符 12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接连接符 13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直接连接符 13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组合 105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18" name="直接连接符 11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直接连接符 11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直接连接符 11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直接连接符 12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直接连接符 12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接连接符 12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直接连接符 12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直接连接符 12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直接连接符 12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7" name="组合 106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08" name="直接连接符 10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直接连接符 10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直接连接符 10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接连接符 11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接连接符 11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直接连接符 11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接连接符 11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接连接符 11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接连接符 11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0" name="矩形 99"/>
            <p:cNvSpPr/>
            <p:nvPr/>
          </p:nvSpPr>
          <p:spPr>
            <a:xfrm>
              <a:off x="2617028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8179925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-319362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11119156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2" name="文本框 191"/>
          <p:cNvSpPr txBox="1"/>
          <p:nvPr/>
        </p:nvSpPr>
        <p:spPr>
          <a:xfrm>
            <a:off x="862451" y="206063"/>
            <a:ext cx="4940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cs typeface="+mn-ea"/>
                <a:sym typeface="+mn-lt"/>
              </a:rPr>
              <a:t>学习任务一</a:t>
            </a:r>
            <a:endParaRPr lang="en-US" altLang="zh-CN" sz="3200" b="1">
              <a:cs typeface="+mn-ea"/>
              <a:sym typeface="+mn-lt"/>
            </a:endParaRPr>
          </a:p>
        </p:txBody>
      </p:sp>
      <p:grpSp>
        <p:nvGrpSpPr>
          <p:cNvPr id="193" name="组合 192"/>
          <p:cNvGrpSpPr/>
          <p:nvPr/>
        </p:nvGrpSpPr>
        <p:grpSpPr>
          <a:xfrm>
            <a:off x="690265" y="329925"/>
            <a:ext cx="193544" cy="193544"/>
            <a:chOff x="5798915" y="1805651"/>
            <a:chExt cx="1041721" cy="1041721"/>
          </a:xfrm>
        </p:grpSpPr>
        <p:sp>
          <p:nvSpPr>
            <p:cNvPr id="194" name="椭圆 193"/>
            <p:cNvSpPr/>
            <p:nvPr/>
          </p:nvSpPr>
          <p:spPr>
            <a:xfrm>
              <a:off x="5798915" y="1805651"/>
              <a:ext cx="1041721" cy="1041721"/>
            </a:xfrm>
            <a:prstGeom prst="ellipse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95" name="组合 194"/>
            <p:cNvGrpSpPr/>
            <p:nvPr/>
          </p:nvGrpSpPr>
          <p:grpSpPr>
            <a:xfrm>
              <a:off x="5921386" y="1942956"/>
              <a:ext cx="815080" cy="768108"/>
              <a:chOff x="2552159" y="2449203"/>
              <a:chExt cx="1012844" cy="954476"/>
            </a:xfrm>
          </p:grpSpPr>
          <p:grpSp>
            <p:nvGrpSpPr>
              <p:cNvPr id="196" name="组合 195"/>
              <p:cNvGrpSpPr/>
              <p:nvPr/>
            </p:nvGrpSpPr>
            <p:grpSpPr>
              <a:xfrm>
                <a:off x="2743200" y="2607342"/>
                <a:ext cx="821803" cy="796337"/>
                <a:chOff x="2743200" y="2607342"/>
                <a:chExt cx="1191348" cy="1154430"/>
              </a:xfrm>
            </p:grpSpPr>
            <p:sp>
              <p:nvSpPr>
                <p:cNvPr id="202" name="矩形 201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no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203" name="直接连接符 202"/>
                <p:cNvCxnSpPr>
                  <a:stCxn id="202" idx="1"/>
                  <a:endCxn id="202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直接连接符 203"/>
                <p:cNvCxnSpPr>
                  <a:stCxn id="202" idx="0"/>
                  <a:endCxn id="202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5" name="矩形 204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no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97" name="组合 196"/>
              <p:cNvGrpSpPr/>
              <p:nvPr/>
            </p:nvGrpSpPr>
            <p:grpSpPr>
              <a:xfrm>
                <a:off x="2552159" y="2449203"/>
                <a:ext cx="821803" cy="796337"/>
                <a:chOff x="2743200" y="2607342"/>
                <a:chExt cx="1191348" cy="1154430"/>
              </a:xfrm>
            </p:grpSpPr>
            <p:sp>
              <p:nvSpPr>
                <p:cNvPr id="198" name="矩形 197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no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199" name="直接连接符 198"/>
                <p:cNvCxnSpPr>
                  <a:stCxn id="198" idx="1"/>
                  <a:endCxn id="198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直接连接符 199"/>
                <p:cNvCxnSpPr>
                  <a:stCxn id="198" idx="0"/>
                  <a:endCxn id="198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1" name="矩形 200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no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cxnSp>
        <p:nvCxnSpPr>
          <p:cNvPr id="206" name="直接连接符 205"/>
          <p:cNvCxnSpPr/>
          <p:nvPr/>
        </p:nvCxnSpPr>
        <p:spPr>
          <a:xfrm>
            <a:off x="1523055" y="847725"/>
            <a:ext cx="0" cy="1912883"/>
          </a:xfrm>
          <a:prstGeom prst="line">
            <a:avLst/>
          </a:prstGeom>
          <a:ln>
            <a:solidFill>
              <a:srgbClr val="6893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2" name="组合 211"/>
          <p:cNvGrpSpPr/>
          <p:nvPr/>
        </p:nvGrpSpPr>
        <p:grpSpPr>
          <a:xfrm rot="2646679">
            <a:off x="3261197" y="902898"/>
            <a:ext cx="1064740" cy="1053982"/>
            <a:chOff x="4246138" y="1461465"/>
            <a:chExt cx="2628900" cy="2602339"/>
          </a:xfrm>
          <a:noFill/>
        </p:grpSpPr>
        <p:sp>
          <p:nvSpPr>
            <p:cNvPr id="210" name="不完整圆 209"/>
            <p:cNvSpPr/>
            <p:nvPr/>
          </p:nvSpPr>
          <p:spPr>
            <a:xfrm>
              <a:off x="4246138" y="2311204"/>
              <a:ext cx="1752600" cy="1752600"/>
            </a:xfrm>
            <a:prstGeom prst="pi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1" name="不完整圆 210"/>
            <p:cNvSpPr/>
            <p:nvPr/>
          </p:nvSpPr>
          <p:spPr>
            <a:xfrm rot="10800000">
              <a:off x="5122438" y="1461465"/>
              <a:ext cx="1752600" cy="1752601"/>
            </a:xfrm>
            <a:prstGeom prst="pi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4" name="组合 213"/>
          <p:cNvGrpSpPr/>
          <p:nvPr/>
        </p:nvGrpSpPr>
        <p:grpSpPr>
          <a:xfrm>
            <a:off x="4859591" y="1196343"/>
            <a:ext cx="193544" cy="193544"/>
            <a:chOff x="5798915" y="1805651"/>
            <a:chExt cx="1041721" cy="1041721"/>
          </a:xfrm>
          <a:noFill/>
        </p:grpSpPr>
        <p:sp>
          <p:nvSpPr>
            <p:cNvPr id="215" name="椭圆 214"/>
            <p:cNvSpPr/>
            <p:nvPr/>
          </p:nvSpPr>
          <p:spPr>
            <a:xfrm>
              <a:off x="5798915" y="1805651"/>
              <a:ext cx="1041721" cy="1041721"/>
            </a:xfrm>
            <a:prstGeom prst="ellipse">
              <a:avLst/>
            </a:prstGeom>
            <a:grp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16" name="组合 215"/>
            <p:cNvGrpSpPr/>
            <p:nvPr/>
          </p:nvGrpSpPr>
          <p:grpSpPr>
            <a:xfrm>
              <a:off x="5921386" y="1942956"/>
              <a:ext cx="815080" cy="768108"/>
              <a:chOff x="2552159" y="2449203"/>
              <a:chExt cx="1012844" cy="954476"/>
            </a:xfrm>
            <a:grpFill/>
          </p:grpSpPr>
          <p:grpSp>
            <p:nvGrpSpPr>
              <p:cNvPr id="217" name="组合 216"/>
              <p:cNvGrpSpPr/>
              <p:nvPr/>
            </p:nvGrpSpPr>
            <p:grpSpPr>
              <a:xfrm>
                <a:off x="2743200" y="2607342"/>
                <a:ext cx="821803" cy="796337"/>
                <a:chOff x="2743200" y="2607342"/>
                <a:chExt cx="1191348" cy="1154430"/>
              </a:xfrm>
              <a:grpFill/>
            </p:grpSpPr>
            <p:sp>
              <p:nvSpPr>
                <p:cNvPr id="223" name="矩形 222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224" name="直接连接符 223"/>
                <p:cNvCxnSpPr>
                  <a:stCxn id="223" idx="1"/>
                  <a:endCxn id="223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直接连接符 224"/>
                <p:cNvCxnSpPr>
                  <a:stCxn id="223" idx="0"/>
                  <a:endCxn id="223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6" name="矩形 225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18" name="组合 217"/>
              <p:cNvGrpSpPr/>
              <p:nvPr/>
            </p:nvGrpSpPr>
            <p:grpSpPr>
              <a:xfrm>
                <a:off x="2552159" y="2449203"/>
                <a:ext cx="821803" cy="796337"/>
                <a:chOff x="2743200" y="2607342"/>
                <a:chExt cx="1191348" cy="1154430"/>
              </a:xfrm>
              <a:grpFill/>
            </p:grpSpPr>
            <p:sp>
              <p:nvSpPr>
                <p:cNvPr id="219" name="矩形 218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220" name="直接连接符 219"/>
                <p:cNvCxnSpPr>
                  <a:stCxn id="219" idx="1"/>
                  <a:endCxn id="219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直接连接符 220"/>
                <p:cNvCxnSpPr>
                  <a:stCxn id="219" idx="0"/>
                  <a:endCxn id="219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2" name="矩形 221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227" name="文本框 226"/>
          <p:cNvSpPr txBox="1"/>
          <p:nvPr/>
        </p:nvSpPr>
        <p:spPr>
          <a:xfrm>
            <a:off x="5108397" y="1147987"/>
            <a:ext cx="5098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学习任务一</a:t>
            </a:r>
            <a:endParaRPr lang="en-US" altLang="zh-CN" sz="2400" b="1" dirty="0">
              <a:cs typeface="+mn-ea"/>
              <a:sym typeface="+mn-lt"/>
            </a:endParaRPr>
          </a:p>
          <a:p>
            <a:r>
              <a:rPr lang="zh-CN" altLang="zh-CN" sz="2400" b="1" dirty="0"/>
              <a:t>梳理唐代诗歌相关常识（</a:t>
            </a:r>
            <a:r>
              <a:rPr lang="zh-CN" altLang="en-US" sz="2400" b="1" dirty="0"/>
              <a:t>详</a:t>
            </a:r>
            <a:r>
              <a:rPr lang="zh-CN" altLang="zh-CN" sz="2400" b="1" dirty="0"/>
              <a:t>见导学案）</a:t>
            </a:r>
            <a:endParaRPr lang="zh-CN" altLang="zh-CN" sz="2400" dirty="0"/>
          </a:p>
          <a:p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330" name="任意多边形: 形状 329"/>
          <p:cNvSpPr/>
          <p:nvPr/>
        </p:nvSpPr>
        <p:spPr>
          <a:xfrm flipH="1">
            <a:off x="869702" y="5109377"/>
            <a:ext cx="1996016" cy="773068"/>
          </a:xfrm>
          <a:custGeom>
            <a:avLst/>
            <a:gdLst>
              <a:gd name="connsiteX0" fmla="*/ 1089 w 1748332"/>
              <a:gd name="connsiteY0" fmla="*/ 87706 h 1107987"/>
              <a:gd name="connsiteX1" fmla="*/ 305889 w 1748332"/>
              <a:gd name="connsiteY1" fmla="*/ 21031 h 1107987"/>
              <a:gd name="connsiteX2" fmla="*/ 782139 w 1748332"/>
              <a:gd name="connsiteY2" fmla="*/ 68656 h 1107987"/>
              <a:gd name="connsiteX3" fmla="*/ 963114 w 1748332"/>
              <a:gd name="connsiteY3" fmla="*/ 78181 h 1107987"/>
              <a:gd name="connsiteX4" fmla="*/ 1439364 w 1748332"/>
              <a:gd name="connsiteY4" fmla="*/ 1981 h 1107987"/>
              <a:gd name="connsiteX5" fmla="*/ 1677489 w 1748332"/>
              <a:gd name="connsiteY5" fmla="*/ 40081 h 1107987"/>
              <a:gd name="connsiteX6" fmla="*/ 1725114 w 1748332"/>
              <a:gd name="connsiteY6" fmla="*/ 221056 h 1107987"/>
              <a:gd name="connsiteX7" fmla="*/ 1344114 w 1748332"/>
              <a:gd name="connsiteY7" fmla="*/ 354406 h 1107987"/>
              <a:gd name="connsiteX8" fmla="*/ 1134564 w 1748332"/>
              <a:gd name="connsiteY8" fmla="*/ 354406 h 1107987"/>
              <a:gd name="connsiteX9" fmla="*/ 686889 w 1748332"/>
              <a:gd name="connsiteY9" fmla="*/ 354406 h 1107987"/>
              <a:gd name="connsiteX10" fmla="*/ 667839 w 1748332"/>
              <a:gd name="connsiteY10" fmla="*/ 535381 h 1107987"/>
              <a:gd name="connsiteX11" fmla="*/ 1201239 w 1748332"/>
              <a:gd name="connsiteY11" fmla="*/ 621106 h 1107987"/>
              <a:gd name="connsiteX12" fmla="*/ 1296489 w 1748332"/>
              <a:gd name="connsiteY12" fmla="*/ 897331 h 1107987"/>
              <a:gd name="connsiteX13" fmla="*/ 763089 w 1748332"/>
              <a:gd name="connsiteY13" fmla="*/ 1106881 h 1107987"/>
              <a:gd name="connsiteX14" fmla="*/ 401139 w 1748332"/>
              <a:gd name="connsiteY14" fmla="*/ 983056 h 1107987"/>
              <a:gd name="connsiteX15" fmla="*/ 153489 w 1748332"/>
              <a:gd name="connsiteY15" fmla="*/ 1049731 h 1107987"/>
              <a:gd name="connsiteX16" fmla="*/ 10614 w 1748332"/>
              <a:gd name="connsiteY16" fmla="*/ 983056 h 1107987"/>
              <a:gd name="connsiteX17" fmla="*/ 143964 w 1748332"/>
              <a:gd name="connsiteY17" fmla="*/ 811606 h 1107987"/>
              <a:gd name="connsiteX18" fmla="*/ 544014 w 1748332"/>
              <a:gd name="connsiteY18" fmla="*/ 878281 h 1107987"/>
              <a:gd name="connsiteX19" fmla="*/ 820239 w 1748332"/>
              <a:gd name="connsiteY19" fmla="*/ 1002106 h 1107987"/>
              <a:gd name="connsiteX20" fmla="*/ 1163139 w 1748332"/>
              <a:gd name="connsiteY20" fmla="*/ 897331 h 1107987"/>
              <a:gd name="connsiteX21" fmla="*/ 1182189 w 1748332"/>
              <a:gd name="connsiteY21" fmla="*/ 706831 h 1107987"/>
              <a:gd name="connsiteX22" fmla="*/ 915489 w 1748332"/>
              <a:gd name="connsiteY22" fmla="*/ 659206 h 1107987"/>
              <a:gd name="connsiteX23" fmla="*/ 601164 w 1748332"/>
              <a:gd name="connsiteY23" fmla="*/ 573481 h 1107987"/>
              <a:gd name="connsiteX24" fmla="*/ 544014 w 1748332"/>
              <a:gd name="connsiteY24" fmla="*/ 202006 h 1107987"/>
              <a:gd name="connsiteX25" fmla="*/ 1058364 w 1748332"/>
              <a:gd name="connsiteY25" fmla="*/ 230581 h 1107987"/>
              <a:gd name="connsiteX26" fmla="*/ 1191714 w 1748332"/>
              <a:gd name="connsiteY26" fmla="*/ 278206 h 1107987"/>
              <a:gd name="connsiteX27" fmla="*/ 1677489 w 1748332"/>
              <a:gd name="connsiteY27" fmla="*/ 230581 h 1107987"/>
              <a:gd name="connsiteX28" fmla="*/ 1620339 w 1748332"/>
              <a:gd name="connsiteY28" fmla="*/ 78181 h 1107987"/>
              <a:gd name="connsiteX29" fmla="*/ 1315539 w 1748332"/>
              <a:gd name="connsiteY29" fmla="*/ 97231 h 1107987"/>
              <a:gd name="connsiteX30" fmla="*/ 991689 w 1748332"/>
              <a:gd name="connsiteY30" fmla="*/ 116281 h 1107987"/>
              <a:gd name="connsiteX31" fmla="*/ 591639 w 1748332"/>
              <a:gd name="connsiteY31" fmla="*/ 144856 h 1107987"/>
              <a:gd name="connsiteX32" fmla="*/ 429714 w 1748332"/>
              <a:gd name="connsiteY32" fmla="*/ 78181 h 1107987"/>
              <a:gd name="connsiteX33" fmla="*/ 210639 w 1748332"/>
              <a:gd name="connsiteY33" fmla="*/ 49606 h 1107987"/>
              <a:gd name="connsiteX34" fmla="*/ 1089 w 1748332"/>
              <a:gd name="connsiteY34" fmla="*/ 87706 h 110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748332" h="1107987">
                <a:moveTo>
                  <a:pt x="1089" y="87706"/>
                </a:moveTo>
                <a:cubicBezTo>
                  <a:pt x="16964" y="82944"/>
                  <a:pt x="175714" y="24206"/>
                  <a:pt x="305889" y="21031"/>
                </a:cubicBezTo>
                <a:cubicBezTo>
                  <a:pt x="436064" y="17856"/>
                  <a:pt x="672602" y="59131"/>
                  <a:pt x="782139" y="68656"/>
                </a:cubicBezTo>
                <a:cubicBezTo>
                  <a:pt x="891676" y="78181"/>
                  <a:pt x="853577" y="89294"/>
                  <a:pt x="963114" y="78181"/>
                </a:cubicBezTo>
                <a:cubicBezTo>
                  <a:pt x="1072652" y="67068"/>
                  <a:pt x="1320302" y="8331"/>
                  <a:pt x="1439364" y="1981"/>
                </a:cubicBezTo>
                <a:cubicBezTo>
                  <a:pt x="1558426" y="-4369"/>
                  <a:pt x="1629864" y="3568"/>
                  <a:pt x="1677489" y="40081"/>
                </a:cubicBezTo>
                <a:cubicBezTo>
                  <a:pt x="1725114" y="76593"/>
                  <a:pt x="1780676" y="168669"/>
                  <a:pt x="1725114" y="221056"/>
                </a:cubicBezTo>
                <a:cubicBezTo>
                  <a:pt x="1669552" y="273443"/>
                  <a:pt x="1442539" y="332181"/>
                  <a:pt x="1344114" y="354406"/>
                </a:cubicBezTo>
                <a:cubicBezTo>
                  <a:pt x="1245689" y="376631"/>
                  <a:pt x="1134564" y="354406"/>
                  <a:pt x="1134564" y="354406"/>
                </a:cubicBezTo>
                <a:cubicBezTo>
                  <a:pt x="1025027" y="354406"/>
                  <a:pt x="764677" y="324244"/>
                  <a:pt x="686889" y="354406"/>
                </a:cubicBezTo>
                <a:cubicBezTo>
                  <a:pt x="609102" y="384569"/>
                  <a:pt x="582114" y="490931"/>
                  <a:pt x="667839" y="535381"/>
                </a:cubicBezTo>
                <a:cubicBezTo>
                  <a:pt x="753564" y="579831"/>
                  <a:pt x="1096464" y="560781"/>
                  <a:pt x="1201239" y="621106"/>
                </a:cubicBezTo>
                <a:cubicBezTo>
                  <a:pt x="1306014" y="681431"/>
                  <a:pt x="1369514" y="816369"/>
                  <a:pt x="1296489" y="897331"/>
                </a:cubicBezTo>
                <a:cubicBezTo>
                  <a:pt x="1223464" y="978294"/>
                  <a:pt x="912314" y="1092594"/>
                  <a:pt x="763089" y="1106881"/>
                </a:cubicBezTo>
                <a:cubicBezTo>
                  <a:pt x="613864" y="1121169"/>
                  <a:pt x="502739" y="992581"/>
                  <a:pt x="401139" y="983056"/>
                </a:cubicBezTo>
                <a:cubicBezTo>
                  <a:pt x="299539" y="973531"/>
                  <a:pt x="218576" y="1049731"/>
                  <a:pt x="153489" y="1049731"/>
                </a:cubicBezTo>
                <a:cubicBezTo>
                  <a:pt x="88402" y="1049731"/>
                  <a:pt x="12201" y="1022743"/>
                  <a:pt x="10614" y="983056"/>
                </a:cubicBezTo>
                <a:cubicBezTo>
                  <a:pt x="9027" y="943369"/>
                  <a:pt x="55064" y="829068"/>
                  <a:pt x="143964" y="811606"/>
                </a:cubicBezTo>
                <a:cubicBezTo>
                  <a:pt x="232864" y="794144"/>
                  <a:pt x="431302" y="846531"/>
                  <a:pt x="544014" y="878281"/>
                </a:cubicBezTo>
                <a:cubicBezTo>
                  <a:pt x="656726" y="910031"/>
                  <a:pt x="717052" y="998931"/>
                  <a:pt x="820239" y="1002106"/>
                </a:cubicBezTo>
                <a:cubicBezTo>
                  <a:pt x="923426" y="1005281"/>
                  <a:pt x="1102814" y="946543"/>
                  <a:pt x="1163139" y="897331"/>
                </a:cubicBezTo>
                <a:cubicBezTo>
                  <a:pt x="1223464" y="848119"/>
                  <a:pt x="1223464" y="746518"/>
                  <a:pt x="1182189" y="706831"/>
                </a:cubicBezTo>
                <a:cubicBezTo>
                  <a:pt x="1140914" y="667144"/>
                  <a:pt x="1012327" y="681431"/>
                  <a:pt x="915489" y="659206"/>
                </a:cubicBezTo>
                <a:cubicBezTo>
                  <a:pt x="818651" y="636981"/>
                  <a:pt x="663077" y="649681"/>
                  <a:pt x="601164" y="573481"/>
                </a:cubicBezTo>
                <a:cubicBezTo>
                  <a:pt x="539251" y="497281"/>
                  <a:pt x="467814" y="259156"/>
                  <a:pt x="544014" y="202006"/>
                </a:cubicBezTo>
                <a:cubicBezTo>
                  <a:pt x="620214" y="144856"/>
                  <a:pt x="950414" y="217881"/>
                  <a:pt x="1058364" y="230581"/>
                </a:cubicBezTo>
                <a:cubicBezTo>
                  <a:pt x="1166314" y="243281"/>
                  <a:pt x="1088527" y="278206"/>
                  <a:pt x="1191714" y="278206"/>
                </a:cubicBezTo>
                <a:cubicBezTo>
                  <a:pt x="1294901" y="278206"/>
                  <a:pt x="1606052" y="263918"/>
                  <a:pt x="1677489" y="230581"/>
                </a:cubicBezTo>
                <a:cubicBezTo>
                  <a:pt x="1748926" y="197244"/>
                  <a:pt x="1680664" y="100406"/>
                  <a:pt x="1620339" y="78181"/>
                </a:cubicBezTo>
                <a:cubicBezTo>
                  <a:pt x="1560014" y="55956"/>
                  <a:pt x="1315539" y="97231"/>
                  <a:pt x="1315539" y="97231"/>
                </a:cubicBezTo>
                <a:lnTo>
                  <a:pt x="991689" y="116281"/>
                </a:lnTo>
                <a:cubicBezTo>
                  <a:pt x="871039" y="124218"/>
                  <a:pt x="685301" y="151206"/>
                  <a:pt x="591639" y="144856"/>
                </a:cubicBezTo>
                <a:cubicBezTo>
                  <a:pt x="497977" y="138506"/>
                  <a:pt x="493214" y="94056"/>
                  <a:pt x="429714" y="78181"/>
                </a:cubicBezTo>
                <a:cubicBezTo>
                  <a:pt x="366214" y="62306"/>
                  <a:pt x="274139" y="49606"/>
                  <a:pt x="210639" y="49606"/>
                </a:cubicBezTo>
                <a:cubicBezTo>
                  <a:pt x="147139" y="49606"/>
                  <a:pt x="-14786" y="92468"/>
                  <a:pt x="1089" y="87706"/>
                </a:cubicBezTo>
                <a:close/>
              </a:path>
            </a:pathLst>
          </a:custGeom>
          <a:solidFill>
            <a:srgbClr val="D4EE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7" name="TextBox 296"/>
          <p:cNvSpPr txBox="1"/>
          <p:nvPr/>
        </p:nvSpPr>
        <p:spPr>
          <a:xfrm>
            <a:off x="9365515" y="6700798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>
                  <a:lumMod val="95000"/>
                </a:schemeClr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7757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 animBg="1"/>
      <p:bldP spid="192" grpId="0"/>
      <p:bldP spid="2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3952" y="2404901"/>
            <a:ext cx="10354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7200" dirty="0">
                <a:solidFill>
                  <a:srgbClr val="000000"/>
                </a:solidFill>
                <a:latin typeface="Arial" panose="020B0604020202020204" pitchFamily="34" charset="0"/>
                <a:ea typeface="方正舒体" panose="02010601030101010101" pitchFamily="2" charset="-122"/>
              </a:rPr>
              <a:t>文本      文风      文章</a:t>
            </a:r>
            <a:endParaRPr lang="en-US" altLang="zh-CN" sz="7200" dirty="0">
              <a:solidFill>
                <a:srgbClr val="000000"/>
              </a:solidFill>
              <a:latin typeface="Arial" panose="020B0604020202020204" pitchFamily="34" charset="0"/>
              <a:ea typeface="方正舒体" panose="02010601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10586" y="1570434"/>
            <a:ext cx="82809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endParaRPr lang="en-US" altLang="zh-CN" sz="3600" dirty="0">
              <a:solidFill>
                <a:srgbClr val="000000"/>
              </a:solidFill>
              <a:latin typeface="Arial" panose="020B0604020202020204" pitchFamily="34" charset="0"/>
              <a:ea typeface="方正舒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0829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矩形 227"/>
          <p:cNvSpPr/>
          <p:nvPr/>
        </p:nvSpPr>
        <p:spPr>
          <a:xfrm>
            <a:off x="2616431" y="-22577"/>
            <a:ext cx="8777549" cy="688057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zh-CN">
              <a:solidFill>
                <a:schemeClr val="tx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 rot="16200000">
            <a:off x="-3183686" y="3146476"/>
            <a:ext cx="6858001" cy="565045"/>
            <a:chOff x="-319362" y="-19181"/>
            <a:chExt cx="11774996" cy="565045"/>
          </a:xfrm>
        </p:grpSpPr>
        <p:grpSp>
          <p:nvGrpSpPr>
            <p:cNvPr id="3" name="组合 2"/>
            <p:cNvGrpSpPr/>
            <p:nvPr/>
          </p:nvGrpSpPr>
          <p:grpSpPr>
            <a:xfrm>
              <a:off x="55167" y="-9034"/>
              <a:ext cx="5497509" cy="554898"/>
              <a:chOff x="685800" y="38695"/>
              <a:chExt cx="6346478" cy="770930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87" name="直接连接符 86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连接符 88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接连接符 89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接连接符 90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接连接符 91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直接连接符 92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连接符 93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连接符 94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连接符 95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组合 53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77" name="直接连接符 76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77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78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接连接符 79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接连接符 80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接连接符 81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接连接符 82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接连接符 83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接连接符 84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接连接符 85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组合 54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67" name="直接连接符 66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接连接符 67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接连接符 68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接连接符 69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接连接符 70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连接符 71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75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组合 55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57" name="直接连接符 56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连接符 61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65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" name="组合 3"/>
            <p:cNvGrpSpPr/>
            <p:nvPr/>
          </p:nvGrpSpPr>
          <p:grpSpPr>
            <a:xfrm>
              <a:off x="5588126" y="-19181"/>
              <a:ext cx="5497509" cy="554898"/>
              <a:chOff x="685800" y="38695"/>
              <a:chExt cx="6346478" cy="770930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3" name="直接连接符 4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组合 9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33" name="直接连接符 3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组合 10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23" name="直接连接符 2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组合 11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3" name="直接连接符 1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接连接符 1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连接符 1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" name="矩形 4"/>
            <p:cNvSpPr/>
            <p:nvPr/>
          </p:nvSpPr>
          <p:spPr>
            <a:xfrm>
              <a:off x="2617028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179925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-319362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1119156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 rot="16200000">
            <a:off x="8494184" y="3175285"/>
            <a:ext cx="6858001" cy="565045"/>
            <a:chOff x="-319362" y="-19181"/>
            <a:chExt cx="11774996" cy="565045"/>
          </a:xfrm>
        </p:grpSpPr>
        <p:grpSp>
          <p:nvGrpSpPr>
            <p:cNvPr id="98" name="组合 97"/>
            <p:cNvGrpSpPr/>
            <p:nvPr/>
          </p:nvGrpSpPr>
          <p:grpSpPr>
            <a:xfrm>
              <a:off x="55167" y="-9034"/>
              <a:ext cx="5497509" cy="554898"/>
              <a:chOff x="685800" y="38695"/>
              <a:chExt cx="6346478" cy="770930"/>
            </a:xfrm>
          </p:grpSpPr>
          <p:grpSp>
            <p:nvGrpSpPr>
              <p:cNvPr id="148" name="组合 147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82" name="直接连接符 181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直接连接符 182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直接连接符 183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直接连接符 184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直接连接符 185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直接连接符 186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直接连接符 187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直接连接符 188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直接连接符 189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直接连接符 190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9" name="组合 148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72" name="直接连接符 171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接连接符 173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接连接符 174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接连接符 175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直接连接符 176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直接连接符 177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直接连接符 178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直接连接符 179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直接连接符 180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0" name="组合 149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62" name="直接连接符 161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1" name="组合 150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52" name="直接连接符 151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直接连接符 158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直接连接符 159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" name="组合 98"/>
            <p:cNvGrpSpPr/>
            <p:nvPr/>
          </p:nvGrpSpPr>
          <p:grpSpPr>
            <a:xfrm>
              <a:off x="5588126" y="-19181"/>
              <a:ext cx="5497509" cy="554898"/>
              <a:chOff x="685800" y="38695"/>
              <a:chExt cx="6346478" cy="770930"/>
            </a:xfrm>
          </p:grpSpPr>
          <p:grpSp>
            <p:nvGrpSpPr>
              <p:cNvPr id="104" name="组合 103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38" name="直接连接符 13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5" name="组合 104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28" name="直接连接符 12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接连接符 13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直接连接符 13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组合 105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18" name="直接连接符 11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直接连接符 11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直接连接符 11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直接连接符 12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直接连接符 12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接连接符 12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直接连接符 12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直接连接符 12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直接连接符 12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7" name="组合 106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08" name="直接连接符 10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直接连接符 10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直接连接符 10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接连接符 11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接连接符 11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直接连接符 11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接连接符 11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接连接符 11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接连接符 11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0" name="矩形 99"/>
            <p:cNvSpPr/>
            <p:nvPr/>
          </p:nvSpPr>
          <p:spPr>
            <a:xfrm>
              <a:off x="2617028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8179925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-319362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11119156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2" name="文本框 191"/>
          <p:cNvSpPr txBox="1"/>
          <p:nvPr/>
        </p:nvSpPr>
        <p:spPr>
          <a:xfrm>
            <a:off x="862451" y="206063"/>
            <a:ext cx="4940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b="1"/>
              <a:t>学习任务二</a:t>
            </a:r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193" name="组合 192"/>
          <p:cNvGrpSpPr/>
          <p:nvPr/>
        </p:nvGrpSpPr>
        <p:grpSpPr>
          <a:xfrm>
            <a:off x="690265" y="329925"/>
            <a:ext cx="193544" cy="193544"/>
            <a:chOff x="5798915" y="1805651"/>
            <a:chExt cx="1041721" cy="1041721"/>
          </a:xfrm>
        </p:grpSpPr>
        <p:sp>
          <p:nvSpPr>
            <p:cNvPr id="194" name="椭圆 193"/>
            <p:cNvSpPr/>
            <p:nvPr/>
          </p:nvSpPr>
          <p:spPr>
            <a:xfrm>
              <a:off x="5798915" y="1805651"/>
              <a:ext cx="1041721" cy="1041721"/>
            </a:xfrm>
            <a:prstGeom prst="ellipse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95" name="组合 194"/>
            <p:cNvGrpSpPr/>
            <p:nvPr/>
          </p:nvGrpSpPr>
          <p:grpSpPr>
            <a:xfrm>
              <a:off x="5921386" y="1942956"/>
              <a:ext cx="815080" cy="768108"/>
              <a:chOff x="2552159" y="2449203"/>
              <a:chExt cx="1012844" cy="954476"/>
            </a:xfrm>
          </p:grpSpPr>
          <p:grpSp>
            <p:nvGrpSpPr>
              <p:cNvPr id="196" name="组合 195"/>
              <p:cNvGrpSpPr/>
              <p:nvPr/>
            </p:nvGrpSpPr>
            <p:grpSpPr>
              <a:xfrm>
                <a:off x="2743200" y="2607342"/>
                <a:ext cx="821803" cy="796337"/>
                <a:chOff x="2743200" y="2607342"/>
                <a:chExt cx="1191348" cy="1154430"/>
              </a:xfrm>
            </p:grpSpPr>
            <p:sp>
              <p:nvSpPr>
                <p:cNvPr id="202" name="矩形 201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no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203" name="直接连接符 202"/>
                <p:cNvCxnSpPr>
                  <a:stCxn id="202" idx="1"/>
                  <a:endCxn id="202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直接连接符 203"/>
                <p:cNvCxnSpPr>
                  <a:stCxn id="202" idx="0"/>
                  <a:endCxn id="202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5" name="矩形 204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no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97" name="组合 196"/>
              <p:cNvGrpSpPr/>
              <p:nvPr/>
            </p:nvGrpSpPr>
            <p:grpSpPr>
              <a:xfrm>
                <a:off x="2552159" y="2449203"/>
                <a:ext cx="821803" cy="796337"/>
                <a:chOff x="2743200" y="2607342"/>
                <a:chExt cx="1191348" cy="1154430"/>
              </a:xfrm>
            </p:grpSpPr>
            <p:sp>
              <p:nvSpPr>
                <p:cNvPr id="198" name="矩形 197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no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199" name="直接连接符 198"/>
                <p:cNvCxnSpPr>
                  <a:stCxn id="198" idx="1"/>
                  <a:endCxn id="198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直接连接符 199"/>
                <p:cNvCxnSpPr>
                  <a:stCxn id="198" idx="0"/>
                  <a:endCxn id="198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1" name="矩形 200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no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cxnSp>
        <p:nvCxnSpPr>
          <p:cNvPr id="206" name="直接连接符 205"/>
          <p:cNvCxnSpPr/>
          <p:nvPr/>
        </p:nvCxnSpPr>
        <p:spPr>
          <a:xfrm>
            <a:off x="1523055" y="847725"/>
            <a:ext cx="0" cy="1912883"/>
          </a:xfrm>
          <a:prstGeom prst="line">
            <a:avLst/>
          </a:prstGeom>
          <a:ln>
            <a:solidFill>
              <a:srgbClr val="6893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2" name="组合 211"/>
          <p:cNvGrpSpPr/>
          <p:nvPr/>
        </p:nvGrpSpPr>
        <p:grpSpPr>
          <a:xfrm rot="2646679">
            <a:off x="3261197" y="902898"/>
            <a:ext cx="1064740" cy="1053982"/>
            <a:chOff x="4246138" y="1461465"/>
            <a:chExt cx="2628900" cy="2602339"/>
          </a:xfrm>
          <a:noFill/>
        </p:grpSpPr>
        <p:sp>
          <p:nvSpPr>
            <p:cNvPr id="210" name="不完整圆 209"/>
            <p:cNvSpPr/>
            <p:nvPr/>
          </p:nvSpPr>
          <p:spPr>
            <a:xfrm>
              <a:off x="4246138" y="2311204"/>
              <a:ext cx="1752600" cy="1752600"/>
            </a:xfrm>
            <a:prstGeom prst="pi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1" name="不完整圆 210"/>
            <p:cNvSpPr/>
            <p:nvPr/>
          </p:nvSpPr>
          <p:spPr>
            <a:xfrm rot="10800000">
              <a:off x="5122438" y="1461465"/>
              <a:ext cx="1752600" cy="1752601"/>
            </a:xfrm>
            <a:prstGeom prst="pi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4" name="组合 213"/>
          <p:cNvGrpSpPr/>
          <p:nvPr/>
        </p:nvGrpSpPr>
        <p:grpSpPr>
          <a:xfrm>
            <a:off x="4859591" y="1196343"/>
            <a:ext cx="193544" cy="193544"/>
            <a:chOff x="5798915" y="1805651"/>
            <a:chExt cx="1041721" cy="1041721"/>
          </a:xfrm>
          <a:noFill/>
        </p:grpSpPr>
        <p:sp>
          <p:nvSpPr>
            <p:cNvPr id="215" name="椭圆 214"/>
            <p:cNvSpPr/>
            <p:nvPr/>
          </p:nvSpPr>
          <p:spPr>
            <a:xfrm>
              <a:off x="5798915" y="1805651"/>
              <a:ext cx="1041721" cy="1041721"/>
            </a:xfrm>
            <a:prstGeom prst="ellipse">
              <a:avLst/>
            </a:prstGeom>
            <a:grp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16" name="组合 215"/>
            <p:cNvGrpSpPr/>
            <p:nvPr/>
          </p:nvGrpSpPr>
          <p:grpSpPr>
            <a:xfrm>
              <a:off x="5921386" y="1942956"/>
              <a:ext cx="815080" cy="768108"/>
              <a:chOff x="2552159" y="2449203"/>
              <a:chExt cx="1012844" cy="954476"/>
            </a:xfrm>
            <a:grpFill/>
          </p:grpSpPr>
          <p:grpSp>
            <p:nvGrpSpPr>
              <p:cNvPr id="217" name="组合 216"/>
              <p:cNvGrpSpPr/>
              <p:nvPr/>
            </p:nvGrpSpPr>
            <p:grpSpPr>
              <a:xfrm>
                <a:off x="2743200" y="2607342"/>
                <a:ext cx="821803" cy="796337"/>
                <a:chOff x="2743200" y="2607342"/>
                <a:chExt cx="1191348" cy="1154430"/>
              </a:xfrm>
              <a:grpFill/>
            </p:grpSpPr>
            <p:sp>
              <p:nvSpPr>
                <p:cNvPr id="223" name="矩形 222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224" name="直接连接符 223"/>
                <p:cNvCxnSpPr>
                  <a:stCxn id="223" idx="1"/>
                  <a:endCxn id="223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直接连接符 224"/>
                <p:cNvCxnSpPr>
                  <a:stCxn id="223" idx="0"/>
                  <a:endCxn id="223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6" name="矩形 225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18" name="组合 217"/>
              <p:cNvGrpSpPr/>
              <p:nvPr/>
            </p:nvGrpSpPr>
            <p:grpSpPr>
              <a:xfrm>
                <a:off x="2552159" y="2449203"/>
                <a:ext cx="821803" cy="796337"/>
                <a:chOff x="2743200" y="2607342"/>
                <a:chExt cx="1191348" cy="1154430"/>
              </a:xfrm>
              <a:grpFill/>
            </p:grpSpPr>
            <p:sp>
              <p:nvSpPr>
                <p:cNvPr id="219" name="矩形 218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220" name="直接连接符 219"/>
                <p:cNvCxnSpPr>
                  <a:stCxn id="219" idx="1"/>
                  <a:endCxn id="219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直接连接符 220"/>
                <p:cNvCxnSpPr>
                  <a:stCxn id="219" idx="0"/>
                  <a:endCxn id="219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2" name="矩形 221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330" name="任意多边形: 形状 329"/>
          <p:cNvSpPr/>
          <p:nvPr/>
        </p:nvSpPr>
        <p:spPr>
          <a:xfrm flipH="1">
            <a:off x="869702" y="5109377"/>
            <a:ext cx="1996016" cy="773068"/>
          </a:xfrm>
          <a:custGeom>
            <a:avLst/>
            <a:gdLst>
              <a:gd name="connsiteX0" fmla="*/ 1089 w 1748332"/>
              <a:gd name="connsiteY0" fmla="*/ 87706 h 1107987"/>
              <a:gd name="connsiteX1" fmla="*/ 305889 w 1748332"/>
              <a:gd name="connsiteY1" fmla="*/ 21031 h 1107987"/>
              <a:gd name="connsiteX2" fmla="*/ 782139 w 1748332"/>
              <a:gd name="connsiteY2" fmla="*/ 68656 h 1107987"/>
              <a:gd name="connsiteX3" fmla="*/ 963114 w 1748332"/>
              <a:gd name="connsiteY3" fmla="*/ 78181 h 1107987"/>
              <a:gd name="connsiteX4" fmla="*/ 1439364 w 1748332"/>
              <a:gd name="connsiteY4" fmla="*/ 1981 h 1107987"/>
              <a:gd name="connsiteX5" fmla="*/ 1677489 w 1748332"/>
              <a:gd name="connsiteY5" fmla="*/ 40081 h 1107987"/>
              <a:gd name="connsiteX6" fmla="*/ 1725114 w 1748332"/>
              <a:gd name="connsiteY6" fmla="*/ 221056 h 1107987"/>
              <a:gd name="connsiteX7" fmla="*/ 1344114 w 1748332"/>
              <a:gd name="connsiteY7" fmla="*/ 354406 h 1107987"/>
              <a:gd name="connsiteX8" fmla="*/ 1134564 w 1748332"/>
              <a:gd name="connsiteY8" fmla="*/ 354406 h 1107987"/>
              <a:gd name="connsiteX9" fmla="*/ 686889 w 1748332"/>
              <a:gd name="connsiteY9" fmla="*/ 354406 h 1107987"/>
              <a:gd name="connsiteX10" fmla="*/ 667839 w 1748332"/>
              <a:gd name="connsiteY10" fmla="*/ 535381 h 1107987"/>
              <a:gd name="connsiteX11" fmla="*/ 1201239 w 1748332"/>
              <a:gd name="connsiteY11" fmla="*/ 621106 h 1107987"/>
              <a:gd name="connsiteX12" fmla="*/ 1296489 w 1748332"/>
              <a:gd name="connsiteY12" fmla="*/ 897331 h 1107987"/>
              <a:gd name="connsiteX13" fmla="*/ 763089 w 1748332"/>
              <a:gd name="connsiteY13" fmla="*/ 1106881 h 1107987"/>
              <a:gd name="connsiteX14" fmla="*/ 401139 w 1748332"/>
              <a:gd name="connsiteY14" fmla="*/ 983056 h 1107987"/>
              <a:gd name="connsiteX15" fmla="*/ 153489 w 1748332"/>
              <a:gd name="connsiteY15" fmla="*/ 1049731 h 1107987"/>
              <a:gd name="connsiteX16" fmla="*/ 10614 w 1748332"/>
              <a:gd name="connsiteY16" fmla="*/ 983056 h 1107987"/>
              <a:gd name="connsiteX17" fmla="*/ 143964 w 1748332"/>
              <a:gd name="connsiteY17" fmla="*/ 811606 h 1107987"/>
              <a:gd name="connsiteX18" fmla="*/ 544014 w 1748332"/>
              <a:gd name="connsiteY18" fmla="*/ 878281 h 1107987"/>
              <a:gd name="connsiteX19" fmla="*/ 820239 w 1748332"/>
              <a:gd name="connsiteY19" fmla="*/ 1002106 h 1107987"/>
              <a:gd name="connsiteX20" fmla="*/ 1163139 w 1748332"/>
              <a:gd name="connsiteY20" fmla="*/ 897331 h 1107987"/>
              <a:gd name="connsiteX21" fmla="*/ 1182189 w 1748332"/>
              <a:gd name="connsiteY21" fmla="*/ 706831 h 1107987"/>
              <a:gd name="connsiteX22" fmla="*/ 915489 w 1748332"/>
              <a:gd name="connsiteY22" fmla="*/ 659206 h 1107987"/>
              <a:gd name="connsiteX23" fmla="*/ 601164 w 1748332"/>
              <a:gd name="connsiteY23" fmla="*/ 573481 h 1107987"/>
              <a:gd name="connsiteX24" fmla="*/ 544014 w 1748332"/>
              <a:gd name="connsiteY24" fmla="*/ 202006 h 1107987"/>
              <a:gd name="connsiteX25" fmla="*/ 1058364 w 1748332"/>
              <a:gd name="connsiteY25" fmla="*/ 230581 h 1107987"/>
              <a:gd name="connsiteX26" fmla="*/ 1191714 w 1748332"/>
              <a:gd name="connsiteY26" fmla="*/ 278206 h 1107987"/>
              <a:gd name="connsiteX27" fmla="*/ 1677489 w 1748332"/>
              <a:gd name="connsiteY27" fmla="*/ 230581 h 1107987"/>
              <a:gd name="connsiteX28" fmla="*/ 1620339 w 1748332"/>
              <a:gd name="connsiteY28" fmla="*/ 78181 h 1107987"/>
              <a:gd name="connsiteX29" fmla="*/ 1315539 w 1748332"/>
              <a:gd name="connsiteY29" fmla="*/ 97231 h 1107987"/>
              <a:gd name="connsiteX30" fmla="*/ 991689 w 1748332"/>
              <a:gd name="connsiteY30" fmla="*/ 116281 h 1107987"/>
              <a:gd name="connsiteX31" fmla="*/ 591639 w 1748332"/>
              <a:gd name="connsiteY31" fmla="*/ 144856 h 1107987"/>
              <a:gd name="connsiteX32" fmla="*/ 429714 w 1748332"/>
              <a:gd name="connsiteY32" fmla="*/ 78181 h 1107987"/>
              <a:gd name="connsiteX33" fmla="*/ 210639 w 1748332"/>
              <a:gd name="connsiteY33" fmla="*/ 49606 h 1107987"/>
              <a:gd name="connsiteX34" fmla="*/ 1089 w 1748332"/>
              <a:gd name="connsiteY34" fmla="*/ 87706 h 110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748332" h="1107987">
                <a:moveTo>
                  <a:pt x="1089" y="87706"/>
                </a:moveTo>
                <a:cubicBezTo>
                  <a:pt x="16964" y="82944"/>
                  <a:pt x="175714" y="24206"/>
                  <a:pt x="305889" y="21031"/>
                </a:cubicBezTo>
                <a:cubicBezTo>
                  <a:pt x="436064" y="17856"/>
                  <a:pt x="672602" y="59131"/>
                  <a:pt x="782139" y="68656"/>
                </a:cubicBezTo>
                <a:cubicBezTo>
                  <a:pt x="891676" y="78181"/>
                  <a:pt x="853577" y="89294"/>
                  <a:pt x="963114" y="78181"/>
                </a:cubicBezTo>
                <a:cubicBezTo>
                  <a:pt x="1072652" y="67068"/>
                  <a:pt x="1320302" y="8331"/>
                  <a:pt x="1439364" y="1981"/>
                </a:cubicBezTo>
                <a:cubicBezTo>
                  <a:pt x="1558426" y="-4369"/>
                  <a:pt x="1629864" y="3568"/>
                  <a:pt x="1677489" y="40081"/>
                </a:cubicBezTo>
                <a:cubicBezTo>
                  <a:pt x="1725114" y="76593"/>
                  <a:pt x="1780676" y="168669"/>
                  <a:pt x="1725114" y="221056"/>
                </a:cubicBezTo>
                <a:cubicBezTo>
                  <a:pt x="1669552" y="273443"/>
                  <a:pt x="1442539" y="332181"/>
                  <a:pt x="1344114" y="354406"/>
                </a:cubicBezTo>
                <a:cubicBezTo>
                  <a:pt x="1245689" y="376631"/>
                  <a:pt x="1134564" y="354406"/>
                  <a:pt x="1134564" y="354406"/>
                </a:cubicBezTo>
                <a:cubicBezTo>
                  <a:pt x="1025027" y="354406"/>
                  <a:pt x="764677" y="324244"/>
                  <a:pt x="686889" y="354406"/>
                </a:cubicBezTo>
                <a:cubicBezTo>
                  <a:pt x="609102" y="384569"/>
                  <a:pt x="582114" y="490931"/>
                  <a:pt x="667839" y="535381"/>
                </a:cubicBezTo>
                <a:cubicBezTo>
                  <a:pt x="753564" y="579831"/>
                  <a:pt x="1096464" y="560781"/>
                  <a:pt x="1201239" y="621106"/>
                </a:cubicBezTo>
                <a:cubicBezTo>
                  <a:pt x="1306014" y="681431"/>
                  <a:pt x="1369514" y="816369"/>
                  <a:pt x="1296489" y="897331"/>
                </a:cubicBezTo>
                <a:cubicBezTo>
                  <a:pt x="1223464" y="978294"/>
                  <a:pt x="912314" y="1092594"/>
                  <a:pt x="763089" y="1106881"/>
                </a:cubicBezTo>
                <a:cubicBezTo>
                  <a:pt x="613864" y="1121169"/>
                  <a:pt x="502739" y="992581"/>
                  <a:pt x="401139" y="983056"/>
                </a:cubicBezTo>
                <a:cubicBezTo>
                  <a:pt x="299539" y="973531"/>
                  <a:pt x="218576" y="1049731"/>
                  <a:pt x="153489" y="1049731"/>
                </a:cubicBezTo>
                <a:cubicBezTo>
                  <a:pt x="88402" y="1049731"/>
                  <a:pt x="12201" y="1022743"/>
                  <a:pt x="10614" y="983056"/>
                </a:cubicBezTo>
                <a:cubicBezTo>
                  <a:pt x="9027" y="943369"/>
                  <a:pt x="55064" y="829068"/>
                  <a:pt x="143964" y="811606"/>
                </a:cubicBezTo>
                <a:cubicBezTo>
                  <a:pt x="232864" y="794144"/>
                  <a:pt x="431302" y="846531"/>
                  <a:pt x="544014" y="878281"/>
                </a:cubicBezTo>
                <a:cubicBezTo>
                  <a:pt x="656726" y="910031"/>
                  <a:pt x="717052" y="998931"/>
                  <a:pt x="820239" y="1002106"/>
                </a:cubicBezTo>
                <a:cubicBezTo>
                  <a:pt x="923426" y="1005281"/>
                  <a:pt x="1102814" y="946543"/>
                  <a:pt x="1163139" y="897331"/>
                </a:cubicBezTo>
                <a:cubicBezTo>
                  <a:pt x="1223464" y="848119"/>
                  <a:pt x="1223464" y="746518"/>
                  <a:pt x="1182189" y="706831"/>
                </a:cubicBezTo>
                <a:cubicBezTo>
                  <a:pt x="1140914" y="667144"/>
                  <a:pt x="1012327" y="681431"/>
                  <a:pt x="915489" y="659206"/>
                </a:cubicBezTo>
                <a:cubicBezTo>
                  <a:pt x="818651" y="636981"/>
                  <a:pt x="663077" y="649681"/>
                  <a:pt x="601164" y="573481"/>
                </a:cubicBezTo>
                <a:cubicBezTo>
                  <a:pt x="539251" y="497281"/>
                  <a:pt x="467814" y="259156"/>
                  <a:pt x="544014" y="202006"/>
                </a:cubicBezTo>
                <a:cubicBezTo>
                  <a:pt x="620214" y="144856"/>
                  <a:pt x="950414" y="217881"/>
                  <a:pt x="1058364" y="230581"/>
                </a:cubicBezTo>
                <a:cubicBezTo>
                  <a:pt x="1166314" y="243281"/>
                  <a:pt x="1088527" y="278206"/>
                  <a:pt x="1191714" y="278206"/>
                </a:cubicBezTo>
                <a:cubicBezTo>
                  <a:pt x="1294901" y="278206"/>
                  <a:pt x="1606052" y="263918"/>
                  <a:pt x="1677489" y="230581"/>
                </a:cubicBezTo>
                <a:cubicBezTo>
                  <a:pt x="1748926" y="197244"/>
                  <a:pt x="1680664" y="100406"/>
                  <a:pt x="1620339" y="78181"/>
                </a:cubicBezTo>
                <a:cubicBezTo>
                  <a:pt x="1560014" y="55956"/>
                  <a:pt x="1315539" y="97231"/>
                  <a:pt x="1315539" y="97231"/>
                </a:cubicBezTo>
                <a:lnTo>
                  <a:pt x="991689" y="116281"/>
                </a:lnTo>
                <a:cubicBezTo>
                  <a:pt x="871039" y="124218"/>
                  <a:pt x="685301" y="151206"/>
                  <a:pt x="591639" y="144856"/>
                </a:cubicBezTo>
                <a:cubicBezTo>
                  <a:pt x="497977" y="138506"/>
                  <a:pt x="493214" y="94056"/>
                  <a:pt x="429714" y="78181"/>
                </a:cubicBezTo>
                <a:cubicBezTo>
                  <a:pt x="366214" y="62306"/>
                  <a:pt x="274139" y="49606"/>
                  <a:pt x="210639" y="49606"/>
                </a:cubicBezTo>
                <a:cubicBezTo>
                  <a:pt x="147139" y="49606"/>
                  <a:pt x="-14786" y="92468"/>
                  <a:pt x="1089" y="87706"/>
                </a:cubicBezTo>
                <a:close/>
              </a:path>
            </a:pathLst>
          </a:custGeom>
          <a:solidFill>
            <a:srgbClr val="D4EE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7" name="TextBox 296"/>
          <p:cNvSpPr txBox="1"/>
          <p:nvPr/>
        </p:nvSpPr>
        <p:spPr>
          <a:xfrm>
            <a:off x="9365515" y="6700798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>
                  <a:lumMod val="9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32" name="文本框 231"/>
          <p:cNvSpPr txBox="1"/>
          <p:nvPr/>
        </p:nvSpPr>
        <p:spPr>
          <a:xfrm>
            <a:off x="3112493" y="1868255"/>
            <a:ext cx="6128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1</a:t>
            </a:r>
            <a:r>
              <a:rPr lang="zh-CN" altLang="en-US" sz="2400" b="1" dirty="0">
                <a:solidFill>
                  <a:srgbClr val="C00000"/>
                </a:solidFill>
              </a:rPr>
              <a:t>、</a:t>
            </a:r>
            <a:r>
              <a:rPr lang="zh-CN" altLang="zh-CN" sz="2400" b="1" dirty="0">
                <a:solidFill>
                  <a:srgbClr val="C00000"/>
                </a:solidFill>
              </a:rPr>
              <a:t>品读文本，整体感知</a:t>
            </a:r>
          </a:p>
        </p:txBody>
      </p:sp>
      <p:graphicFrame>
        <p:nvGraphicFramePr>
          <p:cNvPr id="229" name="表格 2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492002"/>
              </p:ext>
            </p:extLst>
          </p:nvPr>
        </p:nvGraphicFramePr>
        <p:xfrm>
          <a:off x="1831100" y="2451774"/>
          <a:ext cx="8753205" cy="3686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7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2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6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5759">
                <a:tc>
                  <a:txBody>
                    <a:bodyPr/>
                    <a:lstStyle/>
                    <a:p>
                      <a:pPr algn="ctr"/>
                      <a:r>
                        <a:rPr lang="zh-CN" sz="2000" b="1" kern="100" dirty="0">
                          <a:solidFill>
                            <a:schemeClr val="tx1"/>
                          </a:solidFill>
                          <a:effectLst/>
                        </a:rPr>
                        <a:t>诗篇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000" b="1" kern="100" dirty="0">
                          <a:solidFill>
                            <a:schemeClr val="tx1"/>
                          </a:solidFill>
                          <a:effectLst/>
                        </a:rPr>
                        <a:t>缘文解题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kern="100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诗人形象</a:t>
                      </a:r>
                      <a:endParaRPr lang="zh-CN" altLang="zh-CN" sz="20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kern="100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主题思想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800" b="1" i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情感基调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541">
                <a:tc>
                  <a:txBody>
                    <a:bodyPr/>
                    <a:lstStyle/>
                    <a:p>
                      <a:pPr algn="ctr"/>
                      <a:r>
                        <a:rPr lang="zh-CN" sz="2000" b="1" kern="100" dirty="0">
                          <a:solidFill>
                            <a:schemeClr val="tx1"/>
                          </a:solidFill>
                          <a:effectLst/>
                        </a:rPr>
                        <a:t>《梦游天姥吟留别》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000" b="1" kern="100" dirty="0">
                          <a:solidFill>
                            <a:schemeClr val="tx1"/>
                          </a:solidFill>
                          <a:effectLst/>
                        </a:rPr>
                        <a:t>借“梦”发挥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2000" b="1" kern="100" dirty="0">
                          <a:solidFill>
                            <a:schemeClr val="tx1"/>
                          </a:solidFill>
                          <a:effectLst/>
                        </a:rPr>
                        <a:t>狂傲不羁</a:t>
                      </a:r>
                      <a:endParaRPr lang="zh-CN" altLang="zh-CN" sz="20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2000" b="1" kern="100" dirty="0">
                          <a:solidFill>
                            <a:schemeClr val="tx1"/>
                          </a:solidFill>
                          <a:effectLst/>
                        </a:rPr>
                        <a:t>蔑视</a:t>
                      </a:r>
                      <a:r>
                        <a:rPr lang="zh-CN" altLang="en-US" sz="2000" b="1" kern="100" dirty="0">
                          <a:solidFill>
                            <a:schemeClr val="tx1"/>
                          </a:solidFill>
                          <a:effectLst/>
                        </a:rPr>
                        <a:t>权贵</a:t>
                      </a:r>
                      <a:r>
                        <a:rPr lang="zh-CN" altLang="zh-CN" sz="2000" b="1" kern="100" dirty="0">
                          <a:solidFill>
                            <a:schemeClr val="tx1"/>
                          </a:solidFill>
                          <a:effectLst/>
                        </a:rPr>
                        <a:t>，向往自由</a:t>
                      </a:r>
                      <a:endParaRPr lang="zh-CN" altLang="zh-CN" sz="20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kern="100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愤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1856">
                <a:tc>
                  <a:txBody>
                    <a:bodyPr/>
                    <a:lstStyle/>
                    <a:p>
                      <a:pPr algn="ctr"/>
                      <a:r>
                        <a:rPr lang="zh-CN" sz="2000" b="1" kern="100" dirty="0">
                          <a:solidFill>
                            <a:schemeClr val="tx1"/>
                          </a:solidFill>
                          <a:effectLst/>
                        </a:rPr>
                        <a:t>《登高》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000" b="1" kern="100" dirty="0">
                          <a:solidFill>
                            <a:schemeClr val="tx1"/>
                          </a:solidFill>
                          <a:effectLst/>
                        </a:rPr>
                        <a:t>登高抒怀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2000" b="1" kern="100" dirty="0">
                          <a:solidFill>
                            <a:schemeClr val="tx1"/>
                          </a:solidFill>
                          <a:effectLst/>
                        </a:rPr>
                        <a:t>忧心忡忡</a:t>
                      </a:r>
                      <a:endParaRPr lang="zh-CN" altLang="zh-CN" sz="20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2000" b="1" kern="100" dirty="0">
                          <a:solidFill>
                            <a:schemeClr val="tx1"/>
                          </a:solidFill>
                          <a:effectLst/>
                        </a:rPr>
                        <a:t>感时伤</a:t>
                      </a:r>
                      <a:r>
                        <a:rPr lang="zh-CN" altLang="en-US" sz="2000" b="1" kern="100" dirty="0">
                          <a:solidFill>
                            <a:schemeClr val="tx1"/>
                          </a:solidFill>
                          <a:effectLst/>
                        </a:rPr>
                        <a:t>世</a:t>
                      </a:r>
                      <a:r>
                        <a:rPr lang="zh-CN" altLang="zh-CN" sz="2000" b="1" kern="100" dirty="0">
                          <a:solidFill>
                            <a:schemeClr val="tx1"/>
                          </a:solidFill>
                          <a:effectLst/>
                        </a:rPr>
                        <a:t>，壮志难酬</a:t>
                      </a:r>
                      <a:endParaRPr lang="zh-CN" altLang="zh-CN" sz="20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kern="100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悲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4150">
                <a:tc>
                  <a:txBody>
                    <a:bodyPr/>
                    <a:lstStyle/>
                    <a:p>
                      <a:pPr algn="ctr"/>
                      <a:r>
                        <a:rPr lang="zh-CN" sz="2000" b="1" kern="100">
                          <a:solidFill>
                            <a:schemeClr val="tx1"/>
                          </a:solidFill>
                          <a:effectLst/>
                        </a:rPr>
                        <a:t>《琵琶行》</a:t>
                      </a:r>
                      <a:endParaRPr lang="zh-CN" sz="2000" b="1" kern="10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000" b="1" kern="100">
                          <a:solidFill>
                            <a:schemeClr val="tx1"/>
                          </a:solidFill>
                          <a:effectLst/>
                        </a:rPr>
                        <a:t>同病相怜</a:t>
                      </a:r>
                      <a:endParaRPr lang="zh-CN" sz="2000" b="1" kern="10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2000" b="1" kern="100" dirty="0">
                          <a:solidFill>
                            <a:schemeClr val="tx1"/>
                          </a:solidFill>
                          <a:effectLst/>
                        </a:rPr>
                        <a:t>泪湿青衫</a:t>
                      </a:r>
                      <a:endParaRPr lang="zh-CN" altLang="zh-CN" sz="20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2000" b="1" kern="100" dirty="0">
                          <a:solidFill>
                            <a:schemeClr val="tx1"/>
                          </a:solidFill>
                          <a:effectLst/>
                        </a:rPr>
                        <a:t>怀才不遇，有志难骋</a:t>
                      </a:r>
                      <a:endParaRPr lang="zh-CN" altLang="zh-CN" sz="20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kern="100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怨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2886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 animBg="1"/>
      <p:bldP spid="1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矩形 227"/>
          <p:cNvSpPr/>
          <p:nvPr/>
        </p:nvSpPr>
        <p:spPr>
          <a:xfrm>
            <a:off x="2616432" y="-22577"/>
            <a:ext cx="6976860" cy="688057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zh-CN">
              <a:solidFill>
                <a:schemeClr val="tx1"/>
              </a:solidFill>
            </a:endParaRPr>
          </a:p>
        </p:txBody>
      </p:sp>
      <p:sp>
        <p:nvSpPr>
          <p:cNvPr id="329" name="任意多边形: 形状 328"/>
          <p:cNvSpPr/>
          <p:nvPr/>
        </p:nvSpPr>
        <p:spPr>
          <a:xfrm>
            <a:off x="8367507" y="775644"/>
            <a:ext cx="1996016" cy="1122966"/>
          </a:xfrm>
          <a:custGeom>
            <a:avLst/>
            <a:gdLst>
              <a:gd name="connsiteX0" fmla="*/ 1089 w 1748332"/>
              <a:gd name="connsiteY0" fmla="*/ 87706 h 1107987"/>
              <a:gd name="connsiteX1" fmla="*/ 305889 w 1748332"/>
              <a:gd name="connsiteY1" fmla="*/ 21031 h 1107987"/>
              <a:gd name="connsiteX2" fmla="*/ 782139 w 1748332"/>
              <a:gd name="connsiteY2" fmla="*/ 68656 h 1107987"/>
              <a:gd name="connsiteX3" fmla="*/ 963114 w 1748332"/>
              <a:gd name="connsiteY3" fmla="*/ 78181 h 1107987"/>
              <a:gd name="connsiteX4" fmla="*/ 1439364 w 1748332"/>
              <a:gd name="connsiteY4" fmla="*/ 1981 h 1107987"/>
              <a:gd name="connsiteX5" fmla="*/ 1677489 w 1748332"/>
              <a:gd name="connsiteY5" fmla="*/ 40081 h 1107987"/>
              <a:gd name="connsiteX6" fmla="*/ 1725114 w 1748332"/>
              <a:gd name="connsiteY6" fmla="*/ 221056 h 1107987"/>
              <a:gd name="connsiteX7" fmla="*/ 1344114 w 1748332"/>
              <a:gd name="connsiteY7" fmla="*/ 354406 h 1107987"/>
              <a:gd name="connsiteX8" fmla="*/ 1134564 w 1748332"/>
              <a:gd name="connsiteY8" fmla="*/ 354406 h 1107987"/>
              <a:gd name="connsiteX9" fmla="*/ 686889 w 1748332"/>
              <a:gd name="connsiteY9" fmla="*/ 354406 h 1107987"/>
              <a:gd name="connsiteX10" fmla="*/ 667839 w 1748332"/>
              <a:gd name="connsiteY10" fmla="*/ 535381 h 1107987"/>
              <a:gd name="connsiteX11" fmla="*/ 1201239 w 1748332"/>
              <a:gd name="connsiteY11" fmla="*/ 621106 h 1107987"/>
              <a:gd name="connsiteX12" fmla="*/ 1296489 w 1748332"/>
              <a:gd name="connsiteY12" fmla="*/ 897331 h 1107987"/>
              <a:gd name="connsiteX13" fmla="*/ 763089 w 1748332"/>
              <a:gd name="connsiteY13" fmla="*/ 1106881 h 1107987"/>
              <a:gd name="connsiteX14" fmla="*/ 401139 w 1748332"/>
              <a:gd name="connsiteY14" fmla="*/ 983056 h 1107987"/>
              <a:gd name="connsiteX15" fmla="*/ 153489 w 1748332"/>
              <a:gd name="connsiteY15" fmla="*/ 1049731 h 1107987"/>
              <a:gd name="connsiteX16" fmla="*/ 10614 w 1748332"/>
              <a:gd name="connsiteY16" fmla="*/ 983056 h 1107987"/>
              <a:gd name="connsiteX17" fmla="*/ 143964 w 1748332"/>
              <a:gd name="connsiteY17" fmla="*/ 811606 h 1107987"/>
              <a:gd name="connsiteX18" fmla="*/ 544014 w 1748332"/>
              <a:gd name="connsiteY18" fmla="*/ 878281 h 1107987"/>
              <a:gd name="connsiteX19" fmla="*/ 820239 w 1748332"/>
              <a:gd name="connsiteY19" fmla="*/ 1002106 h 1107987"/>
              <a:gd name="connsiteX20" fmla="*/ 1163139 w 1748332"/>
              <a:gd name="connsiteY20" fmla="*/ 897331 h 1107987"/>
              <a:gd name="connsiteX21" fmla="*/ 1182189 w 1748332"/>
              <a:gd name="connsiteY21" fmla="*/ 706831 h 1107987"/>
              <a:gd name="connsiteX22" fmla="*/ 915489 w 1748332"/>
              <a:gd name="connsiteY22" fmla="*/ 659206 h 1107987"/>
              <a:gd name="connsiteX23" fmla="*/ 601164 w 1748332"/>
              <a:gd name="connsiteY23" fmla="*/ 573481 h 1107987"/>
              <a:gd name="connsiteX24" fmla="*/ 544014 w 1748332"/>
              <a:gd name="connsiteY24" fmla="*/ 202006 h 1107987"/>
              <a:gd name="connsiteX25" fmla="*/ 1058364 w 1748332"/>
              <a:gd name="connsiteY25" fmla="*/ 230581 h 1107987"/>
              <a:gd name="connsiteX26" fmla="*/ 1191714 w 1748332"/>
              <a:gd name="connsiteY26" fmla="*/ 278206 h 1107987"/>
              <a:gd name="connsiteX27" fmla="*/ 1677489 w 1748332"/>
              <a:gd name="connsiteY27" fmla="*/ 230581 h 1107987"/>
              <a:gd name="connsiteX28" fmla="*/ 1620339 w 1748332"/>
              <a:gd name="connsiteY28" fmla="*/ 78181 h 1107987"/>
              <a:gd name="connsiteX29" fmla="*/ 1315539 w 1748332"/>
              <a:gd name="connsiteY29" fmla="*/ 97231 h 1107987"/>
              <a:gd name="connsiteX30" fmla="*/ 991689 w 1748332"/>
              <a:gd name="connsiteY30" fmla="*/ 116281 h 1107987"/>
              <a:gd name="connsiteX31" fmla="*/ 591639 w 1748332"/>
              <a:gd name="connsiteY31" fmla="*/ 144856 h 1107987"/>
              <a:gd name="connsiteX32" fmla="*/ 429714 w 1748332"/>
              <a:gd name="connsiteY32" fmla="*/ 78181 h 1107987"/>
              <a:gd name="connsiteX33" fmla="*/ 210639 w 1748332"/>
              <a:gd name="connsiteY33" fmla="*/ 49606 h 1107987"/>
              <a:gd name="connsiteX34" fmla="*/ 1089 w 1748332"/>
              <a:gd name="connsiteY34" fmla="*/ 87706 h 110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748332" h="1107987">
                <a:moveTo>
                  <a:pt x="1089" y="87706"/>
                </a:moveTo>
                <a:cubicBezTo>
                  <a:pt x="16964" y="82944"/>
                  <a:pt x="175714" y="24206"/>
                  <a:pt x="305889" y="21031"/>
                </a:cubicBezTo>
                <a:cubicBezTo>
                  <a:pt x="436064" y="17856"/>
                  <a:pt x="672602" y="59131"/>
                  <a:pt x="782139" y="68656"/>
                </a:cubicBezTo>
                <a:cubicBezTo>
                  <a:pt x="891676" y="78181"/>
                  <a:pt x="853577" y="89294"/>
                  <a:pt x="963114" y="78181"/>
                </a:cubicBezTo>
                <a:cubicBezTo>
                  <a:pt x="1072652" y="67068"/>
                  <a:pt x="1320302" y="8331"/>
                  <a:pt x="1439364" y="1981"/>
                </a:cubicBezTo>
                <a:cubicBezTo>
                  <a:pt x="1558426" y="-4369"/>
                  <a:pt x="1629864" y="3568"/>
                  <a:pt x="1677489" y="40081"/>
                </a:cubicBezTo>
                <a:cubicBezTo>
                  <a:pt x="1725114" y="76593"/>
                  <a:pt x="1780676" y="168669"/>
                  <a:pt x="1725114" y="221056"/>
                </a:cubicBezTo>
                <a:cubicBezTo>
                  <a:pt x="1669552" y="273443"/>
                  <a:pt x="1442539" y="332181"/>
                  <a:pt x="1344114" y="354406"/>
                </a:cubicBezTo>
                <a:cubicBezTo>
                  <a:pt x="1245689" y="376631"/>
                  <a:pt x="1134564" y="354406"/>
                  <a:pt x="1134564" y="354406"/>
                </a:cubicBezTo>
                <a:cubicBezTo>
                  <a:pt x="1025027" y="354406"/>
                  <a:pt x="764677" y="324244"/>
                  <a:pt x="686889" y="354406"/>
                </a:cubicBezTo>
                <a:cubicBezTo>
                  <a:pt x="609102" y="384569"/>
                  <a:pt x="582114" y="490931"/>
                  <a:pt x="667839" y="535381"/>
                </a:cubicBezTo>
                <a:cubicBezTo>
                  <a:pt x="753564" y="579831"/>
                  <a:pt x="1096464" y="560781"/>
                  <a:pt x="1201239" y="621106"/>
                </a:cubicBezTo>
                <a:cubicBezTo>
                  <a:pt x="1306014" y="681431"/>
                  <a:pt x="1369514" y="816369"/>
                  <a:pt x="1296489" y="897331"/>
                </a:cubicBezTo>
                <a:cubicBezTo>
                  <a:pt x="1223464" y="978294"/>
                  <a:pt x="912314" y="1092594"/>
                  <a:pt x="763089" y="1106881"/>
                </a:cubicBezTo>
                <a:cubicBezTo>
                  <a:pt x="613864" y="1121169"/>
                  <a:pt x="502739" y="992581"/>
                  <a:pt x="401139" y="983056"/>
                </a:cubicBezTo>
                <a:cubicBezTo>
                  <a:pt x="299539" y="973531"/>
                  <a:pt x="218576" y="1049731"/>
                  <a:pt x="153489" y="1049731"/>
                </a:cubicBezTo>
                <a:cubicBezTo>
                  <a:pt x="88402" y="1049731"/>
                  <a:pt x="12201" y="1022743"/>
                  <a:pt x="10614" y="983056"/>
                </a:cubicBezTo>
                <a:cubicBezTo>
                  <a:pt x="9027" y="943369"/>
                  <a:pt x="55064" y="829068"/>
                  <a:pt x="143964" y="811606"/>
                </a:cubicBezTo>
                <a:cubicBezTo>
                  <a:pt x="232864" y="794144"/>
                  <a:pt x="431302" y="846531"/>
                  <a:pt x="544014" y="878281"/>
                </a:cubicBezTo>
                <a:cubicBezTo>
                  <a:pt x="656726" y="910031"/>
                  <a:pt x="717052" y="998931"/>
                  <a:pt x="820239" y="1002106"/>
                </a:cubicBezTo>
                <a:cubicBezTo>
                  <a:pt x="923426" y="1005281"/>
                  <a:pt x="1102814" y="946543"/>
                  <a:pt x="1163139" y="897331"/>
                </a:cubicBezTo>
                <a:cubicBezTo>
                  <a:pt x="1223464" y="848119"/>
                  <a:pt x="1223464" y="746518"/>
                  <a:pt x="1182189" y="706831"/>
                </a:cubicBezTo>
                <a:cubicBezTo>
                  <a:pt x="1140914" y="667144"/>
                  <a:pt x="1012327" y="681431"/>
                  <a:pt x="915489" y="659206"/>
                </a:cubicBezTo>
                <a:cubicBezTo>
                  <a:pt x="818651" y="636981"/>
                  <a:pt x="663077" y="649681"/>
                  <a:pt x="601164" y="573481"/>
                </a:cubicBezTo>
                <a:cubicBezTo>
                  <a:pt x="539251" y="497281"/>
                  <a:pt x="467814" y="259156"/>
                  <a:pt x="544014" y="202006"/>
                </a:cubicBezTo>
                <a:cubicBezTo>
                  <a:pt x="620214" y="144856"/>
                  <a:pt x="950414" y="217881"/>
                  <a:pt x="1058364" y="230581"/>
                </a:cubicBezTo>
                <a:cubicBezTo>
                  <a:pt x="1166314" y="243281"/>
                  <a:pt x="1088527" y="278206"/>
                  <a:pt x="1191714" y="278206"/>
                </a:cubicBezTo>
                <a:cubicBezTo>
                  <a:pt x="1294901" y="278206"/>
                  <a:pt x="1606052" y="263918"/>
                  <a:pt x="1677489" y="230581"/>
                </a:cubicBezTo>
                <a:cubicBezTo>
                  <a:pt x="1748926" y="197244"/>
                  <a:pt x="1680664" y="100406"/>
                  <a:pt x="1620339" y="78181"/>
                </a:cubicBezTo>
                <a:cubicBezTo>
                  <a:pt x="1560014" y="55956"/>
                  <a:pt x="1315539" y="97231"/>
                  <a:pt x="1315539" y="97231"/>
                </a:cubicBezTo>
                <a:lnTo>
                  <a:pt x="991689" y="116281"/>
                </a:lnTo>
                <a:cubicBezTo>
                  <a:pt x="871039" y="124218"/>
                  <a:pt x="685301" y="151206"/>
                  <a:pt x="591639" y="144856"/>
                </a:cubicBezTo>
                <a:cubicBezTo>
                  <a:pt x="497977" y="138506"/>
                  <a:pt x="493214" y="94056"/>
                  <a:pt x="429714" y="78181"/>
                </a:cubicBezTo>
                <a:cubicBezTo>
                  <a:pt x="366214" y="62306"/>
                  <a:pt x="274139" y="49606"/>
                  <a:pt x="210639" y="49606"/>
                </a:cubicBezTo>
                <a:cubicBezTo>
                  <a:pt x="147139" y="49606"/>
                  <a:pt x="-14786" y="92468"/>
                  <a:pt x="1089" y="87706"/>
                </a:cubicBezTo>
                <a:close/>
              </a:path>
            </a:pathLst>
          </a:custGeom>
          <a:solidFill>
            <a:srgbClr val="689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 rot="16200000">
            <a:off x="-3183686" y="3146476"/>
            <a:ext cx="6858001" cy="565045"/>
            <a:chOff x="-319362" y="-19181"/>
            <a:chExt cx="11774996" cy="565045"/>
          </a:xfrm>
        </p:grpSpPr>
        <p:grpSp>
          <p:nvGrpSpPr>
            <p:cNvPr id="3" name="组合 2"/>
            <p:cNvGrpSpPr/>
            <p:nvPr/>
          </p:nvGrpSpPr>
          <p:grpSpPr>
            <a:xfrm>
              <a:off x="55167" y="-9034"/>
              <a:ext cx="5497509" cy="554898"/>
              <a:chOff x="685800" y="38695"/>
              <a:chExt cx="6346478" cy="770930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87" name="直接连接符 86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连接符 88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接连接符 89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接连接符 90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接连接符 91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直接连接符 92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连接符 93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连接符 94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连接符 95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组合 53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77" name="直接连接符 76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77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78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接连接符 79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接连接符 80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接连接符 81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接连接符 82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接连接符 83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接连接符 84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接连接符 85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组合 54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67" name="直接连接符 66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接连接符 67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接连接符 68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接连接符 69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接连接符 70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连接符 71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75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组合 55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57" name="直接连接符 56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连接符 61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65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" name="组合 3"/>
            <p:cNvGrpSpPr/>
            <p:nvPr/>
          </p:nvGrpSpPr>
          <p:grpSpPr>
            <a:xfrm>
              <a:off x="5588126" y="-19181"/>
              <a:ext cx="5497509" cy="554898"/>
              <a:chOff x="685800" y="38695"/>
              <a:chExt cx="6346478" cy="770930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3" name="直接连接符 4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组合 9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33" name="直接连接符 3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组合 10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23" name="直接连接符 2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组合 11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3" name="直接连接符 1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接连接符 1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连接符 1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" name="矩形 4"/>
            <p:cNvSpPr/>
            <p:nvPr/>
          </p:nvSpPr>
          <p:spPr>
            <a:xfrm>
              <a:off x="2617028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179925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-319362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1119156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 rot="16200000">
            <a:off x="8494184" y="3175285"/>
            <a:ext cx="6858001" cy="565045"/>
            <a:chOff x="-319362" y="-19181"/>
            <a:chExt cx="11774996" cy="565045"/>
          </a:xfrm>
        </p:grpSpPr>
        <p:grpSp>
          <p:nvGrpSpPr>
            <p:cNvPr id="98" name="组合 97"/>
            <p:cNvGrpSpPr/>
            <p:nvPr/>
          </p:nvGrpSpPr>
          <p:grpSpPr>
            <a:xfrm>
              <a:off x="55167" y="-9034"/>
              <a:ext cx="5497509" cy="554898"/>
              <a:chOff x="685800" y="38695"/>
              <a:chExt cx="6346478" cy="770930"/>
            </a:xfrm>
          </p:grpSpPr>
          <p:grpSp>
            <p:nvGrpSpPr>
              <p:cNvPr id="148" name="组合 147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82" name="直接连接符 181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直接连接符 182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直接连接符 183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直接连接符 184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直接连接符 185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直接连接符 186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直接连接符 187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直接连接符 188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直接连接符 189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直接连接符 190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9" name="组合 148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72" name="直接连接符 171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接连接符 173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接连接符 174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接连接符 175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直接连接符 176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直接连接符 177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直接连接符 178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直接连接符 179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直接连接符 180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0" name="组合 149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62" name="直接连接符 161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1" name="组合 150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52" name="直接连接符 151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直接连接符 158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直接连接符 159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" name="组合 98"/>
            <p:cNvGrpSpPr/>
            <p:nvPr/>
          </p:nvGrpSpPr>
          <p:grpSpPr>
            <a:xfrm>
              <a:off x="5588126" y="-19181"/>
              <a:ext cx="5497509" cy="554898"/>
              <a:chOff x="685800" y="38695"/>
              <a:chExt cx="6346478" cy="770930"/>
            </a:xfrm>
          </p:grpSpPr>
          <p:grpSp>
            <p:nvGrpSpPr>
              <p:cNvPr id="104" name="组合 103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38" name="直接连接符 13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5" name="组合 104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28" name="直接连接符 12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接连接符 13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直接连接符 13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组合 105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18" name="直接连接符 11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直接连接符 11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直接连接符 11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直接连接符 12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直接连接符 12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接连接符 12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直接连接符 12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直接连接符 12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直接连接符 12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7" name="组合 106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08" name="直接连接符 10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直接连接符 10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直接连接符 10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接连接符 11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接连接符 11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直接连接符 11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接连接符 11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接连接符 11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接连接符 11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0" name="矩形 99"/>
            <p:cNvSpPr/>
            <p:nvPr/>
          </p:nvSpPr>
          <p:spPr>
            <a:xfrm>
              <a:off x="2617028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8179925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-319362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11119156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2" name="文本框 191"/>
          <p:cNvSpPr txBox="1"/>
          <p:nvPr/>
        </p:nvSpPr>
        <p:spPr>
          <a:xfrm>
            <a:off x="862451" y="206063"/>
            <a:ext cx="4940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b="1"/>
              <a:t>学习任务二</a:t>
            </a:r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193" name="组合 192"/>
          <p:cNvGrpSpPr/>
          <p:nvPr/>
        </p:nvGrpSpPr>
        <p:grpSpPr>
          <a:xfrm>
            <a:off x="690265" y="329925"/>
            <a:ext cx="193544" cy="193544"/>
            <a:chOff x="5798915" y="1805651"/>
            <a:chExt cx="1041721" cy="1041721"/>
          </a:xfrm>
        </p:grpSpPr>
        <p:sp>
          <p:nvSpPr>
            <p:cNvPr id="194" name="椭圆 193"/>
            <p:cNvSpPr/>
            <p:nvPr/>
          </p:nvSpPr>
          <p:spPr>
            <a:xfrm>
              <a:off x="5798915" y="1805651"/>
              <a:ext cx="1041721" cy="1041721"/>
            </a:xfrm>
            <a:prstGeom prst="ellipse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95" name="组合 194"/>
            <p:cNvGrpSpPr/>
            <p:nvPr/>
          </p:nvGrpSpPr>
          <p:grpSpPr>
            <a:xfrm>
              <a:off x="5921386" y="1942956"/>
              <a:ext cx="815080" cy="768108"/>
              <a:chOff x="2552159" y="2449203"/>
              <a:chExt cx="1012844" cy="954476"/>
            </a:xfrm>
          </p:grpSpPr>
          <p:grpSp>
            <p:nvGrpSpPr>
              <p:cNvPr id="196" name="组合 195"/>
              <p:cNvGrpSpPr/>
              <p:nvPr/>
            </p:nvGrpSpPr>
            <p:grpSpPr>
              <a:xfrm>
                <a:off x="2743200" y="2607342"/>
                <a:ext cx="821803" cy="796337"/>
                <a:chOff x="2743200" y="2607342"/>
                <a:chExt cx="1191348" cy="1154430"/>
              </a:xfrm>
            </p:grpSpPr>
            <p:sp>
              <p:nvSpPr>
                <p:cNvPr id="202" name="矩形 201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no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203" name="直接连接符 202"/>
                <p:cNvCxnSpPr>
                  <a:stCxn id="202" idx="1"/>
                  <a:endCxn id="202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直接连接符 203"/>
                <p:cNvCxnSpPr>
                  <a:stCxn id="202" idx="0"/>
                  <a:endCxn id="202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5" name="矩形 204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no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97" name="组合 196"/>
              <p:cNvGrpSpPr/>
              <p:nvPr/>
            </p:nvGrpSpPr>
            <p:grpSpPr>
              <a:xfrm>
                <a:off x="2552159" y="2449203"/>
                <a:ext cx="821803" cy="796337"/>
                <a:chOff x="2743200" y="2607342"/>
                <a:chExt cx="1191348" cy="1154430"/>
              </a:xfrm>
            </p:grpSpPr>
            <p:sp>
              <p:nvSpPr>
                <p:cNvPr id="198" name="矩形 197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no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199" name="直接连接符 198"/>
                <p:cNvCxnSpPr>
                  <a:stCxn id="198" idx="1"/>
                  <a:endCxn id="198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直接连接符 199"/>
                <p:cNvCxnSpPr>
                  <a:stCxn id="198" idx="0"/>
                  <a:endCxn id="198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1" name="矩形 200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no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cxnSp>
        <p:nvCxnSpPr>
          <p:cNvPr id="206" name="直接连接符 205"/>
          <p:cNvCxnSpPr/>
          <p:nvPr/>
        </p:nvCxnSpPr>
        <p:spPr>
          <a:xfrm>
            <a:off x="1523055" y="847725"/>
            <a:ext cx="0" cy="1912883"/>
          </a:xfrm>
          <a:prstGeom prst="line">
            <a:avLst/>
          </a:prstGeom>
          <a:ln>
            <a:solidFill>
              <a:srgbClr val="6893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2" name="组合 211"/>
          <p:cNvGrpSpPr/>
          <p:nvPr/>
        </p:nvGrpSpPr>
        <p:grpSpPr>
          <a:xfrm rot="2646679">
            <a:off x="3261197" y="902898"/>
            <a:ext cx="1064740" cy="1053982"/>
            <a:chOff x="4246138" y="1461465"/>
            <a:chExt cx="2628900" cy="2602339"/>
          </a:xfrm>
          <a:noFill/>
        </p:grpSpPr>
        <p:sp>
          <p:nvSpPr>
            <p:cNvPr id="210" name="不完整圆 209"/>
            <p:cNvSpPr/>
            <p:nvPr/>
          </p:nvSpPr>
          <p:spPr>
            <a:xfrm>
              <a:off x="4246138" y="2311204"/>
              <a:ext cx="1752600" cy="1752600"/>
            </a:xfrm>
            <a:prstGeom prst="pi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1" name="不完整圆 210"/>
            <p:cNvSpPr/>
            <p:nvPr/>
          </p:nvSpPr>
          <p:spPr>
            <a:xfrm rot="10800000">
              <a:off x="5122438" y="1461465"/>
              <a:ext cx="1752600" cy="1752601"/>
            </a:xfrm>
            <a:prstGeom prst="pi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4" name="组合 213"/>
          <p:cNvGrpSpPr/>
          <p:nvPr/>
        </p:nvGrpSpPr>
        <p:grpSpPr>
          <a:xfrm>
            <a:off x="4859591" y="1196343"/>
            <a:ext cx="193544" cy="193544"/>
            <a:chOff x="5798915" y="1805651"/>
            <a:chExt cx="1041721" cy="1041721"/>
          </a:xfrm>
          <a:noFill/>
        </p:grpSpPr>
        <p:sp>
          <p:nvSpPr>
            <p:cNvPr id="215" name="椭圆 214"/>
            <p:cNvSpPr/>
            <p:nvPr/>
          </p:nvSpPr>
          <p:spPr>
            <a:xfrm>
              <a:off x="5798915" y="1805651"/>
              <a:ext cx="1041721" cy="1041721"/>
            </a:xfrm>
            <a:prstGeom prst="ellipse">
              <a:avLst/>
            </a:prstGeom>
            <a:grp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16" name="组合 215"/>
            <p:cNvGrpSpPr/>
            <p:nvPr/>
          </p:nvGrpSpPr>
          <p:grpSpPr>
            <a:xfrm>
              <a:off x="5921386" y="1942956"/>
              <a:ext cx="815080" cy="768108"/>
              <a:chOff x="2552159" y="2449203"/>
              <a:chExt cx="1012844" cy="954476"/>
            </a:xfrm>
            <a:grpFill/>
          </p:grpSpPr>
          <p:grpSp>
            <p:nvGrpSpPr>
              <p:cNvPr id="217" name="组合 216"/>
              <p:cNvGrpSpPr/>
              <p:nvPr/>
            </p:nvGrpSpPr>
            <p:grpSpPr>
              <a:xfrm>
                <a:off x="2743200" y="2607342"/>
                <a:ext cx="821803" cy="796337"/>
                <a:chOff x="2743200" y="2607342"/>
                <a:chExt cx="1191348" cy="1154430"/>
              </a:xfrm>
              <a:grpFill/>
            </p:grpSpPr>
            <p:sp>
              <p:nvSpPr>
                <p:cNvPr id="223" name="矩形 222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224" name="直接连接符 223"/>
                <p:cNvCxnSpPr>
                  <a:stCxn id="223" idx="1"/>
                  <a:endCxn id="223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直接连接符 224"/>
                <p:cNvCxnSpPr>
                  <a:stCxn id="223" idx="0"/>
                  <a:endCxn id="223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6" name="矩形 225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18" name="组合 217"/>
              <p:cNvGrpSpPr/>
              <p:nvPr/>
            </p:nvGrpSpPr>
            <p:grpSpPr>
              <a:xfrm>
                <a:off x="2552159" y="2449203"/>
                <a:ext cx="821803" cy="796337"/>
                <a:chOff x="2743200" y="2607342"/>
                <a:chExt cx="1191348" cy="1154430"/>
              </a:xfrm>
              <a:grpFill/>
            </p:grpSpPr>
            <p:sp>
              <p:nvSpPr>
                <p:cNvPr id="219" name="矩形 218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220" name="直接连接符 219"/>
                <p:cNvCxnSpPr>
                  <a:stCxn id="219" idx="1"/>
                  <a:endCxn id="219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直接连接符 220"/>
                <p:cNvCxnSpPr>
                  <a:stCxn id="219" idx="0"/>
                  <a:endCxn id="219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2" name="矩形 221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330" name="任意多边形: 形状 329"/>
          <p:cNvSpPr/>
          <p:nvPr/>
        </p:nvSpPr>
        <p:spPr>
          <a:xfrm flipH="1">
            <a:off x="869702" y="5109377"/>
            <a:ext cx="1996016" cy="773068"/>
          </a:xfrm>
          <a:custGeom>
            <a:avLst/>
            <a:gdLst>
              <a:gd name="connsiteX0" fmla="*/ 1089 w 1748332"/>
              <a:gd name="connsiteY0" fmla="*/ 87706 h 1107987"/>
              <a:gd name="connsiteX1" fmla="*/ 305889 w 1748332"/>
              <a:gd name="connsiteY1" fmla="*/ 21031 h 1107987"/>
              <a:gd name="connsiteX2" fmla="*/ 782139 w 1748332"/>
              <a:gd name="connsiteY2" fmla="*/ 68656 h 1107987"/>
              <a:gd name="connsiteX3" fmla="*/ 963114 w 1748332"/>
              <a:gd name="connsiteY3" fmla="*/ 78181 h 1107987"/>
              <a:gd name="connsiteX4" fmla="*/ 1439364 w 1748332"/>
              <a:gd name="connsiteY4" fmla="*/ 1981 h 1107987"/>
              <a:gd name="connsiteX5" fmla="*/ 1677489 w 1748332"/>
              <a:gd name="connsiteY5" fmla="*/ 40081 h 1107987"/>
              <a:gd name="connsiteX6" fmla="*/ 1725114 w 1748332"/>
              <a:gd name="connsiteY6" fmla="*/ 221056 h 1107987"/>
              <a:gd name="connsiteX7" fmla="*/ 1344114 w 1748332"/>
              <a:gd name="connsiteY7" fmla="*/ 354406 h 1107987"/>
              <a:gd name="connsiteX8" fmla="*/ 1134564 w 1748332"/>
              <a:gd name="connsiteY8" fmla="*/ 354406 h 1107987"/>
              <a:gd name="connsiteX9" fmla="*/ 686889 w 1748332"/>
              <a:gd name="connsiteY9" fmla="*/ 354406 h 1107987"/>
              <a:gd name="connsiteX10" fmla="*/ 667839 w 1748332"/>
              <a:gd name="connsiteY10" fmla="*/ 535381 h 1107987"/>
              <a:gd name="connsiteX11" fmla="*/ 1201239 w 1748332"/>
              <a:gd name="connsiteY11" fmla="*/ 621106 h 1107987"/>
              <a:gd name="connsiteX12" fmla="*/ 1296489 w 1748332"/>
              <a:gd name="connsiteY12" fmla="*/ 897331 h 1107987"/>
              <a:gd name="connsiteX13" fmla="*/ 763089 w 1748332"/>
              <a:gd name="connsiteY13" fmla="*/ 1106881 h 1107987"/>
              <a:gd name="connsiteX14" fmla="*/ 401139 w 1748332"/>
              <a:gd name="connsiteY14" fmla="*/ 983056 h 1107987"/>
              <a:gd name="connsiteX15" fmla="*/ 153489 w 1748332"/>
              <a:gd name="connsiteY15" fmla="*/ 1049731 h 1107987"/>
              <a:gd name="connsiteX16" fmla="*/ 10614 w 1748332"/>
              <a:gd name="connsiteY16" fmla="*/ 983056 h 1107987"/>
              <a:gd name="connsiteX17" fmla="*/ 143964 w 1748332"/>
              <a:gd name="connsiteY17" fmla="*/ 811606 h 1107987"/>
              <a:gd name="connsiteX18" fmla="*/ 544014 w 1748332"/>
              <a:gd name="connsiteY18" fmla="*/ 878281 h 1107987"/>
              <a:gd name="connsiteX19" fmla="*/ 820239 w 1748332"/>
              <a:gd name="connsiteY19" fmla="*/ 1002106 h 1107987"/>
              <a:gd name="connsiteX20" fmla="*/ 1163139 w 1748332"/>
              <a:gd name="connsiteY20" fmla="*/ 897331 h 1107987"/>
              <a:gd name="connsiteX21" fmla="*/ 1182189 w 1748332"/>
              <a:gd name="connsiteY21" fmla="*/ 706831 h 1107987"/>
              <a:gd name="connsiteX22" fmla="*/ 915489 w 1748332"/>
              <a:gd name="connsiteY22" fmla="*/ 659206 h 1107987"/>
              <a:gd name="connsiteX23" fmla="*/ 601164 w 1748332"/>
              <a:gd name="connsiteY23" fmla="*/ 573481 h 1107987"/>
              <a:gd name="connsiteX24" fmla="*/ 544014 w 1748332"/>
              <a:gd name="connsiteY24" fmla="*/ 202006 h 1107987"/>
              <a:gd name="connsiteX25" fmla="*/ 1058364 w 1748332"/>
              <a:gd name="connsiteY25" fmla="*/ 230581 h 1107987"/>
              <a:gd name="connsiteX26" fmla="*/ 1191714 w 1748332"/>
              <a:gd name="connsiteY26" fmla="*/ 278206 h 1107987"/>
              <a:gd name="connsiteX27" fmla="*/ 1677489 w 1748332"/>
              <a:gd name="connsiteY27" fmla="*/ 230581 h 1107987"/>
              <a:gd name="connsiteX28" fmla="*/ 1620339 w 1748332"/>
              <a:gd name="connsiteY28" fmla="*/ 78181 h 1107987"/>
              <a:gd name="connsiteX29" fmla="*/ 1315539 w 1748332"/>
              <a:gd name="connsiteY29" fmla="*/ 97231 h 1107987"/>
              <a:gd name="connsiteX30" fmla="*/ 991689 w 1748332"/>
              <a:gd name="connsiteY30" fmla="*/ 116281 h 1107987"/>
              <a:gd name="connsiteX31" fmla="*/ 591639 w 1748332"/>
              <a:gd name="connsiteY31" fmla="*/ 144856 h 1107987"/>
              <a:gd name="connsiteX32" fmla="*/ 429714 w 1748332"/>
              <a:gd name="connsiteY32" fmla="*/ 78181 h 1107987"/>
              <a:gd name="connsiteX33" fmla="*/ 210639 w 1748332"/>
              <a:gd name="connsiteY33" fmla="*/ 49606 h 1107987"/>
              <a:gd name="connsiteX34" fmla="*/ 1089 w 1748332"/>
              <a:gd name="connsiteY34" fmla="*/ 87706 h 110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748332" h="1107987">
                <a:moveTo>
                  <a:pt x="1089" y="87706"/>
                </a:moveTo>
                <a:cubicBezTo>
                  <a:pt x="16964" y="82944"/>
                  <a:pt x="175714" y="24206"/>
                  <a:pt x="305889" y="21031"/>
                </a:cubicBezTo>
                <a:cubicBezTo>
                  <a:pt x="436064" y="17856"/>
                  <a:pt x="672602" y="59131"/>
                  <a:pt x="782139" y="68656"/>
                </a:cubicBezTo>
                <a:cubicBezTo>
                  <a:pt x="891676" y="78181"/>
                  <a:pt x="853577" y="89294"/>
                  <a:pt x="963114" y="78181"/>
                </a:cubicBezTo>
                <a:cubicBezTo>
                  <a:pt x="1072652" y="67068"/>
                  <a:pt x="1320302" y="8331"/>
                  <a:pt x="1439364" y="1981"/>
                </a:cubicBezTo>
                <a:cubicBezTo>
                  <a:pt x="1558426" y="-4369"/>
                  <a:pt x="1629864" y="3568"/>
                  <a:pt x="1677489" y="40081"/>
                </a:cubicBezTo>
                <a:cubicBezTo>
                  <a:pt x="1725114" y="76593"/>
                  <a:pt x="1780676" y="168669"/>
                  <a:pt x="1725114" y="221056"/>
                </a:cubicBezTo>
                <a:cubicBezTo>
                  <a:pt x="1669552" y="273443"/>
                  <a:pt x="1442539" y="332181"/>
                  <a:pt x="1344114" y="354406"/>
                </a:cubicBezTo>
                <a:cubicBezTo>
                  <a:pt x="1245689" y="376631"/>
                  <a:pt x="1134564" y="354406"/>
                  <a:pt x="1134564" y="354406"/>
                </a:cubicBezTo>
                <a:cubicBezTo>
                  <a:pt x="1025027" y="354406"/>
                  <a:pt x="764677" y="324244"/>
                  <a:pt x="686889" y="354406"/>
                </a:cubicBezTo>
                <a:cubicBezTo>
                  <a:pt x="609102" y="384569"/>
                  <a:pt x="582114" y="490931"/>
                  <a:pt x="667839" y="535381"/>
                </a:cubicBezTo>
                <a:cubicBezTo>
                  <a:pt x="753564" y="579831"/>
                  <a:pt x="1096464" y="560781"/>
                  <a:pt x="1201239" y="621106"/>
                </a:cubicBezTo>
                <a:cubicBezTo>
                  <a:pt x="1306014" y="681431"/>
                  <a:pt x="1369514" y="816369"/>
                  <a:pt x="1296489" y="897331"/>
                </a:cubicBezTo>
                <a:cubicBezTo>
                  <a:pt x="1223464" y="978294"/>
                  <a:pt x="912314" y="1092594"/>
                  <a:pt x="763089" y="1106881"/>
                </a:cubicBezTo>
                <a:cubicBezTo>
                  <a:pt x="613864" y="1121169"/>
                  <a:pt x="502739" y="992581"/>
                  <a:pt x="401139" y="983056"/>
                </a:cubicBezTo>
                <a:cubicBezTo>
                  <a:pt x="299539" y="973531"/>
                  <a:pt x="218576" y="1049731"/>
                  <a:pt x="153489" y="1049731"/>
                </a:cubicBezTo>
                <a:cubicBezTo>
                  <a:pt x="88402" y="1049731"/>
                  <a:pt x="12201" y="1022743"/>
                  <a:pt x="10614" y="983056"/>
                </a:cubicBezTo>
                <a:cubicBezTo>
                  <a:pt x="9027" y="943369"/>
                  <a:pt x="55064" y="829068"/>
                  <a:pt x="143964" y="811606"/>
                </a:cubicBezTo>
                <a:cubicBezTo>
                  <a:pt x="232864" y="794144"/>
                  <a:pt x="431302" y="846531"/>
                  <a:pt x="544014" y="878281"/>
                </a:cubicBezTo>
                <a:cubicBezTo>
                  <a:pt x="656726" y="910031"/>
                  <a:pt x="717052" y="998931"/>
                  <a:pt x="820239" y="1002106"/>
                </a:cubicBezTo>
                <a:cubicBezTo>
                  <a:pt x="923426" y="1005281"/>
                  <a:pt x="1102814" y="946543"/>
                  <a:pt x="1163139" y="897331"/>
                </a:cubicBezTo>
                <a:cubicBezTo>
                  <a:pt x="1223464" y="848119"/>
                  <a:pt x="1223464" y="746518"/>
                  <a:pt x="1182189" y="706831"/>
                </a:cubicBezTo>
                <a:cubicBezTo>
                  <a:pt x="1140914" y="667144"/>
                  <a:pt x="1012327" y="681431"/>
                  <a:pt x="915489" y="659206"/>
                </a:cubicBezTo>
                <a:cubicBezTo>
                  <a:pt x="818651" y="636981"/>
                  <a:pt x="663077" y="649681"/>
                  <a:pt x="601164" y="573481"/>
                </a:cubicBezTo>
                <a:cubicBezTo>
                  <a:pt x="539251" y="497281"/>
                  <a:pt x="467814" y="259156"/>
                  <a:pt x="544014" y="202006"/>
                </a:cubicBezTo>
                <a:cubicBezTo>
                  <a:pt x="620214" y="144856"/>
                  <a:pt x="950414" y="217881"/>
                  <a:pt x="1058364" y="230581"/>
                </a:cubicBezTo>
                <a:cubicBezTo>
                  <a:pt x="1166314" y="243281"/>
                  <a:pt x="1088527" y="278206"/>
                  <a:pt x="1191714" y="278206"/>
                </a:cubicBezTo>
                <a:cubicBezTo>
                  <a:pt x="1294901" y="278206"/>
                  <a:pt x="1606052" y="263918"/>
                  <a:pt x="1677489" y="230581"/>
                </a:cubicBezTo>
                <a:cubicBezTo>
                  <a:pt x="1748926" y="197244"/>
                  <a:pt x="1680664" y="100406"/>
                  <a:pt x="1620339" y="78181"/>
                </a:cubicBezTo>
                <a:cubicBezTo>
                  <a:pt x="1560014" y="55956"/>
                  <a:pt x="1315539" y="97231"/>
                  <a:pt x="1315539" y="97231"/>
                </a:cubicBezTo>
                <a:lnTo>
                  <a:pt x="991689" y="116281"/>
                </a:lnTo>
                <a:cubicBezTo>
                  <a:pt x="871039" y="124218"/>
                  <a:pt x="685301" y="151206"/>
                  <a:pt x="591639" y="144856"/>
                </a:cubicBezTo>
                <a:cubicBezTo>
                  <a:pt x="497977" y="138506"/>
                  <a:pt x="493214" y="94056"/>
                  <a:pt x="429714" y="78181"/>
                </a:cubicBezTo>
                <a:cubicBezTo>
                  <a:pt x="366214" y="62306"/>
                  <a:pt x="274139" y="49606"/>
                  <a:pt x="210639" y="49606"/>
                </a:cubicBezTo>
                <a:cubicBezTo>
                  <a:pt x="147139" y="49606"/>
                  <a:pt x="-14786" y="92468"/>
                  <a:pt x="1089" y="87706"/>
                </a:cubicBezTo>
                <a:close/>
              </a:path>
            </a:pathLst>
          </a:custGeom>
          <a:solidFill>
            <a:srgbClr val="D4EE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7" name="TextBox 296"/>
          <p:cNvSpPr txBox="1"/>
          <p:nvPr/>
        </p:nvSpPr>
        <p:spPr>
          <a:xfrm>
            <a:off x="9365515" y="6700798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>
                  <a:lumMod val="9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32" name="文本框 231"/>
          <p:cNvSpPr txBox="1"/>
          <p:nvPr/>
        </p:nvSpPr>
        <p:spPr>
          <a:xfrm>
            <a:off x="3031525" y="1943388"/>
            <a:ext cx="6128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kern="100" dirty="0">
                <a:solidFill>
                  <a:srgbClr val="C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kern="100" dirty="0">
                <a:solidFill>
                  <a:srgbClr val="C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2400" b="1" kern="100" dirty="0">
                <a:solidFill>
                  <a:srgbClr val="C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知人论世，以意逆志</a:t>
            </a:r>
            <a:endParaRPr lang="zh-CN" altLang="zh-CN" sz="2400" kern="100" dirty="0">
              <a:solidFill>
                <a:srgbClr val="C0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7" name="图片 2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820" y="2625090"/>
            <a:ext cx="6673850" cy="370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21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 animBg="1"/>
      <p:bldP spid="1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4445"/>
            <a:ext cx="12191365" cy="686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73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矩形 227"/>
          <p:cNvSpPr/>
          <p:nvPr/>
        </p:nvSpPr>
        <p:spPr>
          <a:xfrm>
            <a:off x="2616431" y="-22577"/>
            <a:ext cx="8777549" cy="688057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zh-CN">
              <a:solidFill>
                <a:schemeClr val="tx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 rot="16200000">
            <a:off x="-3183686" y="3146476"/>
            <a:ext cx="6858001" cy="565045"/>
            <a:chOff x="-319362" y="-19181"/>
            <a:chExt cx="11774996" cy="565045"/>
          </a:xfrm>
        </p:grpSpPr>
        <p:grpSp>
          <p:nvGrpSpPr>
            <p:cNvPr id="3" name="组合 2"/>
            <p:cNvGrpSpPr/>
            <p:nvPr/>
          </p:nvGrpSpPr>
          <p:grpSpPr>
            <a:xfrm>
              <a:off x="55167" y="-9034"/>
              <a:ext cx="5497509" cy="554898"/>
              <a:chOff x="685800" y="38695"/>
              <a:chExt cx="6346478" cy="770930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87" name="直接连接符 86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连接符 88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接连接符 89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接连接符 90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接连接符 91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直接连接符 92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连接符 93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连接符 94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连接符 95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组合 53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77" name="直接连接符 76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77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78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接连接符 79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接连接符 80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接连接符 81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接连接符 82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接连接符 83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接连接符 84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接连接符 85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组合 54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67" name="直接连接符 66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接连接符 67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接连接符 68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接连接符 69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接连接符 70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连接符 71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75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组合 55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57" name="直接连接符 56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连接符 61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65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" name="组合 3"/>
            <p:cNvGrpSpPr/>
            <p:nvPr/>
          </p:nvGrpSpPr>
          <p:grpSpPr>
            <a:xfrm>
              <a:off x="5588126" y="-19181"/>
              <a:ext cx="5497509" cy="554898"/>
              <a:chOff x="685800" y="38695"/>
              <a:chExt cx="6346478" cy="770930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3" name="直接连接符 4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组合 9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33" name="直接连接符 3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组合 10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23" name="直接连接符 2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组合 11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3" name="直接连接符 1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接连接符 1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连接符 1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" name="矩形 4"/>
            <p:cNvSpPr/>
            <p:nvPr/>
          </p:nvSpPr>
          <p:spPr>
            <a:xfrm>
              <a:off x="2617028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179925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-319362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1119156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 rot="16200000">
            <a:off x="8494184" y="3175285"/>
            <a:ext cx="6858001" cy="565045"/>
            <a:chOff x="-319362" y="-19181"/>
            <a:chExt cx="11774996" cy="565045"/>
          </a:xfrm>
        </p:grpSpPr>
        <p:grpSp>
          <p:nvGrpSpPr>
            <p:cNvPr id="98" name="组合 97"/>
            <p:cNvGrpSpPr/>
            <p:nvPr/>
          </p:nvGrpSpPr>
          <p:grpSpPr>
            <a:xfrm>
              <a:off x="55167" y="-9034"/>
              <a:ext cx="5497509" cy="554898"/>
              <a:chOff x="685800" y="38695"/>
              <a:chExt cx="6346478" cy="770930"/>
            </a:xfrm>
          </p:grpSpPr>
          <p:grpSp>
            <p:nvGrpSpPr>
              <p:cNvPr id="148" name="组合 147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82" name="直接连接符 181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直接连接符 182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直接连接符 183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直接连接符 184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直接连接符 185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直接连接符 186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直接连接符 187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直接连接符 188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直接连接符 189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直接连接符 190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9" name="组合 148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72" name="直接连接符 171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接连接符 173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接连接符 174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接连接符 175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直接连接符 176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直接连接符 177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直接连接符 178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直接连接符 179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直接连接符 180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0" name="组合 149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62" name="直接连接符 161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1" name="组合 150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52" name="直接连接符 151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直接连接符 158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直接连接符 159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" name="组合 98"/>
            <p:cNvGrpSpPr/>
            <p:nvPr/>
          </p:nvGrpSpPr>
          <p:grpSpPr>
            <a:xfrm>
              <a:off x="5588126" y="-19181"/>
              <a:ext cx="5497509" cy="554898"/>
              <a:chOff x="685800" y="38695"/>
              <a:chExt cx="6346478" cy="770930"/>
            </a:xfrm>
          </p:grpSpPr>
          <p:grpSp>
            <p:nvGrpSpPr>
              <p:cNvPr id="104" name="组合 103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38" name="直接连接符 13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5" name="组合 104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28" name="直接连接符 12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接连接符 13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直接连接符 13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组合 105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18" name="直接连接符 11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直接连接符 11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直接连接符 11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直接连接符 12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直接连接符 12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接连接符 12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直接连接符 12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直接连接符 12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直接连接符 12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7" name="组合 106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08" name="直接连接符 10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直接连接符 10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直接连接符 10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接连接符 11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接连接符 11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直接连接符 11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接连接符 11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接连接符 11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接连接符 11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0" name="矩形 99"/>
            <p:cNvSpPr/>
            <p:nvPr/>
          </p:nvSpPr>
          <p:spPr>
            <a:xfrm>
              <a:off x="2617028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8179925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-319362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11119156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2" name="文本框 191"/>
          <p:cNvSpPr txBox="1"/>
          <p:nvPr/>
        </p:nvSpPr>
        <p:spPr>
          <a:xfrm>
            <a:off x="862451" y="206063"/>
            <a:ext cx="4940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b="1" dirty="0"/>
              <a:t>学习任务</a:t>
            </a:r>
            <a:r>
              <a:rPr lang="zh-CN" altLang="en-US" sz="3200" b="1" dirty="0"/>
              <a:t>二</a:t>
            </a:r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193" name="组合 192"/>
          <p:cNvGrpSpPr/>
          <p:nvPr/>
        </p:nvGrpSpPr>
        <p:grpSpPr>
          <a:xfrm>
            <a:off x="690265" y="329925"/>
            <a:ext cx="193544" cy="193544"/>
            <a:chOff x="5798915" y="1805651"/>
            <a:chExt cx="1041721" cy="1041721"/>
          </a:xfrm>
        </p:grpSpPr>
        <p:sp>
          <p:nvSpPr>
            <p:cNvPr id="194" name="椭圆 193"/>
            <p:cNvSpPr/>
            <p:nvPr/>
          </p:nvSpPr>
          <p:spPr>
            <a:xfrm>
              <a:off x="5798915" y="1805651"/>
              <a:ext cx="1041721" cy="1041721"/>
            </a:xfrm>
            <a:prstGeom prst="ellipse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95" name="组合 194"/>
            <p:cNvGrpSpPr/>
            <p:nvPr/>
          </p:nvGrpSpPr>
          <p:grpSpPr>
            <a:xfrm>
              <a:off x="5921386" y="1942956"/>
              <a:ext cx="815080" cy="768108"/>
              <a:chOff x="2552159" y="2449203"/>
              <a:chExt cx="1012844" cy="954476"/>
            </a:xfrm>
          </p:grpSpPr>
          <p:grpSp>
            <p:nvGrpSpPr>
              <p:cNvPr id="196" name="组合 195"/>
              <p:cNvGrpSpPr/>
              <p:nvPr/>
            </p:nvGrpSpPr>
            <p:grpSpPr>
              <a:xfrm>
                <a:off x="2743200" y="2607342"/>
                <a:ext cx="821803" cy="796337"/>
                <a:chOff x="2743200" y="2607342"/>
                <a:chExt cx="1191348" cy="1154430"/>
              </a:xfrm>
            </p:grpSpPr>
            <p:sp>
              <p:nvSpPr>
                <p:cNvPr id="202" name="矩形 201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no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203" name="直接连接符 202"/>
                <p:cNvCxnSpPr>
                  <a:stCxn id="202" idx="1"/>
                  <a:endCxn id="202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直接连接符 203"/>
                <p:cNvCxnSpPr>
                  <a:stCxn id="202" idx="0"/>
                  <a:endCxn id="202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5" name="矩形 204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no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97" name="组合 196"/>
              <p:cNvGrpSpPr/>
              <p:nvPr/>
            </p:nvGrpSpPr>
            <p:grpSpPr>
              <a:xfrm>
                <a:off x="2552159" y="2449203"/>
                <a:ext cx="821803" cy="796337"/>
                <a:chOff x="2743200" y="2607342"/>
                <a:chExt cx="1191348" cy="1154430"/>
              </a:xfrm>
            </p:grpSpPr>
            <p:sp>
              <p:nvSpPr>
                <p:cNvPr id="198" name="矩形 197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no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199" name="直接连接符 198"/>
                <p:cNvCxnSpPr>
                  <a:stCxn id="198" idx="1"/>
                  <a:endCxn id="198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直接连接符 199"/>
                <p:cNvCxnSpPr>
                  <a:stCxn id="198" idx="0"/>
                  <a:endCxn id="198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1" name="矩形 200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no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cxnSp>
        <p:nvCxnSpPr>
          <p:cNvPr id="206" name="直接连接符 205"/>
          <p:cNvCxnSpPr/>
          <p:nvPr/>
        </p:nvCxnSpPr>
        <p:spPr>
          <a:xfrm>
            <a:off x="1523055" y="847725"/>
            <a:ext cx="0" cy="1912883"/>
          </a:xfrm>
          <a:prstGeom prst="line">
            <a:avLst/>
          </a:prstGeom>
          <a:ln>
            <a:solidFill>
              <a:srgbClr val="6893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2" name="组合 211"/>
          <p:cNvGrpSpPr/>
          <p:nvPr/>
        </p:nvGrpSpPr>
        <p:grpSpPr>
          <a:xfrm rot="2646679">
            <a:off x="3261197" y="902898"/>
            <a:ext cx="1064740" cy="1053982"/>
            <a:chOff x="4246138" y="1461465"/>
            <a:chExt cx="2628900" cy="2602339"/>
          </a:xfrm>
          <a:noFill/>
        </p:grpSpPr>
        <p:sp>
          <p:nvSpPr>
            <p:cNvPr id="210" name="不完整圆 209"/>
            <p:cNvSpPr/>
            <p:nvPr/>
          </p:nvSpPr>
          <p:spPr>
            <a:xfrm>
              <a:off x="4246138" y="2311204"/>
              <a:ext cx="1752600" cy="1752600"/>
            </a:xfrm>
            <a:prstGeom prst="pi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1" name="不完整圆 210"/>
            <p:cNvSpPr/>
            <p:nvPr/>
          </p:nvSpPr>
          <p:spPr>
            <a:xfrm rot="10800000">
              <a:off x="5122438" y="1461465"/>
              <a:ext cx="1752600" cy="1752601"/>
            </a:xfrm>
            <a:prstGeom prst="pi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4" name="组合 213"/>
          <p:cNvGrpSpPr/>
          <p:nvPr/>
        </p:nvGrpSpPr>
        <p:grpSpPr>
          <a:xfrm>
            <a:off x="4859591" y="1196343"/>
            <a:ext cx="193544" cy="193544"/>
            <a:chOff x="5798915" y="1805651"/>
            <a:chExt cx="1041721" cy="1041721"/>
          </a:xfrm>
          <a:noFill/>
        </p:grpSpPr>
        <p:sp>
          <p:nvSpPr>
            <p:cNvPr id="215" name="椭圆 214"/>
            <p:cNvSpPr/>
            <p:nvPr/>
          </p:nvSpPr>
          <p:spPr>
            <a:xfrm>
              <a:off x="5798915" y="1805651"/>
              <a:ext cx="1041721" cy="1041721"/>
            </a:xfrm>
            <a:prstGeom prst="ellipse">
              <a:avLst/>
            </a:prstGeom>
            <a:grp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16" name="组合 215"/>
            <p:cNvGrpSpPr/>
            <p:nvPr/>
          </p:nvGrpSpPr>
          <p:grpSpPr>
            <a:xfrm>
              <a:off x="5921386" y="1942956"/>
              <a:ext cx="815080" cy="768108"/>
              <a:chOff x="2552159" y="2449203"/>
              <a:chExt cx="1012844" cy="954476"/>
            </a:xfrm>
            <a:grpFill/>
          </p:grpSpPr>
          <p:grpSp>
            <p:nvGrpSpPr>
              <p:cNvPr id="217" name="组合 216"/>
              <p:cNvGrpSpPr/>
              <p:nvPr/>
            </p:nvGrpSpPr>
            <p:grpSpPr>
              <a:xfrm>
                <a:off x="2743200" y="2607342"/>
                <a:ext cx="821803" cy="796337"/>
                <a:chOff x="2743200" y="2607342"/>
                <a:chExt cx="1191348" cy="1154430"/>
              </a:xfrm>
              <a:grpFill/>
            </p:grpSpPr>
            <p:sp>
              <p:nvSpPr>
                <p:cNvPr id="223" name="矩形 222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224" name="直接连接符 223"/>
                <p:cNvCxnSpPr>
                  <a:stCxn id="223" idx="1"/>
                  <a:endCxn id="223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直接连接符 224"/>
                <p:cNvCxnSpPr>
                  <a:stCxn id="223" idx="0"/>
                  <a:endCxn id="223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6" name="矩形 225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18" name="组合 217"/>
              <p:cNvGrpSpPr/>
              <p:nvPr/>
            </p:nvGrpSpPr>
            <p:grpSpPr>
              <a:xfrm>
                <a:off x="2552159" y="2449203"/>
                <a:ext cx="821803" cy="796337"/>
                <a:chOff x="2743200" y="2607342"/>
                <a:chExt cx="1191348" cy="1154430"/>
              </a:xfrm>
              <a:grpFill/>
            </p:grpSpPr>
            <p:sp>
              <p:nvSpPr>
                <p:cNvPr id="219" name="矩形 218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220" name="直接连接符 219"/>
                <p:cNvCxnSpPr>
                  <a:stCxn id="219" idx="1"/>
                  <a:endCxn id="219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直接连接符 220"/>
                <p:cNvCxnSpPr>
                  <a:stCxn id="219" idx="0"/>
                  <a:endCxn id="219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2" name="矩形 221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227" name="文本框 226"/>
          <p:cNvSpPr txBox="1"/>
          <p:nvPr/>
        </p:nvSpPr>
        <p:spPr>
          <a:xfrm>
            <a:off x="5108397" y="1147987"/>
            <a:ext cx="5098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+mj-ea"/>
                <a:ea typeface="+mj-ea"/>
              </a:rPr>
              <a:t>3</a:t>
            </a: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</a:rPr>
              <a:t>、</a:t>
            </a:r>
            <a:r>
              <a:rPr lang="zh-CN" altLang="zh-CN" sz="2400" b="1" dirty="0">
                <a:solidFill>
                  <a:srgbClr val="C00000"/>
                </a:solidFill>
                <a:latin typeface="+mj-ea"/>
                <a:ea typeface="+mj-ea"/>
              </a:rPr>
              <a:t>细读文本 披文入情</a:t>
            </a:r>
          </a:p>
        </p:txBody>
      </p:sp>
      <p:sp>
        <p:nvSpPr>
          <p:cNvPr id="330" name="任意多边形: 形状 329"/>
          <p:cNvSpPr/>
          <p:nvPr/>
        </p:nvSpPr>
        <p:spPr>
          <a:xfrm flipH="1">
            <a:off x="869702" y="5109377"/>
            <a:ext cx="1996016" cy="773068"/>
          </a:xfrm>
          <a:custGeom>
            <a:avLst/>
            <a:gdLst>
              <a:gd name="connsiteX0" fmla="*/ 1089 w 1748332"/>
              <a:gd name="connsiteY0" fmla="*/ 87706 h 1107987"/>
              <a:gd name="connsiteX1" fmla="*/ 305889 w 1748332"/>
              <a:gd name="connsiteY1" fmla="*/ 21031 h 1107987"/>
              <a:gd name="connsiteX2" fmla="*/ 782139 w 1748332"/>
              <a:gd name="connsiteY2" fmla="*/ 68656 h 1107987"/>
              <a:gd name="connsiteX3" fmla="*/ 963114 w 1748332"/>
              <a:gd name="connsiteY3" fmla="*/ 78181 h 1107987"/>
              <a:gd name="connsiteX4" fmla="*/ 1439364 w 1748332"/>
              <a:gd name="connsiteY4" fmla="*/ 1981 h 1107987"/>
              <a:gd name="connsiteX5" fmla="*/ 1677489 w 1748332"/>
              <a:gd name="connsiteY5" fmla="*/ 40081 h 1107987"/>
              <a:gd name="connsiteX6" fmla="*/ 1725114 w 1748332"/>
              <a:gd name="connsiteY6" fmla="*/ 221056 h 1107987"/>
              <a:gd name="connsiteX7" fmla="*/ 1344114 w 1748332"/>
              <a:gd name="connsiteY7" fmla="*/ 354406 h 1107987"/>
              <a:gd name="connsiteX8" fmla="*/ 1134564 w 1748332"/>
              <a:gd name="connsiteY8" fmla="*/ 354406 h 1107987"/>
              <a:gd name="connsiteX9" fmla="*/ 686889 w 1748332"/>
              <a:gd name="connsiteY9" fmla="*/ 354406 h 1107987"/>
              <a:gd name="connsiteX10" fmla="*/ 667839 w 1748332"/>
              <a:gd name="connsiteY10" fmla="*/ 535381 h 1107987"/>
              <a:gd name="connsiteX11" fmla="*/ 1201239 w 1748332"/>
              <a:gd name="connsiteY11" fmla="*/ 621106 h 1107987"/>
              <a:gd name="connsiteX12" fmla="*/ 1296489 w 1748332"/>
              <a:gd name="connsiteY12" fmla="*/ 897331 h 1107987"/>
              <a:gd name="connsiteX13" fmla="*/ 763089 w 1748332"/>
              <a:gd name="connsiteY13" fmla="*/ 1106881 h 1107987"/>
              <a:gd name="connsiteX14" fmla="*/ 401139 w 1748332"/>
              <a:gd name="connsiteY14" fmla="*/ 983056 h 1107987"/>
              <a:gd name="connsiteX15" fmla="*/ 153489 w 1748332"/>
              <a:gd name="connsiteY15" fmla="*/ 1049731 h 1107987"/>
              <a:gd name="connsiteX16" fmla="*/ 10614 w 1748332"/>
              <a:gd name="connsiteY16" fmla="*/ 983056 h 1107987"/>
              <a:gd name="connsiteX17" fmla="*/ 143964 w 1748332"/>
              <a:gd name="connsiteY17" fmla="*/ 811606 h 1107987"/>
              <a:gd name="connsiteX18" fmla="*/ 544014 w 1748332"/>
              <a:gd name="connsiteY18" fmla="*/ 878281 h 1107987"/>
              <a:gd name="connsiteX19" fmla="*/ 820239 w 1748332"/>
              <a:gd name="connsiteY19" fmla="*/ 1002106 h 1107987"/>
              <a:gd name="connsiteX20" fmla="*/ 1163139 w 1748332"/>
              <a:gd name="connsiteY20" fmla="*/ 897331 h 1107987"/>
              <a:gd name="connsiteX21" fmla="*/ 1182189 w 1748332"/>
              <a:gd name="connsiteY21" fmla="*/ 706831 h 1107987"/>
              <a:gd name="connsiteX22" fmla="*/ 915489 w 1748332"/>
              <a:gd name="connsiteY22" fmla="*/ 659206 h 1107987"/>
              <a:gd name="connsiteX23" fmla="*/ 601164 w 1748332"/>
              <a:gd name="connsiteY23" fmla="*/ 573481 h 1107987"/>
              <a:gd name="connsiteX24" fmla="*/ 544014 w 1748332"/>
              <a:gd name="connsiteY24" fmla="*/ 202006 h 1107987"/>
              <a:gd name="connsiteX25" fmla="*/ 1058364 w 1748332"/>
              <a:gd name="connsiteY25" fmla="*/ 230581 h 1107987"/>
              <a:gd name="connsiteX26" fmla="*/ 1191714 w 1748332"/>
              <a:gd name="connsiteY26" fmla="*/ 278206 h 1107987"/>
              <a:gd name="connsiteX27" fmla="*/ 1677489 w 1748332"/>
              <a:gd name="connsiteY27" fmla="*/ 230581 h 1107987"/>
              <a:gd name="connsiteX28" fmla="*/ 1620339 w 1748332"/>
              <a:gd name="connsiteY28" fmla="*/ 78181 h 1107987"/>
              <a:gd name="connsiteX29" fmla="*/ 1315539 w 1748332"/>
              <a:gd name="connsiteY29" fmla="*/ 97231 h 1107987"/>
              <a:gd name="connsiteX30" fmla="*/ 991689 w 1748332"/>
              <a:gd name="connsiteY30" fmla="*/ 116281 h 1107987"/>
              <a:gd name="connsiteX31" fmla="*/ 591639 w 1748332"/>
              <a:gd name="connsiteY31" fmla="*/ 144856 h 1107987"/>
              <a:gd name="connsiteX32" fmla="*/ 429714 w 1748332"/>
              <a:gd name="connsiteY32" fmla="*/ 78181 h 1107987"/>
              <a:gd name="connsiteX33" fmla="*/ 210639 w 1748332"/>
              <a:gd name="connsiteY33" fmla="*/ 49606 h 1107987"/>
              <a:gd name="connsiteX34" fmla="*/ 1089 w 1748332"/>
              <a:gd name="connsiteY34" fmla="*/ 87706 h 110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748332" h="1107987">
                <a:moveTo>
                  <a:pt x="1089" y="87706"/>
                </a:moveTo>
                <a:cubicBezTo>
                  <a:pt x="16964" y="82944"/>
                  <a:pt x="175714" y="24206"/>
                  <a:pt x="305889" y="21031"/>
                </a:cubicBezTo>
                <a:cubicBezTo>
                  <a:pt x="436064" y="17856"/>
                  <a:pt x="672602" y="59131"/>
                  <a:pt x="782139" y="68656"/>
                </a:cubicBezTo>
                <a:cubicBezTo>
                  <a:pt x="891676" y="78181"/>
                  <a:pt x="853577" y="89294"/>
                  <a:pt x="963114" y="78181"/>
                </a:cubicBezTo>
                <a:cubicBezTo>
                  <a:pt x="1072652" y="67068"/>
                  <a:pt x="1320302" y="8331"/>
                  <a:pt x="1439364" y="1981"/>
                </a:cubicBezTo>
                <a:cubicBezTo>
                  <a:pt x="1558426" y="-4369"/>
                  <a:pt x="1629864" y="3568"/>
                  <a:pt x="1677489" y="40081"/>
                </a:cubicBezTo>
                <a:cubicBezTo>
                  <a:pt x="1725114" y="76593"/>
                  <a:pt x="1780676" y="168669"/>
                  <a:pt x="1725114" y="221056"/>
                </a:cubicBezTo>
                <a:cubicBezTo>
                  <a:pt x="1669552" y="273443"/>
                  <a:pt x="1442539" y="332181"/>
                  <a:pt x="1344114" y="354406"/>
                </a:cubicBezTo>
                <a:cubicBezTo>
                  <a:pt x="1245689" y="376631"/>
                  <a:pt x="1134564" y="354406"/>
                  <a:pt x="1134564" y="354406"/>
                </a:cubicBezTo>
                <a:cubicBezTo>
                  <a:pt x="1025027" y="354406"/>
                  <a:pt x="764677" y="324244"/>
                  <a:pt x="686889" y="354406"/>
                </a:cubicBezTo>
                <a:cubicBezTo>
                  <a:pt x="609102" y="384569"/>
                  <a:pt x="582114" y="490931"/>
                  <a:pt x="667839" y="535381"/>
                </a:cubicBezTo>
                <a:cubicBezTo>
                  <a:pt x="753564" y="579831"/>
                  <a:pt x="1096464" y="560781"/>
                  <a:pt x="1201239" y="621106"/>
                </a:cubicBezTo>
                <a:cubicBezTo>
                  <a:pt x="1306014" y="681431"/>
                  <a:pt x="1369514" y="816369"/>
                  <a:pt x="1296489" y="897331"/>
                </a:cubicBezTo>
                <a:cubicBezTo>
                  <a:pt x="1223464" y="978294"/>
                  <a:pt x="912314" y="1092594"/>
                  <a:pt x="763089" y="1106881"/>
                </a:cubicBezTo>
                <a:cubicBezTo>
                  <a:pt x="613864" y="1121169"/>
                  <a:pt x="502739" y="992581"/>
                  <a:pt x="401139" y="983056"/>
                </a:cubicBezTo>
                <a:cubicBezTo>
                  <a:pt x="299539" y="973531"/>
                  <a:pt x="218576" y="1049731"/>
                  <a:pt x="153489" y="1049731"/>
                </a:cubicBezTo>
                <a:cubicBezTo>
                  <a:pt x="88402" y="1049731"/>
                  <a:pt x="12201" y="1022743"/>
                  <a:pt x="10614" y="983056"/>
                </a:cubicBezTo>
                <a:cubicBezTo>
                  <a:pt x="9027" y="943369"/>
                  <a:pt x="55064" y="829068"/>
                  <a:pt x="143964" y="811606"/>
                </a:cubicBezTo>
                <a:cubicBezTo>
                  <a:pt x="232864" y="794144"/>
                  <a:pt x="431302" y="846531"/>
                  <a:pt x="544014" y="878281"/>
                </a:cubicBezTo>
                <a:cubicBezTo>
                  <a:pt x="656726" y="910031"/>
                  <a:pt x="717052" y="998931"/>
                  <a:pt x="820239" y="1002106"/>
                </a:cubicBezTo>
                <a:cubicBezTo>
                  <a:pt x="923426" y="1005281"/>
                  <a:pt x="1102814" y="946543"/>
                  <a:pt x="1163139" y="897331"/>
                </a:cubicBezTo>
                <a:cubicBezTo>
                  <a:pt x="1223464" y="848119"/>
                  <a:pt x="1223464" y="746518"/>
                  <a:pt x="1182189" y="706831"/>
                </a:cubicBezTo>
                <a:cubicBezTo>
                  <a:pt x="1140914" y="667144"/>
                  <a:pt x="1012327" y="681431"/>
                  <a:pt x="915489" y="659206"/>
                </a:cubicBezTo>
                <a:cubicBezTo>
                  <a:pt x="818651" y="636981"/>
                  <a:pt x="663077" y="649681"/>
                  <a:pt x="601164" y="573481"/>
                </a:cubicBezTo>
                <a:cubicBezTo>
                  <a:pt x="539251" y="497281"/>
                  <a:pt x="467814" y="259156"/>
                  <a:pt x="544014" y="202006"/>
                </a:cubicBezTo>
                <a:cubicBezTo>
                  <a:pt x="620214" y="144856"/>
                  <a:pt x="950414" y="217881"/>
                  <a:pt x="1058364" y="230581"/>
                </a:cubicBezTo>
                <a:cubicBezTo>
                  <a:pt x="1166314" y="243281"/>
                  <a:pt x="1088527" y="278206"/>
                  <a:pt x="1191714" y="278206"/>
                </a:cubicBezTo>
                <a:cubicBezTo>
                  <a:pt x="1294901" y="278206"/>
                  <a:pt x="1606052" y="263918"/>
                  <a:pt x="1677489" y="230581"/>
                </a:cubicBezTo>
                <a:cubicBezTo>
                  <a:pt x="1748926" y="197244"/>
                  <a:pt x="1680664" y="100406"/>
                  <a:pt x="1620339" y="78181"/>
                </a:cubicBezTo>
                <a:cubicBezTo>
                  <a:pt x="1560014" y="55956"/>
                  <a:pt x="1315539" y="97231"/>
                  <a:pt x="1315539" y="97231"/>
                </a:cubicBezTo>
                <a:lnTo>
                  <a:pt x="991689" y="116281"/>
                </a:lnTo>
                <a:cubicBezTo>
                  <a:pt x="871039" y="124218"/>
                  <a:pt x="685301" y="151206"/>
                  <a:pt x="591639" y="144856"/>
                </a:cubicBezTo>
                <a:cubicBezTo>
                  <a:pt x="497977" y="138506"/>
                  <a:pt x="493214" y="94056"/>
                  <a:pt x="429714" y="78181"/>
                </a:cubicBezTo>
                <a:cubicBezTo>
                  <a:pt x="366214" y="62306"/>
                  <a:pt x="274139" y="49606"/>
                  <a:pt x="210639" y="49606"/>
                </a:cubicBezTo>
                <a:cubicBezTo>
                  <a:pt x="147139" y="49606"/>
                  <a:pt x="-14786" y="92468"/>
                  <a:pt x="1089" y="87706"/>
                </a:cubicBezTo>
                <a:close/>
              </a:path>
            </a:pathLst>
          </a:custGeom>
          <a:solidFill>
            <a:srgbClr val="D4EE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7" name="TextBox 296"/>
          <p:cNvSpPr txBox="1"/>
          <p:nvPr/>
        </p:nvSpPr>
        <p:spPr>
          <a:xfrm>
            <a:off x="9365515" y="6700798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>
                  <a:lumMod val="9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32" name="文本框 231"/>
          <p:cNvSpPr txBox="1"/>
          <p:nvPr/>
        </p:nvSpPr>
        <p:spPr>
          <a:xfrm>
            <a:off x="2698781" y="1788453"/>
            <a:ext cx="91338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2400" b="1" kern="10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活动一：填写下列表格，注意体会三首诗不同的意象、意境、情感</a:t>
            </a:r>
            <a:endParaRPr lang="zh-CN" altLang="zh-CN" sz="2400" kern="10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30" name="表格 2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435913"/>
              </p:ext>
            </p:extLst>
          </p:nvPr>
        </p:nvGraphicFramePr>
        <p:xfrm>
          <a:off x="2606284" y="2586930"/>
          <a:ext cx="8756240" cy="38659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5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6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8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6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98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2265">
                <a:tc>
                  <a:txBody>
                    <a:bodyPr/>
                    <a:lstStyle/>
                    <a:p>
                      <a:pPr algn="ctr"/>
                      <a:r>
                        <a:rPr lang="zh-CN" sz="2400" kern="100" dirty="0">
                          <a:solidFill>
                            <a:schemeClr val="tx1"/>
                          </a:solidFill>
                          <a:effectLst/>
                        </a:rPr>
                        <a:t>诗篇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400" kern="100" dirty="0">
                          <a:solidFill>
                            <a:schemeClr val="tx1"/>
                          </a:solidFill>
                          <a:effectLst/>
                        </a:rPr>
                        <a:t>常见意象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400" kern="100" dirty="0">
                          <a:solidFill>
                            <a:schemeClr val="tx1"/>
                          </a:solidFill>
                          <a:effectLst/>
                        </a:rPr>
                        <a:t>意境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400" kern="100" dirty="0">
                          <a:solidFill>
                            <a:schemeClr val="tx1"/>
                          </a:solidFill>
                          <a:effectLst/>
                        </a:rPr>
                        <a:t>情感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400" kern="100" dirty="0">
                          <a:solidFill>
                            <a:schemeClr val="tx1"/>
                          </a:solidFill>
                          <a:effectLst/>
                        </a:rPr>
                        <a:t>表现手法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4530">
                <a:tc>
                  <a:txBody>
                    <a:bodyPr/>
                    <a:lstStyle/>
                    <a:p>
                      <a:pPr algn="ctr"/>
                      <a:r>
                        <a:rPr lang="zh-CN" sz="2400" kern="100" dirty="0">
                          <a:solidFill>
                            <a:schemeClr val="tx1"/>
                          </a:solidFill>
                          <a:effectLst/>
                        </a:rPr>
                        <a:t>《梦游天姥吟留别》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400" b="1" kern="100" dirty="0">
                          <a:effectLst/>
                        </a:rPr>
                        <a:t>海日、花、石、熊咆龙吟、云、水</a:t>
                      </a:r>
                      <a:endParaRPr lang="zh-CN" sz="2400" b="1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400" b="1" kern="100" dirty="0">
                          <a:effectLst/>
                        </a:rPr>
                        <a:t>富丽堂皇、热闹非凡、令人神往、神仙众多</a:t>
                      </a:r>
                      <a:endParaRPr lang="zh-CN" sz="2400" b="1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400" b="1" kern="100">
                          <a:effectLst/>
                        </a:rPr>
                        <a:t>情景交融，物我皆悲</a:t>
                      </a:r>
                      <a:endParaRPr lang="zh-CN" sz="24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400" b="1" kern="100">
                          <a:effectLst/>
                        </a:rPr>
                        <a:t>想象、夸张、对比、比喻、衬托</a:t>
                      </a:r>
                      <a:endParaRPr lang="zh-CN" sz="24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882">
                <a:tc>
                  <a:txBody>
                    <a:bodyPr/>
                    <a:lstStyle/>
                    <a:p>
                      <a:pPr algn="ctr"/>
                      <a:r>
                        <a:rPr lang="zh-CN" sz="2400" kern="100" dirty="0">
                          <a:solidFill>
                            <a:schemeClr val="tx1"/>
                          </a:solidFill>
                          <a:effectLst/>
                        </a:rPr>
                        <a:t>《登高》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kern="100" dirty="0">
                          <a:effectLst/>
                        </a:rPr>
                        <a:t>急</a:t>
                      </a:r>
                      <a:r>
                        <a:rPr lang="zh-CN" sz="2400" b="1" kern="100" dirty="0">
                          <a:effectLst/>
                        </a:rPr>
                        <a:t>风、</a:t>
                      </a:r>
                      <a:r>
                        <a:rPr lang="zh-CN" altLang="en-US" sz="2400" b="1" kern="100" dirty="0">
                          <a:effectLst/>
                        </a:rPr>
                        <a:t>高</a:t>
                      </a:r>
                      <a:r>
                        <a:rPr lang="zh-CN" sz="2400" b="1" kern="100" dirty="0">
                          <a:effectLst/>
                        </a:rPr>
                        <a:t>天、猿啸、</a:t>
                      </a:r>
                      <a:r>
                        <a:rPr lang="zh-CN" altLang="en-US" sz="2400" b="1" kern="100" dirty="0">
                          <a:effectLst/>
                        </a:rPr>
                        <a:t>清</a:t>
                      </a:r>
                      <a:r>
                        <a:rPr lang="zh-CN" sz="2400" b="1" kern="100" dirty="0">
                          <a:effectLst/>
                        </a:rPr>
                        <a:t>渚、</a:t>
                      </a:r>
                      <a:r>
                        <a:rPr lang="zh-CN" altLang="en-US" sz="2400" b="1" kern="100" dirty="0">
                          <a:effectLst/>
                        </a:rPr>
                        <a:t>白</a:t>
                      </a:r>
                      <a:r>
                        <a:rPr lang="zh-CN" sz="2400" b="1" kern="100" dirty="0">
                          <a:effectLst/>
                        </a:rPr>
                        <a:t>沙、飞</a:t>
                      </a:r>
                      <a:r>
                        <a:rPr lang="zh-CN" altLang="en-US" sz="2400" b="1" kern="100" dirty="0">
                          <a:effectLst/>
                        </a:rPr>
                        <a:t>鸟</a:t>
                      </a:r>
                      <a:r>
                        <a:rPr lang="zh-CN" sz="2400" b="1" kern="100" dirty="0">
                          <a:effectLst/>
                        </a:rPr>
                        <a:t>、落木、长江</a:t>
                      </a:r>
                      <a:endParaRPr lang="zh-CN" sz="2400" b="1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400" b="1" kern="100" dirty="0">
                          <a:effectLst/>
                        </a:rPr>
                        <a:t>凄清悲凉</a:t>
                      </a:r>
                      <a:endParaRPr lang="zh-CN" sz="2400" b="1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400" b="1" kern="100" dirty="0">
                          <a:effectLst/>
                        </a:rPr>
                        <a:t>悲伤孤独</a:t>
                      </a:r>
                      <a:endParaRPr lang="zh-CN" sz="2400" b="1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400" b="1" kern="100" dirty="0">
                          <a:effectLst/>
                        </a:rPr>
                        <a:t>对偶、白描、借景抒情</a:t>
                      </a:r>
                      <a:endParaRPr lang="zh-CN" sz="2400" b="1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3398">
                <a:tc>
                  <a:txBody>
                    <a:bodyPr/>
                    <a:lstStyle/>
                    <a:p>
                      <a:pPr algn="ctr"/>
                      <a:r>
                        <a:rPr lang="zh-CN" sz="2400" kern="100" dirty="0">
                          <a:solidFill>
                            <a:schemeClr val="tx1"/>
                          </a:solidFill>
                          <a:effectLst/>
                        </a:rPr>
                        <a:t>《琵琶行》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400" b="1" kern="100">
                          <a:effectLst/>
                        </a:rPr>
                        <a:t>枫叶、荻花、月亮</a:t>
                      </a:r>
                      <a:endParaRPr lang="zh-CN" sz="24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400" b="1" kern="100">
                          <a:effectLst/>
                        </a:rPr>
                        <a:t>萧瑟凄冷</a:t>
                      </a:r>
                      <a:endParaRPr lang="zh-CN" sz="24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400" b="1" kern="100">
                          <a:effectLst/>
                        </a:rPr>
                        <a:t>感伤忧愁</a:t>
                      </a:r>
                      <a:endParaRPr lang="zh-CN" sz="24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400" b="1" kern="100" dirty="0">
                          <a:effectLst/>
                        </a:rPr>
                        <a:t>比喻、衬托、正侧</a:t>
                      </a:r>
                      <a:endParaRPr lang="zh-CN" sz="2400" b="1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563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 animBg="1"/>
      <p:bldP spid="192" grpId="0"/>
      <p:bldP spid="2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矩形 523"/>
          <p:cNvSpPr/>
          <p:nvPr/>
        </p:nvSpPr>
        <p:spPr>
          <a:xfrm>
            <a:off x="2157464" y="1742116"/>
            <a:ext cx="9347381" cy="688057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zh-CN">
              <a:solidFill>
                <a:schemeClr val="tx1"/>
              </a:solidFill>
            </a:endParaRPr>
          </a:p>
        </p:txBody>
      </p:sp>
      <p:sp>
        <p:nvSpPr>
          <p:cNvPr id="4" name="任意多边形: 形状 3"/>
          <p:cNvSpPr/>
          <p:nvPr/>
        </p:nvSpPr>
        <p:spPr>
          <a:xfrm>
            <a:off x="8309514" y="1962310"/>
            <a:ext cx="1748332" cy="1107987"/>
          </a:xfrm>
          <a:custGeom>
            <a:avLst/>
            <a:gdLst>
              <a:gd name="connsiteX0" fmla="*/ 1089 w 1748332"/>
              <a:gd name="connsiteY0" fmla="*/ 87706 h 1107987"/>
              <a:gd name="connsiteX1" fmla="*/ 305889 w 1748332"/>
              <a:gd name="connsiteY1" fmla="*/ 21031 h 1107987"/>
              <a:gd name="connsiteX2" fmla="*/ 782139 w 1748332"/>
              <a:gd name="connsiteY2" fmla="*/ 68656 h 1107987"/>
              <a:gd name="connsiteX3" fmla="*/ 963114 w 1748332"/>
              <a:gd name="connsiteY3" fmla="*/ 78181 h 1107987"/>
              <a:gd name="connsiteX4" fmla="*/ 1439364 w 1748332"/>
              <a:gd name="connsiteY4" fmla="*/ 1981 h 1107987"/>
              <a:gd name="connsiteX5" fmla="*/ 1677489 w 1748332"/>
              <a:gd name="connsiteY5" fmla="*/ 40081 h 1107987"/>
              <a:gd name="connsiteX6" fmla="*/ 1725114 w 1748332"/>
              <a:gd name="connsiteY6" fmla="*/ 221056 h 1107987"/>
              <a:gd name="connsiteX7" fmla="*/ 1344114 w 1748332"/>
              <a:gd name="connsiteY7" fmla="*/ 354406 h 1107987"/>
              <a:gd name="connsiteX8" fmla="*/ 1134564 w 1748332"/>
              <a:gd name="connsiteY8" fmla="*/ 354406 h 1107987"/>
              <a:gd name="connsiteX9" fmla="*/ 686889 w 1748332"/>
              <a:gd name="connsiteY9" fmla="*/ 354406 h 1107987"/>
              <a:gd name="connsiteX10" fmla="*/ 667839 w 1748332"/>
              <a:gd name="connsiteY10" fmla="*/ 535381 h 1107987"/>
              <a:gd name="connsiteX11" fmla="*/ 1201239 w 1748332"/>
              <a:gd name="connsiteY11" fmla="*/ 621106 h 1107987"/>
              <a:gd name="connsiteX12" fmla="*/ 1296489 w 1748332"/>
              <a:gd name="connsiteY12" fmla="*/ 897331 h 1107987"/>
              <a:gd name="connsiteX13" fmla="*/ 763089 w 1748332"/>
              <a:gd name="connsiteY13" fmla="*/ 1106881 h 1107987"/>
              <a:gd name="connsiteX14" fmla="*/ 401139 w 1748332"/>
              <a:gd name="connsiteY14" fmla="*/ 983056 h 1107987"/>
              <a:gd name="connsiteX15" fmla="*/ 153489 w 1748332"/>
              <a:gd name="connsiteY15" fmla="*/ 1049731 h 1107987"/>
              <a:gd name="connsiteX16" fmla="*/ 10614 w 1748332"/>
              <a:gd name="connsiteY16" fmla="*/ 983056 h 1107987"/>
              <a:gd name="connsiteX17" fmla="*/ 143964 w 1748332"/>
              <a:gd name="connsiteY17" fmla="*/ 811606 h 1107987"/>
              <a:gd name="connsiteX18" fmla="*/ 544014 w 1748332"/>
              <a:gd name="connsiteY18" fmla="*/ 878281 h 1107987"/>
              <a:gd name="connsiteX19" fmla="*/ 820239 w 1748332"/>
              <a:gd name="connsiteY19" fmla="*/ 1002106 h 1107987"/>
              <a:gd name="connsiteX20" fmla="*/ 1163139 w 1748332"/>
              <a:gd name="connsiteY20" fmla="*/ 897331 h 1107987"/>
              <a:gd name="connsiteX21" fmla="*/ 1182189 w 1748332"/>
              <a:gd name="connsiteY21" fmla="*/ 706831 h 1107987"/>
              <a:gd name="connsiteX22" fmla="*/ 915489 w 1748332"/>
              <a:gd name="connsiteY22" fmla="*/ 659206 h 1107987"/>
              <a:gd name="connsiteX23" fmla="*/ 601164 w 1748332"/>
              <a:gd name="connsiteY23" fmla="*/ 573481 h 1107987"/>
              <a:gd name="connsiteX24" fmla="*/ 544014 w 1748332"/>
              <a:gd name="connsiteY24" fmla="*/ 202006 h 1107987"/>
              <a:gd name="connsiteX25" fmla="*/ 1058364 w 1748332"/>
              <a:gd name="connsiteY25" fmla="*/ 230581 h 1107987"/>
              <a:gd name="connsiteX26" fmla="*/ 1191714 w 1748332"/>
              <a:gd name="connsiteY26" fmla="*/ 278206 h 1107987"/>
              <a:gd name="connsiteX27" fmla="*/ 1677489 w 1748332"/>
              <a:gd name="connsiteY27" fmla="*/ 230581 h 1107987"/>
              <a:gd name="connsiteX28" fmla="*/ 1620339 w 1748332"/>
              <a:gd name="connsiteY28" fmla="*/ 78181 h 1107987"/>
              <a:gd name="connsiteX29" fmla="*/ 1315539 w 1748332"/>
              <a:gd name="connsiteY29" fmla="*/ 97231 h 1107987"/>
              <a:gd name="connsiteX30" fmla="*/ 991689 w 1748332"/>
              <a:gd name="connsiteY30" fmla="*/ 116281 h 1107987"/>
              <a:gd name="connsiteX31" fmla="*/ 591639 w 1748332"/>
              <a:gd name="connsiteY31" fmla="*/ 144856 h 1107987"/>
              <a:gd name="connsiteX32" fmla="*/ 429714 w 1748332"/>
              <a:gd name="connsiteY32" fmla="*/ 78181 h 1107987"/>
              <a:gd name="connsiteX33" fmla="*/ 210639 w 1748332"/>
              <a:gd name="connsiteY33" fmla="*/ 49606 h 1107987"/>
              <a:gd name="connsiteX34" fmla="*/ 1089 w 1748332"/>
              <a:gd name="connsiteY34" fmla="*/ 87706 h 110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748332" h="1107987">
                <a:moveTo>
                  <a:pt x="1089" y="87706"/>
                </a:moveTo>
                <a:cubicBezTo>
                  <a:pt x="16964" y="82944"/>
                  <a:pt x="175714" y="24206"/>
                  <a:pt x="305889" y="21031"/>
                </a:cubicBezTo>
                <a:cubicBezTo>
                  <a:pt x="436064" y="17856"/>
                  <a:pt x="672602" y="59131"/>
                  <a:pt x="782139" y="68656"/>
                </a:cubicBezTo>
                <a:cubicBezTo>
                  <a:pt x="891676" y="78181"/>
                  <a:pt x="853577" y="89294"/>
                  <a:pt x="963114" y="78181"/>
                </a:cubicBezTo>
                <a:cubicBezTo>
                  <a:pt x="1072652" y="67068"/>
                  <a:pt x="1320302" y="8331"/>
                  <a:pt x="1439364" y="1981"/>
                </a:cubicBezTo>
                <a:cubicBezTo>
                  <a:pt x="1558426" y="-4369"/>
                  <a:pt x="1629864" y="3568"/>
                  <a:pt x="1677489" y="40081"/>
                </a:cubicBezTo>
                <a:cubicBezTo>
                  <a:pt x="1725114" y="76593"/>
                  <a:pt x="1780676" y="168669"/>
                  <a:pt x="1725114" y="221056"/>
                </a:cubicBezTo>
                <a:cubicBezTo>
                  <a:pt x="1669552" y="273443"/>
                  <a:pt x="1442539" y="332181"/>
                  <a:pt x="1344114" y="354406"/>
                </a:cubicBezTo>
                <a:cubicBezTo>
                  <a:pt x="1245689" y="376631"/>
                  <a:pt x="1134564" y="354406"/>
                  <a:pt x="1134564" y="354406"/>
                </a:cubicBezTo>
                <a:cubicBezTo>
                  <a:pt x="1025027" y="354406"/>
                  <a:pt x="764677" y="324244"/>
                  <a:pt x="686889" y="354406"/>
                </a:cubicBezTo>
                <a:cubicBezTo>
                  <a:pt x="609102" y="384569"/>
                  <a:pt x="582114" y="490931"/>
                  <a:pt x="667839" y="535381"/>
                </a:cubicBezTo>
                <a:cubicBezTo>
                  <a:pt x="753564" y="579831"/>
                  <a:pt x="1096464" y="560781"/>
                  <a:pt x="1201239" y="621106"/>
                </a:cubicBezTo>
                <a:cubicBezTo>
                  <a:pt x="1306014" y="681431"/>
                  <a:pt x="1369514" y="816369"/>
                  <a:pt x="1296489" y="897331"/>
                </a:cubicBezTo>
                <a:cubicBezTo>
                  <a:pt x="1223464" y="978294"/>
                  <a:pt x="912314" y="1092594"/>
                  <a:pt x="763089" y="1106881"/>
                </a:cubicBezTo>
                <a:cubicBezTo>
                  <a:pt x="613864" y="1121169"/>
                  <a:pt x="502739" y="992581"/>
                  <a:pt x="401139" y="983056"/>
                </a:cubicBezTo>
                <a:cubicBezTo>
                  <a:pt x="299539" y="973531"/>
                  <a:pt x="218576" y="1049731"/>
                  <a:pt x="153489" y="1049731"/>
                </a:cubicBezTo>
                <a:cubicBezTo>
                  <a:pt x="88402" y="1049731"/>
                  <a:pt x="12201" y="1022743"/>
                  <a:pt x="10614" y="983056"/>
                </a:cubicBezTo>
                <a:cubicBezTo>
                  <a:pt x="9027" y="943369"/>
                  <a:pt x="55064" y="829068"/>
                  <a:pt x="143964" y="811606"/>
                </a:cubicBezTo>
                <a:cubicBezTo>
                  <a:pt x="232864" y="794144"/>
                  <a:pt x="431302" y="846531"/>
                  <a:pt x="544014" y="878281"/>
                </a:cubicBezTo>
                <a:cubicBezTo>
                  <a:pt x="656726" y="910031"/>
                  <a:pt x="717052" y="998931"/>
                  <a:pt x="820239" y="1002106"/>
                </a:cubicBezTo>
                <a:cubicBezTo>
                  <a:pt x="923426" y="1005281"/>
                  <a:pt x="1102814" y="946543"/>
                  <a:pt x="1163139" y="897331"/>
                </a:cubicBezTo>
                <a:cubicBezTo>
                  <a:pt x="1223464" y="848119"/>
                  <a:pt x="1223464" y="746518"/>
                  <a:pt x="1182189" y="706831"/>
                </a:cubicBezTo>
                <a:cubicBezTo>
                  <a:pt x="1140914" y="667144"/>
                  <a:pt x="1012327" y="681431"/>
                  <a:pt x="915489" y="659206"/>
                </a:cubicBezTo>
                <a:cubicBezTo>
                  <a:pt x="818651" y="636981"/>
                  <a:pt x="663077" y="649681"/>
                  <a:pt x="601164" y="573481"/>
                </a:cubicBezTo>
                <a:cubicBezTo>
                  <a:pt x="539251" y="497281"/>
                  <a:pt x="467814" y="259156"/>
                  <a:pt x="544014" y="202006"/>
                </a:cubicBezTo>
                <a:cubicBezTo>
                  <a:pt x="620214" y="144856"/>
                  <a:pt x="950414" y="217881"/>
                  <a:pt x="1058364" y="230581"/>
                </a:cubicBezTo>
                <a:cubicBezTo>
                  <a:pt x="1166314" y="243281"/>
                  <a:pt x="1088527" y="278206"/>
                  <a:pt x="1191714" y="278206"/>
                </a:cubicBezTo>
                <a:cubicBezTo>
                  <a:pt x="1294901" y="278206"/>
                  <a:pt x="1606052" y="263918"/>
                  <a:pt x="1677489" y="230581"/>
                </a:cubicBezTo>
                <a:cubicBezTo>
                  <a:pt x="1748926" y="197244"/>
                  <a:pt x="1680664" y="100406"/>
                  <a:pt x="1620339" y="78181"/>
                </a:cubicBezTo>
                <a:cubicBezTo>
                  <a:pt x="1560014" y="55956"/>
                  <a:pt x="1315539" y="97231"/>
                  <a:pt x="1315539" y="97231"/>
                </a:cubicBezTo>
                <a:lnTo>
                  <a:pt x="991689" y="116281"/>
                </a:lnTo>
                <a:cubicBezTo>
                  <a:pt x="871039" y="124218"/>
                  <a:pt x="685301" y="151206"/>
                  <a:pt x="591639" y="144856"/>
                </a:cubicBezTo>
                <a:cubicBezTo>
                  <a:pt x="497977" y="138506"/>
                  <a:pt x="493214" y="94056"/>
                  <a:pt x="429714" y="78181"/>
                </a:cubicBezTo>
                <a:cubicBezTo>
                  <a:pt x="366214" y="62306"/>
                  <a:pt x="274139" y="49606"/>
                  <a:pt x="210639" y="49606"/>
                </a:cubicBezTo>
                <a:cubicBezTo>
                  <a:pt x="147139" y="49606"/>
                  <a:pt x="-14786" y="92468"/>
                  <a:pt x="1089" y="877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34691" y="5479204"/>
            <a:ext cx="1726492" cy="1182823"/>
            <a:chOff x="2817324" y="1476376"/>
            <a:chExt cx="6398821" cy="4383846"/>
          </a:xfrm>
        </p:grpSpPr>
        <p:grpSp>
          <p:nvGrpSpPr>
            <p:cNvPr id="6" name="组合 5"/>
            <p:cNvGrpSpPr/>
            <p:nvPr/>
          </p:nvGrpSpPr>
          <p:grpSpPr>
            <a:xfrm rot="21357085">
              <a:off x="2817324" y="1476376"/>
              <a:ext cx="6398821" cy="3444669"/>
              <a:chOff x="1060431" y="1706328"/>
              <a:chExt cx="2828744" cy="1517998"/>
            </a:xfrm>
            <a:solidFill>
              <a:schemeClr val="bg1">
                <a:alpha val="50000"/>
              </a:schemeClr>
            </a:solidFill>
          </p:grpSpPr>
          <p:sp>
            <p:nvSpPr>
              <p:cNvPr id="253" name="任意多边形: 形状 252"/>
              <p:cNvSpPr/>
              <p:nvPr/>
            </p:nvSpPr>
            <p:spPr>
              <a:xfrm>
                <a:off x="1060431" y="1706328"/>
                <a:ext cx="2828744" cy="1357574"/>
              </a:xfrm>
              <a:custGeom>
                <a:avLst/>
                <a:gdLst>
                  <a:gd name="connsiteX0" fmla="*/ 1392303 w 2828744"/>
                  <a:gd name="connsiteY0" fmla="*/ 0 h 1357574"/>
                  <a:gd name="connsiteX1" fmla="*/ 2777630 w 2828744"/>
                  <a:gd name="connsiteY1" fmla="*/ 808982 h 1357574"/>
                  <a:gd name="connsiteX2" fmla="*/ 2828744 w 2828744"/>
                  <a:gd name="connsiteY2" fmla="*/ 913089 h 1357574"/>
                  <a:gd name="connsiteX3" fmla="*/ 1853054 w 2828744"/>
                  <a:gd name="connsiteY3" fmla="*/ 1357574 h 1357574"/>
                  <a:gd name="connsiteX4" fmla="*/ 1806200 w 2828744"/>
                  <a:gd name="connsiteY4" fmla="*/ 1353745 h 1357574"/>
                  <a:gd name="connsiteX5" fmla="*/ 1776841 w 2828744"/>
                  <a:gd name="connsiteY5" fmla="*/ 1303116 h 1357574"/>
                  <a:gd name="connsiteX6" fmla="*/ 1392303 w 2828744"/>
                  <a:gd name="connsiteY6" fmla="*/ 1111742 h 1357574"/>
                  <a:gd name="connsiteX7" fmla="*/ 1064391 w 2828744"/>
                  <a:gd name="connsiteY7" fmla="*/ 1238876 h 1357574"/>
                  <a:gd name="connsiteX8" fmla="*/ 1019795 w 2828744"/>
                  <a:gd name="connsiteY8" fmla="*/ 1289469 h 1357574"/>
                  <a:gd name="connsiteX9" fmla="*/ 999501 w 2828744"/>
                  <a:gd name="connsiteY9" fmla="*/ 1287810 h 1357574"/>
                  <a:gd name="connsiteX10" fmla="*/ 1003004 w 2828744"/>
                  <a:gd name="connsiteY10" fmla="*/ 1280119 h 1357574"/>
                  <a:gd name="connsiteX11" fmla="*/ 0 w 2828744"/>
                  <a:gd name="connsiteY11" fmla="*/ 823191 h 1357574"/>
                  <a:gd name="connsiteX12" fmla="*/ 6976 w 2828744"/>
                  <a:gd name="connsiteY12" fmla="*/ 808982 h 1357574"/>
                  <a:gd name="connsiteX13" fmla="*/ 1392303 w 2828744"/>
                  <a:gd name="connsiteY13" fmla="*/ 0 h 1357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28744" h="1357574">
                    <a:moveTo>
                      <a:pt x="1392303" y="0"/>
                    </a:moveTo>
                    <a:cubicBezTo>
                      <a:pt x="1990506" y="0"/>
                      <a:pt x="2510840" y="327116"/>
                      <a:pt x="2777630" y="808982"/>
                    </a:cubicBezTo>
                    <a:lnTo>
                      <a:pt x="2828744" y="913089"/>
                    </a:lnTo>
                    <a:lnTo>
                      <a:pt x="1853054" y="1357574"/>
                    </a:lnTo>
                    <a:lnTo>
                      <a:pt x="1806200" y="1353745"/>
                    </a:lnTo>
                    <a:lnTo>
                      <a:pt x="1776841" y="1303116"/>
                    </a:lnTo>
                    <a:cubicBezTo>
                      <a:pt x="1693504" y="1187655"/>
                      <a:pt x="1552375" y="1111742"/>
                      <a:pt x="1392303" y="1111742"/>
                    </a:cubicBezTo>
                    <a:cubicBezTo>
                      <a:pt x="1264246" y="1111742"/>
                      <a:pt x="1148311" y="1160326"/>
                      <a:pt x="1064391" y="1238876"/>
                    </a:cubicBezTo>
                    <a:lnTo>
                      <a:pt x="1019795" y="1289469"/>
                    </a:lnTo>
                    <a:lnTo>
                      <a:pt x="999501" y="1287810"/>
                    </a:lnTo>
                    <a:lnTo>
                      <a:pt x="1003004" y="1280119"/>
                    </a:lnTo>
                    <a:lnTo>
                      <a:pt x="0" y="823191"/>
                    </a:lnTo>
                    <a:lnTo>
                      <a:pt x="6976" y="808982"/>
                    </a:lnTo>
                    <a:cubicBezTo>
                      <a:pt x="273767" y="327116"/>
                      <a:pt x="794101" y="0"/>
                      <a:pt x="1392303" y="0"/>
                    </a:cubicBezTo>
                    <a:close/>
                  </a:path>
                </a:pathLst>
              </a:cu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54" name="直接连接符 253"/>
              <p:cNvCxnSpPr>
                <a:endCxn id="253" idx="7"/>
              </p:cNvCxnSpPr>
              <p:nvPr/>
            </p:nvCxnSpPr>
            <p:spPr>
              <a:xfrm>
                <a:off x="1354238" y="2152891"/>
                <a:ext cx="770584" cy="792313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直接连接符 254"/>
              <p:cNvCxnSpPr/>
              <p:nvPr/>
            </p:nvCxnSpPr>
            <p:spPr>
              <a:xfrm>
                <a:off x="1683991" y="1909823"/>
                <a:ext cx="546518" cy="958840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直接连接符 255"/>
              <p:cNvCxnSpPr/>
              <p:nvPr/>
            </p:nvCxnSpPr>
            <p:spPr>
              <a:xfrm rot="242915">
                <a:off x="1998670" y="1770592"/>
                <a:ext cx="432620" cy="1033544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直接连接符 256"/>
              <p:cNvCxnSpPr>
                <a:endCxn id="253" idx="6"/>
              </p:cNvCxnSpPr>
              <p:nvPr/>
            </p:nvCxnSpPr>
            <p:spPr>
              <a:xfrm flipH="1">
                <a:off x="2452734" y="1706328"/>
                <a:ext cx="59396" cy="1111742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直接连接符 257"/>
              <p:cNvCxnSpPr/>
              <p:nvPr/>
            </p:nvCxnSpPr>
            <p:spPr>
              <a:xfrm flipH="1">
                <a:off x="2639682" y="1792471"/>
                <a:ext cx="272461" cy="1054901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直接连接符 258"/>
              <p:cNvCxnSpPr/>
              <p:nvPr/>
            </p:nvCxnSpPr>
            <p:spPr>
              <a:xfrm flipH="1">
                <a:off x="2748382" y="1964827"/>
                <a:ext cx="607145" cy="937003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直接连接符 259"/>
              <p:cNvCxnSpPr>
                <a:endCxn id="253" idx="5"/>
              </p:cNvCxnSpPr>
              <p:nvPr/>
            </p:nvCxnSpPr>
            <p:spPr>
              <a:xfrm flipH="1">
                <a:off x="2837272" y="2308928"/>
                <a:ext cx="841008" cy="700516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直接连接符 260"/>
              <p:cNvCxnSpPr>
                <a:stCxn id="253" idx="8"/>
              </p:cNvCxnSpPr>
              <p:nvPr/>
            </p:nvCxnSpPr>
            <p:spPr>
              <a:xfrm>
                <a:off x="2080226" y="2995797"/>
                <a:ext cx="394577" cy="228529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直接连接符 261"/>
              <p:cNvCxnSpPr>
                <a:stCxn id="253" idx="3"/>
              </p:cNvCxnSpPr>
              <p:nvPr/>
            </p:nvCxnSpPr>
            <p:spPr>
              <a:xfrm flipH="1">
                <a:off x="2452734" y="3063902"/>
                <a:ext cx="460751" cy="160424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直接连接符 262"/>
              <p:cNvCxnSpPr/>
              <p:nvPr/>
            </p:nvCxnSpPr>
            <p:spPr>
              <a:xfrm>
                <a:off x="2277514" y="2847372"/>
                <a:ext cx="168844" cy="376954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直接连接符 263"/>
              <p:cNvCxnSpPr/>
              <p:nvPr/>
            </p:nvCxnSpPr>
            <p:spPr>
              <a:xfrm flipH="1">
                <a:off x="2461068" y="2831398"/>
                <a:ext cx="109647" cy="380929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直接连接符 264"/>
              <p:cNvCxnSpPr/>
              <p:nvPr/>
            </p:nvCxnSpPr>
            <p:spPr>
              <a:xfrm>
                <a:off x="2190983" y="2890430"/>
                <a:ext cx="261751" cy="321897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直接连接符 265"/>
              <p:cNvCxnSpPr/>
              <p:nvPr/>
            </p:nvCxnSpPr>
            <p:spPr>
              <a:xfrm flipH="1">
                <a:off x="2474803" y="2868663"/>
                <a:ext cx="197290" cy="343664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/>
            <p:cNvGrpSpPr/>
            <p:nvPr/>
          </p:nvGrpSpPr>
          <p:grpSpPr>
            <a:xfrm rot="221490" flipV="1">
              <a:off x="5170901" y="4912763"/>
              <a:ext cx="1760000" cy="947459"/>
              <a:chOff x="1060431" y="1706328"/>
              <a:chExt cx="2828744" cy="1517998"/>
            </a:xfrm>
            <a:solidFill>
              <a:schemeClr val="bg1">
                <a:alpha val="50000"/>
              </a:schemeClr>
            </a:solidFill>
          </p:grpSpPr>
          <p:sp>
            <p:nvSpPr>
              <p:cNvPr id="239" name="任意多边形: 形状 238"/>
              <p:cNvSpPr/>
              <p:nvPr/>
            </p:nvSpPr>
            <p:spPr>
              <a:xfrm>
                <a:off x="1060431" y="1706328"/>
                <a:ext cx="2828744" cy="1357574"/>
              </a:xfrm>
              <a:custGeom>
                <a:avLst/>
                <a:gdLst>
                  <a:gd name="connsiteX0" fmla="*/ 1392303 w 2828744"/>
                  <a:gd name="connsiteY0" fmla="*/ 0 h 1357574"/>
                  <a:gd name="connsiteX1" fmla="*/ 2777630 w 2828744"/>
                  <a:gd name="connsiteY1" fmla="*/ 808982 h 1357574"/>
                  <a:gd name="connsiteX2" fmla="*/ 2828744 w 2828744"/>
                  <a:gd name="connsiteY2" fmla="*/ 913089 h 1357574"/>
                  <a:gd name="connsiteX3" fmla="*/ 1853054 w 2828744"/>
                  <a:gd name="connsiteY3" fmla="*/ 1357574 h 1357574"/>
                  <a:gd name="connsiteX4" fmla="*/ 1806200 w 2828744"/>
                  <a:gd name="connsiteY4" fmla="*/ 1353745 h 1357574"/>
                  <a:gd name="connsiteX5" fmla="*/ 1776841 w 2828744"/>
                  <a:gd name="connsiteY5" fmla="*/ 1303116 h 1357574"/>
                  <a:gd name="connsiteX6" fmla="*/ 1392303 w 2828744"/>
                  <a:gd name="connsiteY6" fmla="*/ 1111742 h 1357574"/>
                  <a:gd name="connsiteX7" fmla="*/ 1064391 w 2828744"/>
                  <a:gd name="connsiteY7" fmla="*/ 1238876 h 1357574"/>
                  <a:gd name="connsiteX8" fmla="*/ 1019795 w 2828744"/>
                  <a:gd name="connsiteY8" fmla="*/ 1289469 h 1357574"/>
                  <a:gd name="connsiteX9" fmla="*/ 999501 w 2828744"/>
                  <a:gd name="connsiteY9" fmla="*/ 1287810 h 1357574"/>
                  <a:gd name="connsiteX10" fmla="*/ 1003004 w 2828744"/>
                  <a:gd name="connsiteY10" fmla="*/ 1280119 h 1357574"/>
                  <a:gd name="connsiteX11" fmla="*/ 0 w 2828744"/>
                  <a:gd name="connsiteY11" fmla="*/ 823191 h 1357574"/>
                  <a:gd name="connsiteX12" fmla="*/ 6976 w 2828744"/>
                  <a:gd name="connsiteY12" fmla="*/ 808982 h 1357574"/>
                  <a:gd name="connsiteX13" fmla="*/ 1392303 w 2828744"/>
                  <a:gd name="connsiteY13" fmla="*/ 0 h 1357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28744" h="1357574">
                    <a:moveTo>
                      <a:pt x="1392303" y="0"/>
                    </a:moveTo>
                    <a:cubicBezTo>
                      <a:pt x="1990506" y="0"/>
                      <a:pt x="2510840" y="327116"/>
                      <a:pt x="2777630" y="808982"/>
                    </a:cubicBezTo>
                    <a:lnTo>
                      <a:pt x="2828744" y="913089"/>
                    </a:lnTo>
                    <a:lnTo>
                      <a:pt x="1853054" y="1357574"/>
                    </a:lnTo>
                    <a:lnTo>
                      <a:pt x="1806200" y="1353745"/>
                    </a:lnTo>
                    <a:lnTo>
                      <a:pt x="1776841" y="1303116"/>
                    </a:lnTo>
                    <a:cubicBezTo>
                      <a:pt x="1693504" y="1187655"/>
                      <a:pt x="1552375" y="1111742"/>
                      <a:pt x="1392303" y="1111742"/>
                    </a:cubicBezTo>
                    <a:cubicBezTo>
                      <a:pt x="1264246" y="1111742"/>
                      <a:pt x="1148311" y="1160326"/>
                      <a:pt x="1064391" y="1238876"/>
                    </a:cubicBezTo>
                    <a:lnTo>
                      <a:pt x="1019795" y="1289469"/>
                    </a:lnTo>
                    <a:lnTo>
                      <a:pt x="999501" y="1287810"/>
                    </a:lnTo>
                    <a:lnTo>
                      <a:pt x="1003004" y="1280119"/>
                    </a:lnTo>
                    <a:lnTo>
                      <a:pt x="0" y="823191"/>
                    </a:lnTo>
                    <a:lnTo>
                      <a:pt x="6976" y="808982"/>
                    </a:lnTo>
                    <a:cubicBezTo>
                      <a:pt x="273767" y="327116"/>
                      <a:pt x="794101" y="0"/>
                      <a:pt x="1392303" y="0"/>
                    </a:cubicBezTo>
                    <a:close/>
                  </a:path>
                </a:pathLst>
              </a:cu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40" name="直接连接符 239"/>
              <p:cNvCxnSpPr>
                <a:endCxn id="239" idx="7"/>
              </p:cNvCxnSpPr>
              <p:nvPr/>
            </p:nvCxnSpPr>
            <p:spPr>
              <a:xfrm>
                <a:off x="1354238" y="2152891"/>
                <a:ext cx="770584" cy="792313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直接连接符 240"/>
              <p:cNvCxnSpPr/>
              <p:nvPr/>
            </p:nvCxnSpPr>
            <p:spPr>
              <a:xfrm>
                <a:off x="1683991" y="1909823"/>
                <a:ext cx="546518" cy="958840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直接连接符 241"/>
              <p:cNvCxnSpPr/>
              <p:nvPr/>
            </p:nvCxnSpPr>
            <p:spPr>
              <a:xfrm>
                <a:off x="2018059" y="1749399"/>
                <a:ext cx="376090" cy="1068671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直接连接符 242"/>
              <p:cNvCxnSpPr>
                <a:endCxn id="239" idx="6"/>
              </p:cNvCxnSpPr>
              <p:nvPr/>
            </p:nvCxnSpPr>
            <p:spPr>
              <a:xfrm flipH="1">
                <a:off x="2452734" y="1706328"/>
                <a:ext cx="59396" cy="1111742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直接连接符 243"/>
              <p:cNvCxnSpPr/>
              <p:nvPr/>
            </p:nvCxnSpPr>
            <p:spPr>
              <a:xfrm flipH="1">
                <a:off x="2639682" y="1792471"/>
                <a:ext cx="272461" cy="1054901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直接连接符 244"/>
              <p:cNvCxnSpPr/>
              <p:nvPr/>
            </p:nvCxnSpPr>
            <p:spPr>
              <a:xfrm flipH="1">
                <a:off x="2748382" y="1964827"/>
                <a:ext cx="607145" cy="937003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直接连接符 245"/>
              <p:cNvCxnSpPr>
                <a:endCxn id="239" idx="5"/>
              </p:cNvCxnSpPr>
              <p:nvPr/>
            </p:nvCxnSpPr>
            <p:spPr>
              <a:xfrm flipH="1">
                <a:off x="2837272" y="2308928"/>
                <a:ext cx="841008" cy="700516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直接连接符 246"/>
              <p:cNvCxnSpPr>
                <a:stCxn id="239" idx="8"/>
              </p:cNvCxnSpPr>
              <p:nvPr/>
            </p:nvCxnSpPr>
            <p:spPr>
              <a:xfrm>
                <a:off x="2080226" y="2995797"/>
                <a:ext cx="394577" cy="228529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直接连接符 247"/>
              <p:cNvCxnSpPr>
                <a:stCxn id="239" idx="3"/>
              </p:cNvCxnSpPr>
              <p:nvPr/>
            </p:nvCxnSpPr>
            <p:spPr>
              <a:xfrm flipH="1">
                <a:off x="2452734" y="3063902"/>
                <a:ext cx="460751" cy="160424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直接连接符 248"/>
              <p:cNvCxnSpPr/>
              <p:nvPr/>
            </p:nvCxnSpPr>
            <p:spPr>
              <a:xfrm>
                <a:off x="2277514" y="2847372"/>
                <a:ext cx="168844" cy="376954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直接连接符 249"/>
              <p:cNvCxnSpPr/>
              <p:nvPr/>
            </p:nvCxnSpPr>
            <p:spPr>
              <a:xfrm flipH="1">
                <a:off x="2461068" y="2831398"/>
                <a:ext cx="109647" cy="380929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直接连接符 250"/>
              <p:cNvCxnSpPr/>
              <p:nvPr/>
            </p:nvCxnSpPr>
            <p:spPr>
              <a:xfrm>
                <a:off x="2190983" y="2890430"/>
                <a:ext cx="261751" cy="321897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直接连接符 251"/>
              <p:cNvCxnSpPr/>
              <p:nvPr/>
            </p:nvCxnSpPr>
            <p:spPr>
              <a:xfrm flipH="1">
                <a:off x="2474803" y="2868663"/>
                <a:ext cx="197290" cy="343664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组合 7"/>
            <p:cNvGrpSpPr/>
            <p:nvPr/>
          </p:nvGrpSpPr>
          <p:grpSpPr>
            <a:xfrm>
              <a:off x="4326999" y="1668886"/>
              <a:ext cx="3907946" cy="2475276"/>
              <a:chOff x="4226862" y="1800644"/>
              <a:chExt cx="3907946" cy="2475276"/>
            </a:xfrm>
            <a:solidFill>
              <a:srgbClr val="588BC4"/>
            </a:solidFill>
          </p:grpSpPr>
          <p:grpSp>
            <p:nvGrpSpPr>
              <p:cNvPr id="9" name="组合 8"/>
              <p:cNvGrpSpPr/>
              <p:nvPr/>
            </p:nvGrpSpPr>
            <p:grpSpPr>
              <a:xfrm>
                <a:off x="5836505" y="2748580"/>
                <a:ext cx="1181027" cy="1042111"/>
                <a:chOff x="101715" y="332209"/>
                <a:chExt cx="3014059" cy="2943129"/>
              </a:xfrm>
              <a:grpFill/>
            </p:grpSpPr>
            <p:grpSp>
              <p:nvGrpSpPr>
                <p:cNvPr id="185" name="组合 184"/>
                <p:cNvGrpSpPr/>
                <p:nvPr/>
              </p:nvGrpSpPr>
              <p:grpSpPr>
                <a:xfrm rot="522258">
                  <a:off x="1533351" y="570492"/>
                  <a:ext cx="1582423" cy="1468836"/>
                  <a:chOff x="5021217" y="1946259"/>
                  <a:chExt cx="2122082" cy="1969759"/>
                </a:xfrm>
                <a:grpFill/>
              </p:grpSpPr>
              <p:grpSp>
                <p:nvGrpSpPr>
                  <p:cNvPr id="231" name="组合 230"/>
                  <p:cNvGrpSpPr/>
                  <p:nvPr/>
                </p:nvGrpSpPr>
                <p:grpSpPr>
                  <a:xfrm>
                    <a:off x="5021217" y="1946259"/>
                    <a:ext cx="2028940" cy="1949880"/>
                    <a:chOff x="5021217" y="1946259"/>
                    <a:chExt cx="2028940" cy="1949880"/>
                  </a:xfrm>
                  <a:grpFill/>
                </p:grpSpPr>
                <p:grpSp>
                  <p:nvGrpSpPr>
                    <p:cNvPr id="233" name="组合 232"/>
                    <p:cNvGrpSpPr/>
                    <p:nvPr/>
                  </p:nvGrpSpPr>
                  <p:grpSpPr>
                    <a:xfrm>
                      <a:off x="5021217" y="1946259"/>
                      <a:ext cx="1697635" cy="1848834"/>
                      <a:chOff x="5021217" y="1946259"/>
                      <a:chExt cx="2058122" cy="2241428"/>
                    </a:xfrm>
                    <a:grpFill/>
                  </p:grpSpPr>
                  <p:sp>
                    <p:nvSpPr>
                      <p:cNvPr id="237" name="任意多边形: 形状 236"/>
                      <p:cNvSpPr/>
                      <p:nvPr/>
                    </p:nvSpPr>
                    <p:spPr>
                      <a:xfrm rot="20495120">
                        <a:off x="5021217" y="1946259"/>
                        <a:ext cx="2058122" cy="1994718"/>
                      </a:xfrm>
                      <a:custGeom>
                        <a:avLst/>
                        <a:gdLst>
                          <a:gd name="connsiteX0" fmla="*/ 0 w 2464308"/>
                          <a:gd name="connsiteY0" fmla="*/ 1552479 h 1565731"/>
                          <a:gd name="connsiteX1" fmla="*/ 689113 w 2464308"/>
                          <a:gd name="connsiteY1" fmla="*/ 942879 h 1565731"/>
                          <a:gd name="connsiteX2" fmla="*/ 927652 w 2464308"/>
                          <a:gd name="connsiteY2" fmla="*/ 121244 h 1565731"/>
                          <a:gd name="connsiteX3" fmla="*/ 1152939 w 2464308"/>
                          <a:gd name="connsiteY3" fmla="*/ 1975 h 1565731"/>
                          <a:gd name="connsiteX4" fmla="*/ 1258956 w 2464308"/>
                          <a:gd name="connsiteY4" fmla="*/ 94740 h 1565731"/>
                          <a:gd name="connsiteX5" fmla="*/ 1417982 w 2464308"/>
                          <a:gd name="connsiteY5" fmla="*/ 81488 h 1565731"/>
                          <a:gd name="connsiteX6" fmla="*/ 1696278 w 2464308"/>
                          <a:gd name="connsiteY6" fmla="*/ 81488 h 1565731"/>
                          <a:gd name="connsiteX7" fmla="*/ 1722782 w 2464308"/>
                          <a:gd name="connsiteY7" fmla="*/ 346531 h 1565731"/>
                          <a:gd name="connsiteX8" fmla="*/ 39756 w 2464308"/>
                          <a:gd name="connsiteY8" fmla="*/ 1512723 h 1565731"/>
                          <a:gd name="connsiteX9" fmla="*/ 1166191 w 2464308"/>
                          <a:gd name="connsiteY9" fmla="*/ 730844 h 1565731"/>
                          <a:gd name="connsiteX10" fmla="*/ 2001078 w 2464308"/>
                          <a:gd name="connsiteY10" fmla="*/ 373036 h 1565731"/>
                          <a:gd name="connsiteX11" fmla="*/ 2438400 w 2464308"/>
                          <a:gd name="connsiteY11" fmla="*/ 505557 h 1565731"/>
                          <a:gd name="connsiteX12" fmla="*/ 2372139 w 2464308"/>
                          <a:gd name="connsiteY12" fmla="*/ 823610 h 1565731"/>
                          <a:gd name="connsiteX13" fmla="*/ 2027582 w 2464308"/>
                          <a:gd name="connsiteY13" fmla="*/ 1048897 h 1565731"/>
                          <a:gd name="connsiteX14" fmla="*/ 331304 w 2464308"/>
                          <a:gd name="connsiteY14" fmla="*/ 1565731 h 1565731"/>
                          <a:gd name="connsiteX15" fmla="*/ 331304 w 2464308"/>
                          <a:gd name="connsiteY15" fmla="*/ 1565731 h 15657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2464308" h="1565731">
                            <a:moveTo>
                              <a:pt x="0" y="1552479"/>
                            </a:moveTo>
                            <a:cubicBezTo>
                              <a:pt x="267252" y="1366948"/>
                              <a:pt x="534504" y="1181418"/>
                              <a:pt x="689113" y="942879"/>
                            </a:cubicBezTo>
                            <a:cubicBezTo>
                              <a:pt x="843722" y="704340"/>
                              <a:pt x="850348" y="278061"/>
                              <a:pt x="927652" y="121244"/>
                            </a:cubicBezTo>
                            <a:cubicBezTo>
                              <a:pt x="1004956" y="-35573"/>
                              <a:pt x="1097722" y="6392"/>
                              <a:pt x="1152939" y="1975"/>
                            </a:cubicBezTo>
                            <a:cubicBezTo>
                              <a:pt x="1208156" y="-2442"/>
                              <a:pt x="1214782" y="81488"/>
                              <a:pt x="1258956" y="94740"/>
                            </a:cubicBezTo>
                            <a:cubicBezTo>
                              <a:pt x="1303130" y="107992"/>
                              <a:pt x="1345095" y="83697"/>
                              <a:pt x="1417982" y="81488"/>
                            </a:cubicBezTo>
                            <a:cubicBezTo>
                              <a:pt x="1490869" y="79279"/>
                              <a:pt x="1645478" y="37314"/>
                              <a:pt x="1696278" y="81488"/>
                            </a:cubicBezTo>
                            <a:cubicBezTo>
                              <a:pt x="1747078" y="125662"/>
                              <a:pt x="1998869" y="107992"/>
                              <a:pt x="1722782" y="346531"/>
                            </a:cubicBezTo>
                            <a:cubicBezTo>
                              <a:pt x="1446695" y="585070"/>
                              <a:pt x="39756" y="1512723"/>
                              <a:pt x="39756" y="1512723"/>
                            </a:cubicBezTo>
                            <a:cubicBezTo>
                              <a:pt x="-53009" y="1576775"/>
                              <a:pt x="839304" y="920792"/>
                              <a:pt x="1166191" y="730844"/>
                            </a:cubicBezTo>
                            <a:cubicBezTo>
                              <a:pt x="1493078" y="540896"/>
                              <a:pt x="1789043" y="410584"/>
                              <a:pt x="2001078" y="373036"/>
                            </a:cubicBezTo>
                            <a:cubicBezTo>
                              <a:pt x="2213113" y="335488"/>
                              <a:pt x="2376557" y="430461"/>
                              <a:pt x="2438400" y="505557"/>
                            </a:cubicBezTo>
                            <a:cubicBezTo>
                              <a:pt x="2500244" y="580653"/>
                              <a:pt x="2440609" y="733053"/>
                              <a:pt x="2372139" y="823610"/>
                            </a:cubicBezTo>
                            <a:cubicBezTo>
                              <a:pt x="2303669" y="914167"/>
                              <a:pt x="2367721" y="925210"/>
                              <a:pt x="2027582" y="1048897"/>
                            </a:cubicBezTo>
                            <a:cubicBezTo>
                              <a:pt x="1687443" y="1172584"/>
                              <a:pt x="331304" y="1565731"/>
                              <a:pt x="331304" y="1565731"/>
                            </a:cubicBezTo>
                            <a:lnTo>
                              <a:pt x="331304" y="1565731"/>
                            </a:ln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238" name="任意多边形: 形状 237"/>
                      <p:cNvSpPr/>
                      <p:nvPr/>
                    </p:nvSpPr>
                    <p:spPr>
                      <a:xfrm>
                        <a:off x="5473148" y="2292626"/>
                        <a:ext cx="1404730" cy="1895061"/>
                      </a:xfrm>
                      <a:custGeom>
                        <a:avLst/>
                        <a:gdLst>
                          <a:gd name="connsiteX0" fmla="*/ 1404730 w 1404730"/>
                          <a:gd name="connsiteY0" fmla="*/ 0 h 1895061"/>
                          <a:gd name="connsiteX1" fmla="*/ 1060174 w 1404730"/>
                          <a:gd name="connsiteY1" fmla="*/ 212035 h 1895061"/>
                          <a:gd name="connsiteX2" fmla="*/ 649356 w 1404730"/>
                          <a:gd name="connsiteY2" fmla="*/ 728870 h 1895061"/>
                          <a:gd name="connsiteX3" fmla="*/ 0 w 1404730"/>
                          <a:gd name="connsiteY3" fmla="*/ 1895061 h 1895061"/>
                          <a:gd name="connsiteX4" fmla="*/ 0 w 1404730"/>
                          <a:gd name="connsiteY4" fmla="*/ 1895061 h 189506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04730" h="1895061">
                            <a:moveTo>
                              <a:pt x="1404730" y="0"/>
                            </a:moveTo>
                            <a:cubicBezTo>
                              <a:pt x="1295400" y="45278"/>
                              <a:pt x="1186070" y="90557"/>
                              <a:pt x="1060174" y="212035"/>
                            </a:cubicBezTo>
                            <a:cubicBezTo>
                              <a:pt x="934278" y="333513"/>
                              <a:pt x="826052" y="448366"/>
                              <a:pt x="649356" y="728870"/>
                            </a:cubicBezTo>
                            <a:cubicBezTo>
                              <a:pt x="472660" y="1009374"/>
                              <a:pt x="0" y="1895061"/>
                              <a:pt x="0" y="1895061"/>
                            </a:cubicBezTo>
                            <a:lnTo>
                              <a:pt x="0" y="1895061"/>
                            </a:ln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 dirty="0">
                          <a:cs typeface="+mn-ea"/>
                          <a:sym typeface="+mn-lt"/>
                        </a:endParaRPr>
                      </a:p>
                    </p:txBody>
                  </p:sp>
                </p:grpSp>
                <p:sp>
                  <p:nvSpPr>
                    <p:cNvPr id="234" name="任意多边形: 形状 233"/>
                    <p:cNvSpPr/>
                    <p:nvPr/>
                  </p:nvSpPr>
                  <p:spPr>
                    <a:xfrm>
                      <a:off x="5552661" y="2544417"/>
                      <a:ext cx="1410569" cy="1351722"/>
                    </a:xfrm>
                    <a:custGeom>
                      <a:avLst/>
                      <a:gdLst>
                        <a:gd name="connsiteX0" fmla="*/ 1086678 w 1410569"/>
                        <a:gd name="connsiteY0" fmla="*/ 0 h 1351722"/>
                        <a:gd name="connsiteX1" fmla="*/ 1404730 w 1410569"/>
                        <a:gd name="connsiteY1" fmla="*/ 132522 h 1351722"/>
                        <a:gd name="connsiteX2" fmla="*/ 1258956 w 1410569"/>
                        <a:gd name="connsiteY2" fmla="*/ 702366 h 1351722"/>
                        <a:gd name="connsiteX3" fmla="*/ 848139 w 1410569"/>
                        <a:gd name="connsiteY3" fmla="*/ 861392 h 1351722"/>
                        <a:gd name="connsiteX4" fmla="*/ 251791 w 1410569"/>
                        <a:gd name="connsiteY4" fmla="*/ 1060174 h 1351722"/>
                        <a:gd name="connsiteX5" fmla="*/ 0 w 1410569"/>
                        <a:gd name="connsiteY5" fmla="*/ 1351722 h 1351722"/>
                        <a:gd name="connsiteX6" fmla="*/ 0 w 1410569"/>
                        <a:gd name="connsiteY6" fmla="*/ 1351722 h 13517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410569" h="1351722">
                          <a:moveTo>
                            <a:pt x="1086678" y="0"/>
                          </a:moveTo>
                          <a:cubicBezTo>
                            <a:pt x="1231347" y="7730"/>
                            <a:pt x="1376017" y="15461"/>
                            <a:pt x="1404730" y="132522"/>
                          </a:cubicBezTo>
                          <a:cubicBezTo>
                            <a:pt x="1433443" y="249583"/>
                            <a:pt x="1351721" y="580888"/>
                            <a:pt x="1258956" y="702366"/>
                          </a:cubicBezTo>
                          <a:cubicBezTo>
                            <a:pt x="1166191" y="823844"/>
                            <a:pt x="1016000" y="801757"/>
                            <a:pt x="848139" y="861392"/>
                          </a:cubicBezTo>
                          <a:cubicBezTo>
                            <a:pt x="680278" y="921027"/>
                            <a:pt x="393147" y="978452"/>
                            <a:pt x="251791" y="1060174"/>
                          </a:cubicBezTo>
                          <a:cubicBezTo>
                            <a:pt x="110434" y="1141896"/>
                            <a:pt x="0" y="1351722"/>
                            <a:pt x="0" y="1351722"/>
                          </a:cubicBezTo>
                          <a:lnTo>
                            <a:pt x="0" y="1351722"/>
                          </a:ln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35" name="任意多边形: 形状 234"/>
                    <p:cNvSpPr/>
                    <p:nvPr/>
                  </p:nvSpPr>
                  <p:spPr>
                    <a:xfrm>
                      <a:off x="6944139" y="2809460"/>
                      <a:ext cx="106018" cy="132523"/>
                    </a:xfrm>
                    <a:custGeom>
                      <a:avLst/>
                      <a:gdLst>
                        <a:gd name="connsiteX0" fmla="*/ 0 w 92765"/>
                        <a:gd name="connsiteY0" fmla="*/ 0 h 185530"/>
                        <a:gd name="connsiteX1" fmla="*/ 92765 w 92765"/>
                        <a:gd name="connsiteY1" fmla="*/ 185530 h 1855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2765" h="185530">
                          <a:moveTo>
                            <a:pt x="0" y="0"/>
                          </a:moveTo>
                          <a:lnTo>
                            <a:pt x="92765" y="185530"/>
                          </a:ln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36" name="任意多边形: 形状 235"/>
                    <p:cNvSpPr/>
                    <p:nvPr/>
                  </p:nvSpPr>
                  <p:spPr>
                    <a:xfrm>
                      <a:off x="5605670" y="2941983"/>
                      <a:ext cx="1444487" cy="940904"/>
                    </a:xfrm>
                    <a:custGeom>
                      <a:avLst/>
                      <a:gdLst>
                        <a:gd name="connsiteX0" fmla="*/ 1444487 w 1444487"/>
                        <a:gd name="connsiteY0" fmla="*/ 0 h 940904"/>
                        <a:gd name="connsiteX1" fmla="*/ 1364973 w 1444487"/>
                        <a:gd name="connsiteY1" fmla="*/ 132521 h 940904"/>
                        <a:gd name="connsiteX2" fmla="*/ 1298713 w 1444487"/>
                        <a:gd name="connsiteY2" fmla="*/ 251791 h 940904"/>
                        <a:gd name="connsiteX3" fmla="*/ 1113182 w 1444487"/>
                        <a:gd name="connsiteY3" fmla="*/ 477078 h 940904"/>
                        <a:gd name="connsiteX4" fmla="*/ 901147 w 1444487"/>
                        <a:gd name="connsiteY4" fmla="*/ 702365 h 940904"/>
                        <a:gd name="connsiteX5" fmla="*/ 477078 w 1444487"/>
                        <a:gd name="connsiteY5" fmla="*/ 848139 h 940904"/>
                        <a:gd name="connsiteX6" fmla="*/ 0 w 1444487"/>
                        <a:gd name="connsiteY6" fmla="*/ 940904 h 940904"/>
                        <a:gd name="connsiteX7" fmla="*/ 0 w 1444487"/>
                        <a:gd name="connsiteY7" fmla="*/ 940904 h 9409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444487" h="940904">
                          <a:moveTo>
                            <a:pt x="1444487" y="0"/>
                          </a:moveTo>
                          <a:cubicBezTo>
                            <a:pt x="1416878" y="45278"/>
                            <a:pt x="1389269" y="90556"/>
                            <a:pt x="1364973" y="132521"/>
                          </a:cubicBezTo>
                          <a:cubicBezTo>
                            <a:pt x="1340677" y="174486"/>
                            <a:pt x="1340678" y="194365"/>
                            <a:pt x="1298713" y="251791"/>
                          </a:cubicBezTo>
                          <a:cubicBezTo>
                            <a:pt x="1256748" y="309217"/>
                            <a:pt x="1179443" y="401982"/>
                            <a:pt x="1113182" y="477078"/>
                          </a:cubicBezTo>
                          <a:cubicBezTo>
                            <a:pt x="1046921" y="552174"/>
                            <a:pt x="1007164" y="640522"/>
                            <a:pt x="901147" y="702365"/>
                          </a:cubicBezTo>
                          <a:cubicBezTo>
                            <a:pt x="795130" y="764209"/>
                            <a:pt x="627269" y="808383"/>
                            <a:pt x="477078" y="848139"/>
                          </a:cubicBezTo>
                          <a:cubicBezTo>
                            <a:pt x="326887" y="887895"/>
                            <a:pt x="0" y="940904"/>
                            <a:pt x="0" y="940904"/>
                          </a:cubicBezTo>
                          <a:lnTo>
                            <a:pt x="0" y="940904"/>
                          </a:ln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232" name="任意多边形: 形状 231"/>
                  <p:cNvSpPr/>
                  <p:nvPr/>
                </p:nvSpPr>
                <p:spPr>
                  <a:xfrm>
                    <a:off x="5393991" y="2848983"/>
                    <a:ext cx="1749308" cy="1067035"/>
                  </a:xfrm>
                  <a:custGeom>
                    <a:avLst/>
                    <a:gdLst>
                      <a:gd name="connsiteX0" fmla="*/ 1703473 w 1836372"/>
                      <a:gd name="connsiteY0" fmla="*/ 159260 h 1069334"/>
                      <a:gd name="connsiteX1" fmla="*/ 1782986 w 1836372"/>
                      <a:gd name="connsiteY1" fmla="*/ 39991 h 1069334"/>
                      <a:gd name="connsiteX2" fmla="*/ 1835995 w 1836372"/>
                      <a:gd name="connsiteY2" fmla="*/ 13487 h 1069334"/>
                      <a:gd name="connsiteX3" fmla="*/ 1756482 w 1836372"/>
                      <a:gd name="connsiteY3" fmla="*/ 238774 h 1069334"/>
                      <a:gd name="connsiteX4" fmla="*/ 1544447 w 1836372"/>
                      <a:gd name="connsiteY4" fmla="*/ 649591 h 1069334"/>
                      <a:gd name="connsiteX5" fmla="*/ 1292656 w 1836372"/>
                      <a:gd name="connsiteY5" fmla="*/ 967643 h 1069334"/>
                      <a:gd name="connsiteX6" fmla="*/ 192725 w 1836372"/>
                      <a:gd name="connsiteY6" fmla="*/ 1060408 h 1069334"/>
                      <a:gd name="connsiteX7" fmla="*/ 7195 w 1836372"/>
                      <a:gd name="connsiteY7" fmla="*/ 1060408 h 1069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36372" h="1069334">
                        <a:moveTo>
                          <a:pt x="1703473" y="159260"/>
                        </a:moveTo>
                        <a:cubicBezTo>
                          <a:pt x="1732186" y="111773"/>
                          <a:pt x="1760899" y="64286"/>
                          <a:pt x="1782986" y="39991"/>
                        </a:cubicBezTo>
                        <a:cubicBezTo>
                          <a:pt x="1805073" y="15696"/>
                          <a:pt x="1840412" y="-19643"/>
                          <a:pt x="1835995" y="13487"/>
                        </a:cubicBezTo>
                        <a:cubicBezTo>
                          <a:pt x="1831578" y="46617"/>
                          <a:pt x="1805073" y="132757"/>
                          <a:pt x="1756482" y="238774"/>
                        </a:cubicBezTo>
                        <a:cubicBezTo>
                          <a:pt x="1707891" y="344791"/>
                          <a:pt x="1621751" y="528113"/>
                          <a:pt x="1544447" y="649591"/>
                        </a:cubicBezTo>
                        <a:cubicBezTo>
                          <a:pt x="1467143" y="771069"/>
                          <a:pt x="1517943" y="899174"/>
                          <a:pt x="1292656" y="967643"/>
                        </a:cubicBezTo>
                        <a:cubicBezTo>
                          <a:pt x="1067369" y="1036113"/>
                          <a:pt x="406968" y="1044947"/>
                          <a:pt x="192725" y="1060408"/>
                        </a:cubicBezTo>
                        <a:cubicBezTo>
                          <a:pt x="-21518" y="1075869"/>
                          <a:pt x="-7162" y="1068138"/>
                          <a:pt x="7195" y="1060408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86" name="任意多边形: 形状 185"/>
                <p:cNvSpPr/>
                <p:nvPr/>
              </p:nvSpPr>
              <p:spPr>
                <a:xfrm rot="21066788">
                  <a:off x="672924" y="337991"/>
                  <a:ext cx="1140596" cy="1610516"/>
                </a:xfrm>
                <a:custGeom>
                  <a:avLst/>
                  <a:gdLst>
                    <a:gd name="connsiteX0" fmla="*/ 412686 w 907051"/>
                    <a:gd name="connsiteY0" fmla="*/ 6678 h 1954748"/>
                    <a:gd name="connsiteX1" fmla="*/ 651226 w 907051"/>
                    <a:gd name="connsiteY1" fmla="*/ 46435 h 1954748"/>
                    <a:gd name="connsiteX2" fmla="*/ 757243 w 907051"/>
                    <a:gd name="connsiteY2" fmla="*/ 377739 h 1954748"/>
                    <a:gd name="connsiteX3" fmla="*/ 903017 w 907051"/>
                    <a:gd name="connsiteY3" fmla="*/ 1146365 h 1954748"/>
                    <a:gd name="connsiteX4" fmla="*/ 584965 w 907051"/>
                    <a:gd name="connsiteY4" fmla="*/ 1954748 h 1954748"/>
                    <a:gd name="connsiteX5" fmla="*/ 651226 w 907051"/>
                    <a:gd name="connsiteY5" fmla="*/ 1146365 h 1954748"/>
                    <a:gd name="connsiteX6" fmla="*/ 319921 w 907051"/>
                    <a:gd name="connsiteY6" fmla="*/ 589774 h 1954748"/>
                    <a:gd name="connsiteX7" fmla="*/ 1869 w 907051"/>
                    <a:gd name="connsiteY7" fmla="*/ 483757 h 1954748"/>
                    <a:gd name="connsiteX8" fmla="*/ 200652 w 907051"/>
                    <a:gd name="connsiteY8" fmla="*/ 86191 h 1954748"/>
                    <a:gd name="connsiteX9" fmla="*/ 412686 w 907051"/>
                    <a:gd name="connsiteY9" fmla="*/ 6678 h 195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07051" h="1954748">
                      <a:moveTo>
                        <a:pt x="412686" y="6678"/>
                      </a:moveTo>
                      <a:cubicBezTo>
                        <a:pt x="487782" y="52"/>
                        <a:pt x="593800" y="-15408"/>
                        <a:pt x="651226" y="46435"/>
                      </a:cubicBezTo>
                      <a:cubicBezTo>
                        <a:pt x="708652" y="108278"/>
                        <a:pt x="715278" y="194417"/>
                        <a:pt x="757243" y="377739"/>
                      </a:cubicBezTo>
                      <a:cubicBezTo>
                        <a:pt x="799208" y="561061"/>
                        <a:pt x="931730" y="883530"/>
                        <a:pt x="903017" y="1146365"/>
                      </a:cubicBezTo>
                      <a:cubicBezTo>
                        <a:pt x="874304" y="1409200"/>
                        <a:pt x="626930" y="1954748"/>
                        <a:pt x="584965" y="1954748"/>
                      </a:cubicBezTo>
                      <a:cubicBezTo>
                        <a:pt x="543000" y="1954748"/>
                        <a:pt x="695400" y="1373861"/>
                        <a:pt x="651226" y="1146365"/>
                      </a:cubicBezTo>
                      <a:cubicBezTo>
                        <a:pt x="607052" y="918869"/>
                        <a:pt x="428147" y="700209"/>
                        <a:pt x="319921" y="589774"/>
                      </a:cubicBezTo>
                      <a:cubicBezTo>
                        <a:pt x="211695" y="479339"/>
                        <a:pt x="21747" y="567687"/>
                        <a:pt x="1869" y="483757"/>
                      </a:cubicBezTo>
                      <a:cubicBezTo>
                        <a:pt x="-18009" y="399827"/>
                        <a:pt x="125556" y="165704"/>
                        <a:pt x="200652" y="86191"/>
                      </a:cubicBezTo>
                      <a:cubicBezTo>
                        <a:pt x="275748" y="6678"/>
                        <a:pt x="337590" y="13304"/>
                        <a:pt x="412686" y="6678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7" name="任意多边形: 形状 186"/>
                <p:cNvSpPr/>
                <p:nvPr/>
              </p:nvSpPr>
              <p:spPr>
                <a:xfrm rot="21066788">
                  <a:off x="1123054" y="332209"/>
                  <a:ext cx="608785" cy="1587632"/>
                </a:xfrm>
                <a:custGeom>
                  <a:avLst/>
                  <a:gdLst>
                    <a:gd name="connsiteX0" fmla="*/ 0 w 523157"/>
                    <a:gd name="connsiteY0" fmla="*/ 0 h 1921565"/>
                    <a:gd name="connsiteX1" fmla="*/ 278296 w 523157"/>
                    <a:gd name="connsiteY1" fmla="*/ 212035 h 1921565"/>
                    <a:gd name="connsiteX2" fmla="*/ 450574 w 523157"/>
                    <a:gd name="connsiteY2" fmla="*/ 728869 h 1921565"/>
                    <a:gd name="connsiteX3" fmla="*/ 516835 w 523157"/>
                    <a:gd name="connsiteY3" fmla="*/ 1139687 h 1921565"/>
                    <a:gd name="connsiteX4" fmla="*/ 304800 w 523157"/>
                    <a:gd name="connsiteY4" fmla="*/ 1921565 h 1921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3157" h="1921565">
                      <a:moveTo>
                        <a:pt x="0" y="0"/>
                      </a:moveTo>
                      <a:cubicBezTo>
                        <a:pt x="101600" y="45278"/>
                        <a:pt x="203200" y="90557"/>
                        <a:pt x="278296" y="212035"/>
                      </a:cubicBezTo>
                      <a:cubicBezTo>
                        <a:pt x="353392" y="333513"/>
                        <a:pt x="410818" y="574260"/>
                        <a:pt x="450574" y="728869"/>
                      </a:cubicBezTo>
                      <a:cubicBezTo>
                        <a:pt x="490331" y="883478"/>
                        <a:pt x="541131" y="940904"/>
                        <a:pt x="516835" y="1139687"/>
                      </a:cubicBezTo>
                      <a:cubicBezTo>
                        <a:pt x="492539" y="1338470"/>
                        <a:pt x="398669" y="1630017"/>
                        <a:pt x="304800" y="1921565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8" name="任意多边形: 形状 187"/>
                <p:cNvSpPr/>
                <p:nvPr/>
              </p:nvSpPr>
              <p:spPr>
                <a:xfrm rot="21066788">
                  <a:off x="385124" y="691480"/>
                  <a:ext cx="1074101" cy="1294231"/>
                </a:xfrm>
                <a:custGeom>
                  <a:avLst/>
                  <a:gdLst>
                    <a:gd name="connsiteX0" fmla="*/ 318751 w 1021116"/>
                    <a:gd name="connsiteY0" fmla="*/ 58629 h 1459986"/>
                    <a:gd name="connsiteX1" fmla="*/ 133221 w 1021116"/>
                    <a:gd name="connsiteY1" fmla="*/ 5621 h 1459986"/>
                    <a:gd name="connsiteX2" fmla="*/ 146473 w 1021116"/>
                    <a:gd name="connsiteY2" fmla="*/ 177899 h 1459986"/>
                    <a:gd name="connsiteX3" fmla="*/ 93464 w 1021116"/>
                    <a:gd name="connsiteY3" fmla="*/ 204403 h 1459986"/>
                    <a:gd name="connsiteX4" fmla="*/ 699 w 1021116"/>
                    <a:gd name="connsiteY4" fmla="*/ 283916 h 1459986"/>
                    <a:gd name="connsiteX5" fmla="*/ 146473 w 1021116"/>
                    <a:gd name="connsiteY5" fmla="*/ 403186 h 1459986"/>
                    <a:gd name="connsiteX6" fmla="*/ 80212 w 1021116"/>
                    <a:gd name="connsiteY6" fmla="*/ 641725 h 1459986"/>
                    <a:gd name="connsiteX7" fmla="*/ 424768 w 1021116"/>
                    <a:gd name="connsiteY7" fmla="*/ 654977 h 1459986"/>
                    <a:gd name="connsiteX8" fmla="*/ 729568 w 1021116"/>
                    <a:gd name="connsiteY8" fmla="*/ 641725 h 1459986"/>
                    <a:gd name="connsiteX9" fmla="*/ 901847 w 1021116"/>
                    <a:gd name="connsiteY9" fmla="*/ 1052542 h 1459986"/>
                    <a:gd name="connsiteX10" fmla="*/ 981360 w 1021116"/>
                    <a:gd name="connsiteY10" fmla="*/ 1436855 h 1459986"/>
                    <a:gd name="connsiteX11" fmla="*/ 1021116 w 1021116"/>
                    <a:gd name="connsiteY11" fmla="*/ 1383847 h 1459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21116" h="1459986">
                      <a:moveTo>
                        <a:pt x="318751" y="58629"/>
                      </a:moveTo>
                      <a:cubicBezTo>
                        <a:pt x="240342" y="22186"/>
                        <a:pt x="161934" y="-14257"/>
                        <a:pt x="133221" y="5621"/>
                      </a:cubicBezTo>
                      <a:cubicBezTo>
                        <a:pt x="104508" y="25499"/>
                        <a:pt x="146473" y="177899"/>
                        <a:pt x="146473" y="177899"/>
                      </a:cubicBezTo>
                      <a:cubicBezTo>
                        <a:pt x="139847" y="211029"/>
                        <a:pt x="117760" y="186734"/>
                        <a:pt x="93464" y="204403"/>
                      </a:cubicBezTo>
                      <a:cubicBezTo>
                        <a:pt x="69168" y="222072"/>
                        <a:pt x="-8136" y="250786"/>
                        <a:pt x="699" y="283916"/>
                      </a:cubicBezTo>
                      <a:cubicBezTo>
                        <a:pt x="9534" y="317047"/>
                        <a:pt x="133221" y="343551"/>
                        <a:pt x="146473" y="403186"/>
                      </a:cubicBezTo>
                      <a:cubicBezTo>
                        <a:pt x="159725" y="462821"/>
                        <a:pt x="33830" y="599760"/>
                        <a:pt x="80212" y="641725"/>
                      </a:cubicBezTo>
                      <a:cubicBezTo>
                        <a:pt x="126594" y="683690"/>
                        <a:pt x="316542" y="654977"/>
                        <a:pt x="424768" y="654977"/>
                      </a:cubicBezTo>
                      <a:cubicBezTo>
                        <a:pt x="532994" y="654977"/>
                        <a:pt x="650055" y="575464"/>
                        <a:pt x="729568" y="641725"/>
                      </a:cubicBezTo>
                      <a:cubicBezTo>
                        <a:pt x="809081" y="707986"/>
                        <a:pt x="859882" y="920020"/>
                        <a:pt x="901847" y="1052542"/>
                      </a:cubicBezTo>
                      <a:cubicBezTo>
                        <a:pt x="943812" y="1185064"/>
                        <a:pt x="981360" y="1436855"/>
                        <a:pt x="981360" y="1436855"/>
                      </a:cubicBezTo>
                      <a:cubicBezTo>
                        <a:pt x="1001238" y="1492073"/>
                        <a:pt x="1011177" y="1437960"/>
                        <a:pt x="1021116" y="1383847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9" name="任意多边形: 形状 188"/>
                <p:cNvSpPr/>
                <p:nvPr/>
              </p:nvSpPr>
              <p:spPr>
                <a:xfrm rot="21066788">
                  <a:off x="516358" y="823846"/>
                  <a:ext cx="968618" cy="1082564"/>
                </a:xfrm>
                <a:custGeom>
                  <a:avLst/>
                  <a:gdLst>
                    <a:gd name="connsiteX0" fmla="*/ 0 w 920836"/>
                    <a:gd name="connsiteY0" fmla="*/ 28514 h 1221210"/>
                    <a:gd name="connsiteX1" fmla="*/ 304800 w 920836"/>
                    <a:gd name="connsiteY1" fmla="*/ 15262 h 1221210"/>
                    <a:gd name="connsiteX2" fmla="*/ 569844 w 920836"/>
                    <a:gd name="connsiteY2" fmla="*/ 214045 h 1221210"/>
                    <a:gd name="connsiteX3" fmla="*/ 755374 w 920836"/>
                    <a:gd name="connsiteY3" fmla="*/ 426079 h 1221210"/>
                    <a:gd name="connsiteX4" fmla="*/ 914400 w 920836"/>
                    <a:gd name="connsiteY4" fmla="*/ 850149 h 1221210"/>
                    <a:gd name="connsiteX5" fmla="*/ 874644 w 920836"/>
                    <a:gd name="connsiteY5" fmla="*/ 1221210 h 1221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0836" h="1221210">
                      <a:moveTo>
                        <a:pt x="0" y="28514"/>
                      </a:moveTo>
                      <a:cubicBezTo>
                        <a:pt x="104913" y="6427"/>
                        <a:pt x="209826" y="-15660"/>
                        <a:pt x="304800" y="15262"/>
                      </a:cubicBezTo>
                      <a:cubicBezTo>
                        <a:pt x="399774" y="46184"/>
                        <a:pt x="494748" y="145576"/>
                        <a:pt x="569844" y="214045"/>
                      </a:cubicBezTo>
                      <a:cubicBezTo>
                        <a:pt x="644940" y="282515"/>
                        <a:pt x="697948" y="320062"/>
                        <a:pt x="755374" y="426079"/>
                      </a:cubicBezTo>
                      <a:cubicBezTo>
                        <a:pt x="812800" y="532096"/>
                        <a:pt x="894522" y="717627"/>
                        <a:pt x="914400" y="850149"/>
                      </a:cubicBezTo>
                      <a:cubicBezTo>
                        <a:pt x="934278" y="982671"/>
                        <a:pt x="904461" y="1101940"/>
                        <a:pt x="874644" y="1221210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0" name="任意多边形: 形状 189"/>
                <p:cNvSpPr/>
                <p:nvPr/>
              </p:nvSpPr>
              <p:spPr>
                <a:xfrm rot="21066788">
                  <a:off x="541371" y="1063495"/>
                  <a:ext cx="906089" cy="928063"/>
                </a:xfrm>
                <a:custGeom>
                  <a:avLst/>
                  <a:gdLst>
                    <a:gd name="connsiteX0" fmla="*/ 0 w 861392"/>
                    <a:gd name="connsiteY0" fmla="*/ 0 h 1046922"/>
                    <a:gd name="connsiteX1" fmla="*/ 397566 w 861392"/>
                    <a:gd name="connsiteY1" fmla="*/ 66261 h 1046922"/>
                    <a:gd name="connsiteX2" fmla="*/ 622853 w 861392"/>
                    <a:gd name="connsiteY2" fmla="*/ 92765 h 1046922"/>
                    <a:gd name="connsiteX3" fmla="*/ 768626 w 861392"/>
                    <a:gd name="connsiteY3" fmla="*/ 318052 h 1046922"/>
                    <a:gd name="connsiteX4" fmla="*/ 861392 w 861392"/>
                    <a:gd name="connsiteY4" fmla="*/ 1046922 h 1046922"/>
                    <a:gd name="connsiteX5" fmla="*/ 861392 w 861392"/>
                    <a:gd name="connsiteY5" fmla="*/ 1046922 h 1046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61392" h="1046922">
                      <a:moveTo>
                        <a:pt x="0" y="0"/>
                      </a:moveTo>
                      <a:lnTo>
                        <a:pt x="397566" y="66261"/>
                      </a:lnTo>
                      <a:cubicBezTo>
                        <a:pt x="501375" y="81722"/>
                        <a:pt x="561010" y="50800"/>
                        <a:pt x="622853" y="92765"/>
                      </a:cubicBezTo>
                      <a:cubicBezTo>
                        <a:pt x="684696" y="134730"/>
                        <a:pt x="728870" y="159026"/>
                        <a:pt x="768626" y="318052"/>
                      </a:cubicBezTo>
                      <a:cubicBezTo>
                        <a:pt x="808383" y="477078"/>
                        <a:pt x="861392" y="1046922"/>
                        <a:pt x="861392" y="1046922"/>
                      </a:cubicBezTo>
                      <a:lnTo>
                        <a:pt x="861392" y="1046922"/>
                      </a:ln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1" name="任意多边形: 形状 190"/>
                <p:cNvSpPr/>
                <p:nvPr/>
              </p:nvSpPr>
              <p:spPr>
                <a:xfrm rot="21350230">
                  <a:off x="530162" y="1289668"/>
                  <a:ext cx="930929" cy="625234"/>
                </a:xfrm>
                <a:custGeom>
                  <a:avLst/>
                  <a:gdLst>
                    <a:gd name="connsiteX0" fmla="*/ 0 w 1033670"/>
                    <a:gd name="connsiteY0" fmla="*/ 15404 h 823787"/>
                    <a:gd name="connsiteX1" fmla="*/ 530087 w 1033670"/>
                    <a:gd name="connsiteY1" fmla="*/ 108170 h 823787"/>
                    <a:gd name="connsiteX2" fmla="*/ 1033670 w 1033670"/>
                    <a:gd name="connsiteY2" fmla="*/ 823787 h 823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3670" h="823787">
                      <a:moveTo>
                        <a:pt x="0" y="15404"/>
                      </a:moveTo>
                      <a:cubicBezTo>
                        <a:pt x="178904" y="-5579"/>
                        <a:pt x="357809" y="-26561"/>
                        <a:pt x="530087" y="108170"/>
                      </a:cubicBezTo>
                      <a:cubicBezTo>
                        <a:pt x="702365" y="242901"/>
                        <a:pt x="868017" y="533344"/>
                        <a:pt x="1033670" y="823787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2" name="任意多边形: 形状 191"/>
                <p:cNvSpPr/>
                <p:nvPr/>
              </p:nvSpPr>
              <p:spPr>
                <a:xfrm rot="673953">
                  <a:off x="280579" y="1985168"/>
                  <a:ext cx="1195205" cy="657491"/>
                </a:xfrm>
                <a:custGeom>
                  <a:avLst/>
                  <a:gdLst>
                    <a:gd name="connsiteX0" fmla="*/ 0 w 1245705"/>
                    <a:gd name="connsiteY0" fmla="*/ 755374 h 755374"/>
                    <a:gd name="connsiteX1" fmla="*/ 808383 w 1245705"/>
                    <a:gd name="connsiteY1" fmla="*/ 583096 h 755374"/>
                    <a:gd name="connsiteX2" fmla="*/ 1245705 w 1245705"/>
                    <a:gd name="connsiteY2" fmla="*/ 0 h 755374"/>
                    <a:gd name="connsiteX3" fmla="*/ 1245705 w 1245705"/>
                    <a:gd name="connsiteY3" fmla="*/ 0 h 755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5705" h="755374">
                      <a:moveTo>
                        <a:pt x="0" y="755374"/>
                      </a:moveTo>
                      <a:cubicBezTo>
                        <a:pt x="300383" y="732183"/>
                        <a:pt x="600766" y="708992"/>
                        <a:pt x="808383" y="583096"/>
                      </a:cubicBezTo>
                      <a:cubicBezTo>
                        <a:pt x="1016001" y="457200"/>
                        <a:pt x="1245705" y="0"/>
                        <a:pt x="1245705" y="0"/>
                      </a:cubicBezTo>
                      <a:lnTo>
                        <a:pt x="1245705" y="0"/>
                      </a:ln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3" name="任意多边形: 形状 192"/>
                <p:cNvSpPr/>
                <p:nvPr/>
              </p:nvSpPr>
              <p:spPr>
                <a:xfrm rot="316119">
                  <a:off x="150491" y="1914266"/>
                  <a:ext cx="1305886" cy="669025"/>
                </a:xfrm>
                <a:custGeom>
                  <a:avLst/>
                  <a:gdLst>
                    <a:gd name="connsiteX0" fmla="*/ 102105 w 1268297"/>
                    <a:gd name="connsiteY0" fmla="*/ 781878 h 781878"/>
                    <a:gd name="connsiteX1" fmla="*/ 115357 w 1268297"/>
                    <a:gd name="connsiteY1" fmla="*/ 278296 h 781878"/>
                    <a:gd name="connsiteX2" fmla="*/ 1268297 w 1268297"/>
                    <a:gd name="connsiteY2" fmla="*/ 0 h 781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68297" h="781878">
                      <a:moveTo>
                        <a:pt x="102105" y="781878"/>
                      </a:moveTo>
                      <a:cubicBezTo>
                        <a:pt x="11548" y="595243"/>
                        <a:pt x="-79008" y="408609"/>
                        <a:pt x="115357" y="278296"/>
                      </a:cubicBezTo>
                      <a:cubicBezTo>
                        <a:pt x="309722" y="147983"/>
                        <a:pt x="789009" y="73991"/>
                        <a:pt x="1268297" y="0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4" name="任意多边形: 形状 193"/>
                <p:cNvSpPr/>
                <p:nvPr/>
              </p:nvSpPr>
              <p:spPr>
                <a:xfrm rot="316119">
                  <a:off x="319163" y="2057577"/>
                  <a:ext cx="1223600" cy="719743"/>
                </a:xfrm>
                <a:custGeom>
                  <a:avLst/>
                  <a:gdLst>
                    <a:gd name="connsiteX0" fmla="*/ 239475 w 1180380"/>
                    <a:gd name="connsiteY0" fmla="*/ 728870 h 981396"/>
                    <a:gd name="connsiteX1" fmla="*/ 936 w 1180380"/>
                    <a:gd name="connsiteY1" fmla="*/ 874643 h 981396"/>
                    <a:gd name="connsiteX2" fmla="*/ 173214 w 1180380"/>
                    <a:gd name="connsiteY2" fmla="*/ 980661 h 981396"/>
                    <a:gd name="connsiteX3" fmla="*/ 570780 w 1180380"/>
                    <a:gd name="connsiteY3" fmla="*/ 821635 h 981396"/>
                    <a:gd name="connsiteX4" fmla="*/ 994849 w 1180380"/>
                    <a:gd name="connsiteY4" fmla="*/ 742122 h 981396"/>
                    <a:gd name="connsiteX5" fmla="*/ 1180380 w 1180380"/>
                    <a:gd name="connsiteY5" fmla="*/ 0 h 981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80380" h="981396">
                      <a:moveTo>
                        <a:pt x="239475" y="728870"/>
                      </a:moveTo>
                      <a:cubicBezTo>
                        <a:pt x="125727" y="780774"/>
                        <a:pt x="11980" y="832678"/>
                        <a:pt x="936" y="874643"/>
                      </a:cubicBezTo>
                      <a:cubicBezTo>
                        <a:pt x="-10108" y="916608"/>
                        <a:pt x="78240" y="989496"/>
                        <a:pt x="173214" y="980661"/>
                      </a:cubicBezTo>
                      <a:cubicBezTo>
                        <a:pt x="268188" y="971826"/>
                        <a:pt x="433841" y="861392"/>
                        <a:pt x="570780" y="821635"/>
                      </a:cubicBezTo>
                      <a:cubicBezTo>
                        <a:pt x="707719" y="781879"/>
                        <a:pt x="893249" y="879061"/>
                        <a:pt x="994849" y="742122"/>
                      </a:cubicBezTo>
                      <a:cubicBezTo>
                        <a:pt x="1096449" y="605183"/>
                        <a:pt x="1138414" y="302591"/>
                        <a:pt x="1180380" y="0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95" name="任意多边形: 形状 194"/>
                <p:cNvSpPr/>
                <p:nvPr/>
              </p:nvSpPr>
              <p:spPr>
                <a:xfrm rot="316119">
                  <a:off x="456445" y="2042128"/>
                  <a:ext cx="1191635" cy="980531"/>
                </a:xfrm>
                <a:custGeom>
                  <a:avLst/>
                  <a:gdLst>
                    <a:gd name="connsiteX0" fmla="*/ 75229 w 1241985"/>
                    <a:gd name="connsiteY0" fmla="*/ 861391 h 1126507"/>
                    <a:gd name="connsiteX1" fmla="*/ 22220 w 1241985"/>
                    <a:gd name="connsiteY1" fmla="*/ 914400 h 1126507"/>
                    <a:gd name="connsiteX2" fmla="*/ 8968 w 1241985"/>
                    <a:gd name="connsiteY2" fmla="*/ 1046921 h 1126507"/>
                    <a:gd name="connsiteX3" fmla="*/ 154742 w 1241985"/>
                    <a:gd name="connsiteY3" fmla="*/ 1126435 h 1126507"/>
                    <a:gd name="connsiteX4" fmla="*/ 313768 w 1241985"/>
                    <a:gd name="connsiteY4" fmla="*/ 1060174 h 1126507"/>
                    <a:gd name="connsiteX5" fmla="*/ 830603 w 1241985"/>
                    <a:gd name="connsiteY5" fmla="*/ 1007165 h 1126507"/>
                    <a:gd name="connsiteX6" fmla="*/ 1201664 w 1241985"/>
                    <a:gd name="connsiteY6" fmla="*/ 755374 h 1126507"/>
                    <a:gd name="connsiteX7" fmla="*/ 1214916 w 1241985"/>
                    <a:gd name="connsiteY7" fmla="*/ 0 h 11265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41985" h="1126507">
                      <a:moveTo>
                        <a:pt x="75229" y="861391"/>
                      </a:moveTo>
                      <a:cubicBezTo>
                        <a:pt x="54246" y="872434"/>
                        <a:pt x="33263" y="883478"/>
                        <a:pt x="22220" y="914400"/>
                      </a:cubicBezTo>
                      <a:cubicBezTo>
                        <a:pt x="11177" y="945322"/>
                        <a:pt x="-13119" y="1011582"/>
                        <a:pt x="8968" y="1046921"/>
                      </a:cubicBezTo>
                      <a:cubicBezTo>
                        <a:pt x="31055" y="1082260"/>
                        <a:pt x="103942" y="1124226"/>
                        <a:pt x="154742" y="1126435"/>
                      </a:cubicBezTo>
                      <a:cubicBezTo>
                        <a:pt x="205542" y="1128644"/>
                        <a:pt x="201125" y="1080052"/>
                        <a:pt x="313768" y="1060174"/>
                      </a:cubicBezTo>
                      <a:cubicBezTo>
                        <a:pt x="426411" y="1040296"/>
                        <a:pt x="682620" y="1057965"/>
                        <a:pt x="830603" y="1007165"/>
                      </a:cubicBezTo>
                      <a:cubicBezTo>
                        <a:pt x="978586" y="956365"/>
                        <a:pt x="1137612" y="923235"/>
                        <a:pt x="1201664" y="755374"/>
                      </a:cubicBezTo>
                      <a:cubicBezTo>
                        <a:pt x="1265716" y="587513"/>
                        <a:pt x="1240316" y="293756"/>
                        <a:pt x="1214916" y="0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196" name="组合 195"/>
                <p:cNvGrpSpPr/>
                <p:nvPr/>
              </p:nvGrpSpPr>
              <p:grpSpPr>
                <a:xfrm rot="501345">
                  <a:off x="1586223" y="2143146"/>
                  <a:ext cx="1397444" cy="1046015"/>
                  <a:chOff x="5212107" y="3909391"/>
                  <a:chExt cx="1931192" cy="1445537"/>
                </a:xfrm>
                <a:grpFill/>
              </p:grpSpPr>
              <p:sp>
                <p:nvSpPr>
                  <p:cNvPr id="227" name="任意多边形: 形状 226"/>
                  <p:cNvSpPr/>
                  <p:nvPr/>
                </p:nvSpPr>
                <p:spPr>
                  <a:xfrm>
                    <a:off x="5526157" y="3909391"/>
                    <a:ext cx="1617142" cy="810917"/>
                  </a:xfrm>
                  <a:custGeom>
                    <a:avLst/>
                    <a:gdLst>
                      <a:gd name="connsiteX0" fmla="*/ 0 w 1553495"/>
                      <a:gd name="connsiteY0" fmla="*/ 0 h 675861"/>
                      <a:gd name="connsiteX1" fmla="*/ 914400 w 1553495"/>
                      <a:gd name="connsiteY1" fmla="*/ 53009 h 675861"/>
                      <a:gd name="connsiteX2" fmla="*/ 1417982 w 1553495"/>
                      <a:gd name="connsiteY2" fmla="*/ 291548 h 675861"/>
                      <a:gd name="connsiteX3" fmla="*/ 1550504 w 1553495"/>
                      <a:gd name="connsiteY3" fmla="*/ 543339 h 675861"/>
                      <a:gd name="connsiteX4" fmla="*/ 1497495 w 1553495"/>
                      <a:gd name="connsiteY4" fmla="*/ 675861 h 675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3495" h="675861">
                        <a:moveTo>
                          <a:pt x="0" y="0"/>
                        </a:moveTo>
                        <a:cubicBezTo>
                          <a:pt x="339035" y="2209"/>
                          <a:pt x="678070" y="4418"/>
                          <a:pt x="914400" y="53009"/>
                        </a:cubicBezTo>
                        <a:cubicBezTo>
                          <a:pt x="1150730" y="101600"/>
                          <a:pt x="1311965" y="209826"/>
                          <a:pt x="1417982" y="291548"/>
                        </a:cubicBezTo>
                        <a:cubicBezTo>
                          <a:pt x="1523999" y="373270"/>
                          <a:pt x="1537252" y="479287"/>
                          <a:pt x="1550504" y="543339"/>
                        </a:cubicBezTo>
                        <a:cubicBezTo>
                          <a:pt x="1563756" y="607391"/>
                          <a:pt x="1530625" y="641626"/>
                          <a:pt x="1497495" y="675861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8" name="任意多边形: 形状 227"/>
                  <p:cNvSpPr/>
                  <p:nvPr/>
                </p:nvSpPr>
                <p:spPr>
                  <a:xfrm>
                    <a:off x="5353878" y="3984305"/>
                    <a:ext cx="1752635" cy="918999"/>
                  </a:xfrm>
                  <a:custGeom>
                    <a:avLst/>
                    <a:gdLst>
                      <a:gd name="connsiteX0" fmla="*/ 0 w 1752635"/>
                      <a:gd name="connsiteY0" fmla="*/ 17852 h 918999"/>
                      <a:gd name="connsiteX1" fmla="*/ 874644 w 1752635"/>
                      <a:gd name="connsiteY1" fmla="*/ 17852 h 918999"/>
                      <a:gd name="connsiteX2" fmla="*/ 1325218 w 1752635"/>
                      <a:gd name="connsiteY2" fmla="*/ 203382 h 918999"/>
                      <a:gd name="connsiteX3" fmla="*/ 1683026 w 1752635"/>
                      <a:gd name="connsiteY3" fmla="*/ 600947 h 918999"/>
                      <a:gd name="connsiteX4" fmla="*/ 1749287 w 1752635"/>
                      <a:gd name="connsiteY4" fmla="*/ 865991 h 918999"/>
                      <a:gd name="connsiteX5" fmla="*/ 1630018 w 1752635"/>
                      <a:gd name="connsiteY5" fmla="*/ 918999 h 9189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52635" h="918999">
                        <a:moveTo>
                          <a:pt x="0" y="17852"/>
                        </a:moveTo>
                        <a:cubicBezTo>
                          <a:pt x="326887" y="2391"/>
                          <a:pt x="653774" y="-13070"/>
                          <a:pt x="874644" y="17852"/>
                        </a:cubicBezTo>
                        <a:cubicBezTo>
                          <a:pt x="1095514" y="48774"/>
                          <a:pt x="1190488" y="106199"/>
                          <a:pt x="1325218" y="203382"/>
                        </a:cubicBezTo>
                        <a:cubicBezTo>
                          <a:pt x="1459948" y="300565"/>
                          <a:pt x="1612348" y="490512"/>
                          <a:pt x="1683026" y="600947"/>
                        </a:cubicBezTo>
                        <a:cubicBezTo>
                          <a:pt x="1753704" y="711382"/>
                          <a:pt x="1758122" y="812982"/>
                          <a:pt x="1749287" y="865991"/>
                        </a:cubicBezTo>
                        <a:cubicBezTo>
                          <a:pt x="1740452" y="919000"/>
                          <a:pt x="1685235" y="918999"/>
                          <a:pt x="1630018" y="918999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9" name="任意多边形: 形状 228"/>
                  <p:cNvSpPr/>
                  <p:nvPr/>
                </p:nvSpPr>
                <p:spPr>
                  <a:xfrm>
                    <a:off x="5212107" y="4028661"/>
                    <a:ext cx="1813268" cy="1326267"/>
                  </a:xfrm>
                  <a:custGeom>
                    <a:avLst/>
                    <a:gdLst>
                      <a:gd name="connsiteX0" fmla="*/ 128519 w 1813268"/>
                      <a:gd name="connsiteY0" fmla="*/ 0 h 1326267"/>
                      <a:gd name="connsiteX1" fmla="*/ 883893 w 1813268"/>
                      <a:gd name="connsiteY1" fmla="*/ 53009 h 1326267"/>
                      <a:gd name="connsiteX2" fmla="*/ 1321215 w 1813268"/>
                      <a:gd name="connsiteY2" fmla="*/ 212035 h 1326267"/>
                      <a:gd name="connsiteX3" fmla="*/ 1639267 w 1813268"/>
                      <a:gd name="connsiteY3" fmla="*/ 569843 h 1326267"/>
                      <a:gd name="connsiteX4" fmla="*/ 1811545 w 1813268"/>
                      <a:gd name="connsiteY4" fmla="*/ 940904 h 1326267"/>
                      <a:gd name="connsiteX5" fmla="*/ 1718780 w 1813268"/>
                      <a:gd name="connsiteY5" fmla="*/ 1258956 h 1326267"/>
                      <a:gd name="connsiteX6" fmla="*/ 1573006 w 1813268"/>
                      <a:gd name="connsiteY6" fmla="*/ 1245704 h 1326267"/>
                      <a:gd name="connsiteX7" fmla="*/ 1162189 w 1813268"/>
                      <a:gd name="connsiteY7" fmla="*/ 410817 h 1326267"/>
                      <a:gd name="connsiteX8" fmla="*/ 102015 w 1813268"/>
                      <a:gd name="connsiteY8" fmla="*/ 53009 h 1326267"/>
                      <a:gd name="connsiteX9" fmla="*/ 102015 w 1813268"/>
                      <a:gd name="connsiteY9" fmla="*/ 66261 h 1326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13268" h="1326267">
                        <a:moveTo>
                          <a:pt x="128519" y="0"/>
                        </a:moveTo>
                        <a:cubicBezTo>
                          <a:pt x="406814" y="8835"/>
                          <a:pt x="685110" y="17670"/>
                          <a:pt x="883893" y="53009"/>
                        </a:cubicBezTo>
                        <a:cubicBezTo>
                          <a:pt x="1082676" y="88348"/>
                          <a:pt x="1195319" y="125896"/>
                          <a:pt x="1321215" y="212035"/>
                        </a:cubicBezTo>
                        <a:cubicBezTo>
                          <a:pt x="1447111" y="298174"/>
                          <a:pt x="1557545" y="448365"/>
                          <a:pt x="1639267" y="569843"/>
                        </a:cubicBezTo>
                        <a:cubicBezTo>
                          <a:pt x="1720989" y="691321"/>
                          <a:pt x="1798293" y="826052"/>
                          <a:pt x="1811545" y="940904"/>
                        </a:cubicBezTo>
                        <a:cubicBezTo>
                          <a:pt x="1824797" y="1055756"/>
                          <a:pt x="1758536" y="1208156"/>
                          <a:pt x="1718780" y="1258956"/>
                        </a:cubicBezTo>
                        <a:cubicBezTo>
                          <a:pt x="1679024" y="1309756"/>
                          <a:pt x="1665771" y="1387060"/>
                          <a:pt x="1573006" y="1245704"/>
                        </a:cubicBezTo>
                        <a:cubicBezTo>
                          <a:pt x="1480241" y="1104348"/>
                          <a:pt x="1407354" y="609599"/>
                          <a:pt x="1162189" y="410817"/>
                        </a:cubicBezTo>
                        <a:cubicBezTo>
                          <a:pt x="917024" y="212035"/>
                          <a:pt x="278711" y="110435"/>
                          <a:pt x="102015" y="53009"/>
                        </a:cubicBezTo>
                        <a:cubicBezTo>
                          <a:pt x="-74681" y="-4417"/>
                          <a:pt x="13667" y="30922"/>
                          <a:pt x="102015" y="66261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0" name="任意多边形: 形状 229"/>
                  <p:cNvSpPr/>
                  <p:nvPr/>
                </p:nvSpPr>
                <p:spPr>
                  <a:xfrm>
                    <a:off x="5261113" y="4055165"/>
                    <a:ext cx="1550504" cy="1285461"/>
                  </a:xfrm>
                  <a:custGeom>
                    <a:avLst/>
                    <a:gdLst>
                      <a:gd name="connsiteX0" fmla="*/ 0 w 1550504"/>
                      <a:gd name="connsiteY0" fmla="*/ 0 h 1285461"/>
                      <a:gd name="connsiteX1" fmla="*/ 304800 w 1550504"/>
                      <a:gd name="connsiteY1" fmla="*/ 225287 h 1285461"/>
                      <a:gd name="connsiteX2" fmla="*/ 530087 w 1550504"/>
                      <a:gd name="connsiteY2" fmla="*/ 583096 h 1285461"/>
                      <a:gd name="connsiteX3" fmla="*/ 1073426 w 1550504"/>
                      <a:gd name="connsiteY3" fmla="*/ 689113 h 1285461"/>
                      <a:gd name="connsiteX4" fmla="*/ 1258957 w 1550504"/>
                      <a:gd name="connsiteY4" fmla="*/ 1046922 h 1285461"/>
                      <a:gd name="connsiteX5" fmla="*/ 1550504 w 1550504"/>
                      <a:gd name="connsiteY5" fmla="*/ 1285461 h 1285461"/>
                      <a:gd name="connsiteX6" fmla="*/ 1550504 w 1550504"/>
                      <a:gd name="connsiteY6" fmla="*/ 1285461 h 12854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50504" h="1285461">
                        <a:moveTo>
                          <a:pt x="0" y="0"/>
                        </a:moveTo>
                        <a:cubicBezTo>
                          <a:pt x="108226" y="64052"/>
                          <a:pt x="216452" y="128104"/>
                          <a:pt x="304800" y="225287"/>
                        </a:cubicBezTo>
                        <a:cubicBezTo>
                          <a:pt x="393148" y="322470"/>
                          <a:pt x="401983" y="505792"/>
                          <a:pt x="530087" y="583096"/>
                        </a:cubicBezTo>
                        <a:cubicBezTo>
                          <a:pt x="658191" y="660400"/>
                          <a:pt x="951948" y="611809"/>
                          <a:pt x="1073426" y="689113"/>
                        </a:cubicBezTo>
                        <a:cubicBezTo>
                          <a:pt x="1194904" y="766417"/>
                          <a:pt x="1179444" y="947531"/>
                          <a:pt x="1258957" y="1046922"/>
                        </a:cubicBezTo>
                        <a:cubicBezTo>
                          <a:pt x="1338470" y="1146313"/>
                          <a:pt x="1550504" y="1285461"/>
                          <a:pt x="1550504" y="1285461"/>
                        </a:cubicBezTo>
                        <a:lnTo>
                          <a:pt x="1550504" y="1285461"/>
                        </a:ln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97" name="任意多边形: 形状 196"/>
                <p:cNvSpPr/>
                <p:nvPr/>
              </p:nvSpPr>
              <p:spPr>
                <a:xfrm rot="822602">
                  <a:off x="1559930" y="2283095"/>
                  <a:ext cx="583339" cy="823577"/>
                </a:xfrm>
                <a:custGeom>
                  <a:avLst/>
                  <a:gdLst>
                    <a:gd name="connsiteX0" fmla="*/ 0 w 738570"/>
                    <a:gd name="connsiteY0" fmla="*/ 0 h 993913"/>
                    <a:gd name="connsiteX1" fmla="*/ 344557 w 738570"/>
                    <a:gd name="connsiteY1" fmla="*/ 291547 h 993913"/>
                    <a:gd name="connsiteX2" fmla="*/ 689113 w 738570"/>
                    <a:gd name="connsiteY2" fmla="*/ 609600 h 993913"/>
                    <a:gd name="connsiteX3" fmla="*/ 728870 w 738570"/>
                    <a:gd name="connsiteY3" fmla="*/ 993913 h 99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8570" h="993913">
                      <a:moveTo>
                        <a:pt x="0" y="0"/>
                      </a:moveTo>
                      <a:cubicBezTo>
                        <a:pt x="114852" y="94973"/>
                        <a:pt x="229705" y="189947"/>
                        <a:pt x="344557" y="291547"/>
                      </a:cubicBezTo>
                      <a:cubicBezTo>
                        <a:pt x="459409" y="393147"/>
                        <a:pt x="625061" y="492539"/>
                        <a:pt x="689113" y="609600"/>
                      </a:cubicBezTo>
                      <a:cubicBezTo>
                        <a:pt x="753165" y="726661"/>
                        <a:pt x="741017" y="860287"/>
                        <a:pt x="728870" y="993913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8" name="任意多边形: 形状 197"/>
                <p:cNvSpPr/>
                <p:nvPr/>
              </p:nvSpPr>
              <p:spPr>
                <a:xfrm rot="316119">
                  <a:off x="2091998" y="2698920"/>
                  <a:ext cx="55356" cy="277819"/>
                </a:xfrm>
                <a:custGeom>
                  <a:avLst/>
                  <a:gdLst>
                    <a:gd name="connsiteX0" fmla="*/ 69471 w 69471"/>
                    <a:gd name="connsiteY0" fmla="*/ 0 h 348656"/>
                    <a:gd name="connsiteX1" fmla="*/ 3210 w 69471"/>
                    <a:gd name="connsiteY1" fmla="*/ 318052 h 348656"/>
                    <a:gd name="connsiteX2" fmla="*/ 16462 w 69471"/>
                    <a:gd name="connsiteY2" fmla="*/ 318052 h 348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9471" h="348656">
                      <a:moveTo>
                        <a:pt x="69471" y="0"/>
                      </a:moveTo>
                      <a:cubicBezTo>
                        <a:pt x="41862" y="132521"/>
                        <a:pt x="12045" y="265043"/>
                        <a:pt x="3210" y="318052"/>
                      </a:cubicBezTo>
                      <a:cubicBezTo>
                        <a:pt x="-5625" y="371061"/>
                        <a:pt x="5418" y="344556"/>
                        <a:pt x="16462" y="318052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9" name="任意多边形: 形状 198"/>
                <p:cNvSpPr/>
                <p:nvPr/>
              </p:nvSpPr>
              <p:spPr>
                <a:xfrm rot="316119">
                  <a:off x="2054707" y="2709595"/>
                  <a:ext cx="124284" cy="434159"/>
                </a:xfrm>
                <a:custGeom>
                  <a:avLst/>
                  <a:gdLst>
                    <a:gd name="connsiteX0" fmla="*/ 145773 w 155974"/>
                    <a:gd name="connsiteY0" fmla="*/ 0 h 544859"/>
                    <a:gd name="connsiteX1" fmla="*/ 145773 w 155974"/>
                    <a:gd name="connsiteY1" fmla="*/ 185530 h 544859"/>
                    <a:gd name="connsiteX2" fmla="*/ 39756 w 155974"/>
                    <a:gd name="connsiteY2" fmla="*/ 490330 h 544859"/>
                    <a:gd name="connsiteX3" fmla="*/ 0 w 155974"/>
                    <a:gd name="connsiteY3" fmla="*/ 543339 h 544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5974" h="544859">
                      <a:moveTo>
                        <a:pt x="145773" y="0"/>
                      </a:moveTo>
                      <a:cubicBezTo>
                        <a:pt x="154607" y="51904"/>
                        <a:pt x="163442" y="103809"/>
                        <a:pt x="145773" y="185530"/>
                      </a:cubicBezTo>
                      <a:cubicBezTo>
                        <a:pt x="128104" y="267251"/>
                        <a:pt x="39756" y="490330"/>
                        <a:pt x="39756" y="490330"/>
                      </a:cubicBezTo>
                      <a:cubicBezTo>
                        <a:pt x="15460" y="549965"/>
                        <a:pt x="7730" y="546652"/>
                        <a:pt x="0" y="543339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0" name="任意多边形: 形状 199"/>
                <p:cNvSpPr/>
                <p:nvPr/>
              </p:nvSpPr>
              <p:spPr>
                <a:xfrm rot="316119">
                  <a:off x="2143950" y="2761637"/>
                  <a:ext cx="253434" cy="240436"/>
                </a:xfrm>
                <a:custGeom>
                  <a:avLst/>
                  <a:gdLst>
                    <a:gd name="connsiteX0" fmla="*/ 331304 w 331304"/>
                    <a:gd name="connsiteY0" fmla="*/ 0 h 243548"/>
                    <a:gd name="connsiteX1" fmla="*/ 238539 w 331304"/>
                    <a:gd name="connsiteY1" fmla="*/ 212035 h 243548"/>
                    <a:gd name="connsiteX2" fmla="*/ 0 w 331304"/>
                    <a:gd name="connsiteY2" fmla="*/ 238539 h 243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1304" h="243548">
                      <a:moveTo>
                        <a:pt x="331304" y="0"/>
                      </a:moveTo>
                      <a:cubicBezTo>
                        <a:pt x="312530" y="86139"/>
                        <a:pt x="293756" y="172279"/>
                        <a:pt x="238539" y="212035"/>
                      </a:cubicBezTo>
                      <a:cubicBezTo>
                        <a:pt x="183322" y="251792"/>
                        <a:pt x="91661" y="245165"/>
                        <a:pt x="0" y="238539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1" name="任意多边形: 形状 200"/>
                <p:cNvSpPr/>
                <p:nvPr/>
              </p:nvSpPr>
              <p:spPr>
                <a:xfrm rot="316119">
                  <a:off x="578300" y="2597286"/>
                  <a:ext cx="1090060" cy="678052"/>
                </a:xfrm>
                <a:custGeom>
                  <a:avLst/>
                  <a:gdLst>
                    <a:gd name="connsiteX0" fmla="*/ 256217 w 1368000"/>
                    <a:gd name="connsiteY0" fmla="*/ 477078 h 850939"/>
                    <a:gd name="connsiteX1" fmla="*/ 110443 w 1368000"/>
                    <a:gd name="connsiteY1" fmla="*/ 728869 h 850939"/>
                    <a:gd name="connsiteX2" fmla="*/ 30930 w 1368000"/>
                    <a:gd name="connsiteY2" fmla="*/ 742121 h 850939"/>
                    <a:gd name="connsiteX3" fmla="*/ 17678 w 1368000"/>
                    <a:gd name="connsiteY3" fmla="*/ 821634 h 850939"/>
                    <a:gd name="connsiteX4" fmla="*/ 269469 w 1368000"/>
                    <a:gd name="connsiteY4" fmla="*/ 795130 h 850939"/>
                    <a:gd name="connsiteX5" fmla="*/ 614025 w 1368000"/>
                    <a:gd name="connsiteY5" fmla="*/ 689113 h 850939"/>
                    <a:gd name="connsiteX6" fmla="*/ 733295 w 1368000"/>
                    <a:gd name="connsiteY6" fmla="*/ 424069 h 850939"/>
                    <a:gd name="connsiteX7" fmla="*/ 640530 w 1368000"/>
                    <a:gd name="connsiteY7" fmla="*/ 662608 h 850939"/>
                    <a:gd name="connsiteX8" fmla="*/ 733295 w 1368000"/>
                    <a:gd name="connsiteY8" fmla="*/ 848139 h 850939"/>
                    <a:gd name="connsiteX9" fmla="*/ 852564 w 1368000"/>
                    <a:gd name="connsiteY9" fmla="*/ 768626 h 850939"/>
                    <a:gd name="connsiteX10" fmla="*/ 1038095 w 1368000"/>
                    <a:gd name="connsiteY10" fmla="*/ 689113 h 850939"/>
                    <a:gd name="connsiteX11" fmla="*/ 1329643 w 1368000"/>
                    <a:gd name="connsiteY11" fmla="*/ 742121 h 850939"/>
                    <a:gd name="connsiteX12" fmla="*/ 1356147 w 1368000"/>
                    <a:gd name="connsiteY12" fmla="*/ 569843 h 850939"/>
                    <a:gd name="connsiteX13" fmla="*/ 1250130 w 1368000"/>
                    <a:gd name="connsiteY13" fmla="*/ 437321 h 850939"/>
                    <a:gd name="connsiteX14" fmla="*/ 1263382 w 1368000"/>
                    <a:gd name="connsiteY14" fmla="*/ 0 h 85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368000" h="850939">
                      <a:moveTo>
                        <a:pt x="256217" y="477078"/>
                      </a:moveTo>
                      <a:cubicBezTo>
                        <a:pt x="202104" y="580886"/>
                        <a:pt x="147991" y="684695"/>
                        <a:pt x="110443" y="728869"/>
                      </a:cubicBezTo>
                      <a:cubicBezTo>
                        <a:pt x="72895" y="773043"/>
                        <a:pt x="46391" y="726660"/>
                        <a:pt x="30930" y="742121"/>
                      </a:cubicBezTo>
                      <a:cubicBezTo>
                        <a:pt x="15469" y="757582"/>
                        <a:pt x="-22079" y="812799"/>
                        <a:pt x="17678" y="821634"/>
                      </a:cubicBezTo>
                      <a:cubicBezTo>
                        <a:pt x="57434" y="830469"/>
                        <a:pt x="170078" y="817217"/>
                        <a:pt x="269469" y="795130"/>
                      </a:cubicBezTo>
                      <a:cubicBezTo>
                        <a:pt x="368860" y="773043"/>
                        <a:pt x="536721" y="750957"/>
                        <a:pt x="614025" y="689113"/>
                      </a:cubicBezTo>
                      <a:cubicBezTo>
                        <a:pt x="691329" y="627269"/>
                        <a:pt x="728878" y="428486"/>
                        <a:pt x="733295" y="424069"/>
                      </a:cubicBezTo>
                      <a:cubicBezTo>
                        <a:pt x="737712" y="419652"/>
                        <a:pt x="640530" y="591930"/>
                        <a:pt x="640530" y="662608"/>
                      </a:cubicBezTo>
                      <a:cubicBezTo>
                        <a:pt x="640530" y="733286"/>
                        <a:pt x="697956" y="830469"/>
                        <a:pt x="733295" y="848139"/>
                      </a:cubicBezTo>
                      <a:cubicBezTo>
                        <a:pt x="768634" y="865809"/>
                        <a:pt x="801764" y="795130"/>
                        <a:pt x="852564" y="768626"/>
                      </a:cubicBezTo>
                      <a:cubicBezTo>
                        <a:pt x="903364" y="742122"/>
                        <a:pt x="958582" y="693530"/>
                        <a:pt x="1038095" y="689113"/>
                      </a:cubicBezTo>
                      <a:cubicBezTo>
                        <a:pt x="1117608" y="684696"/>
                        <a:pt x="1276634" y="761999"/>
                        <a:pt x="1329643" y="742121"/>
                      </a:cubicBezTo>
                      <a:cubicBezTo>
                        <a:pt x="1382652" y="722243"/>
                        <a:pt x="1369399" y="620643"/>
                        <a:pt x="1356147" y="569843"/>
                      </a:cubicBezTo>
                      <a:cubicBezTo>
                        <a:pt x="1342895" y="519043"/>
                        <a:pt x="1265591" y="532295"/>
                        <a:pt x="1250130" y="437321"/>
                      </a:cubicBezTo>
                      <a:cubicBezTo>
                        <a:pt x="1234669" y="342347"/>
                        <a:pt x="1249025" y="171173"/>
                        <a:pt x="1263382" y="0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2" name="任意多边形: 形状 201"/>
                <p:cNvSpPr/>
                <p:nvPr/>
              </p:nvSpPr>
              <p:spPr>
                <a:xfrm rot="316119">
                  <a:off x="1598197" y="2243861"/>
                  <a:ext cx="343385" cy="926922"/>
                </a:xfrm>
                <a:custGeom>
                  <a:avLst/>
                  <a:gdLst>
                    <a:gd name="connsiteX0" fmla="*/ 0 w 430940"/>
                    <a:gd name="connsiteY0" fmla="*/ 0 h 1163266"/>
                    <a:gd name="connsiteX1" fmla="*/ 371061 w 430940"/>
                    <a:gd name="connsiteY1" fmla="*/ 728869 h 1163266"/>
                    <a:gd name="connsiteX2" fmla="*/ 424069 w 430940"/>
                    <a:gd name="connsiteY2" fmla="*/ 1113182 h 1163266"/>
                    <a:gd name="connsiteX3" fmla="*/ 304800 w 430940"/>
                    <a:gd name="connsiteY3" fmla="*/ 1152939 h 1163266"/>
                    <a:gd name="connsiteX4" fmla="*/ 265043 w 430940"/>
                    <a:gd name="connsiteY4" fmla="*/ 1060174 h 1163266"/>
                    <a:gd name="connsiteX5" fmla="*/ 159026 w 430940"/>
                    <a:gd name="connsiteY5" fmla="*/ 1113182 h 1163266"/>
                    <a:gd name="connsiteX6" fmla="*/ 106017 w 430940"/>
                    <a:gd name="connsiteY6" fmla="*/ 1152939 h 1163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30940" h="1163266">
                      <a:moveTo>
                        <a:pt x="0" y="0"/>
                      </a:moveTo>
                      <a:cubicBezTo>
                        <a:pt x="150191" y="271669"/>
                        <a:pt x="300383" y="543339"/>
                        <a:pt x="371061" y="728869"/>
                      </a:cubicBezTo>
                      <a:cubicBezTo>
                        <a:pt x="441739" y="914399"/>
                        <a:pt x="435113" y="1042504"/>
                        <a:pt x="424069" y="1113182"/>
                      </a:cubicBezTo>
                      <a:cubicBezTo>
                        <a:pt x="413026" y="1183860"/>
                        <a:pt x="331304" y="1161774"/>
                        <a:pt x="304800" y="1152939"/>
                      </a:cubicBezTo>
                      <a:cubicBezTo>
                        <a:pt x="278296" y="1144104"/>
                        <a:pt x="289339" y="1066800"/>
                        <a:pt x="265043" y="1060174"/>
                      </a:cubicBezTo>
                      <a:cubicBezTo>
                        <a:pt x="240747" y="1053548"/>
                        <a:pt x="159026" y="1113182"/>
                        <a:pt x="159026" y="1113182"/>
                      </a:cubicBezTo>
                      <a:cubicBezTo>
                        <a:pt x="132522" y="1128643"/>
                        <a:pt x="119269" y="1140791"/>
                        <a:pt x="106017" y="1152939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3" name="任意多边形: 形状 202"/>
                <p:cNvSpPr/>
                <p:nvPr/>
              </p:nvSpPr>
              <p:spPr>
                <a:xfrm rot="316119">
                  <a:off x="1898187" y="3097377"/>
                  <a:ext cx="126716" cy="63439"/>
                </a:xfrm>
                <a:custGeom>
                  <a:avLst/>
                  <a:gdLst>
                    <a:gd name="connsiteX0" fmla="*/ 0 w 159026"/>
                    <a:gd name="connsiteY0" fmla="*/ 79615 h 79615"/>
                    <a:gd name="connsiteX1" fmla="*/ 66261 w 159026"/>
                    <a:gd name="connsiteY1" fmla="*/ 101 h 79615"/>
                    <a:gd name="connsiteX2" fmla="*/ 159026 w 159026"/>
                    <a:gd name="connsiteY2" fmla="*/ 66362 h 79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9026" h="79615">
                      <a:moveTo>
                        <a:pt x="0" y="79615"/>
                      </a:moveTo>
                      <a:cubicBezTo>
                        <a:pt x="19878" y="40962"/>
                        <a:pt x="39757" y="2310"/>
                        <a:pt x="66261" y="101"/>
                      </a:cubicBezTo>
                      <a:cubicBezTo>
                        <a:pt x="92765" y="-2108"/>
                        <a:pt x="125895" y="32127"/>
                        <a:pt x="159026" y="66362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4" name="任意多边形: 形状 203"/>
                <p:cNvSpPr/>
                <p:nvPr/>
              </p:nvSpPr>
              <p:spPr>
                <a:xfrm rot="316119">
                  <a:off x="101715" y="1496088"/>
                  <a:ext cx="1426321" cy="454919"/>
                </a:xfrm>
                <a:custGeom>
                  <a:avLst/>
                  <a:gdLst>
                    <a:gd name="connsiteX0" fmla="*/ 1710487 w 1790000"/>
                    <a:gd name="connsiteY0" fmla="*/ 468191 h 570913"/>
                    <a:gd name="connsiteX1" fmla="*/ 1352679 w 1790000"/>
                    <a:gd name="connsiteY1" fmla="*/ 150138 h 570913"/>
                    <a:gd name="connsiteX2" fmla="*/ 888853 w 1790000"/>
                    <a:gd name="connsiteY2" fmla="*/ 4364 h 570913"/>
                    <a:gd name="connsiteX3" fmla="*/ 239496 w 1790000"/>
                    <a:gd name="connsiteY3" fmla="*/ 83877 h 570913"/>
                    <a:gd name="connsiteX4" fmla="*/ 957 w 1790000"/>
                    <a:gd name="connsiteY4" fmla="*/ 521199 h 570913"/>
                    <a:gd name="connsiteX5" fmla="*/ 173235 w 1790000"/>
                    <a:gd name="connsiteY5" fmla="*/ 547704 h 570913"/>
                    <a:gd name="connsiteX6" fmla="*/ 584053 w 1790000"/>
                    <a:gd name="connsiteY6" fmla="*/ 401930 h 570913"/>
                    <a:gd name="connsiteX7" fmla="*/ 1008122 w 1790000"/>
                    <a:gd name="connsiteY7" fmla="*/ 547704 h 570913"/>
                    <a:gd name="connsiteX8" fmla="*/ 1790000 w 1790000"/>
                    <a:gd name="connsiteY8" fmla="*/ 534451 h 570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90000" h="570913">
                      <a:moveTo>
                        <a:pt x="1710487" y="468191"/>
                      </a:moveTo>
                      <a:cubicBezTo>
                        <a:pt x="1600052" y="347816"/>
                        <a:pt x="1489618" y="227442"/>
                        <a:pt x="1352679" y="150138"/>
                      </a:cubicBezTo>
                      <a:cubicBezTo>
                        <a:pt x="1215740" y="72834"/>
                        <a:pt x="1074383" y="15407"/>
                        <a:pt x="888853" y="4364"/>
                      </a:cubicBezTo>
                      <a:cubicBezTo>
                        <a:pt x="703323" y="-6679"/>
                        <a:pt x="387479" y="-2262"/>
                        <a:pt x="239496" y="83877"/>
                      </a:cubicBezTo>
                      <a:cubicBezTo>
                        <a:pt x="91513" y="170016"/>
                        <a:pt x="12000" y="443895"/>
                        <a:pt x="957" y="521199"/>
                      </a:cubicBezTo>
                      <a:cubicBezTo>
                        <a:pt x="-10086" y="598503"/>
                        <a:pt x="76052" y="567582"/>
                        <a:pt x="173235" y="547704"/>
                      </a:cubicBezTo>
                      <a:cubicBezTo>
                        <a:pt x="270418" y="527826"/>
                        <a:pt x="444905" y="401930"/>
                        <a:pt x="584053" y="401930"/>
                      </a:cubicBezTo>
                      <a:cubicBezTo>
                        <a:pt x="723201" y="401930"/>
                        <a:pt x="807131" y="525617"/>
                        <a:pt x="1008122" y="547704"/>
                      </a:cubicBezTo>
                      <a:cubicBezTo>
                        <a:pt x="1209113" y="569791"/>
                        <a:pt x="1499556" y="552121"/>
                        <a:pt x="1790000" y="534451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5" name="任意多边形: 形状 204"/>
                <p:cNvSpPr/>
                <p:nvPr/>
              </p:nvSpPr>
              <p:spPr>
                <a:xfrm rot="316119">
                  <a:off x="139515" y="1665540"/>
                  <a:ext cx="1308143" cy="254751"/>
                </a:xfrm>
                <a:custGeom>
                  <a:avLst/>
                  <a:gdLst>
                    <a:gd name="connsiteX0" fmla="*/ 0 w 1696278"/>
                    <a:gd name="connsiteY0" fmla="*/ 385968 h 385968"/>
                    <a:gd name="connsiteX1" fmla="*/ 424070 w 1696278"/>
                    <a:gd name="connsiteY1" fmla="*/ 41412 h 385968"/>
                    <a:gd name="connsiteX2" fmla="*/ 927652 w 1696278"/>
                    <a:gd name="connsiteY2" fmla="*/ 28160 h 385968"/>
                    <a:gd name="connsiteX3" fmla="*/ 1696278 w 1696278"/>
                    <a:gd name="connsiteY3" fmla="*/ 240194 h 385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96278" h="385968">
                      <a:moveTo>
                        <a:pt x="0" y="385968"/>
                      </a:moveTo>
                      <a:cubicBezTo>
                        <a:pt x="134730" y="243507"/>
                        <a:pt x="269461" y="101047"/>
                        <a:pt x="424070" y="41412"/>
                      </a:cubicBezTo>
                      <a:cubicBezTo>
                        <a:pt x="578679" y="-18223"/>
                        <a:pt x="715617" y="-4970"/>
                        <a:pt x="927652" y="28160"/>
                      </a:cubicBezTo>
                      <a:cubicBezTo>
                        <a:pt x="1139687" y="61290"/>
                        <a:pt x="1417982" y="150742"/>
                        <a:pt x="1696278" y="240194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06" name="任意多边形: 形状 205"/>
                <p:cNvSpPr/>
                <p:nvPr/>
              </p:nvSpPr>
              <p:spPr>
                <a:xfrm rot="316119">
                  <a:off x="223496" y="1872655"/>
                  <a:ext cx="85104" cy="221754"/>
                </a:xfrm>
                <a:custGeom>
                  <a:avLst/>
                  <a:gdLst>
                    <a:gd name="connsiteX0" fmla="*/ 67046 w 106803"/>
                    <a:gd name="connsiteY0" fmla="*/ 0 h 278296"/>
                    <a:gd name="connsiteX1" fmla="*/ 785 w 106803"/>
                    <a:gd name="connsiteY1" fmla="*/ 198783 h 278296"/>
                    <a:gd name="connsiteX2" fmla="*/ 106803 w 106803"/>
                    <a:gd name="connsiteY2" fmla="*/ 278296 h 278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6803" h="278296">
                      <a:moveTo>
                        <a:pt x="67046" y="0"/>
                      </a:moveTo>
                      <a:cubicBezTo>
                        <a:pt x="30602" y="76200"/>
                        <a:pt x="-5841" y="152400"/>
                        <a:pt x="785" y="198783"/>
                      </a:cubicBezTo>
                      <a:cubicBezTo>
                        <a:pt x="7411" y="245166"/>
                        <a:pt x="57107" y="261731"/>
                        <a:pt x="106803" y="278296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7" name="任意多边形: 形状 206"/>
                <p:cNvSpPr/>
                <p:nvPr/>
              </p:nvSpPr>
              <p:spPr>
                <a:xfrm>
                  <a:off x="1503651" y="1828964"/>
                  <a:ext cx="325864" cy="257946"/>
                </a:xfrm>
                <a:custGeom>
                  <a:avLst/>
                  <a:gdLst>
                    <a:gd name="connsiteX0" fmla="*/ 30915 w 525667"/>
                    <a:gd name="connsiteY0" fmla="*/ 342076 h 529485"/>
                    <a:gd name="connsiteX1" fmla="*/ 30915 w 525667"/>
                    <a:gd name="connsiteY1" fmla="*/ 37276 h 529485"/>
                    <a:gd name="connsiteX2" fmla="*/ 322463 w 525667"/>
                    <a:gd name="connsiteY2" fmla="*/ 37276 h 529485"/>
                    <a:gd name="connsiteX3" fmla="*/ 521246 w 525667"/>
                    <a:gd name="connsiteY3" fmla="*/ 328824 h 529485"/>
                    <a:gd name="connsiteX4" fmla="*/ 441733 w 525667"/>
                    <a:gd name="connsiteY4" fmla="*/ 527606 h 529485"/>
                    <a:gd name="connsiteX5" fmla="*/ 229698 w 525667"/>
                    <a:gd name="connsiteY5" fmla="*/ 421589 h 529485"/>
                    <a:gd name="connsiteX6" fmla="*/ 30915 w 525667"/>
                    <a:gd name="connsiteY6" fmla="*/ 342076 h 529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667" h="529485">
                      <a:moveTo>
                        <a:pt x="30915" y="342076"/>
                      </a:moveTo>
                      <a:cubicBezTo>
                        <a:pt x="-2216" y="278024"/>
                        <a:pt x="-17676" y="88076"/>
                        <a:pt x="30915" y="37276"/>
                      </a:cubicBezTo>
                      <a:cubicBezTo>
                        <a:pt x="79506" y="-13524"/>
                        <a:pt x="240741" y="-11315"/>
                        <a:pt x="322463" y="37276"/>
                      </a:cubicBezTo>
                      <a:cubicBezTo>
                        <a:pt x="404185" y="85867"/>
                        <a:pt x="501368" y="247102"/>
                        <a:pt x="521246" y="328824"/>
                      </a:cubicBezTo>
                      <a:cubicBezTo>
                        <a:pt x="541124" y="410546"/>
                        <a:pt x="490324" y="512145"/>
                        <a:pt x="441733" y="527606"/>
                      </a:cubicBezTo>
                      <a:cubicBezTo>
                        <a:pt x="393142" y="543067"/>
                        <a:pt x="302585" y="459137"/>
                        <a:pt x="229698" y="421589"/>
                      </a:cubicBezTo>
                      <a:cubicBezTo>
                        <a:pt x="156811" y="384041"/>
                        <a:pt x="64046" y="406128"/>
                        <a:pt x="30915" y="342076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8" name="椭圆 207"/>
                <p:cNvSpPr/>
                <p:nvPr/>
              </p:nvSpPr>
              <p:spPr>
                <a:xfrm flipV="1">
                  <a:off x="1538752" y="1807605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9" name="椭圆 208"/>
                <p:cNvSpPr/>
                <p:nvPr/>
              </p:nvSpPr>
              <p:spPr>
                <a:xfrm flipV="1">
                  <a:off x="1597264" y="1789390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0" name="椭圆 209"/>
                <p:cNvSpPr/>
                <p:nvPr/>
              </p:nvSpPr>
              <p:spPr>
                <a:xfrm flipV="1">
                  <a:off x="1781626" y="2050478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1" name="椭圆 210"/>
                <p:cNvSpPr/>
                <p:nvPr/>
              </p:nvSpPr>
              <p:spPr>
                <a:xfrm flipV="1">
                  <a:off x="1649972" y="1800070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2" name="椭圆 211"/>
                <p:cNvSpPr/>
                <p:nvPr/>
              </p:nvSpPr>
              <p:spPr>
                <a:xfrm rot="302439" flipV="1">
                  <a:off x="1718549" y="1818524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3" name="椭圆 212"/>
                <p:cNvSpPr/>
                <p:nvPr/>
              </p:nvSpPr>
              <p:spPr>
                <a:xfrm flipV="1">
                  <a:off x="1755271" y="1865394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4" name="椭圆 213"/>
                <p:cNvSpPr/>
                <p:nvPr/>
              </p:nvSpPr>
              <p:spPr>
                <a:xfrm flipV="1">
                  <a:off x="1792238" y="1898402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5" name="椭圆 214"/>
                <p:cNvSpPr/>
                <p:nvPr/>
              </p:nvSpPr>
              <p:spPr>
                <a:xfrm flipV="1">
                  <a:off x="1829514" y="1962680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6" name="椭圆 215"/>
                <p:cNvSpPr/>
                <p:nvPr/>
              </p:nvSpPr>
              <p:spPr>
                <a:xfrm flipV="1">
                  <a:off x="1844946" y="2032263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7" name="椭圆 216"/>
                <p:cNvSpPr/>
                <p:nvPr/>
              </p:nvSpPr>
              <p:spPr>
                <a:xfrm flipV="1">
                  <a:off x="1491287" y="1821636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8" name="椭圆 217"/>
                <p:cNvSpPr/>
                <p:nvPr/>
              </p:nvSpPr>
              <p:spPr>
                <a:xfrm flipV="1">
                  <a:off x="1454128" y="1860272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9" name="任意多边形: 形状 218"/>
                <p:cNvSpPr/>
                <p:nvPr/>
              </p:nvSpPr>
              <p:spPr>
                <a:xfrm rot="482638">
                  <a:off x="1552696" y="1913034"/>
                  <a:ext cx="222276" cy="208596"/>
                </a:xfrm>
                <a:custGeom>
                  <a:avLst/>
                  <a:gdLst>
                    <a:gd name="connsiteX0" fmla="*/ 40699 w 439092"/>
                    <a:gd name="connsiteY0" fmla="*/ 106057 h 516965"/>
                    <a:gd name="connsiteX1" fmla="*/ 80455 w 439092"/>
                    <a:gd name="connsiteY1" fmla="*/ 40 h 516965"/>
                    <a:gd name="connsiteX2" fmla="*/ 252734 w 439092"/>
                    <a:gd name="connsiteY2" fmla="*/ 92805 h 516965"/>
                    <a:gd name="connsiteX3" fmla="*/ 398508 w 439092"/>
                    <a:gd name="connsiteY3" fmla="*/ 39796 h 516965"/>
                    <a:gd name="connsiteX4" fmla="*/ 438264 w 439092"/>
                    <a:gd name="connsiteY4" fmla="*/ 225327 h 516965"/>
                    <a:gd name="connsiteX5" fmla="*/ 372003 w 439092"/>
                    <a:gd name="connsiteY5" fmla="*/ 331344 h 516965"/>
                    <a:gd name="connsiteX6" fmla="*/ 358751 w 439092"/>
                    <a:gd name="connsiteY6" fmla="*/ 477118 h 516965"/>
                    <a:gd name="connsiteX7" fmla="*/ 173221 w 439092"/>
                    <a:gd name="connsiteY7" fmla="*/ 503622 h 516965"/>
                    <a:gd name="connsiteX8" fmla="*/ 252734 w 439092"/>
                    <a:gd name="connsiteY8" fmla="*/ 291587 h 516965"/>
                    <a:gd name="connsiteX9" fmla="*/ 14195 w 439092"/>
                    <a:gd name="connsiteY9" fmla="*/ 278335 h 516965"/>
                    <a:gd name="connsiteX10" fmla="*/ 40699 w 439092"/>
                    <a:gd name="connsiteY10" fmla="*/ 106057 h 516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9092" h="516965">
                      <a:moveTo>
                        <a:pt x="40699" y="106057"/>
                      </a:moveTo>
                      <a:cubicBezTo>
                        <a:pt x="51742" y="59675"/>
                        <a:pt x="45116" y="2249"/>
                        <a:pt x="80455" y="40"/>
                      </a:cubicBezTo>
                      <a:cubicBezTo>
                        <a:pt x="115794" y="-2169"/>
                        <a:pt x="199725" y="86179"/>
                        <a:pt x="252734" y="92805"/>
                      </a:cubicBezTo>
                      <a:cubicBezTo>
                        <a:pt x="305743" y="99431"/>
                        <a:pt x="367586" y="17709"/>
                        <a:pt x="398508" y="39796"/>
                      </a:cubicBezTo>
                      <a:cubicBezTo>
                        <a:pt x="429430" y="61883"/>
                        <a:pt x="442682" y="176736"/>
                        <a:pt x="438264" y="225327"/>
                      </a:cubicBezTo>
                      <a:cubicBezTo>
                        <a:pt x="433846" y="273918"/>
                        <a:pt x="385255" y="289379"/>
                        <a:pt x="372003" y="331344"/>
                      </a:cubicBezTo>
                      <a:cubicBezTo>
                        <a:pt x="358751" y="373309"/>
                        <a:pt x="391881" y="448405"/>
                        <a:pt x="358751" y="477118"/>
                      </a:cubicBezTo>
                      <a:cubicBezTo>
                        <a:pt x="325621" y="505831"/>
                        <a:pt x="190890" y="534544"/>
                        <a:pt x="173221" y="503622"/>
                      </a:cubicBezTo>
                      <a:cubicBezTo>
                        <a:pt x="155552" y="472700"/>
                        <a:pt x="279238" y="329135"/>
                        <a:pt x="252734" y="291587"/>
                      </a:cubicBezTo>
                      <a:cubicBezTo>
                        <a:pt x="226230" y="254039"/>
                        <a:pt x="53951" y="307048"/>
                        <a:pt x="14195" y="278335"/>
                      </a:cubicBezTo>
                      <a:cubicBezTo>
                        <a:pt x="-25561" y="249622"/>
                        <a:pt x="29656" y="152439"/>
                        <a:pt x="40699" y="106057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0" name="椭圆 219"/>
                <p:cNvSpPr/>
                <p:nvPr/>
              </p:nvSpPr>
              <p:spPr>
                <a:xfrm flipV="1">
                  <a:off x="1612724" y="1943072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1" name="椭圆 220"/>
                <p:cNvSpPr/>
                <p:nvPr/>
              </p:nvSpPr>
              <p:spPr>
                <a:xfrm flipV="1">
                  <a:off x="1734160" y="2064509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2" name="椭圆 221"/>
                <p:cNvSpPr/>
                <p:nvPr/>
              </p:nvSpPr>
              <p:spPr>
                <a:xfrm flipV="1">
                  <a:off x="1443714" y="1924253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3" name="椭圆 222"/>
                <p:cNvSpPr/>
                <p:nvPr/>
              </p:nvSpPr>
              <p:spPr>
                <a:xfrm flipV="1">
                  <a:off x="1480481" y="1989649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4" name="椭圆 223"/>
                <p:cNvSpPr/>
                <p:nvPr/>
              </p:nvSpPr>
              <p:spPr>
                <a:xfrm flipV="1">
                  <a:off x="1517448" y="2018543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5" name="椭圆 224"/>
                <p:cNvSpPr/>
                <p:nvPr/>
              </p:nvSpPr>
              <p:spPr>
                <a:xfrm flipV="1">
                  <a:off x="1586369" y="2053647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6" name="椭圆 225"/>
                <p:cNvSpPr/>
                <p:nvPr/>
              </p:nvSpPr>
              <p:spPr>
                <a:xfrm flipV="1">
                  <a:off x="1643514" y="2058859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 rot="20449623">
                <a:off x="5007941" y="2999125"/>
                <a:ext cx="821930" cy="954275"/>
                <a:chOff x="5467995" y="4149028"/>
                <a:chExt cx="1340018" cy="1705997"/>
              </a:xfrm>
              <a:grpFill/>
            </p:grpSpPr>
            <p:grpSp>
              <p:nvGrpSpPr>
                <p:cNvPr id="144" name="组合 143"/>
                <p:cNvGrpSpPr/>
                <p:nvPr/>
              </p:nvGrpSpPr>
              <p:grpSpPr>
                <a:xfrm>
                  <a:off x="5467995" y="4149028"/>
                  <a:ext cx="1145273" cy="1705997"/>
                  <a:chOff x="5467995" y="4149028"/>
                  <a:chExt cx="1145273" cy="1705997"/>
                </a:xfrm>
                <a:grpFill/>
              </p:grpSpPr>
              <p:grpSp>
                <p:nvGrpSpPr>
                  <p:cNvPr id="146" name="组合 145"/>
                  <p:cNvGrpSpPr/>
                  <p:nvPr/>
                </p:nvGrpSpPr>
                <p:grpSpPr>
                  <a:xfrm>
                    <a:off x="5467995" y="4149028"/>
                    <a:ext cx="1145273" cy="1088371"/>
                    <a:chOff x="3643464" y="1803021"/>
                    <a:chExt cx="3822182" cy="4115860"/>
                  </a:xfrm>
                  <a:grpFill/>
                </p:grpSpPr>
                <p:grpSp>
                  <p:nvGrpSpPr>
                    <p:cNvPr id="152" name="组合 151"/>
                    <p:cNvGrpSpPr/>
                    <p:nvPr/>
                  </p:nvGrpSpPr>
                  <p:grpSpPr>
                    <a:xfrm>
                      <a:off x="3643464" y="1803021"/>
                      <a:ext cx="3822182" cy="4115860"/>
                      <a:chOff x="4868295" y="3795678"/>
                      <a:chExt cx="1598767" cy="1576886"/>
                    </a:xfrm>
                    <a:grpFill/>
                  </p:grpSpPr>
                  <p:sp>
                    <p:nvSpPr>
                      <p:cNvPr id="174" name="任意多边形: 形状 173"/>
                      <p:cNvSpPr/>
                      <p:nvPr/>
                    </p:nvSpPr>
                    <p:spPr>
                      <a:xfrm>
                        <a:off x="5309617" y="3795678"/>
                        <a:ext cx="697491" cy="816079"/>
                      </a:xfrm>
                      <a:custGeom>
                        <a:avLst/>
                        <a:gdLst>
                          <a:gd name="connsiteX0" fmla="*/ 336274 w 790721"/>
                          <a:gd name="connsiteY0" fmla="*/ 937145 h 937145"/>
                          <a:gd name="connsiteX1" fmla="*/ 230256 w 790721"/>
                          <a:gd name="connsiteY1" fmla="*/ 658849 h 937145"/>
                          <a:gd name="connsiteX2" fmla="*/ 4970 w 790721"/>
                          <a:gd name="connsiteY2" fmla="*/ 433562 h 937145"/>
                          <a:gd name="connsiteX3" fmla="*/ 97735 w 790721"/>
                          <a:gd name="connsiteY3" fmla="*/ 168518 h 937145"/>
                          <a:gd name="connsiteX4" fmla="*/ 362778 w 790721"/>
                          <a:gd name="connsiteY4" fmla="*/ 49249 h 937145"/>
                          <a:gd name="connsiteX5" fmla="*/ 468796 w 790721"/>
                          <a:gd name="connsiteY5" fmla="*/ 115510 h 937145"/>
                          <a:gd name="connsiteX6" fmla="*/ 733839 w 790721"/>
                          <a:gd name="connsiteY6" fmla="*/ 49249 h 937145"/>
                          <a:gd name="connsiteX7" fmla="*/ 786848 w 790721"/>
                          <a:gd name="connsiteY7" fmla="*/ 9492 h 937145"/>
                          <a:gd name="connsiteX8" fmla="*/ 667578 w 790721"/>
                          <a:gd name="connsiteY8" fmla="*/ 234779 h 937145"/>
                          <a:gd name="connsiteX9" fmla="*/ 720587 w 790721"/>
                          <a:gd name="connsiteY9" fmla="*/ 367301 h 937145"/>
                          <a:gd name="connsiteX10" fmla="*/ 694083 w 790721"/>
                          <a:gd name="connsiteY10" fmla="*/ 605840 h 937145"/>
                          <a:gd name="connsiteX11" fmla="*/ 389283 w 790721"/>
                          <a:gd name="connsiteY11" fmla="*/ 910640 h 9371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790721" h="937145">
                            <a:moveTo>
                              <a:pt x="336274" y="937145"/>
                            </a:moveTo>
                            <a:cubicBezTo>
                              <a:pt x="310873" y="839962"/>
                              <a:pt x="285473" y="742779"/>
                              <a:pt x="230256" y="658849"/>
                            </a:cubicBezTo>
                            <a:cubicBezTo>
                              <a:pt x="175039" y="574919"/>
                              <a:pt x="27057" y="515284"/>
                              <a:pt x="4970" y="433562"/>
                            </a:cubicBezTo>
                            <a:cubicBezTo>
                              <a:pt x="-17117" y="351840"/>
                              <a:pt x="38100" y="232570"/>
                              <a:pt x="97735" y="168518"/>
                            </a:cubicBezTo>
                            <a:cubicBezTo>
                              <a:pt x="157370" y="104466"/>
                              <a:pt x="300934" y="58084"/>
                              <a:pt x="362778" y="49249"/>
                            </a:cubicBezTo>
                            <a:cubicBezTo>
                              <a:pt x="424622" y="40414"/>
                              <a:pt x="406953" y="115510"/>
                              <a:pt x="468796" y="115510"/>
                            </a:cubicBezTo>
                            <a:cubicBezTo>
                              <a:pt x="530639" y="115510"/>
                              <a:pt x="733839" y="49249"/>
                              <a:pt x="733839" y="49249"/>
                            </a:cubicBezTo>
                            <a:cubicBezTo>
                              <a:pt x="786848" y="31579"/>
                              <a:pt x="797891" y="-21430"/>
                              <a:pt x="786848" y="9492"/>
                            </a:cubicBezTo>
                            <a:cubicBezTo>
                              <a:pt x="775805" y="40414"/>
                              <a:pt x="678622" y="175144"/>
                              <a:pt x="667578" y="234779"/>
                            </a:cubicBezTo>
                            <a:cubicBezTo>
                              <a:pt x="656535" y="294414"/>
                              <a:pt x="716170" y="305457"/>
                              <a:pt x="720587" y="367301"/>
                            </a:cubicBezTo>
                            <a:cubicBezTo>
                              <a:pt x="725005" y="429144"/>
                              <a:pt x="749300" y="515284"/>
                              <a:pt x="694083" y="605840"/>
                            </a:cubicBezTo>
                            <a:cubicBezTo>
                              <a:pt x="638866" y="696396"/>
                              <a:pt x="514074" y="803518"/>
                              <a:pt x="389283" y="910640"/>
                            </a:cubicBez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75" name="任意多边形: 形状 174"/>
                      <p:cNvSpPr/>
                      <p:nvPr/>
                    </p:nvSpPr>
                    <p:spPr>
                      <a:xfrm>
                        <a:off x="5592418" y="4359965"/>
                        <a:ext cx="874644" cy="503583"/>
                      </a:xfrm>
                      <a:custGeom>
                        <a:avLst/>
                        <a:gdLst>
                          <a:gd name="connsiteX0" fmla="*/ 0 w 954416"/>
                          <a:gd name="connsiteY0" fmla="*/ 281039 h 493074"/>
                          <a:gd name="connsiteX1" fmla="*/ 238540 w 954416"/>
                          <a:gd name="connsiteY1" fmla="*/ 135265 h 493074"/>
                          <a:gd name="connsiteX2" fmla="*/ 450574 w 954416"/>
                          <a:gd name="connsiteY2" fmla="*/ 2743 h 493074"/>
                          <a:gd name="connsiteX3" fmla="*/ 755374 w 954416"/>
                          <a:gd name="connsiteY3" fmla="*/ 55752 h 493074"/>
                          <a:gd name="connsiteX4" fmla="*/ 954157 w 954416"/>
                          <a:gd name="connsiteY4" fmla="*/ 175022 h 493074"/>
                          <a:gd name="connsiteX5" fmla="*/ 715618 w 954416"/>
                          <a:gd name="connsiteY5" fmla="*/ 426813 h 493074"/>
                          <a:gd name="connsiteX6" fmla="*/ 437322 w 954416"/>
                          <a:gd name="connsiteY6" fmla="*/ 493074 h 4930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954416" h="493074">
                            <a:moveTo>
                              <a:pt x="0" y="281039"/>
                            </a:moveTo>
                            <a:lnTo>
                              <a:pt x="238540" y="135265"/>
                            </a:lnTo>
                            <a:cubicBezTo>
                              <a:pt x="313636" y="88882"/>
                              <a:pt x="364435" y="15995"/>
                              <a:pt x="450574" y="2743"/>
                            </a:cubicBezTo>
                            <a:cubicBezTo>
                              <a:pt x="536713" y="-10509"/>
                              <a:pt x="671444" y="27039"/>
                              <a:pt x="755374" y="55752"/>
                            </a:cubicBezTo>
                            <a:cubicBezTo>
                              <a:pt x="839305" y="84465"/>
                              <a:pt x="960783" y="113178"/>
                              <a:pt x="954157" y="175022"/>
                            </a:cubicBezTo>
                            <a:cubicBezTo>
                              <a:pt x="947531" y="236865"/>
                              <a:pt x="801757" y="373804"/>
                              <a:pt x="715618" y="426813"/>
                            </a:cubicBezTo>
                            <a:cubicBezTo>
                              <a:pt x="629479" y="479822"/>
                              <a:pt x="533400" y="486448"/>
                              <a:pt x="437322" y="493074"/>
                            </a:cubicBez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76" name="任意多边形: 形状 175"/>
                      <p:cNvSpPr/>
                      <p:nvPr/>
                    </p:nvSpPr>
                    <p:spPr>
                      <a:xfrm rot="20791823">
                        <a:off x="5535710" y="4654957"/>
                        <a:ext cx="604792" cy="717607"/>
                      </a:xfrm>
                      <a:custGeom>
                        <a:avLst/>
                        <a:gdLst>
                          <a:gd name="connsiteX0" fmla="*/ 252399 w 769234"/>
                          <a:gd name="connsiteY0" fmla="*/ 0 h 717607"/>
                          <a:gd name="connsiteX1" fmla="*/ 477686 w 769234"/>
                          <a:gd name="connsiteY1" fmla="*/ 53009 h 717607"/>
                          <a:gd name="connsiteX2" fmla="*/ 623460 w 769234"/>
                          <a:gd name="connsiteY2" fmla="*/ 225287 h 717607"/>
                          <a:gd name="connsiteX3" fmla="*/ 769234 w 769234"/>
                          <a:gd name="connsiteY3" fmla="*/ 410817 h 717607"/>
                          <a:gd name="connsiteX4" fmla="*/ 623460 w 769234"/>
                          <a:gd name="connsiteY4" fmla="*/ 675861 h 717607"/>
                          <a:gd name="connsiteX5" fmla="*/ 305408 w 769234"/>
                          <a:gd name="connsiteY5" fmla="*/ 715617 h 717607"/>
                          <a:gd name="connsiteX6" fmla="*/ 93373 w 769234"/>
                          <a:gd name="connsiteY6" fmla="*/ 662609 h 717607"/>
                          <a:gd name="connsiteX7" fmla="*/ 608 w 769234"/>
                          <a:gd name="connsiteY7" fmla="*/ 384313 h 717607"/>
                          <a:gd name="connsiteX8" fmla="*/ 133130 w 769234"/>
                          <a:gd name="connsiteY8" fmla="*/ 39757 h 717607"/>
                          <a:gd name="connsiteX9" fmla="*/ 133130 w 769234"/>
                          <a:gd name="connsiteY9" fmla="*/ 39757 h 7176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769234" h="717607">
                            <a:moveTo>
                              <a:pt x="252399" y="0"/>
                            </a:moveTo>
                            <a:cubicBezTo>
                              <a:pt x="334121" y="7730"/>
                              <a:pt x="415843" y="15461"/>
                              <a:pt x="477686" y="53009"/>
                            </a:cubicBezTo>
                            <a:cubicBezTo>
                              <a:pt x="539529" y="90557"/>
                              <a:pt x="574869" y="165652"/>
                              <a:pt x="623460" y="225287"/>
                            </a:cubicBezTo>
                            <a:cubicBezTo>
                              <a:pt x="672051" y="284922"/>
                              <a:pt x="769234" y="335721"/>
                              <a:pt x="769234" y="410817"/>
                            </a:cubicBezTo>
                            <a:cubicBezTo>
                              <a:pt x="769234" y="485913"/>
                              <a:pt x="700764" y="625061"/>
                              <a:pt x="623460" y="675861"/>
                            </a:cubicBezTo>
                            <a:cubicBezTo>
                              <a:pt x="546156" y="726661"/>
                              <a:pt x="393756" y="717826"/>
                              <a:pt x="305408" y="715617"/>
                            </a:cubicBezTo>
                            <a:cubicBezTo>
                              <a:pt x="217060" y="713408"/>
                              <a:pt x="144173" y="717826"/>
                              <a:pt x="93373" y="662609"/>
                            </a:cubicBezTo>
                            <a:cubicBezTo>
                              <a:pt x="42573" y="607392"/>
                              <a:pt x="-6018" y="488122"/>
                              <a:pt x="608" y="384313"/>
                            </a:cubicBezTo>
                            <a:cubicBezTo>
                              <a:pt x="7234" y="280504"/>
                              <a:pt x="133130" y="39757"/>
                              <a:pt x="133130" y="39757"/>
                            </a:cubicBezTo>
                            <a:lnTo>
                              <a:pt x="133130" y="39757"/>
                            </a:ln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 dirty="0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77" name="任意多边形: 形状 176"/>
                      <p:cNvSpPr/>
                      <p:nvPr/>
                    </p:nvSpPr>
                    <p:spPr>
                      <a:xfrm>
                        <a:off x="4868295" y="4271789"/>
                        <a:ext cx="709584" cy="552477"/>
                      </a:xfrm>
                      <a:custGeom>
                        <a:avLst/>
                        <a:gdLst>
                          <a:gd name="connsiteX0" fmla="*/ 697618 w 709584"/>
                          <a:gd name="connsiteY0" fmla="*/ 366472 h 552477"/>
                          <a:gd name="connsiteX1" fmla="*/ 565096 w 709584"/>
                          <a:gd name="connsiteY1" fmla="*/ 154437 h 552477"/>
                          <a:gd name="connsiteX2" fmla="*/ 339809 w 709584"/>
                          <a:gd name="connsiteY2" fmla="*/ 35168 h 552477"/>
                          <a:gd name="connsiteX3" fmla="*/ 167531 w 709584"/>
                          <a:gd name="connsiteY3" fmla="*/ 8663 h 552477"/>
                          <a:gd name="connsiteX4" fmla="*/ 114522 w 709584"/>
                          <a:gd name="connsiteY4" fmla="*/ 167689 h 552477"/>
                          <a:gd name="connsiteX5" fmla="*/ 8505 w 709584"/>
                          <a:gd name="connsiteY5" fmla="*/ 260454 h 552477"/>
                          <a:gd name="connsiteX6" fmla="*/ 35009 w 709584"/>
                          <a:gd name="connsiteY6" fmla="*/ 445985 h 552477"/>
                          <a:gd name="connsiteX7" fmla="*/ 260296 w 709584"/>
                          <a:gd name="connsiteY7" fmla="*/ 552002 h 552477"/>
                          <a:gd name="connsiteX8" fmla="*/ 697618 w 709584"/>
                          <a:gd name="connsiteY8" fmla="*/ 366472 h 5524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09584" h="552477">
                            <a:moveTo>
                              <a:pt x="697618" y="366472"/>
                            </a:moveTo>
                            <a:cubicBezTo>
                              <a:pt x="748418" y="300211"/>
                              <a:pt x="624731" y="209654"/>
                              <a:pt x="565096" y="154437"/>
                            </a:cubicBezTo>
                            <a:cubicBezTo>
                              <a:pt x="505461" y="99220"/>
                              <a:pt x="406070" y="59464"/>
                              <a:pt x="339809" y="35168"/>
                            </a:cubicBezTo>
                            <a:cubicBezTo>
                              <a:pt x="273548" y="10872"/>
                              <a:pt x="205079" y="-13424"/>
                              <a:pt x="167531" y="8663"/>
                            </a:cubicBezTo>
                            <a:cubicBezTo>
                              <a:pt x="129983" y="30750"/>
                              <a:pt x="141026" y="125724"/>
                              <a:pt x="114522" y="167689"/>
                            </a:cubicBezTo>
                            <a:cubicBezTo>
                              <a:pt x="88018" y="209654"/>
                              <a:pt x="21757" y="214071"/>
                              <a:pt x="8505" y="260454"/>
                            </a:cubicBezTo>
                            <a:cubicBezTo>
                              <a:pt x="-4747" y="306837"/>
                              <a:pt x="-6956" y="397394"/>
                              <a:pt x="35009" y="445985"/>
                            </a:cubicBezTo>
                            <a:cubicBezTo>
                              <a:pt x="76974" y="494576"/>
                              <a:pt x="149861" y="558628"/>
                              <a:pt x="260296" y="552002"/>
                            </a:cubicBezTo>
                            <a:cubicBezTo>
                              <a:pt x="370731" y="545376"/>
                              <a:pt x="646818" y="432733"/>
                              <a:pt x="697618" y="366472"/>
                            </a:cubicBezTo>
                            <a:close/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78" name="任意多边形: 形状 177"/>
                      <p:cNvSpPr/>
                      <p:nvPr/>
                    </p:nvSpPr>
                    <p:spPr>
                      <a:xfrm>
                        <a:off x="4908149" y="4691270"/>
                        <a:ext cx="631260" cy="619974"/>
                      </a:xfrm>
                      <a:custGeom>
                        <a:avLst/>
                        <a:gdLst>
                          <a:gd name="connsiteX0" fmla="*/ 618008 w 631260"/>
                          <a:gd name="connsiteY0" fmla="*/ 0 h 619974"/>
                          <a:gd name="connsiteX1" fmla="*/ 167434 w 631260"/>
                          <a:gd name="connsiteY1" fmla="*/ 225287 h 619974"/>
                          <a:gd name="connsiteX2" fmla="*/ 21660 w 631260"/>
                          <a:gd name="connsiteY2" fmla="*/ 318052 h 619974"/>
                          <a:gd name="connsiteX3" fmla="*/ 21660 w 631260"/>
                          <a:gd name="connsiteY3" fmla="*/ 516834 h 619974"/>
                          <a:gd name="connsiteX4" fmla="*/ 220442 w 631260"/>
                          <a:gd name="connsiteY4" fmla="*/ 556591 h 619974"/>
                          <a:gd name="connsiteX5" fmla="*/ 326460 w 631260"/>
                          <a:gd name="connsiteY5" fmla="*/ 477078 h 619974"/>
                          <a:gd name="connsiteX6" fmla="*/ 339712 w 631260"/>
                          <a:gd name="connsiteY6" fmla="*/ 609600 h 619974"/>
                          <a:gd name="connsiteX7" fmla="*/ 564999 w 631260"/>
                          <a:gd name="connsiteY7" fmla="*/ 596347 h 619974"/>
                          <a:gd name="connsiteX8" fmla="*/ 631260 w 631260"/>
                          <a:gd name="connsiteY8" fmla="*/ 477078 h 6199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631260" h="619974">
                            <a:moveTo>
                              <a:pt x="618008" y="0"/>
                            </a:moveTo>
                            <a:lnTo>
                              <a:pt x="167434" y="225287"/>
                            </a:lnTo>
                            <a:cubicBezTo>
                              <a:pt x="68043" y="278296"/>
                              <a:pt x="45956" y="269461"/>
                              <a:pt x="21660" y="318052"/>
                            </a:cubicBezTo>
                            <a:cubicBezTo>
                              <a:pt x="-2636" y="366643"/>
                              <a:pt x="-11470" y="477078"/>
                              <a:pt x="21660" y="516834"/>
                            </a:cubicBezTo>
                            <a:cubicBezTo>
                              <a:pt x="54790" y="556590"/>
                              <a:pt x="169642" y="563217"/>
                              <a:pt x="220442" y="556591"/>
                            </a:cubicBezTo>
                            <a:cubicBezTo>
                              <a:pt x="271242" y="549965"/>
                              <a:pt x="306582" y="468243"/>
                              <a:pt x="326460" y="477078"/>
                            </a:cubicBezTo>
                            <a:cubicBezTo>
                              <a:pt x="346338" y="485913"/>
                              <a:pt x="299956" y="589722"/>
                              <a:pt x="339712" y="609600"/>
                            </a:cubicBezTo>
                            <a:cubicBezTo>
                              <a:pt x="379468" y="629478"/>
                              <a:pt x="516408" y="618434"/>
                              <a:pt x="564999" y="596347"/>
                            </a:cubicBezTo>
                            <a:cubicBezTo>
                              <a:pt x="613590" y="574260"/>
                              <a:pt x="622425" y="525669"/>
                              <a:pt x="631260" y="477078"/>
                            </a:cubicBez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79" name="任意多边形: 形状 178"/>
                      <p:cNvSpPr/>
                      <p:nvPr/>
                    </p:nvSpPr>
                    <p:spPr>
                      <a:xfrm>
                        <a:off x="5618922" y="4200939"/>
                        <a:ext cx="106802" cy="437322"/>
                      </a:xfrm>
                      <a:custGeom>
                        <a:avLst/>
                        <a:gdLst>
                          <a:gd name="connsiteX0" fmla="*/ 39756 w 106802"/>
                          <a:gd name="connsiteY0" fmla="*/ 0 h 437322"/>
                          <a:gd name="connsiteX1" fmla="*/ 106017 w 106802"/>
                          <a:gd name="connsiteY1" fmla="*/ 106018 h 437322"/>
                          <a:gd name="connsiteX2" fmla="*/ 0 w 106802"/>
                          <a:gd name="connsiteY2" fmla="*/ 437322 h 43732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06802" h="437322">
                            <a:moveTo>
                              <a:pt x="39756" y="0"/>
                            </a:moveTo>
                            <a:cubicBezTo>
                              <a:pt x="76199" y="16565"/>
                              <a:pt x="112643" y="33131"/>
                              <a:pt x="106017" y="106018"/>
                            </a:cubicBezTo>
                            <a:cubicBezTo>
                              <a:pt x="99391" y="178905"/>
                              <a:pt x="49695" y="308113"/>
                              <a:pt x="0" y="437322"/>
                            </a:cubicBez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80" name="任意多边形: 形状 179"/>
                      <p:cNvSpPr/>
                      <p:nvPr/>
                    </p:nvSpPr>
                    <p:spPr>
                      <a:xfrm>
                        <a:off x="5632174" y="4280452"/>
                        <a:ext cx="145774" cy="304800"/>
                      </a:xfrm>
                      <a:custGeom>
                        <a:avLst/>
                        <a:gdLst>
                          <a:gd name="connsiteX0" fmla="*/ 145774 w 145774"/>
                          <a:gd name="connsiteY0" fmla="*/ 0 h 304800"/>
                          <a:gd name="connsiteX1" fmla="*/ 119269 w 145774"/>
                          <a:gd name="connsiteY1" fmla="*/ 172278 h 304800"/>
                          <a:gd name="connsiteX2" fmla="*/ 0 w 145774"/>
                          <a:gd name="connsiteY2" fmla="*/ 304800 h 3048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45774" h="304800">
                            <a:moveTo>
                              <a:pt x="145774" y="0"/>
                            </a:moveTo>
                            <a:cubicBezTo>
                              <a:pt x="144669" y="60739"/>
                              <a:pt x="143565" y="121478"/>
                              <a:pt x="119269" y="172278"/>
                            </a:cubicBezTo>
                            <a:cubicBezTo>
                              <a:pt x="94973" y="223078"/>
                              <a:pt x="47486" y="263939"/>
                              <a:pt x="0" y="304800"/>
                            </a:cubicBez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81" name="任意多边形: 形状 180"/>
                      <p:cNvSpPr/>
                      <p:nvPr/>
                    </p:nvSpPr>
                    <p:spPr>
                      <a:xfrm>
                        <a:off x="5671930" y="4530019"/>
                        <a:ext cx="304800" cy="121494"/>
                      </a:xfrm>
                      <a:custGeom>
                        <a:avLst/>
                        <a:gdLst>
                          <a:gd name="connsiteX0" fmla="*/ 0 w 304800"/>
                          <a:gd name="connsiteY0" fmla="*/ 121494 h 121494"/>
                          <a:gd name="connsiteX1" fmla="*/ 225287 w 304800"/>
                          <a:gd name="connsiteY1" fmla="*/ 2224 h 121494"/>
                          <a:gd name="connsiteX2" fmla="*/ 304800 w 304800"/>
                          <a:gd name="connsiteY2" fmla="*/ 55233 h 12149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304800" h="121494">
                            <a:moveTo>
                              <a:pt x="0" y="121494"/>
                            </a:moveTo>
                            <a:cubicBezTo>
                              <a:pt x="87243" y="67380"/>
                              <a:pt x="174487" y="13267"/>
                              <a:pt x="225287" y="2224"/>
                            </a:cubicBezTo>
                            <a:cubicBezTo>
                              <a:pt x="276087" y="-8820"/>
                              <a:pt x="290443" y="23206"/>
                              <a:pt x="304800" y="55233"/>
                            </a:cubicBez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82" name="任意多边形: 形状 181"/>
                      <p:cNvSpPr/>
                      <p:nvPr/>
                    </p:nvSpPr>
                    <p:spPr>
                      <a:xfrm>
                        <a:off x="5643931" y="4691270"/>
                        <a:ext cx="70966" cy="291547"/>
                      </a:xfrm>
                      <a:custGeom>
                        <a:avLst/>
                        <a:gdLst>
                          <a:gd name="connsiteX0" fmla="*/ 27999 w 70966"/>
                          <a:gd name="connsiteY0" fmla="*/ 0 h 291547"/>
                          <a:gd name="connsiteX1" fmla="*/ 1495 w 70966"/>
                          <a:gd name="connsiteY1" fmla="*/ 172278 h 291547"/>
                          <a:gd name="connsiteX2" fmla="*/ 67756 w 70966"/>
                          <a:gd name="connsiteY2" fmla="*/ 225287 h 291547"/>
                          <a:gd name="connsiteX3" fmla="*/ 54504 w 70966"/>
                          <a:gd name="connsiteY3" fmla="*/ 291547 h 2915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0966" h="291547">
                            <a:moveTo>
                              <a:pt x="27999" y="0"/>
                            </a:moveTo>
                            <a:cubicBezTo>
                              <a:pt x="11434" y="67365"/>
                              <a:pt x="-5131" y="134730"/>
                              <a:pt x="1495" y="172278"/>
                            </a:cubicBezTo>
                            <a:cubicBezTo>
                              <a:pt x="8121" y="209826"/>
                              <a:pt x="58921" y="205409"/>
                              <a:pt x="67756" y="225287"/>
                            </a:cubicBezTo>
                            <a:cubicBezTo>
                              <a:pt x="76591" y="245165"/>
                              <a:pt x="65547" y="268356"/>
                              <a:pt x="54504" y="291547"/>
                            </a:cubicBez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83" name="任意多边形: 形状 182"/>
                      <p:cNvSpPr/>
                      <p:nvPr/>
                    </p:nvSpPr>
                    <p:spPr>
                      <a:xfrm>
                        <a:off x="5379958" y="4797287"/>
                        <a:ext cx="172703" cy="225287"/>
                      </a:xfrm>
                      <a:custGeom>
                        <a:avLst/>
                        <a:gdLst>
                          <a:gd name="connsiteX0" fmla="*/ 172703 w 172703"/>
                          <a:gd name="connsiteY0" fmla="*/ 0 h 225287"/>
                          <a:gd name="connsiteX1" fmla="*/ 26929 w 172703"/>
                          <a:gd name="connsiteY1" fmla="*/ 92765 h 225287"/>
                          <a:gd name="connsiteX2" fmla="*/ 425 w 172703"/>
                          <a:gd name="connsiteY2" fmla="*/ 225287 h 2252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72703" h="225287">
                            <a:moveTo>
                              <a:pt x="172703" y="0"/>
                            </a:moveTo>
                            <a:cubicBezTo>
                              <a:pt x="114172" y="27608"/>
                              <a:pt x="55642" y="55217"/>
                              <a:pt x="26929" y="92765"/>
                            </a:cubicBezTo>
                            <a:cubicBezTo>
                              <a:pt x="-1784" y="130313"/>
                              <a:pt x="-680" y="177800"/>
                              <a:pt x="425" y="225287"/>
                            </a:cubicBez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84" name="任意多边形: 形状 183"/>
                      <p:cNvSpPr/>
                      <p:nvPr/>
                    </p:nvSpPr>
                    <p:spPr>
                      <a:xfrm>
                        <a:off x="5234609" y="4491182"/>
                        <a:ext cx="371061" cy="120575"/>
                      </a:xfrm>
                      <a:custGeom>
                        <a:avLst/>
                        <a:gdLst>
                          <a:gd name="connsiteX0" fmla="*/ 0 w 371061"/>
                          <a:gd name="connsiteY0" fmla="*/ 67566 h 120575"/>
                          <a:gd name="connsiteX1" fmla="*/ 92765 w 371061"/>
                          <a:gd name="connsiteY1" fmla="*/ 1305 h 120575"/>
                          <a:gd name="connsiteX2" fmla="*/ 371061 w 371061"/>
                          <a:gd name="connsiteY2" fmla="*/ 120575 h 120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371061" h="120575">
                            <a:moveTo>
                              <a:pt x="0" y="67566"/>
                            </a:moveTo>
                            <a:cubicBezTo>
                              <a:pt x="15460" y="30018"/>
                              <a:pt x="30921" y="-7530"/>
                              <a:pt x="92765" y="1305"/>
                            </a:cubicBezTo>
                            <a:cubicBezTo>
                              <a:pt x="154609" y="10140"/>
                              <a:pt x="262835" y="65357"/>
                              <a:pt x="371061" y="120575"/>
                            </a:cubicBez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</p:grpSp>
                <p:grpSp>
                  <p:nvGrpSpPr>
                    <p:cNvPr id="153" name="组合 152"/>
                    <p:cNvGrpSpPr/>
                    <p:nvPr/>
                  </p:nvGrpSpPr>
                  <p:grpSpPr>
                    <a:xfrm rot="4184390">
                      <a:off x="5054201" y="3819298"/>
                      <a:ext cx="618541" cy="551971"/>
                      <a:chOff x="5168232" y="2722522"/>
                      <a:chExt cx="569684" cy="390987"/>
                    </a:xfrm>
                    <a:grpFill/>
                  </p:grpSpPr>
                  <p:sp>
                    <p:nvSpPr>
                      <p:cNvPr id="154" name="任意多边形: 形状 153"/>
                      <p:cNvSpPr/>
                      <p:nvPr/>
                    </p:nvSpPr>
                    <p:spPr>
                      <a:xfrm>
                        <a:off x="5243451" y="2772186"/>
                        <a:ext cx="408952" cy="323716"/>
                      </a:xfrm>
                      <a:custGeom>
                        <a:avLst/>
                        <a:gdLst>
                          <a:gd name="connsiteX0" fmla="*/ 30915 w 525667"/>
                          <a:gd name="connsiteY0" fmla="*/ 342076 h 529485"/>
                          <a:gd name="connsiteX1" fmla="*/ 30915 w 525667"/>
                          <a:gd name="connsiteY1" fmla="*/ 37276 h 529485"/>
                          <a:gd name="connsiteX2" fmla="*/ 322463 w 525667"/>
                          <a:gd name="connsiteY2" fmla="*/ 37276 h 529485"/>
                          <a:gd name="connsiteX3" fmla="*/ 521246 w 525667"/>
                          <a:gd name="connsiteY3" fmla="*/ 328824 h 529485"/>
                          <a:gd name="connsiteX4" fmla="*/ 441733 w 525667"/>
                          <a:gd name="connsiteY4" fmla="*/ 527606 h 529485"/>
                          <a:gd name="connsiteX5" fmla="*/ 229698 w 525667"/>
                          <a:gd name="connsiteY5" fmla="*/ 421589 h 529485"/>
                          <a:gd name="connsiteX6" fmla="*/ 30915 w 525667"/>
                          <a:gd name="connsiteY6" fmla="*/ 342076 h 5294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525667" h="529485">
                            <a:moveTo>
                              <a:pt x="30915" y="342076"/>
                            </a:moveTo>
                            <a:cubicBezTo>
                              <a:pt x="-2216" y="278024"/>
                              <a:pt x="-17676" y="88076"/>
                              <a:pt x="30915" y="37276"/>
                            </a:cubicBezTo>
                            <a:cubicBezTo>
                              <a:pt x="79506" y="-13524"/>
                              <a:pt x="240741" y="-11315"/>
                              <a:pt x="322463" y="37276"/>
                            </a:cubicBezTo>
                            <a:cubicBezTo>
                              <a:pt x="404185" y="85867"/>
                              <a:pt x="501368" y="247102"/>
                              <a:pt x="521246" y="328824"/>
                            </a:cubicBezTo>
                            <a:cubicBezTo>
                              <a:pt x="541124" y="410546"/>
                              <a:pt x="490324" y="512145"/>
                              <a:pt x="441733" y="527606"/>
                            </a:cubicBezTo>
                            <a:cubicBezTo>
                              <a:pt x="393142" y="543067"/>
                              <a:pt x="302585" y="459137"/>
                              <a:pt x="229698" y="421589"/>
                            </a:cubicBezTo>
                            <a:cubicBezTo>
                              <a:pt x="156811" y="384041"/>
                              <a:pt x="64046" y="406128"/>
                              <a:pt x="30915" y="342076"/>
                            </a:cubicBezTo>
                            <a:close/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55" name="椭圆 154"/>
                      <p:cNvSpPr/>
                      <p:nvPr/>
                    </p:nvSpPr>
                    <p:spPr>
                      <a:xfrm flipV="1">
                        <a:off x="5287503" y="2745382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56" name="椭圆 155"/>
                      <p:cNvSpPr/>
                      <p:nvPr/>
                    </p:nvSpPr>
                    <p:spPr>
                      <a:xfrm flipV="1">
                        <a:off x="5360934" y="2722522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57" name="椭圆 156"/>
                      <p:cNvSpPr/>
                      <p:nvPr/>
                    </p:nvSpPr>
                    <p:spPr>
                      <a:xfrm flipV="1">
                        <a:off x="5592303" y="3050182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58" name="椭圆 157"/>
                      <p:cNvSpPr/>
                      <p:nvPr/>
                    </p:nvSpPr>
                    <p:spPr>
                      <a:xfrm flipV="1">
                        <a:off x="5427081" y="2735925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59" name="椭圆 158"/>
                      <p:cNvSpPr/>
                      <p:nvPr/>
                    </p:nvSpPr>
                    <p:spPr>
                      <a:xfrm rot="302439" flipV="1">
                        <a:off x="5513144" y="2759084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60" name="椭圆 159"/>
                      <p:cNvSpPr/>
                      <p:nvPr/>
                    </p:nvSpPr>
                    <p:spPr>
                      <a:xfrm flipV="1">
                        <a:off x="5559229" y="2817905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61" name="椭圆 160"/>
                      <p:cNvSpPr/>
                      <p:nvPr/>
                    </p:nvSpPr>
                    <p:spPr>
                      <a:xfrm flipV="1">
                        <a:off x="5605622" y="2859330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62" name="椭圆 161"/>
                      <p:cNvSpPr/>
                      <p:nvPr/>
                    </p:nvSpPr>
                    <p:spPr>
                      <a:xfrm flipV="1">
                        <a:off x="5652402" y="2939997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63" name="椭圆 162"/>
                      <p:cNvSpPr/>
                      <p:nvPr/>
                    </p:nvSpPr>
                    <p:spPr>
                      <a:xfrm flipV="1">
                        <a:off x="5671769" y="3027322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64" name="椭圆 163"/>
                      <p:cNvSpPr/>
                      <p:nvPr/>
                    </p:nvSpPr>
                    <p:spPr>
                      <a:xfrm flipV="1">
                        <a:off x="5227935" y="2762990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65" name="椭圆 164"/>
                      <p:cNvSpPr/>
                      <p:nvPr/>
                    </p:nvSpPr>
                    <p:spPr>
                      <a:xfrm flipV="1">
                        <a:off x="5181301" y="2811477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66" name="任意多边形: 形状 165"/>
                      <p:cNvSpPr/>
                      <p:nvPr/>
                    </p:nvSpPr>
                    <p:spPr>
                      <a:xfrm rot="482638">
                        <a:off x="5314453" y="2876485"/>
                        <a:ext cx="252341" cy="128569"/>
                      </a:xfrm>
                      <a:custGeom>
                        <a:avLst/>
                        <a:gdLst>
                          <a:gd name="connsiteX0" fmla="*/ 40699 w 439092"/>
                          <a:gd name="connsiteY0" fmla="*/ 106057 h 516965"/>
                          <a:gd name="connsiteX1" fmla="*/ 80455 w 439092"/>
                          <a:gd name="connsiteY1" fmla="*/ 40 h 516965"/>
                          <a:gd name="connsiteX2" fmla="*/ 252734 w 439092"/>
                          <a:gd name="connsiteY2" fmla="*/ 92805 h 516965"/>
                          <a:gd name="connsiteX3" fmla="*/ 398508 w 439092"/>
                          <a:gd name="connsiteY3" fmla="*/ 39796 h 516965"/>
                          <a:gd name="connsiteX4" fmla="*/ 438264 w 439092"/>
                          <a:gd name="connsiteY4" fmla="*/ 225327 h 516965"/>
                          <a:gd name="connsiteX5" fmla="*/ 372003 w 439092"/>
                          <a:gd name="connsiteY5" fmla="*/ 331344 h 516965"/>
                          <a:gd name="connsiteX6" fmla="*/ 358751 w 439092"/>
                          <a:gd name="connsiteY6" fmla="*/ 477118 h 516965"/>
                          <a:gd name="connsiteX7" fmla="*/ 173221 w 439092"/>
                          <a:gd name="connsiteY7" fmla="*/ 503622 h 516965"/>
                          <a:gd name="connsiteX8" fmla="*/ 252734 w 439092"/>
                          <a:gd name="connsiteY8" fmla="*/ 291587 h 516965"/>
                          <a:gd name="connsiteX9" fmla="*/ 14195 w 439092"/>
                          <a:gd name="connsiteY9" fmla="*/ 278335 h 516965"/>
                          <a:gd name="connsiteX10" fmla="*/ 40699 w 439092"/>
                          <a:gd name="connsiteY10" fmla="*/ 106057 h 516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39092" h="516965">
                            <a:moveTo>
                              <a:pt x="40699" y="106057"/>
                            </a:moveTo>
                            <a:cubicBezTo>
                              <a:pt x="51742" y="59675"/>
                              <a:pt x="45116" y="2249"/>
                              <a:pt x="80455" y="40"/>
                            </a:cubicBezTo>
                            <a:cubicBezTo>
                              <a:pt x="115794" y="-2169"/>
                              <a:pt x="199725" y="86179"/>
                              <a:pt x="252734" y="92805"/>
                            </a:cubicBezTo>
                            <a:cubicBezTo>
                              <a:pt x="305743" y="99431"/>
                              <a:pt x="367586" y="17709"/>
                              <a:pt x="398508" y="39796"/>
                            </a:cubicBezTo>
                            <a:cubicBezTo>
                              <a:pt x="429430" y="61883"/>
                              <a:pt x="442682" y="176736"/>
                              <a:pt x="438264" y="225327"/>
                            </a:cubicBezTo>
                            <a:cubicBezTo>
                              <a:pt x="433846" y="273918"/>
                              <a:pt x="385255" y="289379"/>
                              <a:pt x="372003" y="331344"/>
                            </a:cubicBezTo>
                            <a:cubicBezTo>
                              <a:pt x="358751" y="373309"/>
                              <a:pt x="391881" y="448405"/>
                              <a:pt x="358751" y="477118"/>
                            </a:cubicBezTo>
                            <a:cubicBezTo>
                              <a:pt x="325621" y="505831"/>
                              <a:pt x="190890" y="534544"/>
                              <a:pt x="173221" y="503622"/>
                            </a:cubicBezTo>
                            <a:cubicBezTo>
                              <a:pt x="155552" y="472700"/>
                              <a:pt x="279238" y="329135"/>
                              <a:pt x="252734" y="291587"/>
                            </a:cubicBezTo>
                            <a:cubicBezTo>
                              <a:pt x="226230" y="254039"/>
                              <a:pt x="53951" y="307048"/>
                              <a:pt x="14195" y="278335"/>
                            </a:cubicBezTo>
                            <a:cubicBezTo>
                              <a:pt x="-25561" y="249622"/>
                              <a:pt x="29656" y="152439"/>
                              <a:pt x="40699" y="106057"/>
                            </a:cubicBezTo>
                            <a:close/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67" name="椭圆 166"/>
                      <p:cNvSpPr/>
                      <p:nvPr/>
                    </p:nvSpPr>
                    <p:spPr>
                      <a:xfrm flipV="1">
                        <a:off x="5380335" y="2915390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68" name="椭圆 167"/>
                      <p:cNvSpPr/>
                      <p:nvPr/>
                    </p:nvSpPr>
                    <p:spPr>
                      <a:xfrm flipV="1">
                        <a:off x="5532735" y="3067790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69" name="椭圆 168"/>
                      <p:cNvSpPr/>
                      <p:nvPr/>
                    </p:nvSpPr>
                    <p:spPr>
                      <a:xfrm flipV="1">
                        <a:off x="5168232" y="2891772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70" name="椭圆 169"/>
                      <p:cNvSpPr/>
                      <p:nvPr/>
                    </p:nvSpPr>
                    <p:spPr>
                      <a:xfrm flipV="1">
                        <a:off x="5214374" y="2973843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71" name="椭圆 170"/>
                      <p:cNvSpPr/>
                      <p:nvPr/>
                    </p:nvSpPr>
                    <p:spPr>
                      <a:xfrm flipV="1">
                        <a:off x="5260766" y="3010104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72" name="椭圆 171"/>
                      <p:cNvSpPr/>
                      <p:nvPr/>
                    </p:nvSpPr>
                    <p:spPr>
                      <a:xfrm flipV="1">
                        <a:off x="5347261" y="3054158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73" name="椭圆 172"/>
                      <p:cNvSpPr/>
                      <p:nvPr/>
                    </p:nvSpPr>
                    <p:spPr>
                      <a:xfrm flipV="1">
                        <a:off x="5418976" y="3060699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</p:grpSp>
              </p:grpSp>
              <p:sp>
                <p:nvSpPr>
                  <p:cNvPr id="147" name="任意多边形: 形状 146"/>
                  <p:cNvSpPr/>
                  <p:nvPr/>
                </p:nvSpPr>
                <p:spPr>
                  <a:xfrm>
                    <a:off x="5934375" y="5168348"/>
                    <a:ext cx="573920" cy="686677"/>
                  </a:xfrm>
                  <a:custGeom>
                    <a:avLst/>
                    <a:gdLst>
                      <a:gd name="connsiteX0" fmla="*/ 68860 w 573920"/>
                      <a:gd name="connsiteY0" fmla="*/ 26504 h 686677"/>
                      <a:gd name="connsiteX1" fmla="*/ 2599 w 573920"/>
                      <a:gd name="connsiteY1" fmla="*/ 238539 h 686677"/>
                      <a:gd name="connsiteX2" fmla="*/ 148373 w 573920"/>
                      <a:gd name="connsiteY2" fmla="*/ 503582 h 686677"/>
                      <a:gd name="connsiteX3" fmla="*/ 506182 w 573920"/>
                      <a:gd name="connsiteY3" fmla="*/ 662609 h 686677"/>
                      <a:gd name="connsiteX4" fmla="*/ 559190 w 573920"/>
                      <a:gd name="connsiteY4" fmla="*/ 649356 h 686677"/>
                      <a:gd name="connsiteX5" fmla="*/ 559190 w 573920"/>
                      <a:gd name="connsiteY5" fmla="*/ 318052 h 686677"/>
                      <a:gd name="connsiteX6" fmla="*/ 572442 w 573920"/>
                      <a:gd name="connsiteY6" fmla="*/ 132522 h 686677"/>
                      <a:gd name="connsiteX7" fmla="*/ 519434 w 573920"/>
                      <a:gd name="connsiteY7" fmla="*/ 53009 h 686677"/>
                      <a:gd name="connsiteX8" fmla="*/ 400164 w 573920"/>
                      <a:gd name="connsiteY8" fmla="*/ 0 h 686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3920" h="686677">
                        <a:moveTo>
                          <a:pt x="68860" y="26504"/>
                        </a:moveTo>
                        <a:cubicBezTo>
                          <a:pt x="29103" y="92765"/>
                          <a:pt x="-10653" y="159026"/>
                          <a:pt x="2599" y="238539"/>
                        </a:cubicBezTo>
                        <a:cubicBezTo>
                          <a:pt x="15851" y="318052"/>
                          <a:pt x="64442" y="432904"/>
                          <a:pt x="148373" y="503582"/>
                        </a:cubicBezTo>
                        <a:cubicBezTo>
                          <a:pt x="232304" y="574260"/>
                          <a:pt x="506182" y="662609"/>
                          <a:pt x="506182" y="662609"/>
                        </a:cubicBezTo>
                        <a:cubicBezTo>
                          <a:pt x="574651" y="686905"/>
                          <a:pt x="550355" y="706782"/>
                          <a:pt x="559190" y="649356"/>
                        </a:cubicBezTo>
                        <a:cubicBezTo>
                          <a:pt x="568025" y="591930"/>
                          <a:pt x="556981" y="404191"/>
                          <a:pt x="559190" y="318052"/>
                        </a:cubicBezTo>
                        <a:cubicBezTo>
                          <a:pt x="561399" y="231913"/>
                          <a:pt x="579068" y="176696"/>
                          <a:pt x="572442" y="132522"/>
                        </a:cubicBezTo>
                        <a:cubicBezTo>
                          <a:pt x="565816" y="88348"/>
                          <a:pt x="548147" y="75096"/>
                          <a:pt x="519434" y="53009"/>
                        </a:cubicBezTo>
                        <a:cubicBezTo>
                          <a:pt x="490721" y="30922"/>
                          <a:pt x="445442" y="15461"/>
                          <a:pt x="400164" y="0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8" name="任意多边形: 形状 147"/>
                  <p:cNvSpPr/>
                  <p:nvPr/>
                </p:nvSpPr>
                <p:spPr>
                  <a:xfrm>
                    <a:off x="6189767" y="5221357"/>
                    <a:ext cx="290546" cy="622852"/>
                  </a:xfrm>
                  <a:custGeom>
                    <a:avLst/>
                    <a:gdLst>
                      <a:gd name="connsiteX0" fmla="*/ 25503 w 290546"/>
                      <a:gd name="connsiteY0" fmla="*/ 0 h 622852"/>
                      <a:gd name="connsiteX1" fmla="*/ 25503 w 290546"/>
                      <a:gd name="connsiteY1" fmla="*/ 291547 h 622852"/>
                      <a:gd name="connsiteX2" fmla="*/ 290546 w 290546"/>
                      <a:gd name="connsiteY2" fmla="*/ 622852 h 622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90546" h="622852">
                        <a:moveTo>
                          <a:pt x="25503" y="0"/>
                        </a:moveTo>
                        <a:cubicBezTo>
                          <a:pt x="3416" y="93869"/>
                          <a:pt x="-18671" y="187738"/>
                          <a:pt x="25503" y="291547"/>
                        </a:cubicBezTo>
                        <a:cubicBezTo>
                          <a:pt x="69677" y="395356"/>
                          <a:pt x="180111" y="509104"/>
                          <a:pt x="290546" y="622852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9" name="任意多边形: 形状 148"/>
                  <p:cNvSpPr/>
                  <p:nvPr/>
                </p:nvSpPr>
                <p:spPr>
                  <a:xfrm>
                    <a:off x="6056243" y="5274365"/>
                    <a:ext cx="159027" cy="172278"/>
                  </a:xfrm>
                  <a:custGeom>
                    <a:avLst/>
                    <a:gdLst>
                      <a:gd name="connsiteX0" fmla="*/ 159027 w 159027"/>
                      <a:gd name="connsiteY0" fmla="*/ 0 h 172278"/>
                      <a:gd name="connsiteX1" fmla="*/ 0 w 159027"/>
                      <a:gd name="connsiteY1" fmla="*/ 172278 h 172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9027" h="172278">
                        <a:moveTo>
                          <a:pt x="159027" y="0"/>
                        </a:moveTo>
                        <a:lnTo>
                          <a:pt x="0" y="172278"/>
                        </a:ln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0" name="任意多边形: 形状 149"/>
                  <p:cNvSpPr/>
                  <p:nvPr/>
                </p:nvSpPr>
                <p:spPr>
                  <a:xfrm>
                    <a:off x="6202017" y="5442312"/>
                    <a:ext cx="198783" cy="83845"/>
                  </a:xfrm>
                  <a:custGeom>
                    <a:avLst/>
                    <a:gdLst>
                      <a:gd name="connsiteX0" fmla="*/ 0 w 198783"/>
                      <a:gd name="connsiteY0" fmla="*/ 17584 h 83845"/>
                      <a:gd name="connsiteX1" fmla="*/ 92766 w 198783"/>
                      <a:gd name="connsiteY1" fmla="*/ 4331 h 83845"/>
                      <a:gd name="connsiteX2" fmla="*/ 198783 w 198783"/>
                      <a:gd name="connsiteY2" fmla="*/ 83845 h 838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8783" h="83845">
                        <a:moveTo>
                          <a:pt x="0" y="17584"/>
                        </a:moveTo>
                        <a:cubicBezTo>
                          <a:pt x="29818" y="5435"/>
                          <a:pt x="59636" y="-6713"/>
                          <a:pt x="92766" y="4331"/>
                        </a:cubicBezTo>
                        <a:cubicBezTo>
                          <a:pt x="125897" y="15374"/>
                          <a:pt x="162340" y="49609"/>
                          <a:pt x="198783" y="83845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1" name="任意多边形: 形状 150"/>
                  <p:cNvSpPr/>
                  <p:nvPr/>
                </p:nvSpPr>
                <p:spPr>
                  <a:xfrm>
                    <a:off x="6214505" y="5605670"/>
                    <a:ext cx="53773" cy="172278"/>
                  </a:xfrm>
                  <a:custGeom>
                    <a:avLst/>
                    <a:gdLst>
                      <a:gd name="connsiteX0" fmla="*/ 27269 w 53773"/>
                      <a:gd name="connsiteY0" fmla="*/ 0 h 172278"/>
                      <a:gd name="connsiteX1" fmla="*/ 765 w 53773"/>
                      <a:gd name="connsiteY1" fmla="*/ 106017 h 172278"/>
                      <a:gd name="connsiteX2" fmla="*/ 53773 w 53773"/>
                      <a:gd name="connsiteY2" fmla="*/ 172278 h 172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3773" h="172278">
                        <a:moveTo>
                          <a:pt x="27269" y="0"/>
                        </a:moveTo>
                        <a:cubicBezTo>
                          <a:pt x="11808" y="38652"/>
                          <a:pt x="-3652" y="77304"/>
                          <a:pt x="765" y="106017"/>
                        </a:cubicBezTo>
                        <a:cubicBezTo>
                          <a:pt x="5182" y="134730"/>
                          <a:pt x="29477" y="153504"/>
                          <a:pt x="53773" y="172278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45" name="任意多边形: 形状 144"/>
                <p:cNvSpPr/>
                <p:nvPr/>
              </p:nvSpPr>
              <p:spPr>
                <a:xfrm>
                  <a:off x="6374296" y="5057821"/>
                  <a:ext cx="433717" cy="260238"/>
                </a:xfrm>
                <a:custGeom>
                  <a:avLst/>
                  <a:gdLst>
                    <a:gd name="connsiteX0" fmla="*/ 0 w 433717"/>
                    <a:gd name="connsiteY0" fmla="*/ 31014 h 260238"/>
                    <a:gd name="connsiteX1" fmla="*/ 212034 w 433717"/>
                    <a:gd name="connsiteY1" fmla="*/ 17762 h 260238"/>
                    <a:gd name="connsiteX2" fmla="*/ 344556 w 433717"/>
                    <a:gd name="connsiteY2" fmla="*/ 243049 h 260238"/>
                    <a:gd name="connsiteX3" fmla="*/ 424069 w 433717"/>
                    <a:gd name="connsiteY3" fmla="*/ 243049 h 260238"/>
                    <a:gd name="connsiteX4" fmla="*/ 119269 w 433717"/>
                    <a:gd name="connsiteY4" fmla="*/ 229796 h 260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717" h="260238">
                      <a:moveTo>
                        <a:pt x="0" y="31014"/>
                      </a:moveTo>
                      <a:cubicBezTo>
                        <a:pt x="77304" y="6718"/>
                        <a:pt x="154608" y="-17577"/>
                        <a:pt x="212034" y="17762"/>
                      </a:cubicBezTo>
                      <a:cubicBezTo>
                        <a:pt x="269460" y="53101"/>
                        <a:pt x="309217" y="205501"/>
                        <a:pt x="344556" y="243049"/>
                      </a:cubicBezTo>
                      <a:cubicBezTo>
                        <a:pt x="379895" y="280597"/>
                        <a:pt x="461617" y="245258"/>
                        <a:pt x="424069" y="243049"/>
                      </a:cubicBezTo>
                      <a:cubicBezTo>
                        <a:pt x="386521" y="240840"/>
                        <a:pt x="252895" y="235318"/>
                        <a:pt x="119269" y="229796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 rot="1539345">
                <a:off x="4696984" y="1800644"/>
                <a:ext cx="1720827" cy="1601635"/>
                <a:chOff x="3493806" y="106934"/>
                <a:chExt cx="2955878" cy="3702211"/>
              </a:xfrm>
              <a:grpFill/>
            </p:grpSpPr>
            <p:grpSp>
              <p:nvGrpSpPr>
                <p:cNvPr id="86" name="组合 85"/>
                <p:cNvGrpSpPr/>
                <p:nvPr/>
              </p:nvGrpSpPr>
              <p:grpSpPr>
                <a:xfrm>
                  <a:off x="3493806" y="106934"/>
                  <a:ext cx="2955878" cy="3497389"/>
                  <a:chOff x="3921651" y="1245026"/>
                  <a:chExt cx="3672224" cy="4344968"/>
                </a:xfrm>
                <a:grpFill/>
              </p:grpSpPr>
              <p:grpSp>
                <p:nvGrpSpPr>
                  <p:cNvPr id="94" name="组合 93"/>
                  <p:cNvGrpSpPr/>
                  <p:nvPr/>
                </p:nvGrpSpPr>
                <p:grpSpPr>
                  <a:xfrm>
                    <a:off x="5570712" y="1721023"/>
                    <a:ext cx="2023163" cy="1525760"/>
                    <a:chOff x="5459896" y="1590261"/>
                    <a:chExt cx="2133980" cy="1656522"/>
                  </a:xfrm>
                  <a:grpFill/>
                </p:grpSpPr>
                <p:sp>
                  <p:nvSpPr>
                    <p:cNvPr id="138" name="任意多边形: 形状 137"/>
                    <p:cNvSpPr/>
                    <p:nvPr/>
                  </p:nvSpPr>
                  <p:spPr>
                    <a:xfrm>
                      <a:off x="5459896" y="1590261"/>
                      <a:ext cx="1378226" cy="1431235"/>
                    </a:xfrm>
                    <a:custGeom>
                      <a:avLst/>
                      <a:gdLst>
                        <a:gd name="connsiteX0" fmla="*/ 0 w 1378226"/>
                        <a:gd name="connsiteY0" fmla="*/ 1431235 h 1431235"/>
                        <a:gd name="connsiteX1" fmla="*/ 172278 w 1378226"/>
                        <a:gd name="connsiteY1" fmla="*/ 1086678 h 1431235"/>
                        <a:gd name="connsiteX2" fmla="*/ 265043 w 1378226"/>
                        <a:gd name="connsiteY2" fmla="*/ 675861 h 1431235"/>
                        <a:gd name="connsiteX3" fmla="*/ 715617 w 1378226"/>
                        <a:gd name="connsiteY3" fmla="*/ 251791 h 1431235"/>
                        <a:gd name="connsiteX4" fmla="*/ 1139687 w 1378226"/>
                        <a:gd name="connsiteY4" fmla="*/ 26504 h 1431235"/>
                        <a:gd name="connsiteX5" fmla="*/ 1378226 w 1378226"/>
                        <a:gd name="connsiteY5" fmla="*/ 13252 h 14312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78226" h="1431235">
                          <a:moveTo>
                            <a:pt x="0" y="1431235"/>
                          </a:moveTo>
                          <a:cubicBezTo>
                            <a:pt x="64052" y="1321904"/>
                            <a:pt x="128104" y="1212574"/>
                            <a:pt x="172278" y="1086678"/>
                          </a:cubicBezTo>
                          <a:cubicBezTo>
                            <a:pt x="216452" y="960782"/>
                            <a:pt x="174487" y="815009"/>
                            <a:pt x="265043" y="675861"/>
                          </a:cubicBezTo>
                          <a:cubicBezTo>
                            <a:pt x="355599" y="536713"/>
                            <a:pt x="569843" y="360017"/>
                            <a:pt x="715617" y="251791"/>
                          </a:cubicBezTo>
                          <a:cubicBezTo>
                            <a:pt x="861391" y="143565"/>
                            <a:pt x="1029252" y="66260"/>
                            <a:pt x="1139687" y="26504"/>
                          </a:cubicBezTo>
                          <a:cubicBezTo>
                            <a:pt x="1250122" y="-13252"/>
                            <a:pt x="1314174" y="0"/>
                            <a:pt x="1378226" y="13252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39" name="任意多边形: 形状 138"/>
                    <p:cNvSpPr/>
                    <p:nvPr/>
                  </p:nvSpPr>
                  <p:spPr>
                    <a:xfrm>
                      <a:off x="5541393" y="1739842"/>
                      <a:ext cx="1815725" cy="1505330"/>
                    </a:xfrm>
                    <a:custGeom>
                      <a:avLst/>
                      <a:gdLst>
                        <a:gd name="connsiteX0" fmla="*/ 0 w 1762539"/>
                        <a:gd name="connsiteY0" fmla="*/ 1300207 h 1300207"/>
                        <a:gd name="connsiteX1" fmla="*/ 172278 w 1762539"/>
                        <a:gd name="connsiteY1" fmla="*/ 1074920 h 1300207"/>
                        <a:gd name="connsiteX2" fmla="*/ 344557 w 1762539"/>
                        <a:gd name="connsiteY2" fmla="*/ 849633 h 1300207"/>
                        <a:gd name="connsiteX3" fmla="*/ 424070 w 1762539"/>
                        <a:gd name="connsiteY3" fmla="*/ 491824 h 1300207"/>
                        <a:gd name="connsiteX4" fmla="*/ 662609 w 1762539"/>
                        <a:gd name="connsiteY4" fmla="*/ 173772 h 1300207"/>
                        <a:gd name="connsiteX5" fmla="*/ 1152939 w 1762539"/>
                        <a:gd name="connsiteY5" fmla="*/ 14746 h 1300207"/>
                        <a:gd name="connsiteX6" fmla="*/ 1431235 w 1762539"/>
                        <a:gd name="connsiteY6" fmla="*/ 27998 h 1300207"/>
                        <a:gd name="connsiteX7" fmla="*/ 1563757 w 1762539"/>
                        <a:gd name="connsiteY7" fmla="*/ 200276 h 1300207"/>
                        <a:gd name="connsiteX8" fmla="*/ 1484244 w 1762539"/>
                        <a:gd name="connsiteY8" fmla="*/ 332798 h 1300207"/>
                        <a:gd name="connsiteX9" fmla="*/ 1630017 w 1762539"/>
                        <a:gd name="connsiteY9" fmla="*/ 359302 h 1300207"/>
                        <a:gd name="connsiteX10" fmla="*/ 1749287 w 1762539"/>
                        <a:gd name="connsiteY10" fmla="*/ 452068 h 1300207"/>
                        <a:gd name="connsiteX11" fmla="*/ 1683026 w 1762539"/>
                        <a:gd name="connsiteY11" fmla="*/ 544833 h 1300207"/>
                        <a:gd name="connsiteX12" fmla="*/ 1736035 w 1762539"/>
                        <a:gd name="connsiteY12" fmla="*/ 611094 h 1300207"/>
                        <a:gd name="connsiteX13" fmla="*/ 1762539 w 1762539"/>
                        <a:gd name="connsiteY13" fmla="*/ 611094 h 1300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762539" h="1300207">
                          <a:moveTo>
                            <a:pt x="0" y="1300207"/>
                          </a:moveTo>
                          <a:lnTo>
                            <a:pt x="172278" y="1074920"/>
                          </a:lnTo>
                          <a:cubicBezTo>
                            <a:pt x="229704" y="999824"/>
                            <a:pt x="302592" y="946816"/>
                            <a:pt x="344557" y="849633"/>
                          </a:cubicBezTo>
                          <a:cubicBezTo>
                            <a:pt x="386522" y="752450"/>
                            <a:pt x="371061" y="604467"/>
                            <a:pt x="424070" y="491824"/>
                          </a:cubicBezTo>
                          <a:cubicBezTo>
                            <a:pt x="477079" y="379181"/>
                            <a:pt x="541131" y="253285"/>
                            <a:pt x="662609" y="173772"/>
                          </a:cubicBezTo>
                          <a:cubicBezTo>
                            <a:pt x="784087" y="94259"/>
                            <a:pt x="1024835" y="39042"/>
                            <a:pt x="1152939" y="14746"/>
                          </a:cubicBezTo>
                          <a:cubicBezTo>
                            <a:pt x="1281043" y="-9550"/>
                            <a:pt x="1362765" y="-2924"/>
                            <a:pt x="1431235" y="27998"/>
                          </a:cubicBezTo>
                          <a:cubicBezTo>
                            <a:pt x="1499705" y="58920"/>
                            <a:pt x="1554922" y="149476"/>
                            <a:pt x="1563757" y="200276"/>
                          </a:cubicBezTo>
                          <a:cubicBezTo>
                            <a:pt x="1572592" y="251076"/>
                            <a:pt x="1473201" y="306294"/>
                            <a:pt x="1484244" y="332798"/>
                          </a:cubicBezTo>
                          <a:cubicBezTo>
                            <a:pt x="1495287" y="359302"/>
                            <a:pt x="1585843" y="339424"/>
                            <a:pt x="1630017" y="359302"/>
                          </a:cubicBezTo>
                          <a:cubicBezTo>
                            <a:pt x="1674191" y="379180"/>
                            <a:pt x="1740452" y="421146"/>
                            <a:pt x="1749287" y="452068"/>
                          </a:cubicBezTo>
                          <a:cubicBezTo>
                            <a:pt x="1758122" y="482990"/>
                            <a:pt x="1685235" y="518329"/>
                            <a:pt x="1683026" y="544833"/>
                          </a:cubicBezTo>
                          <a:cubicBezTo>
                            <a:pt x="1680817" y="571337"/>
                            <a:pt x="1736035" y="611094"/>
                            <a:pt x="1736035" y="611094"/>
                          </a:cubicBezTo>
                          <a:cubicBezTo>
                            <a:pt x="1749287" y="622137"/>
                            <a:pt x="1755913" y="616615"/>
                            <a:pt x="1762539" y="611094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40" name="任意多边形: 形状 139"/>
                    <p:cNvSpPr/>
                    <p:nvPr/>
                  </p:nvSpPr>
                  <p:spPr>
                    <a:xfrm>
                      <a:off x="6838122" y="1604375"/>
                      <a:ext cx="172278" cy="158164"/>
                    </a:xfrm>
                    <a:custGeom>
                      <a:avLst/>
                      <a:gdLst>
                        <a:gd name="connsiteX0" fmla="*/ 0 w 198783"/>
                        <a:gd name="connsiteY0" fmla="*/ 0 h 145774"/>
                        <a:gd name="connsiteX1" fmla="*/ 198783 w 198783"/>
                        <a:gd name="connsiteY1" fmla="*/ 145774 h 145774"/>
                        <a:gd name="connsiteX2" fmla="*/ 198783 w 198783"/>
                        <a:gd name="connsiteY2" fmla="*/ 145774 h 1457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98783" h="145774">
                          <a:moveTo>
                            <a:pt x="0" y="0"/>
                          </a:moveTo>
                          <a:lnTo>
                            <a:pt x="198783" y="145774"/>
                          </a:lnTo>
                          <a:lnTo>
                            <a:pt x="198783" y="145774"/>
                          </a:ln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41" name="任意多边形: 形状 140"/>
                    <p:cNvSpPr/>
                    <p:nvPr/>
                  </p:nvSpPr>
                  <p:spPr>
                    <a:xfrm>
                      <a:off x="5724939" y="2107096"/>
                      <a:ext cx="1338470" cy="1046921"/>
                    </a:xfrm>
                    <a:custGeom>
                      <a:avLst/>
                      <a:gdLst>
                        <a:gd name="connsiteX0" fmla="*/ 1338470 w 1338470"/>
                        <a:gd name="connsiteY0" fmla="*/ 0 h 1046921"/>
                        <a:gd name="connsiteX1" fmla="*/ 742122 w 1338470"/>
                        <a:gd name="connsiteY1" fmla="*/ 119269 h 1046921"/>
                        <a:gd name="connsiteX2" fmla="*/ 424070 w 1338470"/>
                        <a:gd name="connsiteY2" fmla="*/ 556591 h 1046921"/>
                        <a:gd name="connsiteX3" fmla="*/ 0 w 1338470"/>
                        <a:gd name="connsiteY3" fmla="*/ 1046921 h 1046921"/>
                        <a:gd name="connsiteX4" fmla="*/ 0 w 1338470"/>
                        <a:gd name="connsiteY4" fmla="*/ 1046921 h 1046921"/>
                        <a:gd name="connsiteX5" fmla="*/ 0 w 1338470"/>
                        <a:gd name="connsiteY5" fmla="*/ 1046921 h 10469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38470" h="1046921">
                          <a:moveTo>
                            <a:pt x="1338470" y="0"/>
                          </a:moveTo>
                          <a:cubicBezTo>
                            <a:pt x="1116496" y="13252"/>
                            <a:pt x="894522" y="26504"/>
                            <a:pt x="742122" y="119269"/>
                          </a:cubicBezTo>
                          <a:cubicBezTo>
                            <a:pt x="589722" y="212034"/>
                            <a:pt x="547757" y="401982"/>
                            <a:pt x="424070" y="556591"/>
                          </a:cubicBezTo>
                          <a:cubicBezTo>
                            <a:pt x="300383" y="711200"/>
                            <a:pt x="0" y="1046921"/>
                            <a:pt x="0" y="1046921"/>
                          </a:cubicBezTo>
                          <a:lnTo>
                            <a:pt x="0" y="1046921"/>
                          </a:lnTo>
                          <a:lnTo>
                            <a:pt x="0" y="1046921"/>
                          </a:ln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42" name="任意多边形: 形状 141"/>
                    <p:cNvSpPr/>
                    <p:nvPr/>
                  </p:nvSpPr>
                  <p:spPr>
                    <a:xfrm>
                      <a:off x="5703149" y="2438605"/>
                      <a:ext cx="1700054" cy="806567"/>
                    </a:xfrm>
                    <a:custGeom>
                      <a:avLst/>
                      <a:gdLst>
                        <a:gd name="connsiteX0" fmla="*/ 1559042 w 1559042"/>
                        <a:gd name="connsiteY0" fmla="*/ 0 h 859781"/>
                        <a:gd name="connsiteX1" fmla="*/ 896434 w 1559042"/>
                        <a:gd name="connsiteY1" fmla="*/ 185531 h 859781"/>
                        <a:gd name="connsiteX2" fmla="*/ 127808 w 1559042"/>
                        <a:gd name="connsiteY2" fmla="*/ 781879 h 859781"/>
                        <a:gd name="connsiteX3" fmla="*/ 8538 w 1559042"/>
                        <a:gd name="connsiteY3" fmla="*/ 834887 h 859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559042" h="859781">
                          <a:moveTo>
                            <a:pt x="1559042" y="0"/>
                          </a:moveTo>
                          <a:cubicBezTo>
                            <a:pt x="1347007" y="27609"/>
                            <a:pt x="1134973" y="55218"/>
                            <a:pt x="896434" y="185531"/>
                          </a:cubicBezTo>
                          <a:cubicBezTo>
                            <a:pt x="657895" y="315844"/>
                            <a:pt x="275791" y="673653"/>
                            <a:pt x="127808" y="781879"/>
                          </a:cubicBezTo>
                          <a:cubicBezTo>
                            <a:pt x="-20175" y="890105"/>
                            <a:pt x="-5819" y="862496"/>
                            <a:pt x="8538" y="834887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43" name="任意多边形: 形状 142"/>
                    <p:cNvSpPr/>
                    <p:nvPr/>
                  </p:nvSpPr>
                  <p:spPr>
                    <a:xfrm>
                      <a:off x="5764696" y="2443302"/>
                      <a:ext cx="1829180" cy="803481"/>
                    </a:xfrm>
                    <a:custGeom>
                      <a:avLst/>
                      <a:gdLst>
                        <a:gd name="connsiteX0" fmla="*/ 1643269 w 1829180"/>
                        <a:gd name="connsiteY0" fmla="*/ 8350 h 803481"/>
                        <a:gd name="connsiteX1" fmla="*/ 1722782 w 1829180"/>
                        <a:gd name="connsiteY1" fmla="*/ 34855 h 803481"/>
                        <a:gd name="connsiteX2" fmla="*/ 1828800 w 1829180"/>
                        <a:gd name="connsiteY2" fmla="*/ 286646 h 803481"/>
                        <a:gd name="connsiteX3" fmla="*/ 1683026 w 1829180"/>
                        <a:gd name="connsiteY3" fmla="*/ 551689 h 803481"/>
                        <a:gd name="connsiteX4" fmla="*/ 1311965 w 1829180"/>
                        <a:gd name="connsiteY4" fmla="*/ 763724 h 803481"/>
                        <a:gd name="connsiteX5" fmla="*/ 755374 w 1829180"/>
                        <a:gd name="connsiteY5" fmla="*/ 631202 h 803481"/>
                        <a:gd name="connsiteX6" fmla="*/ 0 w 1829180"/>
                        <a:gd name="connsiteY6" fmla="*/ 803481 h 8034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829180" h="803481">
                          <a:moveTo>
                            <a:pt x="1643269" y="8350"/>
                          </a:moveTo>
                          <a:cubicBezTo>
                            <a:pt x="1667564" y="-1589"/>
                            <a:pt x="1691860" y="-11528"/>
                            <a:pt x="1722782" y="34855"/>
                          </a:cubicBezTo>
                          <a:cubicBezTo>
                            <a:pt x="1753704" y="81238"/>
                            <a:pt x="1835426" y="200507"/>
                            <a:pt x="1828800" y="286646"/>
                          </a:cubicBezTo>
                          <a:cubicBezTo>
                            <a:pt x="1822174" y="372785"/>
                            <a:pt x="1769165" y="472176"/>
                            <a:pt x="1683026" y="551689"/>
                          </a:cubicBezTo>
                          <a:cubicBezTo>
                            <a:pt x="1596887" y="631202"/>
                            <a:pt x="1466574" y="750472"/>
                            <a:pt x="1311965" y="763724"/>
                          </a:cubicBezTo>
                          <a:cubicBezTo>
                            <a:pt x="1157356" y="776976"/>
                            <a:pt x="974035" y="624576"/>
                            <a:pt x="755374" y="631202"/>
                          </a:cubicBezTo>
                          <a:cubicBezTo>
                            <a:pt x="536713" y="637828"/>
                            <a:pt x="268356" y="720654"/>
                            <a:pt x="0" y="803481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95" name="任意多边形: 形状 94"/>
                  <p:cNvSpPr/>
                  <p:nvPr/>
                </p:nvSpPr>
                <p:spPr>
                  <a:xfrm rot="21276307">
                    <a:off x="5642423" y="3040736"/>
                    <a:ext cx="1724146" cy="520788"/>
                  </a:xfrm>
                  <a:custGeom>
                    <a:avLst/>
                    <a:gdLst>
                      <a:gd name="connsiteX0" fmla="*/ 525 w 1629156"/>
                      <a:gd name="connsiteY0" fmla="*/ 146509 h 560655"/>
                      <a:gd name="connsiteX1" fmla="*/ 702890 w 1629156"/>
                      <a:gd name="connsiteY1" fmla="*/ 252526 h 560655"/>
                      <a:gd name="connsiteX2" fmla="*/ 1034195 w 1629156"/>
                      <a:gd name="connsiteY2" fmla="*/ 106752 h 560655"/>
                      <a:gd name="connsiteX3" fmla="*/ 1272734 w 1629156"/>
                      <a:gd name="connsiteY3" fmla="*/ 735 h 560655"/>
                      <a:gd name="connsiteX4" fmla="*/ 1590786 w 1629156"/>
                      <a:gd name="connsiteY4" fmla="*/ 159761 h 560655"/>
                      <a:gd name="connsiteX5" fmla="*/ 1537777 w 1629156"/>
                      <a:gd name="connsiteY5" fmla="*/ 517570 h 560655"/>
                      <a:gd name="connsiteX6" fmla="*/ 822160 w 1629156"/>
                      <a:gd name="connsiteY6" fmla="*/ 517570 h 560655"/>
                      <a:gd name="connsiteX7" fmla="*/ 525 w 1629156"/>
                      <a:gd name="connsiteY7" fmla="*/ 146509 h 5606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629156" h="560655">
                        <a:moveTo>
                          <a:pt x="525" y="146509"/>
                        </a:moveTo>
                        <a:cubicBezTo>
                          <a:pt x="-19353" y="102335"/>
                          <a:pt x="530612" y="259152"/>
                          <a:pt x="702890" y="252526"/>
                        </a:cubicBezTo>
                        <a:cubicBezTo>
                          <a:pt x="875168" y="245900"/>
                          <a:pt x="1034195" y="106752"/>
                          <a:pt x="1034195" y="106752"/>
                        </a:cubicBezTo>
                        <a:cubicBezTo>
                          <a:pt x="1129169" y="64787"/>
                          <a:pt x="1179969" y="-8100"/>
                          <a:pt x="1272734" y="735"/>
                        </a:cubicBezTo>
                        <a:cubicBezTo>
                          <a:pt x="1365499" y="9570"/>
                          <a:pt x="1546612" y="73622"/>
                          <a:pt x="1590786" y="159761"/>
                        </a:cubicBezTo>
                        <a:cubicBezTo>
                          <a:pt x="1634960" y="245900"/>
                          <a:pt x="1665881" y="457935"/>
                          <a:pt x="1537777" y="517570"/>
                        </a:cubicBezTo>
                        <a:cubicBezTo>
                          <a:pt x="1409673" y="577205"/>
                          <a:pt x="1076160" y="572787"/>
                          <a:pt x="822160" y="517570"/>
                        </a:cubicBezTo>
                        <a:cubicBezTo>
                          <a:pt x="568160" y="462353"/>
                          <a:pt x="20403" y="190683"/>
                          <a:pt x="525" y="146509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6" name="任意多边形: 形状 95"/>
                  <p:cNvSpPr/>
                  <p:nvPr/>
                </p:nvSpPr>
                <p:spPr>
                  <a:xfrm rot="24423">
                    <a:off x="5507764" y="3282573"/>
                    <a:ext cx="1864303" cy="1000632"/>
                  </a:xfrm>
                  <a:custGeom>
                    <a:avLst/>
                    <a:gdLst>
                      <a:gd name="connsiteX0" fmla="*/ 1444487 w 1591298"/>
                      <a:gd name="connsiteY0" fmla="*/ 225596 h 1101614"/>
                      <a:gd name="connsiteX1" fmla="*/ 1577009 w 1591298"/>
                      <a:gd name="connsiteY1" fmla="*/ 291857 h 1101614"/>
                      <a:gd name="connsiteX2" fmla="*/ 1563756 w 1591298"/>
                      <a:gd name="connsiteY2" fmla="*/ 649666 h 1101614"/>
                      <a:gd name="connsiteX3" fmla="*/ 1364974 w 1591298"/>
                      <a:gd name="connsiteY3" fmla="*/ 729179 h 1101614"/>
                      <a:gd name="connsiteX4" fmla="*/ 1364974 w 1591298"/>
                      <a:gd name="connsiteY4" fmla="*/ 901457 h 1101614"/>
                      <a:gd name="connsiteX5" fmla="*/ 1258956 w 1591298"/>
                      <a:gd name="connsiteY5" fmla="*/ 994222 h 1101614"/>
                      <a:gd name="connsiteX6" fmla="*/ 1113183 w 1591298"/>
                      <a:gd name="connsiteY6" fmla="*/ 1100240 h 1101614"/>
                      <a:gd name="connsiteX7" fmla="*/ 543339 w 1591298"/>
                      <a:gd name="connsiteY7" fmla="*/ 914709 h 1101614"/>
                      <a:gd name="connsiteX8" fmla="*/ 185530 w 1591298"/>
                      <a:gd name="connsiteY8" fmla="*/ 331614 h 1101614"/>
                      <a:gd name="connsiteX9" fmla="*/ 106017 w 1591298"/>
                      <a:gd name="connsiteY9" fmla="*/ 53318 h 1101614"/>
                      <a:gd name="connsiteX10" fmla="*/ 0 w 1591298"/>
                      <a:gd name="connsiteY10" fmla="*/ 309 h 1101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91298" h="1101614">
                        <a:moveTo>
                          <a:pt x="1444487" y="225596"/>
                        </a:moveTo>
                        <a:cubicBezTo>
                          <a:pt x="1500809" y="223387"/>
                          <a:pt x="1557131" y="221179"/>
                          <a:pt x="1577009" y="291857"/>
                        </a:cubicBezTo>
                        <a:cubicBezTo>
                          <a:pt x="1596887" y="362535"/>
                          <a:pt x="1599095" y="576779"/>
                          <a:pt x="1563756" y="649666"/>
                        </a:cubicBezTo>
                        <a:cubicBezTo>
                          <a:pt x="1528417" y="722553"/>
                          <a:pt x="1398104" y="687214"/>
                          <a:pt x="1364974" y="729179"/>
                        </a:cubicBezTo>
                        <a:cubicBezTo>
                          <a:pt x="1331844" y="771144"/>
                          <a:pt x="1382644" y="857283"/>
                          <a:pt x="1364974" y="901457"/>
                        </a:cubicBezTo>
                        <a:cubicBezTo>
                          <a:pt x="1347304" y="945631"/>
                          <a:pt x="1300921" y="961092"/>
                          <a:pt x="1258956" y="994222"/>
                        </a:cubicBezTo>
                        <a:cubicBezTo>
                          <a:pt x="1216991" y="1027352"/>
                          <a:pt x="1232452" y="1113492"/>
                          <a:pt x="1113183" y="1100240"/>
                        </a:cubicBezTo>
                        <a:cubicBezTo>
                          <a:pt x="993913" y="1086988"/>
                          <a:pt x="697948" y="1042813"/>
                          <a:pt x="543339" y="914709"/>
                        </a:cubicBezTo>
                        <a:cubicBezTo>
                          <a:pt x="388730" y="786605"/>
                          <a:pt x="258417" y="475179"/>
                          <a:pt x="185530" y="331614"/>
                        </a:cubicBezTo>
                        <a:cubicBezTo>
                          <a:pt x="112643" y="188049"/>
                          <a:pt x="136939" y="108535"/>
                          <a:pt x="106017" y="53318"/>
                        </a:cubicBezTo>
                        <a:cubicBezTo>
                          <a:pt x="75095" y="-1900"/>
                          <a:pt x="37547" y="-796"/>
                          <a:pt x="0" y="309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7" name="任意多边形: 形状 96"/>
                  <p:cNvSpPr/>
                  <p:nvPr/>
                </p:nvSpPr>
                <p:spPr>
                  <a:xfrm rot="21276307">
                    <a:off x="5677688" y="3287493"/>
                    <a:ext cx="1374436" cy="778773"/>
                  </a:xfrm>
                  <a:custGeom>
                    <a:avLst/>
                    <a:gdLst>
                      <a:gd name="connsiteX0" fmla="*/ 1298713 w 1298713"/>
                      <a:gd name="connsiteY0" fmla="*/ 622853 h 625334"/>
                      <a:gd name="connsiteX1" fmla="*/ 715617 w 1298713"/>
                      <a:gd name="connsiteY1" fmla="*/ 530087 h 625334"/>
                      <a:gd name="connsiteX2" fmla="*/ 0 w 1298713"/>
                      <a:gd name="connsiteY2" fmla="*/ 0 h 625334"/>
                      <a:gd name="connsiteX3" fmla="*/ 0 w 1298713"/>
                      <a:gd name="connsiteY3" fmla="*/ 0 h 625334"/>
                      <a:gd name="connsiteX4" fmla="*/ 0 w 1298713"/>
                      <a:gd name="connsiteY4" fmla="*/ 0 h 625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8713" h="625334">
                        <a:moveTo>
                          <a:pt x="1298713" y="622853"/>
                        </a:moveTo>
                        <a:cubicBezTo>
                          <a:pt x="1115391" y="628374"/>
                          <a:pt x="932069" y="633896"/>
                          <a:pt x="715617" y="530087"/>
                        </a:cubicBezTo>
                        <a:cubicBezTo>
                          <a:pt x="499165" y="426278"/>
                          <a:pt x="0" y="0"/>
                          <a:pt x="0" y="0"/>
                        </a:cubicBez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8" name="任意多边形: 形状 97"/>
                  <p:cNvSpPr/>
                  <p:nvPr/>
                </p:nvSpPr>
                <p:spPr>
                  <a:xfrm rot="21276307">
                    <a:off x="5662393" y="3261159"/>
                    <a:ext cx="1722284" cy="230274"/>
                  </a:xfrm>
                  <a:custGeom>
                    <a:avLst/>
                    <a:gdLst>
                      <a:gd name="connsiteX0" fmla="*/ 1577009 w 1577009"/>
                      <a:gd name="connsiteY0" fmla="*/ 225287 h 225287"/>
                      <a:gd name="connsiteX1" fmla="*/ 1033670 w 1577009"/>
                      <a:gd name="connsiteY1" fmla="*/ 212035 h 225287"/>
                      <a:gd name="connsiteX2" fmla="*/ 649356 w 1577009"/>
                      <a:gd name="connsiteY2" fmla="*/ 185531 h 225287"/>
                      <a:gd name="connsiteX3" fmla="*/ 145774 w 1577009"/>
                      <a:gd name="connsiteY3" fmla="*/ 26505 h 225287"/>
                      <a:gd name="connsiteX4" fmla="*/ 145774 w 1577009"/>
                      <a:gd name="connsiteY4" fmla="*/ 26505 h 225287"/>
                      <a:gd name="connsiteX5" fmla="*/ 0 w 1577009"/>
                      <a:gd name="connsiteY5" fmla="*/ 0 h 225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7009" h="225287">
                        <a:moveTo>
                          <a:pt x="1577009" y="225287"/>
                        </a:moveTo>
                        <a:lnTo>
                          <a:pt x="1033670" y="212035"/>
                        </a:lnTo>
                        <a:cubicBezTo>
                          <a:pt x="879061" y="205409"/>
                          <a:pt x="797339" y="216453"/>
                          <a:pt x="649356" y="185531"/>
                        </a:cubicBezTo>
                        <a:cubicBezTo>
                          <a:pt x="501373" y="154609"/>
                          <a:pt x="145774" y="26505"/>
                          <a:pt x="145774" y="26505"/>
                        </a:cubicBezTo>
                        <a:lnTo>
                          <a:pt x="145774" y="26505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9" name="任意多边形: 形状 98"/>
                  <p:cNvSpPr/>
                  <p:nvPr/>
                </p:nvSpPr>
                <p:spPr>
                  <a:xfrm rot="21276307">
                    <a:off x="6020122" y="4314039"/>
                    <a:ext cx="925641" cy="330439"/>
                  </a:xfrm>
                  <a:custGeom>
                    <a:avLst/>
                    <a:gdLst>
                      <a:gd name="connsiteX0" fmla="*/ 874644 w 874644"/>
                      <a:gd name="connsiteY0" fmla="*/ 0 h 265334"/>
                      <a:gd name="connsiteX1" fmla="*/ 715618 w 874644"/>
                      <a:gd name="connsiteY1" fmla="*/ 119269 h 265334"/>
                      <a:gd name="connsiteX2" fmla="*/ 477079 w 874644"/>
                      <a:gd name="connsiteY2" fmla="*/ 265043 h 265334"/>
                      <a:gd name="connsiteX3" fmla="*/ 0 w 874644"/>
                      <a:gd name="connsiteY3" fmla="*/ 79513 h 265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4644" h="265334">
                        <a:moveTo>
                          <a:pt x="874644" y="0"/>
                        </a:moveTo>
                        <a:cubicBezTo>
                          <a:pt x="828261" y="37547"/>
                          <a:pt x="781879" y="75095"/>
                          <a:pt x="715618" y="119269"/>
                        </a:cubicBezTo>
                        <a:cubicBezTo>
                          <a:pt x="649357" y="163443"/>
                          <a:pt x="596349" y="271669"/>
                          <a:pt x="477079" y="265043"/>
                        </a:cubicBezTo>
                        <a:cubicBezTo>
                          <a:pt x="357809" y="258417"/>
                          <a:pt x="178904" y="168965"/>
                          <a:pt x="0" y="79513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100" name="组合 99"/>
                  <p:cNvGrpSpPr/>
                  <p:nvPr/>
                </p:nvGrpSpPr>
                <p:grpSpPr>
                  <a:xfrm>
                    <a:off x="4826291" y="3418245"/>
                    <a:ext cx="1251905" cy="2171749"/>
                    <a:chOff x="4878359" y="3327903"/>
                    <a:chExt cx="1120684" cy="1980465"/>
                  </a:xfrm>
                  <a:grpFill/>
                </p:grpSpPr>
                <p:sp>
                  <p:nvSpPr>
                    <p:cNvPr id="134" name="任意多边形: 形状 133"/>
                    <p:cNvSpPr/>
                    <p:nvPr/>
                  </p:nvSpPr>
                  <p:spPr>
                    <a:xfrm rot="21276307">
                      <a:off x="4878359" y="3327903"/>
                      <a:ext cx="1120684" cy="1980465"/>
                    </a:xfrm>
                    <a:custGeom>
                      <a:avLst/>
                      <a:gdLst>
                        <a:gd name="connsiteX0" fmla="*/ 672916 w 1072747"/>
                        <a:gd name="connsiteY0" fmla="*/ 66261 h 1446364"/>
                        <a:gd name="connsiteX1" fmla="*/ 858446 w 1072747"/>
                        <a:gd name="connsiteY1" fmla="*/ 450574 h 1446364"/>
                        <a:gd name="connsiteX2" fmla="*/ 1070481 w 1072747"/>
                        <a:gd name="connsiteY2" fmla="*/ 781878 h 1446364"/>
                        <a:gd name="connsiteX3" fmla="*/ 951211 w 1072747"/>
                        <a:gd name="connsiteY3" fmla="*/ 1166191 h 1446364"/>
                        <a:gd name="connsiteX4" fmla="*/ 659664 w 1072747"/>
                        <a:gd name="connsiteY4" fmla="*/ 1351722 h 1446364"/>
                        <a:gd name="connsiteX5" fmla="*/ 487385 w 1072747"/>
                        <a:gd name="connsiteY5" fmla="*/ 1444487 h 1446364"/>
                        <a:gd name="connsiteX6" fmla="*/ 394620 w 1072747"/>
                        <a:gd name="connsiteY6" fmla="*/ 1272209 h 1446364"/>
                        <a:gd name="connsiteX7" fmla="*/ 328359 w 1072747"/>
                        <a:gd name="connsiteY7" fmla="*/ 1258956 h 1446364"/>
                        <a:gd name="connsiteX8" fmla="*/ 50064 w 1072747"/>
                        <a:gd name="connsiteY8" fmla="*/ 1272209 h 1446364"/>
                        <a:gd name="connsiteX9" fmla="*/ 10307 w 1072747"/>
                        <a:gd name="connsiteY9" fmla="*/ 954156 h 1446364"/>
                        <a:gd name="connsiteX10" fmla="*/ 169333 w 1072747"/>
                        <a:gd name="connsiteY10" fmla="*/ 596348 h 1446364"/>
                        <a:gd name="connsiteX11" fmla="*/ 566898 w 1072747"/>
                        <a:gd name="connsiteY11" fmla="*/ 397565 h 1446364"/>
                        <a:gd name="connsiteX12" fmla="*/ 633159 w 1072747"/>
                        <a:gd name="connsiteY12" fmla="*/ 0 h 14463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072747" h="1446364">
                          <a:moveTo>
                            <a:pt x="672916" y="66261"/>
                          </a:moveTo>
                          <a:cubicBezTo>
                            <a:pt x="732550" y="198782"/>
                            <a:pt x="792185" y="331304"/>
                            <a:pt x="858446" y="450574"/>
                          </a:cubicBezTo>
                          <a:cubicBezTo>
                            <a:pt x="924707" y="569844"/>
                            <a:pt x="1055020" y="662609"/>
                            <a:pt x="1070481" y="781878"/>
                          </a:cubicBezTo>
                          <a:cubicBezTo>
                            <a:pt x="1085942" y="901148"/>
                            <a:pt x="1019680" y="1071217"/>
                            <a:pt x="951211" y="1166191"/>
                          </a:cubicBezTo>
                          <a:cubicBezTo>
                            <a:pt x="882742" y="1261165"/>
                            <a:pt x="736968" y="1305339"/>
                            <a:pt x="659664" y="1351722"/>
                          </a:cubicBezTo>
                          <a:cubicBezTo>
                            <a:pt x="582360" y="1398105"/>
                            <a:pt x="531559" y="1457739"/>
                            <a:pt x="487385" y="1444487"/>
                          </a:cubicBezTo>
                          <a:cubicBezTo>
                            <a:pt x="443211" y="1431235"/>
                            <a:pt x="421124" y="1303131"/>
                            <a:pt x="394620" y="1272209"/>
                          </a:cubicBezTo>
                          <a:cubicBezTo>
                            <a:pt x="368116" y="1241287"/>
                            <a:pt x="385785" y="1258956"/>
                            <a:pt x="328359" y="1258956"/>
                          </a:cubicBezTo>
                          <a:cubicBezTo>
                            <a:pt x="270933" y="1258956"/>
                            <a:pt x="103073" y="1323009"/>
                            <a:pt x="50064" y="1272209"/>
                          </a:cubicBezTo>
                          <a:cubicBezTo>
                            <a:pt x="-2945" y="1221409"/>
                            <a:pt x="-9571" y="1066799"/>
                            <a:pt x="10307" y="954156"/>
                          </a:cubicBezTo>
                          <a:cubicBezTo>
                            <a:pt x="30185" y="841513"/>
                            <a:pt x="76568" y="689113"/>
                            <a:pt x="169333" y="596348"/>
                          </a:cubicBezTo>
                          <a:cubicBezTo>
                            <a:pt x="262098" y="503583"/>
                            <a:pt x="489594" y="496956"/>
                            <a:pt x="566898" y="397565"/>
                          </a:cubicBezTo>
                          <a:cubicBezTo>
                            <a:pt x="644202" y="298174"/>
                            <a:pt x="638680" y="149087"/>
                            <a:pt x="633159" y="0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35" name="任意多边形: 形状 134"/>
                    <p:cNvSpPr/>
                    <p:nvPr/>
                  </p:nvSpPr>
                  <p:spPr>
                    <a:xfrm rot="21276307">
                      <a:off x="5297856" y="3548924"/>
                      <a:ext cx="493405" cy="1501853"/>
                    </a:xfrm>
                    <a:custGeom>
                      <a:avLst/>
                      <a:gdLst>
                        <a:gd name="connsiteX0" fmla="*/ 304800 w 466221"/>
                        <a:gd name="connsiteY0" fmla="*/ 0 h 1205948"/>
                        <a:gd name="connsiteX1" fmla="*/ 463826 w 466221"/>
                        <a:gd name="connsiteY1" fmla="*/ 596348 h 1205948"/>
                        <a:gd name="connsiteX2" fmla="*/ 371060 w 466221"/>
                        <a:gd name="connsiteY2" fmla="*/ 887896 h 1205948"/>
                        <a:gd name="connsiteX3" fmla="*/ 0 w 466221"/>
                        <a:gd name="connsiteY3" fmla="*/ 1205948 h 1205948"/>
                        <a:gd name="connsiteX4" fmla="*/ 0 w 466221"/>
                        <a:gd name="connsiteY4" fmla="*/ 1205948 h 12059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6221" h="1205948">
                          <a:moveTo>
                            <a:pt x="304800" y="0"/>
                          </a:moveTo>
                          <a:cubicBezTo>
                            <a:pt x="378791" y="224182"/>
                            <a:pt x="452783" y="448365"/>
                            <a:pt x="463826" y="596348"/>
                          </a:cubicBezTo>
                          <a:cubicBezTo>
                            <a:pt x="474869" y="744331"/>
                            <a:pt x="448364" y="786296"/>
                            <a:pt x="371060" y="887896"/>
                          </a:cubicBezTo>
                          <a:cubicBezTo>
                            <a:pt x="293756" y="989496"/>
                            <a:pt x="0" y="1205948"/>
                            <a:pt x="0" y="1205948"/>
                          </a:cubicBezTo>
                          <a:lnTo>
                            <a:pt x="0" y="1205948"/>
                          </a:ln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36" name="任意多边形: 形状 135"/>
                    <p:cNvSpPr/>
                    <p:nvPr/>
                  </p:nvSpPr>
                  <p:spPr>
                    <a:xfrm rot="21276307">
                      <a:off x="5244501" y="3536661"/>
                      <a:ext cx="508744" cy="1501854"/>
                    </a:xfrm>
                    <a:custGeom>
                      <a:avLst/>
                      <a:gdLst>
                        <a:gd name="connsiteX0" fmla="*/ 318052 w 511093"/>
                        <a:gd name="connsiteY0" fmla="*/ 0 h 1258957"/>
                        <a:gd name="connsiteX1" fmla="*/ 490330 w 511093"/>
                        <a:gd name="connsiteY1" fmla="*/ 583096 h 1258957"/>
                        <a:gd name="connsiteX2" fmla="*/ 477078 w 511093"/>
                        <a:gd name="connsiteY2" fmla="*/ 795131 h 1258957"/>
                        <a:gd name="connsiteX3" fmla="*/ 212034 w 511093"/>
                        <a:gd name="connsiteY3" fmla="*/ 1060174 h 1258957"/>
                        <a:gd name="connsiteX4" fmla="*/ 159026 w 511093"/>
                        <a:gd name="connsiteY4" fmla="*/ 1086678 h 1258957"/>
                        <a:gd name="connsiteX5" fmla="*/ 0 w 511093"/>
                        <a:gd name="connsiteY5" fmla="*/ 1258957 h 1258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11093" h="1258957">
                          <a:moveTo>
                            <a:pt x="318052" y="0"/>
                          </a:moveTo>
                          <a:cubicBezTo>
                            <a:pt x="390939" y="225287"/>
                            <a:pt x="463826" y="450574"/>
                            <a:pt x="490330" y="583096"/>
                          </a:cubicBezTo>
                          <a:cubicBezTo>
                            <a:pt x="516834" y="715618"/>
                            <a:pt x="523461" y="715618"/>
                            <a:pt x="477078" y="795131"/>
                          </a:cubicBezTo>
                          <a:cubicBezTo>
                            <a:pt x="430695" y="874644"/>
                            <a:pt x="265043" y="1011583"/>
                            <a:pt x="212034" y="1060174"/>
                          </a:cubicBezTo>
                          <a:cubicBezTo>
                            <a:pt x="159025" y="1108765"/>
                            <a:pt x="194365" y="1053548"/>
                            <a:pt x="159026" y="1086678"/>
                          </a:cubicBezTo>
                          <a:cubicBezTo>
                            <a:pt x="123687" y="1119808"/>
                            <a:pt x="61843" y="1189382"/>
                            <a:pt x="0" y="1258957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37" name="任意多边形: 形状 136"/>
                    <p:cNvSpPr/>
                    <p:nvPr/>
                  </p:nvSpPr>
                  <p:spPr>
                    <a:xfrm rot="21276307">
                      <a:off x="5003054" y="3557226"/>
                      <a:ext cx="556920" cy="1518357"/>
                    </a:xfrm>
                    <a:custGeom>
                      <a:avLst/>
                      <a:gdLst>
                        <a:gd name="connsiteX0" fmla="*/ 516835 w 538855"/>
                        <a:gd name="connsiteY0" fmla="*/ 0 h 1298713"/>
                        <a:gd name="connsiteX1" fmla="*/ 503582 w 538855"/>
                        <a:gd name="connsiteY1" fmla="*/ 556591 h 1298713"/>
                        <a:gd name="connsiteX2" fmla="*/ 185530 w 538855"/>
                        <a:gd name="connsiteY2" fmla="*/ 781878 h 1298713"/>
                        <a:gd name="connsiteX3" fmla="*/ 0 w 538855"/>
                        <a:gd name="connsiteY3" fmla="*/ 1298713 h 12987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38855" h="1298713">
                          <a:moveTo>
                            <a:pt x="516835" y="0"/>
                          </a:moveTo>
                          <a:cubicBezTo>
                            <a:pt x="537817" y="213139"/>
                            <a:pt x="558799" y="426278"/>
                            <a:pt x="503582" y="556591"/>
                          </a:cubicBezTo>
                          <a:cubicBezTo>
                            <a:pt x="448365" y="686904"/>
                            <a:pt x="269460" y="658191"/>
                            <a:pt x="185530" y="781878"/>
                          </a:cubicBezTo>
                          <a:cubicBezTo>
                            <a:pt x="101600" y="905565"/>
                            <a:pt x="50800" y="1102139"/>
                            <a:pt x="0" y="1298713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101" name="组合 100"/>
                  <p:cNvGrpSpPr/>
                  <p:nvPr/>
                </p:nvGrpSpPr>
                <p:grpSpPr>
                  <a:xfrm>
                    <a:off x="3921651" y="3040637"/>
                    <a:ext cx="1292955" cy="1652308"/>
                    <a:chOff x="4172581" y="3120121"/>
                    <a:chExt cx="1292955" cy="1652308"/>
                  </a:xfrm>
                  <a:grpFill/>
                </p:grpSpPr>
                <p:sp>
                  <p:nvSpPr>
                    <p:cNvPr id="132" name="任意多边形: 形状 131"/>
                    <p:cNvSpPr/>
                    <p:nvPr/>
                  </p:nvSpPr>
                  <p:spPr>
                    <a:xfrm rot="18846666">
                      <a:off x="4105308" y="3412201"/>
                      <a:ext cx="1652308" cy="1068148"/>
                    </a:xfrm>
                    <a:custGeom>
                      <a:avLst/>
                      <a:gdLst>
                        <a:gd name="connsiteX0" fmla="*/ 1418745 w 1418745"/>
                        <a:gd name="connsiteY0" fmla="*/ 404996 h 1100035"/>
                        <a:gd name="connsiteX1" fmla="*/ 1060936 w 1418745"/>
                        <a:gd name="connsiteY1" fmla="*/ 86944 h 1100035"/>
                        <a:gd name="connsiteX2" fmla="*/ 517597 w 1418745"/>
                        <a:gd name="connsiteY2" fmla="*/ 7431 h 1100035"/>
                        <a:gd name="connsiteX3" fmla="*/ 120032 w 1418745"/>
                        <a:gd name="connsiteY3" fmla="*/ 232718 h 1100035"/>
                        <a:gd name="connsiteX4" fmla="*/ 763 w 1418745"/>
                        <a:gd name="connsiteY4" fmla="*/ 444753 h 1100035"/>
                        <a:gd name="connsiteX5" fmla="*/ 67023 w 1418745"/>
                        <a:gd name="connsiteY5" fmla="*/ 577274 h 1100035"/>
                        <a:gd name="connsiteX6" fmla="*/ 27267 w 1418745"/>
                        <a:gd name="connsiteY6" fmla="*/ 829066 h 1100035"/>
                        <a:gd name="connsiteX7" fmla="*/ 133284 w 1418745"/>
                        <a:gd name="connsiteY7" fmla="*/ 988092 h 1100035"/>
                        <a:gd name="connsiteX8" fmla="*/ 411580 w 1418745"/>
                        <a:gd name="connsiteY8" fmla="*/ 935083 h 1100035"/>
                        <a:gd name="connsiteX9" fmla="*/ 583858 w 1418745"/>
                        <a:gd name="connsiteY9" fmla="*/ 1080857 h 1100035"/>
                        <a:gd name="connsiteX10" fmla="*/ 597110 w 1418745"/>
                        <a:gd name="connsiteY10" fmla="*/ 1094109 h 1100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418745" h="1100035">
                          <a:moveTo>
                            <a:pt x="1418745" y="404996"/>
                          </a:moveTo>
                          <a:cubicBezTo>
                            <a:pt x="1314936" y="279100"/>
                            <a:pt x="1211127" y="153205"/>
                            <a:pt x="1060936" y="86944"/>
                          </a:cubicBezTo>
                          <a:cubicBezTo>
                            <a:pt x="910745" y="20683"/>
                            <a:pt x="674414" y="-16865"/>
                            <a:pt x="517597" y="7431"/>
                          </a:cubicBezTo>
                          <a:cubicBezTo>
                            <a:pt x="360780" y="31727"/>
                            <a:pt x="206171" y="159831"/>
                            <a:pt x="120032" y="232718"/>
                          </a:cubicBezTo>
                          <a:cubicBezTo>
                            <a:pt x="33893" y="305605"/>
                            <a:pt x="9598" y="387327"/>
                            <a:pt x="763" y="444753"/>
                          </a:cubicBezTo>
                          <a:cubicBezTo>
                            <a:pt x="-8072" y="502179"/>
                            <a:pt x="62606" y="513222"/>
                            <a:pt x="67023" y="577274"/>
                          </a:cubicBezTo>
                          <a:cubicBezTo>
                            <a:pt x="71440" y="641326"/>
                            <a:pt x="16223" y="760596"/>
                            <a:pt x="27267" y="829066"/>
                          </a:cubicBezTo>
                          <a:cubicBezTo>
                            <a:pt x="38310" y="897536"/>
                            <a:pt x="69232" y="970423"/>
                            <a:pt x="133284" y="988092"/>
                          </a:cubicBezTo>
                          <a:cubicBezTo>
                            <a:pt x="197336" y="1005761"/>
                            <a:pt x="336484" y="919622"/>
                            <a:pt x="411580" y="935083"/>
                          </a:cubicBezTo>
                          <a:cubicBezTo>
                            <a:pt x="486676" y="950544"/>
                            <a:pt x="583858" y="1080857"/>
                            <a:pt x="583858" y="1080857"/>
                          </a:cubicBezTo>
                          <a:cubicBezTo>
                            <a:pt x="614780" y="1107361"/>
                            <a:pt x="605945" y="1100735"/>
                            <a:pt x="597110" y="1094109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33" name="任意多边形: 形状 132"/>
                    <p:cNvSpPr/>
                    <p:nvPr/>
                  </p:nvSpPr>
                  <p:spPr>
                    <a:xfrm>
                      <a:off x="4172581" y="3207026"/>
                      <a:ext cx="1274062" cy="954157"/>
                    </a:xfrm>
                    <a:custGeom>
                      <a:avLst/>
                      <a:gdLst>
                        <a:gd name="connsiteX0" fmla="*/ 1274062 w 1274062"/>
                        <a:gd name="connsiteY0" fmla="*/ 0 h 954157"/>
                        <a:gd name="connsiteX1" fmla="*/ 637958 w 1274062"/>
                        <a:gd name="connsiteY1" fmla="*/ 26504 h 954157"/>
                        <a:gd name="connsiteX2" fmla="*/ 200636 w 1274062"/>
                        <a:gd name="connsiteY2" fmla="*/ 291548 h 954157"/>
                        <a:gd name="connsiteX3" fmla="*/ 94619 w 1274062"/>
                        <a:gd name="connsiteY3" fmla="*/ 583096 h 954157"/>
                        <a:gd name="connsiteX4" fmla="*/ 1854 w 1274062"/>
                        <a:gd name="connsiteY4" fmla="*/ 821635 h 954157"/>
                        <a:gd name="connsiteX5" fmla="*/ 41610 w 1274062"/>
                        <a:gd name="connsiteY5" fmla="*/ 954157 h 9541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74062" h="954157">
                          <a:moveTo>
                            <a:pt x="1274062" y="0"/>
                          </a:moveTo>
                          <a:lnTo>
                            <a:pt x="637958" y="26504"/>
                          </a:lnTo>
                          <a:cubicBezTo>
                            <a:pt x="459054" y="75095"/>
                            <a:pt x="291192" y="198783"/>
                            <a:pt x="200636" y="291548"/>
                          </a:cubicBezTo>
                          <a:cubicBezTo>
                            <a:pt x="110079" y="384313"/>
                            <a:pt x="127749" y="494748"/>
                            <a:pt x="94619" y="583096"/>
                          </a:cubicBezTo>
                          <a:cubicBezTo>
                            <a:pt x="61489" y="671444"/>
                            <a:pt x="10689" y="759791"/>
                            <a:pt x="1854" y="821635"/>
                          </a:cubicBezTo>
                          <a:cubicBezTo>
                            <a:pt x="-6981" y="883479"/>
                            <a:pt x="17314" y="918818"/>
                            <a:pt x="41610" y="954157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102" name="任意多边形: 形状 101"/>
                  <p:cNvSpPr/>
                  <p:nvPr/>
                </p:nvSpPr>
                <p:spPr>
                  <a:xfrm>
                    <a:off x="4988729" y="1245026"/>
                    <a:ext cx="1513169" cy="2001475"/>
                  </a:xfrm>
                  <a:custGeom>
                    <a:avLst/>
                    <a:gdLst>
                      <a:gd name="connsiteX0" fmla="*/ 736085 w 1513169"/>
                      <a:gd name="connsiteY0" fmla="*/ 2001475 h 2001475"/>
                      <a:gd name="connsiteX1" fmla="*/ 590311 w 1513169"/>
                      <a:gd name="connsiteY1" fmla="*/ 1352118 h 2001475"/>
                      <a:gd name="connsiteX2" fmla="*/ 1160155 w 1513169"/>
                      <a:gd name="connsiteY2" fmla="*/ 702762 h 2001475"/>
                      <a:gd name="connsiteX3" fmla="*/ 1478207 w 1513169"/>
                      <a:gd name="connsiteY3" fmla="*/ 450971 h 2001475"/>
                      <a:gd name="connsiteX4" fmla="*/ 1478207 w 1513169"/>
                      <a:gd name="connsiteY4" fmla="*/ 146171 h 2001475"/>
                      <a:gd name="connsiteX5" fmla="*/ 1239668 w 1513169"/>
                      <a:gd name="connsiteY5" fmla="*/ 79910 h 2001475"/>
                      <a:gd name="connsiteX6" fmla="*/ 1093894 w 1513169"/>
                      <a:gd name="connsiteY6" fmla="*/ 185927 h 2001475"/>
                      <a:gd name="connsiteX7" fmla="*/ 921616 w 1513169"/>
                      <a:gd name="connsiteY7" fmla="*/ 79910 h 2001475"/>
                      <a:gd name="connsiteX8" fmla="*/ 669824 w 1513169"/>
                      <a:gd name="connsiteY8" fmla="*/ 146171 h 2001475"/>
                      <a:gd name="connsiteX9" fmla="*/ 378277 w 1513169"/>
                      <a:gd name="connsiteY9" fmla="*/ 397 h 2001475"/>
                      <a:gd name="connsiteX10" fmla="*/ 139737 w 1513169"/>
                      <a:gd name="connsiteY10" fmla="*/ 199179 h 2001475"/>
                      <a:gd name="connsiteX11" fmla="*/ 20468 w 1513169"/>
                      <a:gd name="connsiteY11" fmla="*/ 543736 h 2001475"/>
                      <a:gd name="connsiteX12" fmla="*/ 563807 w 1513169"/>
                      <a:gd name="connsiteY12" fmla="*/ 1868953 h 2001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513169" h="2001475">
                        <a:moveTo>
                          <a:pt x="736085" y="2001475"/>
                        </a:moveTo>
                        <a:cubicBezTo>
                          <a:pt x="627859" y="1785022"/>
                          <a:pt x="519633" y="1568570"/>
                          <a:pt x="590311" y="1352118"/>
                        </a:cubicBezTo>
                        <a:cubicBezTo>
                          <a:pt x="660989" y="1135666"/>
                          <a:pt x="1012172" y="852953"/>
                          <a:pt x="1160155" y="702762"/>
                        </a:cubicBezTo>
                        <a:cubicBezTo>
                          <a:pt x="1308138" y="552571"/>
                          <a:pt x="1425198" y="543736"/>
                          <a:pt x="1478207" y="450971"/>
                        </a:cubicBezTo>
                        <a:cubicBezTo>
                          <a:pt x="1531216" y="358206"/>
                          <a:pt x="1517963" y="208014"/>
                          <a:pt x="1478207" y="146171"/>
                        </a:cubicBezTo>
                        <a:cubicBezTo>
                          <a:pt x="1438451" y="84328"/>
                          <a:pt x="1303720" y="73284"/>
                          <a:pt x="1239668" y="79910"/>
                        </a:cubicBezTo>
                        <a:cubicBezTo>
                          <a:pt x="1175616" y="86536"/>
                          <a:pt x="1146903" y="185927"/>
                          <a:pt x="1093894" y="185927"/>
                        </a:cubicBezTo>
                        <a:cubicBezTo>
                          <a:pt x="1040885" y="185927"/>
                          <a:pt x="992294" y="86536"/>
                          <a:pt x="921616" y="79910"/>
                        </a:cubicBezTo>
                        <a:cubicBezTo>
                          <a:pt x="850938" y="73284"/>
                          <a:pt x="760381" y="159423"/>
                          <a:pt x="669824" y="146171"/>
                        </a:cubicBezTo>
                        <a:cubicBezTo>
                          <a:pt x="579267" y="132919"/>
                          <a:pt x="466625" y="-8438"/>
                          <a:pt x="378277" y="397"/>
                        </a:cubicBezTo>
                        <a:cubicBezTo>
                          <a:pt x="289929" y="9232"/>
                          <a:pt x="199372" y="108623"/>
                          <a:pt x="139737" y="199179"/>
                        </a:cubicBezTo>
                        <a:cubicBezTo>
                          <a:pt x="80102" y="289735"/>
                          <a:pt x="-50210" y="265440"/>
                          <a:pt x="20468" y="543736"/>
                        </a:cubicBezTo>
                        <a:cubicBezTo>
                          <a:pt x="91146" y="822032"/>
                          <a:pt x="327476" y="1345492"/>
                          <a:pt x="563807" y="1868953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103" name="组合 102"/>
                  <p:cNvGrpSpPr/>
                  <p:nvPr/>
                </p:nvGrpSpPr>
                <p:grpSpPr>
                  <a:xfrm rot="208801">
                    <a:off x="3942212" y="1614275"/>
                    <a:ext cx="1598786" cy="1588811"/>
                    <a:chOff x="3936897" y="1625901"/>
                    <a:chExt cx="1642268" cy="1729468"/>
                  </a:xfrm>
                  <a:grpFill/>
                </p:grpSpPr>
                <p:sp>
                  <p:nvSpPr>
                    <p:cNvPr id="127" name="任意多边形: 形状 126"/>
                    <p:cNvSpPr/>
                    <p:nvPr/>
                  </p:nvSpPr>
                  <p:spPr>
                    <a:xfrm rot="21294673">
                      <a:off x="3951926" y="2933755"/>
                      <a:ext cx="1534094" cy="421614"/>
                    </a:xfrm>
                    <a:custGeom>
                      <a:avLst/>
                      <a:gdLst>
                        <a:gd name="connsiteX0" fmla="*/ 600349 w 1647271"/>
                        <a:gd name="connsiteY0" fmla="*/ 435860 h 447336"/>
                        <a:gd name="connsiteX1" fmla="*/ 282297 w 1647271"/>
                        <a:gd name="connsiteY1" fmla="*/ 435860 h 447336"/>
                        <a:gd name="connsiteX2" fmla="*/ 17253 w 1647271"/>
                        <a:gd name="connsiteY2" fmla="*/ 316590 h 447336"/>
                        <a:gd name="connsiteX3" fmla="*/ 43757 w 1647271"/>
                        <a:gd name="connsiteY3" fmla="*/ 51546 h 447336"/>
                        <a:gd name="connsiteX4" fmla="*/ 189531 w 1647271"/>
                        <a:gd name="connsiteY4" fmla="*/ 11790 h 447336"/>
                        <a:gd name="connsiteX5" fmla="*/ 295549 w 1647271"/>
                        <a:gd name="connsiteY5" fmla="*/ 197320 h 447336"/>
                        <a:gd name="connsiteX6" fmla="*/ 626853 w 1647271"/>
                        <a:gd name="connsiteY6" fmla="*/ 250329 h 447336"/>
                        <a:gd name="connsiteX7" fmla="*/ 1647271 w 1647271"/>
                        <a:gd name="connsiteY7" fmla="*/ 210573 h 4473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647271" h="447336">
                          <a:moveTo>
                            <a:pt x="600349" y="435860"/>
                          </a:moveTo>
                          <a:cubicBezTo>
                            <a:pt x="489914" y="445799"/>
                            <a:pt x="379480" y="455738"/>
                            <a:pt x="282297" y="435860"/>
                          </a:cubicBezTo>
                          <a:cubicBezTo>
                            <a:pt x="185114" y="415982"/>
                            <a:pt x="57010" y="380642"/>
                            <a:pt x="17253" y="316590"/>
                          </a:cubicBezTo>
                          <a:cubicBezTo>
                            <a:pt x="-22504" y="252538"/>
                            <a:pt x="15044" y="102346"/>
                            <a:pt x="43757" y="51546"/>
                          </a:cubicBezTo>
                          <a:cubicBezTo>
                            <a:pt x="72470" y="746"/>
                            <a:pt x="147566" y="-12506"/>
                            <a:pt x="189531" y="11790"/>
                          </a:cubicBezTo>
                          <a:cubicBezTo>
                            <a:pt x="231496" y="36086"/>
                            <a:pt x="222662" y="157564"/>
                            <a:pt x="295549" y="197320"/>
                          </a:cubicBezTo>
                          <a:cubicBezTo>
                            <a:pt x="368436" y="237076"/>
                            <a:pt x="401566" y="248120"/>
                            <a:pt x="626853" y="250329"/>
                          </a:cubicBezTo>
                          <a:cubicBezTo>
                            <a:pt x="852140" y="252538"/>
                            <a:pt x="1249705" y="231555"/>
                            <a:pt x="1647271" y="210573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28" name="任意多边形: 形状 127"/>
                    <p:cNvSpPr/>
                    <p:nvPr/>
                  </p:nvSpPr>
                  <p:spPr>
                    <a:xfrm>
                      <a:off x="4515045" y="1625901"/>
                      <a:ext cx="958103" cy="1369090"/>
                    </a:xfrm>
                    <a:custGeom>
                      <a:avLst/>
                      <a:gdLst>
                        <a:gd name="connsiteX0" fmla="*/ 481025 w 958103"/>
                        <a:gd name="connsiteY0" fmla="*/ 123386 h 1369090"/>
                        <a:gd name="connsiteX1" fmla="*/ 189477 w 958103"/>
                        <a:gd name="connsiteY1" fmla="*/ 4116 h 1369090"/>
                        <a:gd name="connsiteX2" fmla="*/ 3946 w 958103"/>
                        <a:gd name="connsiteY2" fmla="*/ 255908 h 1369090"/>
                        <a:gd name="connsiteX3" fmla="*/ 361755 w 958103"/>
                        <a:gd name="connsiteY3" fmla="*/ 573960 h 1369090"/>
                        <a:gd name="connsiteX4" fmla="*/ 812329 w 958103"/>
                        <a:gd name="connsiteY4" fmla="*/ 1210064 h 1369090"/>
                        <a:gd name="connsiteX5" fmla="*/ 958103 w 958103"/>
                        <a:gd name="connsiteY5" fmla="*/ 1369090 h 13690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958103" h="1369090">
                          <a:moveTo>
                            <a:pt x="481025" y="123386"/>
                          </a:moveTo>
                          <a:cubicBezTo>
                            <a:pt x="375007" y="52707"/>
                            <a:pt x="268990" y="-17971"/>
                            <a:pt x="189477" y="4116"/>
                          </a:cubicBezTo>
                          <a:cubicBezTo>
                            <a:pt x="109964" y="26203"/>
                            <a:pt x="-24767" y="160934"/>
                            <a:pt x="3946" y="255908"/>
                          </a:cubicBezTo>
                          <a:cubicBezTo>
                            <a:pt x="32659" y="350882"/>
                            <a:pt x="227025" y="414934"/>
                            <a:pt x="361755" y="573960"/>
                          </a:cubicBezTo>
                          <a:cubicBezTo>
                            <a:pt x="496485" y="732986"/>
                            <a:pt x="712938" y="1077542"/>
                            <a:pt x="812329" y="1210064"/>
                          </a:cubicBezTo>
                          <a:cubicBezTo>
                            <a:pt x="911720" y="1342586"/>
                            <a:pt x="934911" y="1355838"/>
                            <a:pt x="958103" y="1369090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29" name="任意多边形: 形状 128"/>
                    <p:cNvSpPr/>
                    <p:nvPr/>
                  </p:nvSpPr>
                  <p:spPr>
                    <a:xfrm>
                      <a:off x="4300690" y="1948070"/>
                      <a:ext cx="1079693" cy="1046921"/>
                    </a:xfrm>
                    <a:custGeom>
                      <a:avLst/>
                      <a:gdLst>
                        <a:gd name="connsiteX0" fmla="*/ 231553 w 1079693"/>
                        <a:gd name="connsiteY0" fmla="*/ 0 h 1046921"/>
                        <a:gd name="connsiteX1" fmla="*/ 6267 w 1079693"/>
                        <a:gd name="connsiteY1" fmla="*/ 66260 h 1046921"/>
                        <a:gd name="connsiteX2" fmla="*/ 99032 w 1079693"/>
                        <a:gd name="connsiteY2" fmla="*/ 291547 h 1046921"/>
                        <a:gd name="connsiteX3" fmla="*/ 470093 w 1079693"/>
                        <a:gd name="connsiteY3" fmla="*/ 371060 h 1046921"/>
                        <a:gd name="connsiteX4" fmla="*/ 1079693 w 1079693"/>
                        <a:gd name="connsiteY4" fmla="*/ 1046921 h 10469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79693" h="1046921">
                          <a:moveTo>
                            <a:pt x="231553" y="0"/>
                          </a:moveTo>
                          <a:cubicBezTo>
                            <a:pt x="129953" y="8834"/>
                            <a:pt x="28354" y="17669"/>
                            <a:pt x="6267" y="66260"/>
                          </a:cubicBezTo>
                          <a:cubicBezTo>
                            <a:pt x="-15820" y="114851"/>
                            <a:pt x="21728" y="240747"/>
                            <a:pt x="99032" y="291547"/>
                          </a:cubicBezTo>
                          <a:cubicBezTo>
                            <a:pt x="176336" y="342347"/>
                            <a:pt x="306650" y="245164"/>
                            <a:pt x="470093" y="371060"/>
                          </a:cubicBezTo>
                          <a:cubicBezTo>
                            <a:pt x="633536" y="496956"/>
                            <a:pt x="856614" y="771938"/>
                            <a:pt x="1079693" y="1046921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30" name="任意多边形: 形状 129"/>
                    <p:cNvSpPr/>
                    <p:nvPr/>
                  </p:nvSpPr>
                  <p:spPr>
                    <a:xfrm>
                      <a:off x="4056796" y="2124399"/>
                      <a:ext cx="1522369" cy="989862"/>
                    </a:xfrm>
                    <a:custGeom>
                      <a:avLst/>
                      <a:gdLst>
                        <a:gd name="connsiteX0" fmla="*/ 263413 w 1522369"/>
                        <a:gd name="connsiteY0" fmla="*/ 35705 h 989862"/>
                        <a:gd name="connsiteX1" fmla="*/ 77882 w 1522369"/>
                        <a:gd name="connsiteY1" fmla="*/ 35705 h 989862"/>
                        <a:gd name="connsiteX2" fmla="*/ 11621 w 1522369"/>
                        <a:gd name="connsiteY2" fmla="*/ 406766 h 989862"/>
                        <a:gd name="connsiteX3" fmla="*/ 303169 w 1522369"/>
                        <a:gd name="connsiteY3" fmla="*/ 579044 h 989862"/>
                        <a:gd name="connsiteX4" fmla="*/ 660978 w 1522369"/>
                        <a:gd name="connsiteY4" fmla="*/ 552540 h 989862"/>
                        <a:gd name="connsiteX5" fmla="*/ 1522369 w 1522369"/>
                        <a:gd name="connsiteY5" fmla="*/ 989862 h 9898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22369" h="989862">
                          <a:moveTo>
                            <a:pt x="263413" y="35705"/>
                          </a:moveTo>
                          <a:cubicBezTo>
                            <a:pt x="191630" y="4783"/>
                            <a:pt x="119847" y="-26138"/>
                            <a:pt x="77882" y="35705"/>
                          </a:cubicBezTo>
                          <a:cubicBezTo>
                            <a:pt x="35917" y="97548"/>
                            <a:pt x="-25927" y="316209"/>
                            <a:pt x="11621" y="406766"/>
                          </a:cubicBezTo>
                          <a:cubicBezTo>
                            <a:pt x="49169" y="497323"/>
                            <a:pt x="194943" y="554748"/>
                            <a:pt x="303169" y="579044"/>
                          </a:cubicBezTo>
                          <a:cubicBezTo>
                            <a:pt x="411395" y="603340"/>
                            <a:pt x="457778" y="484070"/>
                            <a:pt x="660978" y="552540"/>
                          </a:cubicBezTo>
                          <a:cubicBezTo>
                            <a:pt x="864178" y="621010"/>
                            <a:pt x="1193273" y="805436"/>
                            <a:pt x="1522369" y="989862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31" name="任意多边形: 形状 130"/>
                    <p:cNvSpPr/>
                    <p:nvPr/>
                  </p:nvSpPr>
                  <p:spPr>
                    <a:xfrm rot="206043">
                      <a:off x="3936897" y="2637183"/>
                      <a:ext cx="1511828" cy="503582"/>
                    </a:xfrm>
                    <a:custGeom>
                      <a:avLst/>
                      <a:gdLst>
                        <a:gd name="connsiteX0" fmla="*/ 158025 w 1511828"/>
                        <a:gd name="connsiteY0" fmla="*/ 0 h 503582"/>
                        <a:gd name="connsiteX1" fmla="*/ 25503 w 1511828"/>
                        <a:gd name="connsiteY1" fmla="*/ 79513 h 503582"/>
                        <a:gd name="connsiteX2" fmla="*/ 25503 w 1511828"/>
                        <a:gd name="connsiteY2" fmla="*/ 304800 h 503582"/>
                        <a:gd name="connsiteX3" fmla="*/ 290546 w 1511828"/>
                        <a:gd name="connsiteY3" fmla="*/ 344556 h 503582"/>
                        <a:gd name="connsiteX4" fmla="*/ 648355 w 1511828"/>
                        <a:gd name="connsiteY4" fmla="*/ 503582 h 503582"/>
                        <a:gd name="connsiteX5" fmla="*/ 1443486 w 1511828"/>
                        <a:gd name="connsiteY5" fmla="*/ 344556 h 503582"/>
                        <a:gd name="connsiteX6" fmla="*/ 1416981 w 1511828"/>
                        <a:gd name="connsiteY6" fmla="*/ 384313 h 5035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511828" h="503582">
                          <a:moveTo>
                            <a:pt x="158025" y="0"/>
                          </a:moveTo>
                          <a:cubicBezTo>
                            <a:pt x="102807" y="14356"/>
                            <a:pt x="47590" y="28713"/>
                            <a:pt x="25503" y="79513"/>
                          </a:cubicBezTo>
                          <a:cubicBezTo>
                            <a:pt x="3416" y="130313"/>
                            <a:pt x="-18671" y="260626"/>
                            <a:pt x="25503" y="304800"/>
                          </a:cubicBezTo>
                          <a:cubicBezTo>
                            <a:pt x="69677" y="348974"/>
                            <a:pt x="186737" y="311426"/>
                            <a:pt x="290546" y="344556"/>
                          </a:cubicBezTo>
                          <a:cubicBezTo>
                            <a:pt x="394355" y="377686"/>
                            <a:pt x="456198" y="503582"/>
                            <a:pt x="648355" y="503582"/>
                          </a:cubicBezTo>
                          <a:cubicBezTo>
                            <a:pt x="840512" y="503582"/>
                            <a:pt x="1315382" y="364434"/>
                            <a:pt x="1443486" y="344556"/>
                          </a:cubicBezTo>
                          <a:cubicBezTo>
                            <a:pt x="1571590" y="324678"/>
                            <a:pt x="1494285" y="354495"/>
                            <a:pt x="1416981" y="384313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104" name="组合 103"/>
                  <p:cNvGrpSpPr/>
                  <p:nvPr/>
                </p:nvGrpSpPr>
                <p:grpSpPr>
                  <a:xfrm rot="686279">
                    <a:off x="5127097" y="2756020"/>
                    <a:ext cx="764712" cy="845731"/>
                    <a:chOff x="5168232" y="2722522"/>
                    <a:chExt cx="569684" cy="390987"/>
                  </a:xfrm>
                  <a:grpFill/>
                </p:grpSpPr>
                <p:sp>
                  <p:nvSpPr>
                    <p:cNvPr id="107" name="任意多边形: 形状 106"/>
                    <p:cNvSpPr/>
                    <p:nvPr/>
                  </p:nvSpPr>
                  <p:spPr>
                    <a:xfrm>
                      <a:off x="5243451" y="2772186"/>
                      <a:ext cx="408952" cy="323716"/>
                    </a:xfrm>
                    <a:custGeom>
                      <a:avLst/>
                      <a:gdLst>
                        <a:gd name="connsiteX0" fmla="*/ 30915 w 525667"/>
                        <a:gd name="connsiteY0" fmla="*/ 342076 h 529485"/>
                        <a:gd name="connsiteX1" fmla="*/ 30915 w 525667"/>
                        <a:gd name="connsiteY1" fmla="*/ 37276 h 529485"/>
                        <a:gd name="connsiteX2" fmla="*/ 322463 w 525667"/>
                        <a:gd name="connsiteY2" fmla="*/ 37276 h 529485"/>
                        <a:gd name="connsiteX3" fmla="*/ 521246 w 525667"/>
                        <a:gd name="connsiteY3" fmla="*/ 328824 h 529485"/>
                        <a:gd name="connsiteX4" fmla="*/ 441733 w 525667"/>
                        <a:gd name="connsiteY4" fmla="*/ 527606 h 529485"/>
                        <a:gd name="connsiteX5" fmla="*/ 229698 w 525667"/>
                        <a:gd name="connsiteY5" fmla="*/ 421589 h 529485"/>
                        <a:gd name="connsiteX6" fmla="*/ 30915 w 525667"/>
                        <a:gd name="connsiteY6" fmla="*/ 342076 h 5294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25667" h="529485">
                          <a:moveTo>
                            <a:pt x="30915" y="342076"/>
                          </a:moveTo>
                          <a:cubicBezTo>
                            <a:pt x="-2216" y="278024"/>
                            <a:pt x="-17676" y="88076"/>
                            <a:pt x="30915" y="37276"/>
                          </a:cubicBezTo>
                          <a:cubicBezTo>
                            <a:pt x="79506" y="-13524"/>
                            <a:pt x="240741" y="-11315"/>
                            <a:pt x="322463" y="37276"/>
                          </a:cubicBezTo>
                          <a:cubicBezTo>
                            <a:pt x="404185" y="85867"/>
                            <a:pt x="501368" y="247102"/>
                            <a:pt x="521246" y="328824"/>
                          </a:cubicBezTo>
                          <a:cubicBezTo>
                            <a:pt x="541124" y="410546"/>
                            <a:pt x="490324" y="512145"/>
                            <a:pt x="441733" y="527606"/>
                          </a:cubicBezTo>
                          <a:cubicBezTo>
                            <a:pt x="393142" y="543067"/>
                            <a:pt x="302585" y="459137"/>
                            <a:pt x="229698" y="421589"/>
                          </a:cubicBezTo>
                          <a:cubicBezTo>
                            <a:pt x="156811" y="384041"/>
                            <a:pt x="64046" y="406128"/>
                            <a:pt x="30915" y="342076"/>
                          </a:cubicBezTo>
                          <a:close/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08" name="椭圆 107"/>
                    <p:cNvSpPr/>
                    <p:nvPr/>
                  </p:nvSpPr>
                  <p:spPr>
                    <a:xfrm flipV="1">
                      <a:off x="5287503" y="2745382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09" name="椭圆 108"/>
                    <p:cNvSpPr/>
                    <p:nvPr/>
                  </p:nvSpPr>
                  <p:spPr>
                    <a:xfrm flipV="1">
                      <a:off x="5360934" y="2722522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0" name="椭圆 109"/>
                    <p:cNvSpPr/>
                    <p:nvPr/>
                  </p:nvSpPr>
                  <p:spPr>
                    <a:xfrm flipV="1">
                      <a:off x="5592303" y="3050182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1" name="椭圆 110"/>
                    <p:cNvSpPr/>
                    <p:nvPr/>
                  </p:nvSpPr>
                  <p:spPr>
                    <a:xfrm flipV="1">
                      <a:off x="5427081" y="2735925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2" name="椭圆 111"/>
                    <p:cNvSpPr/>
                    <p:nvPr/>
                  </p:nvSpPr>
                  <p:spPr>
                    <a:xfrm rot="302439" flipV="1">
                      <a:off x="5513144" y="2759084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3" name="椭圆 112"/>
                    <p:cNvSpPr/>
                    <p:nvPr/>
                  </p:nvSpPr>
                  <p:spPr>
                    <a:xfrm flipV="1">
                      <a:off x="5559229" y="2817905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4" name="椭圆 113"/>
                    <p:cNvSpPr/>
                    <p:nvPr/>
                  </p:nvSpPr>
                  <p:spPr>
                    <a:xfrm flipV="1">
                      <a:off x="5605622" y="2859330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5" name="椭圆 114"/>
                    <p:cNvSpPr/>
                    <p:nvPr/>
                  </p:nvSpPr>
                  <p:spPr>
                    <a:xfrm flipV="1">
                      <a:off x="5652402" y="2939997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6" name="椭圆 115"/>
                    <p:cNvSpPr/>
                    <p:nvPr/>
                  </p:nvSpPr>
                  <p:spPr>
                    <a:xfrm flipV="1">
                      <a:off x="5671769" y="3027322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7" name="椭圆 116"/>
                    <p:cNvSpPr/>
                    <p:nvPr/>
                  </p:nvSpPr>
                  <p:spPr>
                    <a:xfrm flipV="1">
                      <a:off x="5227935" y="2762990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8" name="椭圆 117"/>
                    <p:cNvSpPr/>
                    <p:nvPr/>
                  </p:nvSpPr>
                  <p:spPr>
                    <a:xfrm flipV="1">
                      <a:off x="5181301" y="2811477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9" name="任意多边形: 形状 118"/>
                    <p:cNvSpPr/>
                    <p:nvPr/>
                  </p:nvSpPr>
                  <p:spPr>
                    <a:xfrm rot="482638">
                      <a:off x="5314453" y="2876485"/>
                      <a:ext cx="252341" cy="128569"/>
                    </a:xfrm>
                    <a:custGeom>
                      <a:avLst/>
                      <a:gdLst>
                        <a:gd name="connsiteX0" fmla="*/ 40699 w 439092"/>
                        <a:gd name="connsiteY0" fmla="*/ 106057 h 516965"/>
                        <a:gd name="connsiteX1" fmla="*/ 80455 w 439092"/>
                        <a:gd name="connsiteY1" fmla="*/ 40 h 516965"/>
                        <a:gd name="connsiteX2" fmla="*/ 252734 w 439092"/>
                        <a:gd name="connsiteY2" fmla="*/ 92805 h 516965"/>
                        <a:gd name="connsiteX3" fmla="*/ 398508 w 439092"/>
                        <a:gd name="connsiteY3" fmla="*/ 39796 h 516965"/>
                        <a:gd name="connsiteX4" fmla="*/ 438264 w 439092"/>
                        <a:gd name="connsiteY4" fmla="*/ 225327 h 516965"/>
                        <a:gd name="connsiteX5" fmla="*/ 372003 w 439092"/>
                        <a:gd name="connsiteY5" fmla="*/ 331344 h 516965"/>
                        <a:gd name="connsiteX6" fmla="*/ 358751 w 439092"/>
                        <a:gd name="connsiteY6" fmla="*/ 477118 h 516965"/>
                        <a:gd name="connsiteX7" fmla="*/ 173221 w 439092"/>
                        <a:gd name="connsiteY7" fmla="*/ 503622 h 516965"/>
                        <a:gd name="connsiteX8" fmla="*/ 252734 w 439092"/>
                        <a:gd name="connsiteY8" fmla="*/ 291587 h 516965"/>
                        <a:gd name="connsiteX9" fmla="*/ 14195 w 439092"/>
                        <a:gd name="connsiteY9" fmla="*/ 278335 h 516965"/>
                        <a:gd name="connsiteX10" fmla="*/ 40699 w 439092"/>
                        <a:gd name="connsiteY10" fmla="*/ 106057 h 5169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39092" h="516965">
                          <a:moveTo>
                            <a:pt x="40699" y="106057"/>
                          </a:moveTo>
                          <a:cubicBezTo>
                            <a:pt x="51742" y="59675"/>
                            <a:pt x="45116" y="2249"/>
                            <a:pt x="80455" y="40"/>
                          </a:cubicBezTo>
                          <a:cubicBezTo>
                            <a:pt x="115794" y="-2169"/>
                            <a:pt x="199725" y="86179"/>
                            <a:pt x="252734" y="92805"/>
                          </a:cubicBezTo>
                          <a:cubicBezTo>
                            <a:pt x="305743" y="99431"/>
                            <a:pt x="367586" y="17709"/>
                            <a:pt x="398508" y="39796"/>
                          </a:cubicBezTo>
                          <a:cubicBezTo>
                            <a:pt x="429430" y="61883"/>
                            <a:pt x="442682" y="176736"/>
                            <a:pt x="438264" y="225327"/>
                          </a:cubicBezTo>
                          <a:cubicBezTo>
                            <a:pt x="433846" y="273918"/>
                            <a:pt x="385255" y="289379"/>
                            <a:pt x="372003" y="331344"/>
                          </a:cubicBezTo>
                          <a:cubicBezTo>
                            <a:pt x="358751" y="373309"/>
                            <a:pt x="391881" y="448405"/>
                            <a:pt x="358751" y="477118"/>
                          </a:cubicBezTo>
                          <a:cubicBezTo>
                            <a:pt x="325621" y="505831"/>
                            <a:pt x="190890" y="534544"/>
                            <a:pt x="173221" y="503622"/>
                          </a:cubicBezTo>
                          <a:cubicBezTo>
                            <a:pt x="155552" y="472700"/>
                            <a:pt x="279238" y="329135"/>
                            <a:pt x="252734" y="291587"/>
                          </a:cubicBezTo>
                          <a:cubicBezTo>
                            <a:pt x="226230" y="254039"/>
                            <a:pt x="53951" y="307048"/>
                            <a:pt x="14195" y="278335"/>
                          </a:cubicBezTo>
                          <a:cubicBezTo>
                            <a:pt x="-25561" y="249622"/>
                            <a:pt x="29656" y="152439"/>
                            <a:pt x="40699" y="106057"/>
                          </a:cubicBezTo>
                          <a:close/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20" name="椭圆 119"/>
                    <p:cNvSpPr/>
                    <p:nvPr/>
                  </p:nvSpPr>
                  <p:spPr>
                    <a:xfrm flipV="1">
                      <a:off x="5380335" y="2915390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21" name="椭圆 120"/>
                    <p:cNvSpPr/>
                    <p:nvPr/>
                  </p:nvSpPr>
                  <p:spPr>
                    <a:xfrm flipV="1">
                      <a:off x="5532735" y="3067790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22" name="椭圆 121"/>
                    <p:cNvSpPr/>
                    <p:nvPr/>
                  </p:nvSpPr>
                  <p:spPr>
                    <a:xfrm flipV="1">
                      <a:off x="5168232" y="2891772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23" name="椭圆 122"/>
                    <p:cNvSpPr/>
                    <p:nvPr/>
                  </p:nvSpPr>
                  <p:spPr>
                    <a:xfrm flipV="1">
                      <a:off x="5214374" y="2973843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24" name="椭圆 123"/>
                    <p:cNvSpPr/>
                    <p:nvPr/>
                  </p:nvSpPr>
                  <p:spPr>
                    <a:xfrm flipV="1">
                      <a:off x="5260766" y="3010104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25" name="椭圆 124"/>
                    <p:cNvSpPr/>
                    <p:nvPr/>
                  </p:nvSpPr>
                  <p:spPr>
                    <a:xfrm flipV="1">
                      <a:off x="5347261" y="3054158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26" name="椭圆 125"/>
                    <p:cNvSpPr/>
                    <p:nvPr/>
                  </p:nvSpPr>
                  <p:spPr>
                    <a:xfrm flipV="1">
                      <a:off x="5418976" y="3060699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105" name="任意多边形: 形状 104"/>
                  <p:cNvSpPr/>
                  <p:nvPr/>
                </p:nvSpPr>
                <p:spPr>
                  <a:xfrm>
                    <a:off x="4161183" y="3445565"/>
                    <a:ext cx="1179443" cy="987811"/>
                  </a:xfrm>
                  <a:custGeom>
                    <a:avLst/>
                    <a:gdLst>
                      <a:gd name="connsiteX0" fmla="*/ 1179443 w 1179443"/>
                      <a:gd name="connsiteY0" fmla="*/ 0 h 987811"/>
                      <a:gd name="connsiteX1" fmla="*/ 728869 w 1179443"/>
                      <a:gd name="connsiteY1" fmla="*/ 145774 h 987811"/>
                      <a:gd name="connsiteX2" fmla="*/ 530087 w 1179443"/>
                      <a:gd name="connsiteY2" fmla="*/ 503583 h 987811"/>
                      <a:gd name="connsiteX3" fmla="*/ 397565 w 1179443"/>
                      <a:gd name="connsiteY3" fmla="*/ 755374 h 987811"/>
                      <a:gd name="connsiteX4" fmla="*/ 172278 w 1179443"/>
                      <a:gd name="connsiteY4" fmla="*/ 967409 h 987811"/>
                      <a:gd name="connsiteX5" fmla="*/ 0 w 1179443"/>
                      <a:gd name="connsiteY5" fmla="*/ 967409 h 987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79443" h="987811">
                        <a:moveTo>
                          <a:pt x="1179443" y="0"/>
                        </a:moveTo>
                        <a:cubicBezTo>
                          <a:pt x="1008269" y="30922"/>
                          <a:pt x="837095" y="61844"/>
                          <a:pt x="728869" y="145774"/>
                        </a:cubicBezTo>
                        <a:cubicBezTo>
                          <a:pt x="620643" y="229704"/>
                          <a:pt x="585304" y="401983"/>
                          <a:pt x="530087" y="503583"/>
                        </a:cubicBezTo>
                        <a:cubicBezTo>
                          <a:pt x="474870" y="605183"/>
                          <a:pt x="457200" y="678070"/>
                          <a:pt x="397565" y="755374"/>
                        </a:cubicBezTo>
                        <a:cubicBezTo>
                          <a:pt x="337930" y="832678"/>
                          <a:pt x="238539" y="932070"/>
                          <a:pt x="172278" y="967409"/>
                        </a:cubicBezTo>
                        <a:cubicBezTo>
                          <a:pt x="106017" y="1002748"/>
                          <a:pt x="53008" y="985078"/>
                          <a:pt x="0" y="967409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6" name="任意多边形: 形状 105"/>
                  <p:cNvSpPr/>
                  <p:nvPr/>
                </p:nvSpPr>
                <p:spPr>
                  <a:xfrm>
                    <a:off x="4216936" y="3510637"/>
                    <a:ext cx="1097186" cy="993246"/>
                  </a:xfrm>
                  <a:custGeom>
                    <a:avLst/>
                    <a:gdLst>
                      <a:gd name="connsiteX0" fmla="*/ 1126435 w 1126435"/>
                      <a:gd name="connsiteY0" fmla="*/ 1190 h 1008355"/>
                      <a:gd name="connsiteX1" fmla="*/ 781878 w 1126435"/>
                      <a:gd name="connsiteY1" fmla="*/ 93955 h 1008355"/>
                      <a:gd name="connsiteX2" fmla="*/ 530087 w 1126435"/>
                      <a:gd name="connsiteY2" fmla="*/ 597538 h 1008355"/>
                      <a:gd name="connsiteX3" fmla="*/ 410817 w 1126435"/>
                      <a:gd name="connsiteY3" fmla="*/ 849329 h 1008355"/>
                      <a:gd name="connsiteX4" fmla="*/ 238539 w 1126435"/>
                      <a:gd name="connsiteY4" fmla="*/ 942094 h 1008355"/>
                      <a:gd name="connsiteX5" fmla="*/ 0 w 1126435"/>
                      <a:gd name="connsiteY5" fmla="*/ 1008355 h 1008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6435" h="1008355">
                        <a:moveTo>
                          <a:pt x="1126435" y="1190"/>
                        </a:moveTo>
                        <a:cubicBezTo>
                          <a:pt x="1003852" y="-2123"/>
                          <a:pt x="881269" y="-5436"/>
                          <a:pt x="781878" y="93955"/>
                        </a:cubicBezTo>
                        <a:cubicBezTo>
                          <a:pt x="682487" y="193346"/>
                          <a:pt x="591930" y="471642"/>
                          <a:pt x="530087" y="597538"/>
                        </a:cubicBezTo>
                        <a:cubicBezTo>
                          <a:pt x="468243" y="723434"/>
                          <a:pt x="459408" y="791903"/>
                          <a:pt x="410817" y="849329"/>
                        </a:cubicBezTo>
                        <a:cubicBezTo>
                          <a:pt x="362226" y="906755"/>
                          <a:pt x="307008" y="915590"/>
                          <a:pt x="238539" y="942094"/>
                        </a:cubicBezTo>
                        <a:cubicBezTo>
                          <a:pt x="170070" y="968598"/>
                          <a:pt x="85035" y="988476"/>
                          <a:pt x="0" y="1008355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87" name="任意多边形: 形状 86"/>
                <p:cNvSpPr/>
                <p:nvPr/>
              </p:nvSpPr>
              <p:spPr>
                <a:xfrm>
                  <a:off x="5565913" y="2849217"/>
                  <a:ext cx="503583" cy="198783"/>
                </a:xfrm>
                <a:custGeom>
                  <a:avLst/>
                  <a:gdLst>
                    <a:gd name="connsiteX0" fmla="*/ 0 w 503583"/>
                    <a:gd name="connsiteY0" fmla="*/ 0 h 198783"/>
                    <a:gd name="connsiteX1" fmla="*/ 145774 w 503583"/>
                    <a:gd name="connsiteY1" fmla="*/ 145774 h 198783"/>
                    <a:gd name="connsiteX2" fmla="*/ 384313 w 503583"/>
                    <a:gd name="connsiteY2" fmla="*/ 119270 h 198783"/>
                    <a:gd name="connsiteX3" fmla="*/ 503583 w 503583"/>
                    <a:gd name="connsiteY3" fmla="*/ 198783 h 198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3583" h="198783">
                      <a:moveTo>
                        <a:pt x="0" y="0"/>
                      </a:moveTo>
                      <a:cubicBezTo>
                        <a:pt x="40861" y="62948"/>
                        <a:pt x="81722" y="125896"/>
                        <a:pt x="145774" y="145774"/>
                      </a:cubicBezTo>
                      <a:cubicBezTo>
                        <a:pt x="209826" y="165652"/>
                        <a:pt x="324678" y="110435"/>
                        <a:pt x="384313" y="119270"/>
                      </a:cubicBezTo>
                      <a:cubicBezTo>
                        <a:pt x="443948" y="128105"/>
                        <a:pt x="473765" y="163444"/>
                        <a:pt x="503583" y="198783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任意多边形: 形状 87"/>
                <p:cNvSpPr/>
                <p:nvPr/>
              </p:nvSpPr>
              <p:spPr>
                <a:xfrm rot="394953">
                  <a:off x="5579165" y="2785048"/>
                  <a:ext cx="516835" cy="207903"/>
                </a:xfrm>
                <a:custGeom>
                  <a:avLst/>
                  <a:gdLst>
                    <a:gd name="connsiteX0" fmla="*/ 0 w 516835"/>
                    <a:gd name="connsiteY0" fmla="*/ 75382 h 207903"/>
                    <a:gd name="connsiteX1" fmla="*/ 278295 w 516835"/>
                    <a:gd name="connsiteY1" fmla="*/ 9121 h 207903"/>
                    <a:gd name="connsiteX2" fmla="*/ 357808 w 516835"/>
                    <a:gd name="connsiteY2" fmla="*/ 22373 h 207903"/>
                    <a:gd name="connsiteX3" fmla="*/ 516835 w 516835"/>
                    <a:gd name="connsiteY3" fmla="*/ 207903 h 207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6835" h="207903">
                      <a:moveTo>
                        <a:pt x="0" y="75382"/>
                      </a:moveTo>
                      <a:cubicBezTo>
                        <a:pt x="109330" y="46669"/>
                        <a:pt x="218660" y="17956"/>
                        <a:pt x="278295" y="9121"/>
                      </a:cubicBezTo>
                      <a:cubicBezTo>
                        <a:pt x="337930" y="286"/>
                        <a:pt x="318051" y="-10757"/>
                        <a:pt x="357808" y="22373"/>
                      </a:cubicBezTo>
                      <a:cubicBezTo>
                        <a:pt x="397565" y="55503"/>
                        <a:pt x="457200" y="131703"/>
                        <a:pt x="516835" y="207903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任意多边形: 形状 88"/>
                <p:cNvSpPr/>
                <p:nvPr/>
              </p:nvSpPr>
              <p:spPr>
                <a:xfrm rot="227938">
                  <a:off x="5676399" y="2977191"/>
                  <a:ext cx="401486" cy="831954"/>
                </a:xfrm>
                <a:custGeom>
                  <a:avLst/>
                  <a:gdLst>
                    <a:gd name="connsiteX0" fmla="*/ 393097 w 401486"/>
                    <a:gd name="connsiteY0" fmla="*/ 4548 h 831954"/>
                    <a:gd name="connsiteX1" fmla="*/ 48540 w 401486"/>
                    <a:gd name="connsiteY1" fmla="*/ 84061 h 831954"/>
                    <a:gd name="connsiteX2" fmla="*/ 22036 w 401486"/>
                    <a:gd name="connsiteY2" fmla="*/ 375609 h 831954"/>
                    <a:gd name="connsiteX3" fmla="*/ 234071 w 401486"/>
                    <a:gd name="connsiteY3" fmla="*/ 667157 h 831954"/>
                    <a:gd name="connsiteX4" fmla="*/ 234071 w 401486"/>
                    <a:gd name="connsiteY4" fmla="*/ 826183 h 831954"/>
                    <a:gd name="connsiteX5" fmla="*/ 287079 w 401486"/>
                    <a:gd name="connsiteY5" fmla="*/ 468374 h 831954"/>
                    <a:gd name="connsiteX6" fmla="*/ 234071 w 401486"/>
                    <a:gd name="connsiteY6" fmla="*/ 388861 h 831954"/>
                    <a:gd name="connsiteX7" fmla="*/ 287079 w 401486"/>
                    <a:gd name="connsiteY7" fmla="*/ 190079 h 831954"/>
                    <a:gd name="connsiteX8" fmla="*/ 393097 w 401486"/>
                    <a:gd name="connsiteY8" fmla="*/ 4548 h 831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1486" h="831954">
                      <a:moveTo>
                        <a:pt x="393097" y="4548"/>
                      </a:moveTo>
                      <a:cubicBezTo>
                        <a:pt x="353341" y="-13122"/>
                        <a:pt x="110383" y="22218"/>
                        <a:pt x="48540" y="84061"/>
                      </a:cubicBezTo>
                      <a:cubicBezTo>
                        <a:pt x="-13303" y="145904"/>
                        <a:pt x="-8886" y="278426"/>
                        <a:pt x="22036" y="375609"/>
                      </a:cubicBezTo>
                      <a:cubicBezTo>
                        <a:pt x="52958" y="472792"/>
                        <a:pt x="198732" y="592061"/>
                        <a:pt x="234071" y="667157"/>
                      </a:cubicBezTo>
                      <a:cubicBezTo>
                        <a:pt x="269410" y="742253"/>
                        <a:pt x="225236" y="859314"/>
                        <a:pt x="234071" y="826183"/>
                      </a:cubicBezTo>
                      <a:cubicBezTo>
                        <a:pt x="242906" y="793053"/>
                        <a:pt x="287079" y="541261"/>
                        <a:pt x="287079" y="468374"/>
                      </a:cubicBezTo>
                      <a:cubicBezTo>
                        <a:pt x="287079" y="395487"/>
                        <a:pt x="234071" y="435243"/>
                        <a:pt x="234071" y="388861"/>
                      </a:cubicBezTo>
                      <a:cubicBezTo>
                        <a:pt x="234071" y="342479"/>
                        <a:pt x="253949" y="254131"/>
                        <a:pt x="287079" y="190079"/>
                      </a:cubicBezTo>
                      <a:cubicBezTo>
                        <a:pt x="320209" y="126027"/>
                        <a:pt x="432853" y="22218"/>
                        <a:pt x="393097" y="4548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任意多边形: 形状 89"/>
                <p:cNvSpPr/>
                <p:nvPr/>
              </p:nvSpPr>
              <p:spPr>
                <a:xfrm>
                  <a:off x="5795552" y="3048000"/>
                  <a:ext cx="247439" cy="622852"/>
                </a:xfrm>
                <a:custGeom>
                  <a:avLst/>
                  <a:gdLst>
                    <a:gd name="connsiteX0" fmla="*/ 247439 w 247439"/>
                    <a:gd name="connsiteY0" fmla="*/ 0 h 622852"/>
                    <a:gd name="connsiteX1" fmla="*/ 35405 w 247439"/>
                    <a:gd name="connsiteY1" fmla="*/ 106017 h 622852"/>
                    <a:gd name="connsiteX2" fmla="*/ 8900 w 247439"/>
                    <a:gd name="connsiteY2" fmla="*/ 344557 h 622852"/>
                    <a:gd name="connsiteX3" fmla="*/ 128170 w 247439"/>
                    <a:gd name="connsiteY3" fmla="*/ 622852 h 622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7439" h="622852">
                      <a:moveTo>
                        <a:pt x="247439" y="0"/>
                      </a:moveTo>
                      <a:cubicBezTo>
                        <a:pt x="161300" y="24295"/>
                        <a:pt x="75161" y="48591"/>
                        <a:pt x="35405" y="106017"/>
                      </a:cubicBezTo>
                      <a:cubicBezTo>
                        <a:pt x="-4351" y="163443"/>
                        <a:pt x="-6561" y="258418"/>
                        <a:pt x="8900" y="344557"/>
                      </a:cubicBezTo>
                      <a:cubicBezTo>
                        <a:pt x="24361" y="430696"/>
                        <a:pt x="76265" y="526774"/>
                        <a:pt x="128170" y="622852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任意多边形: 形状 90"/>
                <p:cNvSpPr/>
                <p:nvPr/>
              </p:nvSpPr>
              <p:spPr>
                <a:xfrm>
                  <a:off x="5711687" y="3207026"/>
                  <a:ext cx="79513" cy="79513"/>
                </a:xfrm>
                <a:custGeom>
                  <a:avLst/>
                  <a:gdLst>
                    <a:gd name="connsiteX0" fmla="*/ 79513 w 79513"/>
                    <a:gd name="connsiteY0" fmla="*/ 0 h 79513"/>
                    <a:gd name="connsiteX1" fmla="*/ 26504 w 79513"/>
                    <a:gd name="connsiteY1" fmla="*/ 26504 h 79513"/>
                    <a:gd name="connsiteX2" fmla="*/ 0 w 79513"/>
                    <a:gd name="connsiteY2" fmla="*/ 79513 h 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9513" h="79513">
                      <a:moveTo>
                        <a:pt x="79513" y="0"/>
                      </a:moveTo>
                      <a:lnTo>
                        <a:pt x="26504" y="26504"/>
                      </a:lnTo>
                      <a:cubicBezTo>
                        <a:pt x="13252" y="39756"/>
                        <a:pt x="6626" y="59634"/>
                        <a:pt x="0" y="79513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任意多边形: 形状 91"/>
                <p:cNvSpPr/>
                <p:nvPr/>
              </p:nvSpPr>
              <p:spPr>
                <a:xfrm>
                  <a:off x="5843060" y="3074504"/>
                  <a:ext cx="80662" cy="318053"/>
                </a:xfrm>
                <a:custGeom>
                  <a:avLst/>
                  <a:gdLst>
                    <a:gd name="connsiteX0" fmla="*/ 80662 w 80662"/>
                    <a:gd name="connsiteY0" fmla="*/ 0 h 318053"/>
                    <a:gd name="connsiteX1" fmla="*/ 1149 w 80662"/>
                    <a:gd name="connsiteY1" fmla="*/ 132522 h 318053"/>
                    <a:gd name="connsiteX2" fmla="*/ 40905 w 80662"/>
                    <a:gd name="connsiteY2" fmla="*/ 318053 h 31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0662" h="318053">
                      <a:moveTo>
                        <a:pt x="80662" y="0"/>
                      </a:moveTo>
                      <a:cubicBezTo>
                        <a:pt x="44218" y="39756"/>
                        <a:pt x="7775" y="79513"/>
                        <a:pt x="1149" y="132522"/>
                      </a:cubicBezTo>
                      <a:cubicBezTo>
                        <a:pt x="-5477" y="185531"/>
                        <a:pt x="17714" y="251792"/>
                        <a:pt x="40905" y="318053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任意多边形: 形状 92"/>
                <p:cNvSpPr/>
                <p:nvPr/>
              </p:nvSpPr>
              <p:spPr>
                <a:xfrm rot="1340388">
                  <a:off x="5777948" y="3419061"/>
                  <a:ext cx="172278" cy="66261"/>
                </a:xfrm>
                <a:custGeom>
                  <a:avLst/>
                  <a:gdLst>
                    <a:gd name="connsiteX0" fmla="*/ 0 w 172278"/>
                    <a:gd name="connsiteY0" fmla="*/ 0 h 66261"/>
                    <a:gd name="connsiteX1" fmla="*/ 172278 w 172278"/>
                    <a:gd name="connsiteY1" fmla="*/ 66261 h 66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2278" h="66261">
                      <a:moveTo>
                        <a:pt x="0" y="0"/>
                      </a:moveTo>
                      <a:lnTo>
                        <a:pt x="172278" y="66261"/>
                      </a:ln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 rot="20449623">
                <a:off x="4226862" y="3084203"/>
                <a:ext cx="1190527" cy="1064646"/>
                <a:chOff x="4868295" y="3795678"/>
                <a:chExt cx="1598767" cy="1576886"/>
              </a:xfrm>
              <a:grpFill/>
            </p:grpSpPr>
            <p:sp>
              <p:nvSpPr>
                <p:cNvPr id="75" name="任意多边形: 形状 74"/>
                <p:cNvSpPr/>
                <p:nvPr/>
              </p:nvSpPr>
              <p:spPr>
                <a:xfrm>
                  <a:off x="5309617" y="3795678"/>
                  <a:ext cx="697491" cy="816079"/>
                </a:xfrm>
                <a:custGeom>
                  <a:avLst/>
                  <a:gdLst>
                    <a:gd name="connsiteX0" fmla="*/ 336274 w 790721"/>
                    <a:gd name="connsiteY0" fmla="*/ 937145 h 937145"/>
                    <a:gd name="connsiteX1" fmla="*/ 230256 w 790721"/>
                    <a:gd name="connsiteY1" fmla="*/ 658849 h 937145"/>
                    <a:gd name="connsiteX2" fmla="*/ 4970 w 790721"/>
                    <a:gd name="connsiteY2" fmla="*/ 433562 h 937145"/>
                    <a:gd name="connsiteX3" fmla="*/ 97735 w 790721"/>
                    <a:gd name="connsiteY3" fmla="*/ 168518 h 937145"/>
                    <a:gd name="connsiteX4" fmla="*/ 362778 w 790721"/>
                    <a:gd name="connsiteY4" fmla="*/ 49249 h 937145"/>
                    <a:gd name="connsiteX5" fmla="*/ 468796 w 790721"/>
                    <a:gd name="connsiteY5" fmla="*/ 115510 h 937145"/>
                    <a:gd name="connsiteX6" fmla="*/ 733839 w 790721"/>
                    <a:gd name="connsiteY6" fmla="*/ 49249 h 937145"/>
                    <a:gd name="connsiteX7" fmla="*/ 786848 w 790721"/>
                    <a:gd name="connsiteY7" fmla="*/ 9492 h 937145"/>
                    <a:gd name="connsiteX8" fmla="*/ 667578 w 790721"/>
                    <a:gd name="connsiteY8" fmla="*/ 234779 h 937145"/>
                    <a:gd name="connsiteX9" fmla="*/ 720587 w 790721"/>
                    <a:gd name="connsiteY9" fmla="*/ 367301 h 937145"/>
                    <a:gd name="connsiteX10" fmla="*/ 694083 w 790721"/>
                    <a:gd name="connsiteY10" fmla="*/ 605840 h 937145"/>
                    <a:gd name="connsiteX11" fmla="*/ 389283 w 790721"/>
                    <a:gd name="connsiteY11" fmla="*/ 910640 h 937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90721" h="937145">
                      <a:moveTo>
                        <a:pt x="336274" y="937145"/>
                      </a:moveTo>
                      <a:cubicBezTo>
                        <a:pt x="310873" y="839962"/>
                        <a:pt x="285473" y="742779"/>
                        <a:pt x="230256" y="658849"/>
                      </a:cubicBezTo>
                      <a:cubicBezTo>
                        <a:pt x="175039" y="574919"/>
                        <a:pt x="27057" y="515284"/>
                        <a:pt x="4970" y="433562"/>
                      </a:cubicBezTo>
                      <a:cubicBezTo>
                        <a:pt x="-17117" y="351840"/>
                        <a:pt x="38100" y="232570"/>
                        <a:pt x="97735" y="168518"/>
                      </a:cubicBezTo>
                      <a:cubicBezTo>
                        <a:pt x="157370" y="104466"/>
                        <a:pt x="300934" y="58084"/>
                        <a:pt x="362778" y="49249"/>
                      </a:cubicBezTo>
                      <a:cubicBezTo>
                        <a:pt x="424622" y="40414"/>
                        <a:pt x="406953" y="115510"/>
                        <a:pt x="468796" y="115510"/>
                      </a:cubicBezTo>
                      <a:cubicBezTo>
                        <a:pt x="530639" y="115510"/>
                        <a:pt x="733839" y="49249"/>
                        <a:pt x="733839" y="49249"/>
                      </a:cubicBezTo>
                      <a:cubicBezTo>
                        <a:pt x="786848" y="31579"/>
                        <a:pt x="797891" y="-21430"/>
                        <a:pt x="786848" y="9492"/>
                      </a:cubicBezTo>
                      <a:cubicBezTo>
                        <a:pt x="775805" y="40414"/>
                        <a:pt x="678622" y="175144"/>
                        <a:pt x="667578" y="234779"/>
                      </a:cubicBezTo>
                      <a:cubicBezTo>
                        <a:pt x="656535" y="294414"/>
                        <a:pt x="716170" y="305457"/>
                        <a:pt x="720587" y="367301"/>
                      </a:cubicBezTo>
                      <a:cubicBezTo>
                        <a:pt x="725005" y="429144"/>
                        <a:pt x="749300" y="515284"/>
                        <a:pt x="694083" y="605840"/>
                      </a:cubicBezTo>
                      <a:cubicBezTo>
                        <a:pt x="638866" y="696396"/>
                        <a:pt x="514074" y="803518"/>
                        <a:pt x="389283" y="910640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任意多边形: 形状 75"/>
                <p:cNvSpPr/>
                <p:nvPr/>
              </p:nvSpPr>
              <p:spPr>
                <a:xfrm>
                  <a:off x="5592418" y="4359965"/>
                  <a:ext cx="874644" cy="503583"/>
                </a:xfrm>
                <a:custGeom>
                  <a:avLst/>
                  <a:gdLst>
                    <a:gd name="connsiteX0" fmla="*/ 0 w 954416"/>
                    <a:gd name="connsiteY0" fmla="*/ 281039 h 493074"/>
                    <a:gd name="connsiteX1" fmla="*/ 238540 w 954416"/>
                    <a:gd name="connsiteY1" fmla="*/ 135265 h 493074"/>
                    <a:gd name="connsiteX2" fmla="*/ 450574 w 954416"/>
                    <a:gd name="connsiteY2" fmla="*/ 2743 h 493074"/>
                    <a:gd name="connsiteX3" fmla="*/ 755374 w 954416"/>
                    <a:gd name="connsiteY3" fmla="*/ 55752 h 493074"/>
                    <a:gd name="connsiteX4" fmla="*/ 954157 w 954416"/>
                    <a:gd name="connsiteY4" fmla="*/ 175022 h 493074"/>
                    <a:gd name="connsiteX5" fmla="*/ 715618 w 954416"/>
                    <a:gd name="connsiteY5" fmla="*/ 426813 h 493074"/>
                    <a:gd name="connsiteX6" fmla="*/ 437322 w 954416"/>
                    <a:gd name="connsiteY6" fmla="*/ 493074 h 493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4416" h="493074">
                      <a:moveTo>
                        <a:pt x="0" y="281039"/>
                      </a:moveTo>
                      <a:lnTo>
                        <a:pt x="238540" y="135265"/>
                      </a:lnTo>
                      <a:cubicBezTo>
                        <a:pt x="313636" y="88882"/>
                        <a:pt x="364435" y="15995"/>
                        <a:pt x="450574" y="2743"/>
                      </a:cubicBezTo>
                      <a:cubicBezTo>
                        <a:pt x="536713" y="-10509"/>
                        <a:pt x="671444" y="27039"/>
                        <a:pt x="755374" y="55752"/>
                      </a:cubicBezTo>
                      <a:cubicBezTo>
                        <a:pt x="839305" y="84465"/>
                        <a:pt x="960783" y="113178"/>
                        <a:pt x="954157" y="175022"/>
                      </a:cubicBezTo>
                      <a:cubicBezTo>
                        <a:pt x="947531" y="236865"/>
                        <a:pt x="801757" y="373804"/>
                        <a:pt x="715618" y="426813"/>
                      </a:cubicBezTo>
                      <a:cubicBezTo>
                        <a:pt x="629479" y="479822"/>
                        <a:pt x="533400" y="486448"/>
                        <a:pt x="437322" y="493074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任意多边形: 形状 76"/>
                <p:cNvSpPr/>
                <p:nvPr/>
              </p:nvSpPr>
              <p:spPr>
                <a:xfrm rot="20791823">
                  <a:off x="5535710" y="4654957"/>
                  <a:ext cx="604792" cy="717607"/>
                </a:xfrm>
                <a:custGeom>
                  <a:avLst/>
                  <a:gdLst>
                    <a:gd name="connsiteX0" fmla="*/ 252399 w 769234"/>
                    <a:gd name="connsiteY0" fmla="*/ 0 h 717607"/>
                    <a:gd name="connsiteX1" fmla="*/ 477686 w 769234"/>
                    <a:gd name="connsiteY1" fmla="*/ 53009 h 717607"/>
                    <a:gd name="connsiteX2" fmla="*/ 623460 w 769234"/>
                    <a:gd name="connsiteY2" fmla="*/ 225287 h 717607"/>
                    <a:gd name="connsiteX3" fmla="*/ 769234 w 769234"/>
                    <a:gd name="connsiteY3" fmla="*/ 410817 h 717607"/>
                    <a:gd name="connsiteX4" fmla="*/ 623460 w 769234"/>
                    <a:gd name="connsiteY4" fmla="*/ 675861 h 717607"/>
                    <a:gd name="connsiteX5" fmla="*/ 305408 w 769234"/>
                    <a:gd name="connsiteY5" fmla="*/ 715617 h 717607"/>
                    <a:gd name="connsiteX6" fmla="*/ 93373 w 769234"/>
                    <a:gd name="connsiteY6" fmla="*/ 662609 h 717607"/>
                    <a:gd name="connsiteX7" fmla="*/ 608 w 769234"/>
                    <a:gd name="connsiteY7" fmla="*/ 384313 h 717607"/>
                    <a:gd name="connsiteX8" fmla="*/ 133130 w 769234"/>
                    <a:gd name="connsiteY8" fmla="*/ 39757 h 717607"/>
                    <a:gd name="connsiteX9" fmla="*/ 133130 w 769234"/>
                    <a:gd name="connsiteY9" fmla="*/ 39757 h 717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9234" h="717607">
                      <a:moveTo>
                        <a:pt x="252399" y="0"/>
                      </a:moveTo>
                      <a:cubicBezTo>
                        <a:pt x="334121" y="7730"/>
                        <a:pt x="415843" y="15461"/>
                        <a:pt x="477686" y="53009"/>
                      </a:cubicBezTo>
                      <a:cubicBezTo>
                        <a:pt x="539529" y="90557"/>
                        <a:pt x="574869" y="165652"/>
                        <a:pt x="623460" y="225287"/>
                      </a:cubicBezTo>
                      <a:cubicBezTo>
                        <a:pt x="672051" y="284922"/>
                        <a:pt x="769234" y="335721"/>
                        <a:pt x="769234" y="410817"/>
                      </a:cubicBezTo>
                      <a:cubicBezTo>
                        <a:pt x="769234" y="485913"/>
                        <a:pt x="700764" y="625061"/>
                        <a:pt x="623460" y="675861"/>
                      </a:cubicBezTo>
                      <a:cubicBezTo>
                        <a:pt x="546156" y="726661"/>
                        <a:pt x="393756" y="717826"/>
                        <a:pt x="305408" y="715617"/>
                      </a:cubicBezTo>
                      <a:cubicBezTo>
                        <a:pt x="217060" y="713408"/>
                        <a:pt x="144173" y="717826"/>
                        <a:pt x="93373" y="662609"/>
                      </a:cubicBezTo>
                      <a:cubicBezTo>
                        <a:pt x="42573" y="607392"/>
                        <a:pt x="-6018" y="488122"/>
                        <a:pt x="608" y="384313"/>
                      </a:cubicBezTo>
                      <a:cubicBezTo>
                        <a:pt x="7234" y="280504"/>
                        <a:pt x="133130" y="39757"/>
                        <a:pt x="133130" y="39757"/>
                      </a:cubicBezTo>
                      <a:lnTo>
                        <a:pt x="133130" y="39757"/>
                      </a:ln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任意多边形: 形状 77"/>
                <p:cNvSpPr/>
                <p:nvPr/>
              </p:nvSpPr>
              <p:spPr>
                <a:xfrm>
                  <a:off x="4868295" y="4271789"/>
                  <a:ext cx="709584" cy="552477"/>
                </a:xfrm>
                <a:custGeom>
                  <a:avLst/>
                  <a:gdLst>
                    <a:gd name="connsiteX0" fmla="*/ 697618 w 709584"/>
                    <a:gd name="connsiteY0" fmla="*/ 366472 h 552477"/>
                    <a:gd name="connsiteX1" fmla="*/ 565096 w 709584"/>
                    <a:gd name="connsiteY1" fmla="*/ 154437 h 552477"/>
                    <a:gd name="connsiteX2" fmla="*/ 339809 w 709584"/>
                    <a:gd name="connsiteY2" fmla="*/ 35168 h 552477"/>
                    <a:gd name="connsiteX3" fmla="*/ 167531 w 709584"/>
                    <a:gd name="connsiteY3" fmla="*/ 8663 h 552477"/>
                    <a:gd name="connsiteX4" fmla="*/ 114522 w 709584"/>
                    <a:gd name="connsiteY4" fmla="*/ 167689 h 552477"/>
                    <a:gd name="connsiteX5" fmla="*/ 8505 w 709584"/>
                    <a:gd name="connsiteY5" fmla="*/ 260454 h 552477"/>
                    <a:gd name="connsiteX6" fmla="*/ 35009 w 709584"/>
                    <a:gd name="connsiteY6" fmla="*/ 445985 h 552477"/>
                    <a:gd name="connsiteX7" fmla="*/ 260296 w 709584"/>
                    <a:gd name="connsiteY7" fmla="*/ 552002 h 552477"/>
                    <a:gd name="connsiteX8" fmla="*/ 697618 w 709584"/>
                    <a:gd name="connsiteY8" fmla="*/ 366472 h 552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9584" h="552477">
                      <a:moveTo>
                        <a:pt x="697618" y="366472"/>
                      </a:moveTo>
                      <a:cubicBezTo>
                        <a:pt x="748418" y="300211"/>
                        <a:pt x="624731" y="209654"/>
                        <a:pt x="565096" y="154437"/>
                      </a:cubicBezTo>
                      <a:cubicBezTo>
                        <a:pt x="505461" y="99220"/>
                        <a:pt x="406070" y="59464"/>
                        <a:pt x="339809" y="35168"/>
                      </a:cubicBezTo>
                      <a:cubicBezTo>
                        <a:pt x="273548" y="10872"/>
                        <a:pt x="205079" y="-13424"/>
                        <a:pt x="167531" y="8663"/>
                      </a:cubicBezTo>
                      <a:cubicBezTo>
                        <a:pt x="129983" y="30750"/>
                        <a:pt x="141026" y="125724"/>
                        <a:pt x="114522" y="167689"/>
                      </a:cubicBezTo>
                      <a:cubicBezTo>
                        <a:pt x="88018" y="209654"/>
                        <a:pt x="21757" y="214071"/>
                        <a:pt x="8505" y="260454"/>
                      </a:cubicBezTo>
                      <a:cubicBezTo>
                        <a:pt x="-4747" y="306837"/>
                        <a:pt x="-6956" y="397394"/>
                        <a:pt x="35009" y="445985"/>
                      </a:cubicBezTo>
                      <a:cubicBezTo>
                        <a:pt x="76974" y="494576"/>
                        <a:pt x="149861" y="558628"/>
                        <a:pt x="260296" y="552002"/>
                      </a:cubicBezTo>
                      <a:cubicBezTo>
                        <a:pt x="370731" y="545376"/>
                        <a:pt x="646818" y="432733"/>
                        <a:pt x="697618" y="366472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任意多边形: 形状 78"/>
                <p:cNvSpPr/>
                <p:nvPr/>
              </p:nvSpPr>
              <p:spPr>
                <a:xfrm>
                  <a:off x="4908149" y="4691270"/>
                  <a:ext cx="631260" cy="619974"/>
                </a:xfrm>
                <a:custGeom>
                  <a:avLst/>
                  <a:gdLst>
                    <a:gd name="connsiteX0" fmla="*/ 618008 w 631260"/>
                    <a:gd name="connsiteY0" fmla="*/ 0 h 619974"/>
                    <a:gd name="connsiteX1" fmla="*/ 167434 w 631260"/>
                    <a:gd name="connsiteY1" fmla="*/ 225287 h 619974"/>
                    <a:gd name="connsiteX2" fmla="*/ 21660 w 631260"/>
                    <a:gd name="connsiteY2" fmla="*/ 318052 h 619974"/>
                    <a:gd name="connsiteX3" fmla="*/ 21660 w 631260"/>
                    <a:gd name="connsiteY3" fmla="*/ 516834 h 619974"/>
                    <a:gd name="connsiteX4" fmla="*/ 220442 w 631260"/>
                    <a:gd name="connsiteY4" fmla="*/ 556591 h 619974"/>
                    <a:gd name="connsiteX5" fmla="*/ 326460 w 631260"/>
                    <a:gd name="connsiteY5" fmla="*/ 477078 h 619974"/>
                    <a:gd name="connsiteX6" fmla="*/ 339712 w 631260"/>
                    <a:gd name="connsiteY6" fmla="*/ 609600 h 619974"/>
                    <a:gd name="connsiteX7" fmla="*/ 564999 w 631260"/>
                    <a:gd name="connsiteY7" fmla="*/ 596347 h 619974"/>
                    <a:gd name="connsiteX8" fmla="*/ 631260 w 631260"/>
                    <a:gd name="connsiteY8" fmla="*/ 477078 h 619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31260" h="619974">
                      <a:moveTo>
                        <a:pt x="618008" y="0"/>
                      </a:moveTo>
                      <a:lnTo>
                        <a:pt x="167434" y="225287"/>
                      </a:lnTo>
                      <a:cubicBezTo>
                        <a:pt x="68043" y="278296"/>
                        <a:pt x="45956" y="269461"/>
                        <a:pt x="21660" y="318052"/>
                      </a:cubicBezTo>
                      <a:cubicBezTo>
                        <a:pt x="-2636" y="366643"/>
                        <a:pt x="-11470" y="477078"/>
                        <a:pt x="21660" y="516834"/>
                      </a:cubicBezTo>
                      <a:cubicBezTo>
                        <a:pt x="54790" y="556590"/>
                        <a:pt x="169642" y="563217"/>
                        <a:pt x="220442" y="556591"/>
                      </a:cubicBezTo>
                      <a:cubicBezTo>
                        <a:pt x="271242" y="549965"/>
                        <a:pt x="306582" y="468243"/>
                        <a:pt x="326460" y="477078"/>
                      </a:cubicBezTo>
                      <a:cubicBezTo>
                        <a:pt x="346338" y="485913"/>
                        <a:pt x="299956" y="589722"/>
                        <a:pt x="339712" y="609600"/>
                      </a:cubicBezTo>
                      <a:cubicBezTo>
                        <a:pt x="379468" y="629478"/>
                        <a:pt x="516408" y="618434"/>
                        <a:pt x="564999" y="596347"/>
                      </a:cubicBezTo>
                      <a:cubicBezTo>
                        <a:pt x="613590" y="574260"/>
                        <a:pt x="622425" y="525669"/>
                        <a:pt x="631260" y="477078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任意多边形: 形状 79"/>
                <p:cNvSpPr/>
                <p:nvPr/>
              </p:nvSpPr>
              <p:spPr>
                <a:xfrm>
                  <a:off x="5618922" y="4200939"/>
                  <a:ext cx="106802" cy="437322"/>
                </a:xfrm>
                <a:custGeom>
                  <a:avLst/>
                  <a:gdLst>
                    <a:gd name="connsiteX0" fmla="*/ 39756 w 106802"/>
                    <a:gd name="connsiteY0" fmla="*/ 0 h 437322"/>
                    <a:gd name="connsiteX1" fmla="*/ 106017 w 106802"/>
                    <a:gd name="connsiteY1" fmla="*/ 106018 h 437322"/>
                    <a:gd name="connsiteX2" fmla="*/ 0 w 106802"/>
                    <a:gd name="connsiteY2" fmla="*/ 437322 h 437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6802" h="437322">
                      <a:moveTo>
                        <a:pt x="39756" y="0"/>
                      </a:moveTo>
                      <a:cubicBezTo>
                        <a:pt x="76199" y="16565"/>
                        <a:pt x="112643" y="33131"/>
                        <a:pt x="106017" y="106018"/>
                      </a:cubicBezTo>
                      <a:cubicBezTo>
                        <a:pt x="99391" y="178905"/>
                        <a:pt x="49695" y="308113"/>
                        <a:pt x="0" y="437322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任意多边形: 形状 80"/>
                <p:cNvSpPr/>
                <p:nvPr/>
              </p:nvSpPr>
              <p:spPr>
                <a:xfrm>
                  <a:off x="5632174" y="4280452"/>
                  <a:ext cx="145774" cy="304800"/>
                </a:xfrm>
                <a:custGeom>
                  <a:avLst/>
                  <a:gdLst>
                    <a:gd name="connsiteX0" fmla="*/ 145774 w 145774"/>
                    <a:gd name="connsiteY0" fmla="*/ 0 h 304800"/>
                    <a:gd name="connsiteX1" fmla="*/ 119269 w 145774"/>
                    <a:gd name="connsiteY1" fmla="*/ 172278 h 304800"/>
                    <a:gd name="connsiteX2" fmla="*/ 0 w 145774"/>
                    <a:gd name="connsiteY2" fmla="*/ 30480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774" h="304800">
                      <a:moveTo>
                        <a:pt x="145774" y="0"/>
                      </a:moveTo>
                      <a:cubicBezTo>
                        <a:pt x="144669" y="60739"/>
                        <a:pt x="143565" y="121478"/>
                        <a:pt x="119269" y="172278"/>
                      </a:cubicBezTo>
                      <a:cubicBezTo>
                        <a:pt x="94973" y="223078"/>
                        <a:pt x="47486" y="263939"/>
                        <a:pt x="0" y="304800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任意多边形: 形状 81"/>
                <p:cNvSpPr/>
                <p:nvPr/>
              </p:nvSpPr>
              <p:spPr>
                <a:xfrm>
                  <a:off x="5671930" y="4530019"/>
                  <a:ext cx="304800" cy="121494"/>
                </a:xfrm>
                <a:custGeom>
                  <a:avLst/>
                  <a:gdLst>
                    <a:gd name="connsiteX0" fmla="*/ 0 w 304800"/>
                    <a:gd name="connsiteY0" fmla="*/ 121494 h 121494"/>
                    <a:gd name="connsiteX1" fmla="*/ 225287 w 304800"/>
                    <a:gd name="connsiteY1" fmla="*/ 2224 h 121494"/>
                    <a:gd name="connsiteX2" fmla="*/ 304800 w 304800"/>
                    <a:gd name="connsiteY2" fmla="*/ 55233 h 121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800" h="121494">
                      <a:moveTo>
                        <a:pt x="0" y="121494"/>
                      </a:moveTo>
                      <a:cubicBezTo>
                        <a:pt x="87243" y="67380"/>
                        <a:pt x="174487" y="13267"/>
                        <a:pt x="225287" y="2224"/>
                      </a:cubicBezTo>
                      <a:cubicBezTo>
                        <a:pt x="276087" y="-8820"/>
                        <a:pt x="290443" y="23206"/>
                        <a:pt x="304800" y="55233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任意多边形: 形状 82"/>
                <p:cNvSpPr/>
                <p:nvPr/>
              </p:nvSpPr>
              <p:spPr>
                <a:xfrm>
                  <a:off x="5643931" y="4691270"/>
                  <a:ext cx="70966" cy="291547"/>
                </a:xfrm>
                <a:custGeom>
                  <a:avLst/>
                  <a:gdLst>
                    <a:gd name="connsiteX0" fmla="*/ 27999 w 70966"/>
                    <a:gd name="connsiteY0" fmla="*/ 0 h 291547"/>
                    <a:gd name="connsiteX1" fmla="*/ 1495 w 70966"/>
                    <a:gd name="connsiteY1" fmla="*/ 172278 h 291547"/>
                    <a:gd name="connsiteX2" fmla="*/ 67756 w 70966"/>
                    <a:gd name="connsiteY2" fmla="*/ 225287 h 291547"/>
                    <a:gd name="connsiteX3" fmla="*/ 54504 w 70966"/>
                    <a:gd name="connsiteY3" fmla="*/ 291547 h 29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966" h="291547">
                      <a:moveTo>
                        <a:pt x="27999" y="0"/>
                      </a:moveTo>
                      <a:cubicBezTo>
                        <a:pt x="11434" y="67365"/>
                        <a:pt x="-5131" y="134730"/>
                        <a:pt x="1495" y="172278"/>
                      </a:cubicBezTo>
                      <a:cubicBezTo>
                        <a:pt x="8121" y="209826"/>
                        <a:pt x="58921" y="205409"/>
                        <a:pt x="67756" y="225287"/>
                      </a:cubicBezTo>
                      <a:cubicBezTo>
                        <a:pt x="76591" y="245165"/>
                        <a:pt x="65547" y="268356"/>
                        <a:pt x="54504" y="291547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任意多边形: 形状 83"/>
                <p:cNvSpPr/>
                <p:nvPr/>
              </p:nvSpPr>
              <p:spPr>
                <a:xfrm>
                  <a:off x="5379958" y="4797287"/>
                  <a:ext cx="172703" cy="225287"/>
                </a:xfrm>
                <a:custGeom>
                  <a:avLst/>
                  <a:gdLst>
                    <a:gd name="connsiteX0" fmla="*/ 172703 w 172703"/>
                    <a:gd name="connsiteY0" fmla="*/ 0 h 225287"/>
                    <a:gd name="connsiteX1" fmla="*/ 26929 w 172703"/>
                    <a:gd name="connsiteY1" fmla="*/ 92765 h 225287"/>
                    <a:gd name="connsiteX2" fmla="*/ 425 w 172703"/>
                    <a:gd name="connsiteY2" fmla="*/ 225287 h 225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2703" h="225287">
                      <a:moveTo>
                        <a:pt x="172703" y="0"/>
                      </a:moveTo>
                      <a:cubicBezTo>
                        <a:pt x="114172" y="27608"/>
                        <a:pt x="55642" y="55217"/>
                        <a:pt x="26929" y="92765"/>
                      </a:cubicBezTo>
                      <a:cubicBezTo>
                        <a:pt x="-1784" y="130313"/>
                        <a:pt x="-680" y="177800"/>
                        <a:pt x="425" y="225287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任意多边形: 形状 84"/>
                <p:cNvSpPr/>
                <p:nvPr/>
              </p:nvSpPr>
              <p:spPr>
                <a:xfrm>
                  <a:off x="5234609" y="4491182"/>
                  <a:ext cx="371061" cy="120575"/>
                </a:xfrm>
                <a:custGeom>
                  <a:avLst/>
                  <a:gdLst>
                    <a:gd name="connsiteX0" fmla="*/ 0 w 371061"/>
                    <a:gd name="connsiteY0" fmla="*/ 67566 h 120575"/>
                    <a:gd name="connsiteX1" fmla="*/ 92765 w 371061"/>
                    <a:gd name="connsiteY1" fmla="*/ 1305 h 120575"/>
                    <a:gd name="connsiteX2" fmla="*/ 371061 w 371061"/>
                    <a:gd name="connsiteY2" fmla="*/ 120575 h 12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061" h="120575">
                      <a:moveTo>
                        <a:pt x="0" y="67566"/>
                      </a:moveTo>
                      <a:cubicBezTo>
                        <a:pt x="15460" y="30018"/>
                        <a:pt x="30921" y="-7530"/>
                        <a:pt x="92765" y="1305"/>
                      </a:cubicBezTo>
                      <a:cubicBezTo>
                        <a:pt x="154609" y="10140"/>
                        <a:pt x="262835" y="65357"/>
                        <a:pt x="371061" y="120575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 rot="3034013">
                <a:off x="4705817" y="3607362"/>
                <a:ext cx="159997" cy="171927"/>
                <a:chOff x="5168232" y="2722522"/>
                <a:chExt cx="569684" cy="390987"/>
              </a:xfrm>
              <a:grpFill/>
            </p:grpSpPr>
            <p:sp>
              <p:nvSpPr>
                <p:cNvPr id="55" name="任意多边形: 形状 54"/>
                <p:cNvSpPr/>
                <p:nvPr/>
              </p:nvSpPr>
              <p:spPr>
                <a:xfrm>
                  <a:off x="5243451" y="2772186"/>
                  <a:ext cx="408952" cy="323716"/>
                </a:xfrm>
                <a:custGeom>
                  <a:avLst/>
                  <a:gdLst>
                    <a:gd name="connsiteX0" fmla="*/ 30915 w 525667"/>
                    <a:gd name="connsiteY0" fmla="*/ 342076 h 529485"/>
                    <a:gd name="connsiteX1" fmla="*/ 30915 w 525667"/>
                    <a:gd name="connsiteY1" fmla="*/ 37276 h 529485"/>
                    <a:gd name="connsiteX2" fmla="*/ 322463 w 525667"/>
                    <a:gd name="connsiteY2" fmla="*/ 37276 h 529485"/>
                    <a:gd name="connsiteX3" fmla="*/ 521246 w 525667"/>
                    <a:gd name="connsiteY3" fmla="*/ 328824 h 529485"/>
                    <a:gd name="connsiteX4" fmla="*/ 441733 w 525667"/>
                    <a:gd name="connsiteY4" fmla="*/ 527606 h 529485"/>
                    <a:gd name="connsiteX5" fmla="*/ 229698 w 525667"/>
                    <a:gd name="connsiteY5" fmla="*/ 421589 h 529485"/>
                    <a:gd name="connsiteX6" fmla="*/ 30915 w 525667"/>
                    <a:gd name="connsiteY6" fmla="*/ 342076 h 529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667" h="529485">
                      <a:moveTo>
                        <a:pt x="30915" y="342076"/>
                      </a:moveTo>
                      <a:cubicBezTo>
                        <a:pt x="-2216" y="278024"/>
                        <a:pt x="-17676" y="88076"/>
                        <a:pt x="30915" y="37276"/>
                      </a:cubicBezTo>
                      <a:cubicBezTo>
                        <a:pt x="79506" y="-13524"/>
                        <a:pt x="240741" y="-11315"/>
                        <a:pt x="322463" y="37276"/>
                      </a:cubicBezTo>
                      <a:cubicBezTo>
                        <a:pt x="404185" y="85867"/>
                        <a:pt x="501368" y="247102"/>
                        <a:pt x="521246" y="328824"/>
                      </a:cubicBezTo>
                      <a:cubicBezTo>
                        <a:pt x="541124" y="410546"/>
                        <a:pt x="490324" y="512145"/>
                        <a:pt x="441733" y="527606"/>
                      </a:cubicBezTo>
                      <a:cubicBezTo>
                        <a:pt x="393142" y="543067"/>
                        <a:pt x="302585" y="459137"/>
                        <a:pt x="229698" y="421589"/>
                      </a:cubicBezTo>
                      <a:cubicBezTo>
                        <a:pt x="156811" y="384041"/>
                        <a:pt x="64046" y="406128"/>
                        <a:pt x="30915" y="342076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 flipV="1">
                  <a:off x="5287503" y="2745382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椭圆 56"/>
                <p:cNvSpPr/>
                <p:nvPr/>
              </p:nvSpPr>
              <p:spPr>
                <a:xfrm flipV="1">
                  <a:off x="5360934" y="2722522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椭圆 57"/>
                <p:cNvSpPr/>
                <p:nvPr/>
              </p:nvSpPr>
              <p:spPr>
                <a:xfrm flipV="1">
                  <a:off x="5592303" y="3050182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椭圆 58"/>
                <p:cNvSpPr/>
                <p:nvPr/>
              </p:nvSpPr>
              <p:spPr>
                <a:xfrm flipV="1">
                  <a:off x="5427081" y="2735925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椭圆 59"/>
                <p:cNvSpPr/>
                <p:nvPr/>
              </p:nvSpPr>
              <p:spPr>
                <a:xfrm rot="302439" flipV="1">
                  <a:off x="5513144" y="2759084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椭圆 60"/>
                <p:cNvSpPr/>
                <p:nvPr/>
              </p:nvSpPr>
              <p:spPr>
                <a:xfrm flipV="1">
                  <a:off x="5559229" y="2817905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椭圆 61"/>
                <p:cNvSpPr/>
                <p:nvPr/>
              </p:nvSpPr>
              <p:spPr>
                <a:xfrm flipV="1">
                  <a:off x="5605622" y="2859330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椭圆 62"/>
                <p:cNvSpPr/>
                <p:nvPr/>
              </p:nvSpPr>
              <p:spPr>
                <a:xfrm flipV="1">
                  <a:off x="5652402" y="2939997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椭圆 63"/>
                <p:cNvSpPr/>
                <p:nvPr/>
              </p:nvSpPr>
              <p:spPr>
                <a:xfrm flipV="1">
                  <a:off x="5671769" y="3027322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椭圆 64"/>
                <p:cNvSpPr/>
                <p:nvPr/>
              </p:nvSpPr>
              <p:spPr>
                <a:xfrm flipV="1">
                  <a:off x="5227935" y="2762990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椭圆 65"/>
                <p:cNvSpPr/>
                <p:nvPr/>
              </p:nvSpPr>
              <p:spPr>
                <a:xfrm flipV="1">
                  <a:off x="5181301" y="2811477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任意多边形: 形状 66"/>
                <p:cNvSpPr/>
                <p:nvPr/>
              </p:nvSpPr>
              <p:spPr>
                <a:xfrm rot="482638">
                  <a:off x="5314453" y="2876485"/>
                  <a:ext cx="252341" cy="128569"/>
                </a:xfrm>
                <a:custGeom>
                  <a:avLst/>
                  <a:gdLst>
                    <a:gd name="connsiteX0" fmla="*/ 40699 w 439092"/>
                    <a:gd name="connsiteY0" fmla="*/ 106057 h 516965"/>
                    <a:gd name="connsiteX1" fmla="*/ 80455 w 439092"/>
                    <a:gd name="connsiteY1" fmla="*/ 40 h 516965"/>
                    <a:gd name="connsiteX2" fmla="*/ 252734 w 439092"/>
                    <a:gd name="connsiteY2" fmla="*/ 92805 h 516965"/>
                    <a:gd name="connsiteX3" fmla="*/ 398508 w 439092"/>
                    <a:gd name="connsiteY3" fmla="*/ 39796 h 516965"/>
                    <a:gd name="connsiteX4" fmla="*/ 438264 w 439092"/>
                    <a:gd name="connsiteY4" fmla="*/ 225327 h 516965"/>
                    <a:gd name="connsiteX5" fmla="*/ 372003 w 439092"/>
                    <a:gd name="connsiteY5" fmla="*/ 331344 h 516965"/>
                    <a:gd name="connsiteX6" fmla="*/ 358751 w 439092"/>
                    <a:gd name="connsiteY6" fmla="*/ 477118 h 516965"/>
                    <a:gd name="connsiteX7" fmla="*/ 173221 w 439092"/>
                    <a:gd name="connsiteY7" fmla="*/ 503622 h 516965"/>
                    <a:gd name="connsiteX8" fmla="*/ 252734 w 439092"/>
                    <a:gd name="connsiteY8" fmla="*/ 291587 h 516965"/>
                    <a:gd name="connsiteX9" fmla="*/ 14195 w 439092"/>
                    <a:gd name="connsiteY9" fmla="*/ 278335 h 516965"/>
                    <a:gd name="connsiteX10" fmla="*/ 40699 w 439092"/>
                    <a:gd name="connsiteY10" fmla="*/ 106057 h 516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9092" h="516965">
                      <a:moveTo>
                        <a:pt x="40699" y="106057"/>
                      </a:moveTo>
                      <a:cubicBezTo>
                        <a:pt x="51742" y="59675"/>
                        <a:pt x="45116" y="2249"/>
                        <a:pt x="80455" y="40"/>
                      </a:cubicBezTo>
                      <a:cubicBezTo>
                        <a:pt x="115794" y="-2169"/>
                        <a:pt x="199725" y="86179"/>
                        <a:pt x="252734" y="92805"/>
                      </a:cubicBezTo>
                      <a:cubicBezTo>
                        <a:pt x="305743" y="99431"/>
                        <a:pt x="367586" y="17709"/>
                        <a:pt x="398508" y="39796"/>
                      </a:cubicBezTo>
                      <a:cubicBezTo>
                        <a:pt x="429430" y="61883"/>
                        <a:pt x="442682" y="176736"/>
                        <a:pt x="438264" y="225327"/>
                      </a:cubicBezTo>
                      <a:cubicBezTo>
                        <a:pt x="433846" y="273918"/>
                        <a:pt x="385255" y="289379"/>
                        <a:pt x="372003" y="331344"/>
                      </a:cubicBezTo>
                      <a:cubicBezTo>
                        <a:pt x="358751" y="373309"/>
                        <a:pt x="391881" y="448405"/>
                        <a:pt x="358751" y="477118"/>
                      </a:cubicBezTo>
                      <a:cubicBezTo>
                        <a:pt x="325621" y="505831"/>
                        <a:pt x="190890" y="534544"/>
                        <a:pt x="173221" y="503622"/>
                      </a:cubicBezTo>
                      <a:cubicBezTo>
                        <a:pt x="155552" y="472700"/>
                        <a:pt x="279238" y="329135"/>
                        <a:pt x="252734" y="291587"/>
                      </a:cubicBezTo>
                      <a:cubicBezTo>
                        <a:pt x="226230" y="254039"/>
                        <a:pt x="53951" y="307048"/>
                        <a:pt x="14195" y="278335"/>
                      </a:cubicBezTo>
                      <a:cubicBezTo>
                        <a:pt x="-25561" y="249622"/>
                        <a:pt x="29656" y="152439"/>
                        <a:pt x="40699" y="106057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椭圆 67"/>
                <p:cNvSpPr/>
                <p:nvPr/>
              </p:nvSpPr>
              <p:spPr>
                <a:xfrm flipV="1">
                  <a:off x="5380335" y="2915390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椭圆 68"/>
                <p:cNvSpPr/>
                <p:nvPr/>
              </p:nvSpPr>
              <p:spPr>
                <a:xfrm flipV="1">
                  <a:off x="5532735" y="3067790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椭圆 69"/>
                <p:cNvSpPr/>
                <p:nvPr/>
              </p:nvSpPr>
              <p:spPr>
                <a:xfrm flipV="1">
                  <a:off x="5168232" y="2891772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椭圆 70"/>
                <p:cNvSpPr/>
                <p:nvPr/>
              </p:nvSpPr>
              <p:spPr>
                <a:xfrm flipV="1">
                  <a:off x="5214374" y="2973843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椭圆 71"/>
                <p:cNvSpPr/>
                <p:nvPr/>
              </p:nvSpPr>
              <p:spPr>
                <a:xfrm flipV="1">
                  <a:off x="5260766" y="3010104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椭圆 72"/>
                <p:cNvSpPr/>
                <p:nvPr/>
              </p:nvSpPr>
              <p:spPr>
                <a:xfrm flipV="1">
                  <a:off x="5347261" y="3054158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椭圆 73"/>
                <p:cNvSpPr/>
                <p:nvPr/>
              </p:nvSpPr>
              <p:spPr>
                <a:xfrm flipV="1">
                  <a:off x="5418976" y="3060699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 rot="16200000">
                <a:off x="6878097" y="3019208"/>
                <a:ext cx="928454" cy="1584969"/>
                <a:chOff x="5467995" y="4149028"/>
                <a:chExt cx="1145273" cy="1705997"/>
              </a:xfrm>
              <a:grpFill/>
            </p:grpSpPr>
            <p:grpSp>
              <p:nvGrpSpPr>
                <p:cNvPr id="16" name="组合 15"/>
                <p:cNvGrpSpPr/>
                <p:nvPr/>
              </p:nvGrpSpPr>
              <p:grpSpPr>
                <a:xfrm>
                  <a:off x="5467995" y="4149028"/>
                  <a:ext cx="1145273" cy="1088371"/>
                  <a:chOff x="3643464" y="1803021"/>
                  <a:chExt cx="3822182" cy="4115860"/>
                </a:xfrm>
                <a:grpFill/>
              </p:grpSpPr>
              <p:grpSp>
                <p:nvGrpSpPr>
                  <p:cNvPr id="22" name="组合 21"/>
                  <p:cNvGrpSpPr/>
                  <p:nvPr/>
                </p:nvGrpSpPr>
                <p:grpSpPr>
                  <a:xfrm>
                    <a:off x="3643464" y="1803021"/>
                    <a:ext cx="3822182" cy="4115860"/>
                    <a:chOff x="4868295" y="3795678"/>
                    <a:chExt cx="1598767" cy="1576886"/>
                  </a:xfrm>
                  <a:grpFill/>
                </p:grpSpPr>
                <p:sp>
                  <p:nvSpPr>
                    <p:cNvPr id="44" name="任意多边形: 形状 43"/>
                    <p:cNvSpPr/>
                    <p:nvPr/>
                  </p:nvSpPr>
                  <p:spPr>
                    <a:xfrm>
                      <a:off x="5309617" y="3795678"/>
                      <a:ext cx="697491" cy="816079"/>
                    </a:xfrm>
                    <a:custGeom>
                      <a:avLst/>
                      <a:gdLst>
                        <a:gd name="connsiteX0" fmla="*/ 336274 w 790721"/>
                        <a:gd name="connsiteY0" fmla="*/ 937145 h 937145"/>
                        <a:gd name="connsiteX1" fmla="*/ 230256 w 790721"/>
                        <a:gd name="connsiteY1" fmla="*/ 658849 h 937145"/>
                        <a:gd name="connsiteX2" fmla="*/ 4970 w 790721"/>
                        <a:gd name="connsiteY2" fmla="*/ 433562 h 937145"/>
                        <a:gd name="connsiteX3" fmla="*/ 97735 w 790721"/>
                        <a:gd name="connsiteY3" fmla="*/ 168518 h 937145"/>
                        <a:gd name="connsiteX4" fmla="*/ 362778 w 790721"/>
                        <a:gd name="connsiteY4" fmla="*/ 49249 h 937145"/>
                        <a:gd name="connsiteX5" fmla="*/ 468796 w 790721"/>
                        <a:gd name="connsiteY5" fmla="*/ 115510 h 937145"/>
                        <a:gd name="connsiteX6" fmla="*/ 733839 w 790721"/>
                        <a:gd name="connsiteY6" fmla="*/ 49249 h 937145"/>
                        <a:gd name="connsiteX7" fmla="*/ 786848 w 790721"/>
                        <a:gd name="connsiteY7" fmla="*/ 9492 h 937145"/>
                        <a:gd name="connsiteX8" fmla="*/ 667578 w 790721"/>
                        <a:gd name="connsiteY8" fmla="*/ 234779 h 937145"/>
                        <a:gd name="connsiteX9" fmla="*/ 720587 w 790721"/>
                        <a:gd name="connsiteY9" fmla="*/ 367301 h 937145"/>
                        <a:gd name="connsiteX10" fmla="*/ 694083 w 790721"/>
                        <a:gd name="connsiteY10" fmla="*/ 605840 h 937145"/>
                        <a:gd name="connsiteX11" fmla="*/ 389283 w 790721"/>
                        <a:gd name="connsiteY11" fmla="*/ 910640 h 9371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790721" h="937145">
                          <a:moveTo>
                            <a:pt x="336274" y="937145"/>
                          </a:moveTo>
                          <a:cubicBezTo>
                            <a:pt x="310873" y="839962"/>
                            <a:pt x="285473" y="742779"/>
                            <a:pt x="230256" y="658849"/>
                          </a:cubicBezTo>
                          <a:cubicBezTo>
                            <a:pt x="175039" y="574919"/>
                            <a:pt x="27057" y="515284"/>
                            <a:pt x="4970" y="433562"/>
                          </a:cubicBezTo>
                          <a:cubicBezTo>
                            <a:pt x="-17117" y="351840"/>
                            <a:pt x="38100" y="232570"/>
                            <a:pt x="97735" y="168518"/>
                          </a:cubicBezTo>
                          <a:cubicBezTo>
                            <a:pt x="157370" y="104466"/>
                            <a:pt x="300934" y="58084"/>
                            <a:pt x="362778" y="49249"/>
                          </a:cubicBezTo>
                          <a:cubicBezTo>
                            <a:pt x="424622" y="40414"/>
                            <a:pt x="406953" y="115510"/>
                            <a:pt x="468796" y="115510"/>
                          </a:cubicBezTo>
                          <a:cubicBezTo>
                            <a:pt x="530639" y="115510"/>
                            <a:pt x="733839" y="49249"/>
                            <a:pt x="733839" y="49249"/>
                          </a:cubicBezTo>
                          <a:cubicBezTo>
                            <a:pt x="786848" y="31579"/>
                            <a:pt x="797891" y="-21430"/>
                            <a:pt x="786848" y="9492"/>
                          </a:cubicBezTo>
                          <a:cubicBezTo>
                            <a:pt x="775805" y="40414"/>
                            <a:pt x="678622" y="175144"/>
                            <a:pt x="667578" y="234779"/>
                          </a:cubicBezTo>
                          <a:cubicBezTo>
                            <a:pt x="656535" y="294414"/>
                            <a:pt x="716170" y="305457"/>
                            <a:pt x="720587" y="367301"/>
                          </a:cubicBezTo>
                          <a:cubicBezTo>
                            <a:pt x="725005" y="429144"/>
                            <a:pt x="749300" y="515284"/>
                            <a:pt x="694083" y="605840"/>
                          </a:cubicBezTo>
                          <a:cubicBezTo>
                            <a:pt x="638866" y="696396"/>
                            <a:pt x="514074" y="803518"/>
                            <a:pt x="389283" y="910640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5" name="任意多边形: 形状 44"/>
                    <p:cNvSpPr/>
                    <p:nvPr/>
                  </p:nvSpPr>
                  <p:spPr>
                    <a:xfrm>
                      <a:off x="5592418" y="4359965"/>
                      <a:ext cx="874644" cy="503583"/>
                    </a:xfrm>
                    <a:custGeom>
                      <a:avLst/>
                      <a:gdLst>
                        <a:gd name="connsiteX0" fmla="*/ 0 w 954416"/>
                        <a:gd name="connsiteY0" fmla="*/ 281039 h 493074"/>
                        <a:gd name="connsiteX1" fmla="*/ 238540 w 954416"/>
                        <a:gd name="connsiteY1" fmla="*/ 135265 h 493074"/>
                        <a:gd name="connsiteX2" fmla="*/ 450574 w 954416"/>
                        <a:gd name="connsiteY2" fmla="*/ 2743 h 493074"/>
                        <a:gd name="connsiteX3" fmla="*/ 755374 w 954416"/>
                        <a:gd name="connsiteY3" fmla="*/ 55752 h 493074"/>
                        <a:gd name="connsiteX4" fmla="*/ 954157 w 954416"/>
                        <a:gd name="connsiteY4" fmla="*/ 175022 h 493074"/>
                        <a:gd name="connsiteX5" fmla="*/ 715618 w 954416"/>
                        <a:gd name="connsiteY5" fmla="*/ 426813 h 493074"/>
                        <a:gd name="connsiteX6" fmla="*/ 437322 w 954416"/>
                        <a:gd name="connsiteY6" fmla="*/ 493074 h 4930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954416" h="493074">
                          <a:moveTo>
                            <a:pt x="0" y="281039"/>
                          </a:moveTo>
                          <a:lnTo>
                            <a:pt x="238540" y="135265"/>
                          </a:lnTo>
                          <a:cubicBezTo>
                            <a:pt x="313636" y="88882"/>
                            <a:pt x="364435" y="15995"/>
                            <a:pt x="450574" y="2743"/>
                          </a:cubicBezTo>
                          <a:cubicBezTo>
                            <a:pt x="536713" y="-10509"/>
                            <a:pt x="671444" y="27039"/>
                            <a:pt x="755374" y="55752"/>
                          </a:cubicBezTo>
                          <a:cubicBezTo>
                            <a:pt x="839305" y="84465"/>
                            <a:pt x="960783" y="113178"/>
                            <a:pt x="954157" y="175022"/>
                          </a:cubicBezTo>
                          <a:cubicBezTo>
                            <a:pt x="947531" y="236865"/>
                            <a:pt x="801757" y="373804"/>
                            <a:pt x="715618" y="426813"/>
                          </a:cubicBezTo>
                          <a:cubicBezTo>
                            <a:pt x="629479" y="479822"/>
                            <a:pt x="533400" y="486448"/>
                            <a:pt x="437322" y="493074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6" name="任意多边形: 形状 45"/>
                    <p:cNvSpPr/>
                    <p:nvPr/>
                  </p:nvSpPr>
                  <p:spPr>
                    <a:xfrm rot="20791823">
                      <a:off x="5535710" y="4654957"/>
                      <a:ext cx="604792" cy="717607"/>
                    </a:xfrm>
                    <a:custGeom>
                      <a:avLst/>
                      <a:gdLst>
                        <a:gd name="connsiteX0" fmla="*/ 252399 w 769234"/>
                        <a:gd name="connsiteY0" fmla="*/ 0 h 717607"/>
                        <a:gd name="connsiteX1" fmla="*/ 477686 w 769234"/>
                        <a:gd name="connsiteY1" fmla="*/ 53009 h 717607"/>
                        <a:gd name="connsiteX2" fmla="*/ 623460 w 769234"/>
                        <a:gd name="connsiteY2" fmla="*/ 225287 h 717607"/>
                        <a:gd name="connsiteX3" fmla="*/ 769234 w 769234"/>
                        <a:gd name="connsiteY3" fmla="*/ 410817 h 717607"/>
                        <a:gd name="connsiteX4" fmla="*/ 623460 w 769234"/>
                        <a:gd name="connsiteY4" fmla="*/ 675861 h 717607"/>
                        <a:gd name="connsiteX5" fmla="*/ 305408 w 769234"/>
                        <a:gd name="connsiteY5" fmla="*/ 715617 h 717607"/>
                        <a:gd name="connsiteX6" fmla="*/ 93373 w 769234"/>
                        <a:gd name="connsiteY6" fmla="*/ 662609 h 717607"/>
                        <a:gd name="connsiteX7" fmla="*/ 608 w 769234"/>
                        <a:gd name="connsiteY7" fmla="*/ 384313 h 717607"/>
                        <a:gd name="connsiteX8" fmla="*/ 133130 w 769234"/>
                        <a:gd name="connsiteY8" fmla="*/ 39757 h 717607"/>
                        <a:gd name="connsiteX9" fmla="*/ 133130 w 769234"/>
                        <a:gd name="connsiteY9" fmla="*/ 39757 h 7176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769234" h="717607">
                          <a:moveTo>
                            <a:pt x="252399" y="0"/>
                          </a:moveTo>
                          <a:cubicBezTo>
                            <a:pt x="334121" y="7730"/>
                            <a:pt x="415843" y="15461"/>
                            <a:pt x="477686" y="53009"/>
                          </a:cubicBezTo>
                          <a:cubicBezTo>
                            <a:pt x="539529" y="90557"/>
                            <a:pt x="574869" y="165652"/>
                            <a:pt x="623460" y="225287"/>
                          </a:cubicBezTo>
                          <a:cubicBezTo>
                            <a:pt x="672051" y="284922"/>
                            <a:pt x="769234" y="335721"/>
                            <a:pt x="769234" y="410817"/>
                          </a:cubicBezTo>
                          <a:cubicBezTo>
                            <a:pt x="769234" y="485913"/>
                            <a:pt x="700764" y="625061"/>
                            <a:pt x="623460" y="675861"/>
                          </a:cubicBezTo>
                          <a:cubicBezTo>
                            <a:pt x="546156" y="726661"/>
                            <a:pt x="393756" y="717826"/>
                            <a:pt x="305408" y="715617"/>
                          </a:cubicBezTo>
                          <a:cubicBezTo>
                            <a:pt x="217060" y="713408"/>
                            <a:pt x="144173" y="717826"/>
                            <a:pt x="93373" y="662609"/>
                          </a:cubicBezTo>
                          <a:cubicBezTo>
                            <a:pt x="42573" y="607392"/>
                            <a:pt x="-6018" y="488122"/>
                            <a:pt x="608" y="384313"/>
                          </a:cubicBezTo>
                          <a:cubicBezTo>
                            <a:pt x="7234" y="280504"/>
                            <a:pt x="133130" y="39757"/>
                            <a:pt x="133130" y="39757"/>
                          </a:cubicBezTo>
                          <a:lnTo>
                            <a:pt x="133130" y="39757"/>
                          </a:ln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7" name="任意多边形: 形状 46"/>
                    <p:cNvSpPr/>
                    <p:nvPr/>
                  </p:nvSpPr>
                  <p:spPr>
                    <a:xfrm>
                      <a:off x="4868295" y="4271789"/>
                      <a:ext cx="709584" cy="552477"/>
                    </a:xfrm>
                    <a:custGeom>
                      <a:avLst/>
                      <a:gdLst>
                        <a:gd name="connsiteX0" fmla="*/ 697618 w 709584"/>
                        <a:gd name="connsiteY0" fmla="*/ 366472 h 552477"/>
                        <a:gd name="connsiteX1" fmla="*/ 565096 w 709584"/>
                        <a:gd name="connsiteY1" fmla="*/ 154437 h 552477"/>
                        <a:gd name="connsiteX2" fmla="*/ 339809 w 709584"/>
                        <a:gd name="connsiteY2" fmla="*/ 35168 h 552477"/>
                        <a:gd name="connsiteX3" fmla="*/ 167531 w 709584"/>
                        <a:gd name="connsiteY3" fmla="*/ 8663 h 552477"/>
                        <a:gd name="connsiteX4" fmla="*/ 114522 w 709584"/>
                        <a:gd name="connsiteY4" fmla="*/ 167689 h 552477"/>
                        <a:gd name="connsiteX5" fmla="*/ 8505 w 709584"/>
                        <a:gd name="connsiteY5" fmla="*/ 260454 h 552477"/>
                        <a:gd name="connsiteX6" fmla="*/ 35009 w 709584"/>
                        <a:gd name="connsiteY6" fmla="*/ 445985 h 552477"/>
                        <a:gd name="connsiteX7" fmla="*/ 260296 w 709584"/>
                        <a:gd name="connsiteY7" fmla="*/ 552002 h 552477"/>
                        <a:gd name="connsiteX8" fmla="*/ 697618 w 709584"/>
                        <a:gd name="connsiteY8" fmla="*/ 366472 h 5524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09584" h="552477">
                          <a:moveTo>
                            <a:pt x="697618" y="366472"/>
                          </a:moveTo>
                          <a:cubicBezTo>
                            <a:pt x="748418" y="300211"/>
                            <a:pt x="624731" y="209654"/>
                            <a:pt x="565096" y="154437"/>
                          </a:cubicBezTo>
                          <a:cubicBezTo>
                            <a:pt x="505461" y="99220"/>
                            <a:pt x="406070" y="59464"/>
                            <a:pt x="339809" y="35168"/>
                          </a:cubicBezTo>
                          <a:cubicBezTo>
                            <a:pt x="273548" y="10872"/>
                            <a:pt x="205079" y="-13424"/>
                            <a:pt x="167531" y="8663"/>
                          </a:cubicBezTo>
                          <a:cubicBezTo>
                            <a:pt x="129983" y="30750"/>
                            <a:pt x="141026" y="125724"/>
                            <a:pt x="114522" y="167689"/>
                          </a:cubicBezTo>
                          <a:cubicBezTo>
                            <a:pt x="88018" y="209654"/>
                            <a:pt x="21757" y="214071"/>
                            <a:pt x="8505" y="260454"/>
                          </a:cubicBezTo>
                          <a:cubicBezTo>
                            <a:pt x="-4747" y="306837"/>
                            <a:pt x="-6956" y="397394"/>
                            <a:pt x="35009" y="445985"/>
                          </a:cubicBezTo>
                          <a:cubicBezTo>
                            <a:pt x="76974" y="494576"/>
                            <a:pt x="149861" y="558628"/>
                            <a:pt x="260296" y="552002"/>
                          </a:cubicBezTo>
                          <a:cubicBezTo>
                            <a:pt x="370731" y="545376"/>
                            <a:pt x="646818" y="432733"/>
                            <a:pt x="697618" y="366472"/>
                          </a:cubicBezTo>
                          <a:close/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8" name="任意多边形: 形状 47"/>
                    <p:cNvSpPr/>
                    <p:nvPr/>
                  </p:nvSpPr>
                  <p:spPr>
                    <a:xfrm>
                      <a:off x="4908149" y="4691270"/>
                      <a:ext cx="631260" cy="619974"/>
                    </a:xfrm>
                    <a:custGeom>
                      <a:avLst/>
                      <a:gdLst>
                        <a:gd name="connsiteX0" fmla="*/ 618008 w 631260"/>
                        <a:gd name="connsiteY0" fmla="*/ 0 h 619974"/>
                        <a:gd name="connsiteX1" fmla="*/ 167434 w 631260"/>
                        <a:gd name="connsiteY1" fmla="*/ 225287 h 619974"/>
                        <a:gd name="connsiteX2" fmla="*/ 21660 w 631260"/>
                        <a:gd name="connsiteY2" fmla="*/ 318052 h 619974"/>
                        <a:gd name="connsiteX3" fmla="*/ 21660 w 631260"/>
                        <a:gd name="connsiteY3" fmla="*/ 516834 h 619974"/>
                        <a:gd name="connsiteX4" fmla="*/ 220442 w 631260"/>
                        <a:gd name="connsiteY4" fmla="*/ 556591 h 619974"/>
                        <a:gd name="connsiteX5" fmla="*/ 326460 w 631260"/>
                        <a:gd name="connsiteY5" fmla="*/ 477078 h 619974"/>
                        <a:gd name="connsiteX6" fmla="*/ 339712 w 631260"/>
                        <a:gd name="connsiteY6" fmla="*/ 609600 h 619974"/>
                        <a:gd name="connsiteX7" fmla="*/ 564999 w 631260"/>
                        <a:gd name="connsiteY7" fmla="*/ 596347 h 619974"/>
                        <a:gd name="connsiteX8" fmla="*/ 631260 w 631260"/>
                        <a:gd name="connsiteY8" fmla="*/ 477078 h 619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31260" h="619974">
                          <a:moveTo>
                            <a:pt x="618008" y="0"/>
                          </a:moveTo>
                          <a:lnTo>
                            <a:pt x="167434" y="225287"/>
                          </a:lnTo>
                          <a:cubicBezTo>
                            <a:pt x="68043" y="278296"/>
                            <a:pt x="45956" y="269461"/>
                            <a:pt x="21660" y="318052"/>
                          </a:cubicBezTo>
                          <a:cubicBezTo>
                            <a:pt x="-2636" y="366643"/>
                            <a:pt x="-11470" y="477078"/>
                            <a:pt x="21660" y="516834"/>
                          </a:cubicBezTo>
                          <a:cubicBezTo>
                            <a:pt x="54790" y="556590"/>
                            <a:pt x="169642" y="563217"/>
                            <a:pt x="220442" y="556591"/>
                          </a:cubicBezTo>
                          <a:cubicBezTo>
                            <a:pt x="271242" y="549965"/>
                            <a:pt x="306582" y="468243"/>
                            <a:pt x="326460" y="477078"/>
                          </a:cubicBezTo>
                          <a:cubicBezTo>
                            <a:pt x="346338" y="485913"/>
                            <a:pt x="299956" y="589722"/>
                            <a:pt x="339712" y="609600"/>
                          </a:cubicBezTo>
                          <a:cubicBezTo>
                            <a:pt x="379468" y="629478"/>
                            <a:pt x="516408" y="618434"/>
                            <a:pt x="564999" y="596347"/>
                          </a:cubicBezTo>
                          <a:cubicBezTo>
                            <a:pt x="613590" y="574260"/>
                            <a:pt x="622425" y="525669"/>
                            <a:pt x="631260" y="477078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9" name="任意多边形: 形状 48"/>
                    <p:cNvSpPr/>
                    <p:nvPr/>
                  </p:nvSpPr>
                  <p:spPr>
                    <a:xfrm>
                      <a:off x="5618922" y="4200939"/>
                      <a:ext cx="106802" cy="437322"/>
                    </a:xfrm>
                    <a:custGeom>
                      <a:avLst/>
                      <a:gdLst>
                        <a:gd name="connsiteX0" fmla="*/ 39756 w 106802"/>
                        <a:gd name="connsiteY0" fmla="*/ 0 h 437322"/>
                        <a:gd name="connsiteX1" fmla="*/ 106017 w 106802"/>
                        <a:gd name="connsiteY1" fmla="*/ 106018 h 437322"/>
                        <a:gd name="connsiteX2" fmla="*/ 0 w 106802"/>
                        <a:gd name="connsiteY2" fmla="*/ 437322 h 4373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6802" h="437322">
                          <a:moveTo>
                            <a:pt x="39756" y="0"/>
                          </a:moveTo>
                          <a:cubicBezTo>
                            <a:pt x="76199" y="16565"/>
                            <a:pt x="112643" y="33131"/>
                            <a:pt x="106017" y="106018"/>
                          </a:cubicBezTo>
                          <a:cubicBezTo>
                            <a:pt x="99391" y="178905"/>
                            <a:pt x="49695" y="308113"/>
                            <a:pt x="0" y="437322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0" name="任意多边形: 形状 49"/>
                    <p:cNvSpPr/>
                    <p:nvPr/>
                  </p:nvSpPr>
                  <p:spPr>
                    <a:xfrm>
                      <a:off x="5632174" y="4280452"/>
                      <a:ext cx="145774" cy="304800"/>
                    </a:xfrm>
                    <a:custGeom>
                      <a:avLst/>
                      <a:gdLst>
                        <a:gd name="connsiteX0" fmla="*/ 145774 w 145774"/>
                        <a:gd name="connsiteY0" fmla="*/ 0 h 304800"/>
                        <a:gd name="connsiteX1" fmla="*/ 119269 w 145774"/>
                        <a:gd name="connsiteY1" fmla="*/ 172278 h 304800"/>
                        <a:gd name="connsiteX2" fmla="*/ 0 w 145774"/>
                        <a:gd name="connsiteY2" fmla="*/ 304800 h 3048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45774" h="304800">
                          <a:moveTo>
                            <a:pt x="145774" y="0"/>
                          </a:moveTo>
                          <a:cubicBezTo>
                            <a:pt x="144669" y="60739"/>
                            <a:pt x="143565" y="121478"/>
                            <a:pt x="119269" y="172278"/>
                          </a:cubicBezTo>
                          <a:cubicBezTo>
                            <a:pt x="94973" y="223078"/>
                            <a:pt x="47486" y="263939"/>
                            <a:pt x="0" y="304800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1" name="任意多边形: 形状 50"/>
                    <p:cNvSpPr/>
                    <p:nvPr/>
                  </p:nvSpPr>
                  <p:spPr>
                    <a:xfrm>
                      <a:off x="5671930" y="4530019"/>
                      <a:ext cx="304800" cy="121494"/>
                    </a:xfrm>
                    <a:custGeom>
                      <a:avLst/>
                      <a:gdLst>
                        <a:gd name="connsiteX0" fmla="*/ 0 w 304800"/>
                        <a:gd name="connsiteY0" fmla="*/ 121494 h 121494"/>
                        <a:gd name="connsiteX1" fmla="*/ 225287 w 304800"/>
                        <a:gd name="connsiteY1" fmla="*/ 2224 h 121494"/>
                        <a:gd name="connsiteX2" fmla="*/ 304800 w 304800"/>
                        <a:gd name="connsiteY2" fmla="*/ 55233 h 1214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04800" h="121494">
                          <a:moveTo>
                            <a:pt x="0" y="121494"/>
                          </a:moveTo>
                          <a:cubicBezTo>
                            <a:pt x="87243" y="67380"/>
                            <a:pt x="174487" y="13267"/>
                            <a:pt x="225287" y="2224"/>
                          </a:cubicBezTo>
                          <a:cubicBezTo>
                            <a:pt x="276087" y="-8820"/>
                            <a:pt x="290443" y="23206"/>
                            <a:pt x="304800" y="55233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2" name="任意多边形: 形状 51"/>
                    <p:cNvSpPr/>
                    <p:nvPr/>
                  </p:nvSpPr>
                  <p:spPr>
                    <a:xfrm>
                      <a:off x="5643931" y="4691270"/>
                      <a:ext cx="70966" cy="291547"/>
                    </a:xfrm>
                    <a:custGeom>
                      <a:avLst/>
                      <a:gdLst>
                        <a:gd name="connsiteX0" fmla="*/ 27999 w 70966"/>
                        <a:gd name="connsiteY0" fmla="*/ 0 h 291547"/>
                        <a:gd name="connsiteX1" fmla="*/ 1495 w 70966"/>
                        <a:gd name="connsiteY1" fmla="*/ 172278 h 291547"/>
                        <a:gd name="connsiteX2" fmla="*/ 67756 w 70966"/>
                        <a:gd name="connsiteY2" fmla="*/ 225287 h 291547"/>
                        <a:gd name="connsiteX3" fmla="*/ 54504 w 70966"/>
                        <a:gd name="connsiteY3" fmla="*/ 291547 h 2915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0966" h="291547">
                          <a:moveTo>
                            <a:pt x="27999" y="0"/>
                          </a:moveTo>
                          <a:cubicBezTo>
                            <a:pt x="11434" y="67365"/>
                            <a:pt x="-5131" y="134730"/>
                            <a:pt x="1495" y="172278"/>
                          </a:cubicBezTo>
                          <a:cubicBezTo>
                            <a:pt x="8121" y="209826"/>
                            <a:pt x="58921" y="205409"/>
                            <a:pt x="67756" y="225287"/>
                          </a:cubicBezTo>
                          <a:cubicBezTo>
                            <a:pt x="76591" y="245165"/>
                            <a:pt x="65547" y="268356"/>
                            <a:pt x="54504" y="291547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3" name="任意多边形: 形状 52"/>
                    <p:cNvSpPr/>
                    <p:nvPr/>
                  </p:nvSpPr>
                  <p:spPr>
                    <a:xfrm>
                      <a:off x="5379958" y="4797287"/>
                      <a:ext cx="172703" cy="225287"/>
                    </a:xfrm>
                    <a:custGeom>
                      <a:avLst/>
                      <a:gdLst>
                        <a:gd name="connsiteX0" fmla="*/ 172703 w 172703"/>
                        <a:gd name="connsiteY0" fmla="*/ 0 h 225287"/>
                        <a:gd name="connsiteX1" fmla="*/ 26929 w 172703"/>
                        <a:gd name="connsiteY1" fmla="*/ 92765 h 225287"/>
                        <a:gd name="connsiteX2" fmla="*/ 425 w 172703"/>
                        <a:gd name="connsiteY2" fmla="*/ 225287 h 2252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72703" h="225287">
                          <a:moveTo>
                            <a:pt x="172703" y="0"/>
                          </a:moveTo>
                          <a:cubicBezTo>
                            <a:pt x="114172" y="27608"/>
                            <a:pt x="55642" y="55217"/>
                            <a:pt x="26929" y="92765"/>
                          </a:cubicBezTo>
                          <a:cubicBezTo>
                            <a:pt x="-1784" y="130313"/>
                            <a:pt x="-680" y="177800"/>
                            <a:pt x="425" y="225287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4" name="任意多边形: 形状 53"/>
                    <p:cNvSpPr/>
                    <p:nvPr/>
                  </p:nvSpPr>
                  <p:spPr>
                    <a:xfrm>
                      <a:off x="5234609" y="4491182"/>
                      <a:ext cx="371061" cy="120575"/>
                    </a:xfrm>
                    <a:custGeom>
                      <a:avLst/>
                      <a:gdLst>
                        <a:gd name="connsiteX0" fmla="*/ 0 w 371061"/>
                        <a:gd name="connsiteY0" fmla="*/ 67566 h 120575"/>
                        <a:gd name="connsiteX1" fmla="*/ 92765 w 371061"/>
                        <a:gd name="connsiteY1" fmla="*/ 1305 h 120575"/>
                        <a:gd name="connsiteX2" fmla="*/ 371061 w 371061"/>
                        <a:gd name="connsiteY2" fmla="*/ 120575 h 1205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71061" h="120575">
                          <a:moveTo>
                            <a:pt x="0" y="67566"/>
                          </a:moveTo>
                          <a:cubicBezTo>
                            <a:pt x="15460" y="30018"/>
                            <a:pt x="30921" y="-7530"/>
                            <a:pt x="92765" y="1305"/>
                          </a:cubicBezTo>
                          <a:cubicBezTo>
                            <a:pt x="154609" y="10140"/>
                            <a:pt x="262835" y="65357"/>
                            <a:pt x="371061" y="120575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23" name="组合 22"/>
                  <p:cNvGrpSpPr/>
                  <p:nvPr/>
                </p:nvGrpSpPr>
                <p:grpSpPr>
                  <a:xfrm rot="4184390">
                    <a:off x="5054201" y="3819298"/>
                    <a:ext cx="618541" cy="551971"/>
                    <a:chOff x="5168232" y="2722522"/>
                    <a:chExt cx="569684" cy="390987"/>
                  </a:xfrm>
                  <a:grpFill/>
                </p:grpSpPr>
                <p:sp>
                  <p:nvSpPr>
                    <p:cNvPr id="24" name="任意多边形: 形状 23"/>
                    <p:cNvSpPr/>
                    <p:nvPr/>
                  </p:nvSpPr>
                  <p:spPr>
                    <a:xfrm>
                      <a:off x="5243451" y="2772186"/>
                      <a:ext cx="408952" cy="323716"/>
                    </a:xfrm>
                    <a:custGeom>
                      <a:avLst/>
                      <a:gdLst>
                        <a:gd name="connsiteX0" fmla="*/ 30915 w 525667"/>
                        <a:gd name="connsiteY0" fmla="*/ 342076 h 529485"/>
                        <a:gd name="connsiteX1" fmla="*/ 30915 w 525667"/>
                        <a:gd name="connsiteY1" fmla="*/ 37276 h 529485"/>
                        <a:gd name="connsiteX2" fmla="*/ 322463 w 525667"/>
                        <a:gd name="connsiteY2" fmla="*/ 37276 h 529485"/>
                        <a:gd name="connsiteX3" fmla="*/ 521246 w 525667"/>
                        <a:gd name="connsiteY3" fmla="*/ 328824 h 529485"/>
                        <a:gd name="connsiteX4" fmla="*/ 441733 w 525667"/>
                        <a:gd name="connsiteY4" fmla="*/ 527606 h 529485"/>
                        <a:gd name="connsiteX5" fmla="*/ 229698 w 525667"/>
                        <a:gd name="connsiteY5" fmla="*/ 421589 h 529485"/>
                        <a:gd name="connsiteX6" fmla="*/ 30915 w 525667"/>
                        <a:gd name="connsiteY6" fmla="*/ 342076 h 5294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25667" h="529485">
                          <a:moveTo>
                            <a:pt x="30915" y="342076"/>
                          </a:moveTo>
                          <a:cubicBezTo>
                            <a:pt x="-2216" y="278024"/>
                            <a:pt x="-17676" y="88076"/>
                            <a:pt x="30915" y="37276"/>
                          </a:cubicBezTo>
                          <a:cubicBezTo>
                            <a:pt x="79506" y="-13524"/>
                            <a:pt x="240741" y="-11315"/>
                            <a:pt x="322463" y="37276"/>
                          </a:cubicBezTo>
                          <a:cubicBezTo>
                            <a:pt x="404185" y="85867"/>
                            <a:pt x="501368" y="247102"/>
                            <a:pt x="521246" y="328824"/>
                          </a:cubicBezTo>
                          <a:cubicBezTo>
                            <a:pt x="541124" y="410546"/>
                            <a:pt x="490324" y="512145"/>
                            <a:pt x="441733" y="527606"/>
                          </a:cubicBezTo>
                          <a:cubicBezTo>
                            <a:pt x="393142" y="543067"/>
                            <a:pt x="302585" y="459137"/>
                            <a:pt x="229698" y="421589"/>
                          </a:cubicBezTo>
                          <a:cubicBezTo>
                            <a:pt x="156811" y="384041"/>
                            <a:pt x="64046" y="406128"/>
                            <a:pt x="30915" y="342076"/>
                          </a:cubicBezTo>
                          <a:close/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5" name="椭圆 24"/>
                    <p:cNvSpPr/>
                    <p:nvPr/>
                  </p:nvSpPr>
                  <p:spPr>
                    <a:xfrm flipV="1">
                      <a:off x="5287503" y="2745382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6" name="椭圆 25"/>
                    <p:cNvSpPr/>
                    <p:nvPr/>
                  </p:nvSpPr>
                  <p:spPr>
                    <a:xfrm flipV="1">
                      <a:off x="5360934" y="2722522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7" name="椭圆 26"/>
                    <p:cNvSpPr/>
                    <p:nvPr/>
                  </p:nvSpPr>
                  <p:spPr>
                    <a:xfrm flipV="1">
                      <a:off x="5592303" y="3050182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8" name="椭圆 27"/>
                    <p:cNvSpPr/>
                    <p:nvPr/>
                  </p:nvSpPr>
                  <p:spPr>
                    <a:xfrm flipV="1">
                      <a:off x="5427081" y="2735925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9" name="椭圆 28"/>
                    <p:cNvSpPr/>
                    <p:nvPr/>
                  </p:nvSpPr>
                  <p:spPr>
                    <a:xfrm rot="302439" flipV="1">
                      <a:off x="5513144" y="2759084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0" name="椭圆 29"/>
                    <p:cNvSpPr/>
                    <p:nvPr/>
                  </p:nvSpPr>
                  <p:spPr>
                    <a:xfrm flipV="1">
                      <a:off x="5559229" y="2817905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1" name="椭圆 30"/>
                    <p:cNvSpPr/>
                    <p:nvPr/>
                  </p:nvSpPr>
                  <p:spPr>
                    <a:xfrm flipV="1">
                      <a:off x="5605622" y="2859330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2" name="椭圆 31"/>
                    <p:cNvSpPr/>
                    <p:nvPr/>
                  </p:nvSpPr>
                  <p:spPr>
                    <a:xfrm flipV="1">
                      <a:off x="5652402" y="2939997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3" name="椭圆 32"/>
                    <p:cNvSpPr/>
                    <p:nvPr/>
                  </p:nvSpPr>
                  <p:spPr>
                    <a:xfrm flipV="1">
                      <a:off x="5671769" y="3027322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4" name="椭圆 33"/>
                    <p:cNvSpPr/>
                    <p:nvPr/>
                  </p:nvSpPr>
                  <p:spPr>
                    <a:xfrm flipV="1">
                      <a:off x="5227935" y="2762990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5" name="椭圆 34"/>
                    <p:cNvSpPr/>
                    <p:nvPr/>
                  </p:nvSpPr>
                  <p:spPr>
                    <a:xfrm flipV="1">
                      <a:off x="5181301" y="2811477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6" name="任意多边形: 形状 35"/>
                    <p:cNvSpPr/>
                    <p:nvPr/>
                  </p:nvSpPr>
                  <p:spPr>
                    <a:xfrm rot="482638">
                      <a:off x="5314453" y="2876485"/>
                      <a:ext cx="252341" cy="128569"/>
                    </a:xfrm>
                    <a:custGeom>
                      <a:avLst/>
                      <a:gdLst>
                        <a:gd name="connsiteX0" fmla="*/ 40699 w 439092"/>
                        <a:gd name="connsiteY0" fmla="*/ 106057 h 516965"/>
                        <a:gd name="connsiteX1" fmla="*/ 80455 w 439092"/>
                        <a:gd name="connsiteY1" fmla="*/ 40 h 516965"/>
                        <a:gd name="connsiteX2" fmla="*/ 252734 w 439092"/>
                        <a:gd name="connsiteY2" fmla="*/ 92805 h 516965"/>
                        <a:gd name="connsiteX3" fmla="*/ 398508 w 439092"/>
                        <a:gd name="connsiteY3" fmla="*/ 39796 h 516965"/>
                        <a:gd name="connsiteX4" fmla="*/ 438264 w 439092"/>
                        <a:gd name="connsiteY4" fmla="*/ 225327 h 516965"/>
                        <a:gd name="connsiteX5" fmla="*/ 372003 w 439092"/>
                        <a:gd name="connsiteY5" fmla="*/ 331344 h 516965"/>
                        <a:gd name="connsiteX6" fmla="*/ 358751 w 439092"/>
                        <a:gd name="connsiteY6" fmla="*/ 477118 h 516965"/>
                        <a:gd name="connsiteX7" fmla="*/ 173221 w 439092"/>
                        <a:gd name="connsiteY7" fmla="*/ 503622 h 516965"/>
                        <a:gd name="connsiteX8" fmla="*/ 252734 w 439092"/>
                        <a:gd name="connsiteY8" fmla="*/ 291587 h 516965"/>
                        <a:gd name="connsiteX9" fmla="*/ 14195 w 439092"/>
                        <a:gd name="connsiteY9" fmla="*/ 278335 h 516965"/>
                        <a:gd name="connsiteX10" fmla="*/ 40699 w 439092"/>
                        <a:gd name="connsiteY10" fmla="*/ 106057 h 5169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39092" h="516965">
                          <a:moveTo>
                            <a:pt x="40699" y="106057"/>
                          </a:moveTo>
                          <a:cubicBezTo>
                            <a:pt x="51742" y="59675"/>
                            <a:pt x="45116" y="2249"/>
                            <a:pt x="80455" y="40"/>
                          </a:cubicBezTo>
                          <a:cubicBezTo>
                            <a:pt x="115794" y="-2169"/>
                            <a:pt x="199725" y="86179"/>
                            <a:pt x="252734" y="92805"/>
                          </a:cubicBezTo>
                          <a:cubicBezTo>
                            <a:pt x="305743" y="99431"/>
                            <a:pt x="367586" y="17709"/>
                            <a:pt x="398508" y="39796"/>
                          </a:cubicBezTo>
                          <a:cubicBezTo>
                            <a:pt x="429430" y="61883"/>
                            <a:pt x="442682" y="176736"/>
                            <a:pt x="438264" y="225327"/>
                          </a:cubicBezTo>
                          <a:cubicBezTo>
                            <a:pt x="433846" y="273918"/>
                            <a:pt x="385255" y="289379"/>
                            <a:pt x="372003" y="331344"/>
                          </a:cubicBezTo>
                          <a:cubicBezTo>
                            <a:pt x="358751" y="373309"/>
                            <a:pt x="391881" y="448405"/>
                            <a:pt x="358751" y="477118"/>
                          </a:cubicBezTo>
                          <a:cubicBezTo>
                            <a:pt x="325621" y="505831"/>
                            <a:pt x="190890" y="534544"/>
                            <a:pt x="173221" y="503622"/>
                          </a:cubicBezTo>
                          <a:cubicBezTo>
                            <a:pt x="155552" y="472700"/>
                            <a:pt x="279238" y="329135"/>
                            <a:pt x="252734" y="291587"/>
                          </a:cubicBezTo>
                          <a:cubicBezTo>
                            <a:pt x="226230" y="254039"/>
                            <a:pt x="53951" y="307048"/>
                            <a:pt x="14195" y="278335"/>
                          </a:cubicBezTo>
                          <a:cubicBezTo>
                            <a:pt x="-25561" y="249622"/>
                            <a:pt x="29656" y="152439"/>
                            <a:pt x="40699" y="106057"/>
                          </a:cubicBezTo>
                          <a:close/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7" name="椭圆 36"/>
                    <p:cNvSpPr/>
                    <p:nvPr/>
                  </p:nvSpPr>
                  <p:spPr>
                    <a:xfrm flipV="1">
                      <a:off x="5380335" y="2915390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8" name="椭圆 37"/>
                    <p:cNvSpPr/>
                    <p:nvPr/>
                  </p:nvSpPr>
                  <p:spPr>
                    <a:xfrm flipV="1">
                      <a:off x="5532735" y="3067790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9" name="椭圆 38"/>
                    <p:cNvSpPr/>
                    <p:nvPr/>
                  </p:nvSpPr>
                  <p:spPr>
                    <a:xfrm flipV="1">
                      <a:off x="5168232" y="2891772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0" name="椭圆 39"/>
                    <p:cNvSpPr/>
                    <p:nvPr/>
                  </p:nvSpPr>
                  <p:spPr>
                    <a:xfrm flipV="1">
                      <a:off x="5214374" y="2973843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1" name="椭圆 40"/>
                    <p:cNvSpPr/>
                    <p:nvPr/>
                  </p:nvSpPr>
                  <p:spPr>
                    <a:xfrm flipV="1">
                      <a:off x="5260766" y="3010104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2" name="椭圆 41"/>
                    <p:cNvSpPr/>
                    <p:nvPr/>
                  </p:nvSpPr>
                  <p:spPr>
                    <a:xfrm flipV="1">
                      <a:off x="5347261" y="3054158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3" name="椭圆 42"/>
                    <p:cNvSpPr/>
                    <p:nvPr/>
                  </p:nvSpPr>
                  <p:spPr>
                    <a:xfrm flipV="1">
                      <a:off x="5418976" y="3060699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sp>
              <p:nvSpPr>
                <p:cNvPr id="17" name="任意多边形: 形状 16"/>
                <p:cNvSpPr/>
                <p:nvPr/>
              </p:nvSpPr>
              <p:spPr>
                <a:xfrm>
                  <a:off x="5934375" y="5168348"/>
                  <a:ext cx="573920" cy="686677"/>
                </a:xfrm>
                <a:custGeom>
                  <a:avLst/>
                  <a:gdLst>
                    <a:gd name="connsiteX0" fmla="*/ 68860 w 573920"/>
                    <a:gd name="connsiteY0" fmla="*/ 26504 h 686677"/>
                    <a:gd name="connsiteX1" fmla="*/ 2599 w 573920"/>
                    <a:gd name="connsiteY1" fmla="*/ 238539 h 686677"/>
                    <a:gd name="connsiteX2" fmla="*/ 148373 w 573920"/>
                    <a:gd name="connsiteY2" fmla="*/ 503582 h 686677"/>
                    <a:gd name="connsiteX3" fmla="*/ 506182 w 573920"/>
                    <a:gd name="connsiteY3" fmla="*/ 662609 h 686677"/>
                    <a:gd name="connsiteX4" fmla="*/ 559190 w 573920"/>
                    <a:gd name="connsiteY4" fmla="*/ 649356 h 686677"/>
                    <a:gd name="connsiteX5" fmla="*/ 559190 w 573920"/>
                    <a:gd name="connsiteY5" fmla="*/ 318052 h 686677"/>
                    <a:gd name="connsiteX6" fmla="*/ 572442 w 573920"/>
                    <a:gd name="connsiteY6" fmla="*/ 132522 h 686677"/>
                    <a:gd name="connsiteX7" fmla="*/ 519434 w 573920"/>
                    <a:gd name="connsiteY7" fmla="*/ 53009 h 686677"/>
                    <a:gd name="connsiteX8" fmla="*/ 400164 w 573920"/>
                    <a:gd name="connsiteY8" fmla="*/ 0 h 686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3920" h="686677">
                      <a:moveTo>
                        <a:pt x="68860" y="26504"/>
                      </a:moveTo>
                      <a:cubicBezTo>
                        <a:pt x="29103" y="92765"/>
                        <a:pt x="-10653" y="159026"/>
                        <a:pt x="2599" y="238539"/>
                      </a:cubicBezTo>
                      <a:cubicBezTo>
                        <a:pt x="15851" y="318052"/>
                        <a:pt x="64442" y="432904"/>
                        <a:pt x="148373" y="503582"/>
                      </a:cubicBezTo>
                      <a:cubicBezTo>
                        <a:pt x="232304" y="574260"/>
                        <a:pt x="506182" y="662609"/>
                        <a:pt x="506182" y="662609"/>
                      </a:cubicBezTo>
                      <a:cubicBezTo>
                        <a:pt x="574651" y="686905"/>
                        <a:pt x="550355" y="706782"/>
                        <a:pt x="559190" y="649356"/>
                      </a:cubicBezTo>
                      <a:cubicBezTo>
                        <a:pt x="568025" y="591930"/>
                        <a:pt x="556981" y="404191"/>
                        <a:pt x="559190" y="318052"/>
                      </a:cubicBezTo>
                      <a:cubicBezTo>
                        <a:pt x="561399" y="231913"/>
                        <a:pt x="579068" y="176696"/>
                        <a:pt x="572442" y="132522"/>
                      </a:cubicBezTo>
                      <a:cubicBezTo>
                        <a:pt x="565816" y="88348"/>
                        <a:pt x="548147" y="75096"/>
                        <a:pt x="519434" y="53009"/>
                      </a:cubicBezTo>
                      <a:cubicBezTo>
                        <a:pt x="490721" y="30922"/>
                        <a:pt x="445442" y="15461"/>
                        <a:pt x="400164" y="0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任意多边形: 形状 17"/>
                <p:cNvSpPr/>
                <p:nvPr/>
              </p:nvSpPr>
              <p:spPr>
                <a:xfrm>
                  <a:off x="6189767" y="5221357"/>
                  <a:ext cx="290546" cy="622852"/>
                </a:xfrm>
                <a:custGeom>
                  <a:avLst/>
                  <a:gdLst>
                    <a:gd name="connsiteX0" fmla="*/ 25503 w 290546"/>
                    <a:gd name="connsiteY0" fmla="*/ 0 h 622852"/>
                    <a:gd name="connsiteX1" fmla="*/ 25503 w 290546"/>
                    <a:gd name="connsiteY1" fmla="*/ 291547 h 622852"/>
                    <a:gd name="connsiteX2" fmla="*/ 290546 w 290546"/>
                    <a:gd name="connsiteY2" fmla="*/ 622852 h 622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90546" h="622852">
                      <a:moveTo>
                        <a:pt x="25503" y="0"/>
                      </a:moveTo>
                      <a:cubicBezTo>
                        <a:pt x="3416" y="93869"/>
                        <a:pt x="-18671" y="187738"/>
                        <a:pt x="25503" y="291547"/>
                      </a:cubicBezTo>
                      <a:cubicBezTo>
                        <a:pt x="69677" y="395356"/>
                        <a:pt x="180111" y="509104"/>
                        <a:pt x="290546" y="622852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任意多边形: 形状 18"/>
                <p:cNvSpPr/>
                <p:nvPr/>
              </p:nvSpPr>
              <p:spPr>
                <a:xfrm>
                  <a:off x="6056243" y="5274365"/>
                  <a:ext cx="159027" cy="172278"/>
                </a:xfrm>
                <a:custGeom>
                  <a:avLst/>
                  <a:gdLst>
                    <a:gd name="connsiteX0" fmla="*/ 159027 w 159027"/>
                    <a:gd name="connsiteY0" fmla="*/ 0 h 172278"/>
                    <a:gd name="connsiteX1" fmla="*/ 0 w 159027"/>
                    <a:gd name="connsiteY1" fmla="*/ 172278 h 172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9027" h="172278">
                      <a:moveTo>
                        <a:pt x="159027" y="0"/>
                      </a:moveTo>
                      <a:lnTo>
                        <a:pt x="0" y="172278"/>
                      </a:ln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任意多边形: 形状 19"/>
                <p:cNvSpPr/>
                <p:nvPr/>
              </p:nvSpPr>
              <p:spPr>
                <a:xfrm>
                  <a:off x="6202017" y="5442312"/>
                  <a:ext cx="198783" cy="83845"/>
                </a:xfrm>
                <a:custGeom>
                  <a:avLst/>
                  <a:gdLst>
                    <a:gd name="connsiteX0" fmla="*/ 0 w 198783"/>
                    <a:gd name="connsiteY0" fmla="*/ 17584 h 83845"/>
                    <a:gd name="connsiteX1" fmla="*/ 92766 w 198783"/>
                    <a:gd name="connsiteY1" fmla="*/ 4331 h 83845"/>
                    <a:gd name="connsiteX2" fmla="*/ 198783 w 198783"/>
                    <a:gd name="connsiteY2" fmla="*/ 83845 h 83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8783" h="83845">
                      <a:moveTo>
                        <a:pt x="0" y="17584"/>
                      </a:moveTo>
                      <a:cubicBezTo>
                        <a:pt x="29818" y="5435"/>
                        <a:pt x="59636" y="-6713"/>
                        <a:pt x="92766" y="4331"/>
                      </a:cubicBezTo>
                      <a:cubicBezTo>
                        <a:pt x="125897" y="15374"/>
                        <a:pt x="162340" y="49609"/>
                        <a:pt x="198783" y="83845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任意多边形: 形状 20"/>
                <p:cNvSpPr/>
                <p:nvPr/>
              </p:nvSpPr>
              <p:spPr>
                <a:xfrm>
                  <a:off x="6214505" y="5605670"/>
                  <a:ext cx="53773" cy="172278"/>
                </a:xfrm>
                <a:custGeom>
                  <a:avLst/>
                  <a:gdLst>
                    <a:gd name="connsiteX0" fmla="*/ 27269 w 53773"/>
                    <a:gd name="connsiteY0" fmla="*/ 0 h 172278"/>
                    <a:gd name="connsiteX1" fmla="*/ 765 w 53773"/>
                    <a:gd name="connsiteY1" fmla="*/ 106017 h 172278"/>
                    <a:gd name="connsiteX2" fmla="*/ 53773 w 53773"/>
                    <a:gd name="connsiteY2" fmla="*/ 172278 h 172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3773" h="172278">
                      <a:moveTo>
                        <a:pt x="27269" y="0"/>
                      </a:moveTo>
                      <a:cubicBezTo>
                        <a:pt x="11808" y="38652"/>
                        <a:pt x="-3652" y="77304"/>
                        <a:pt x="765" y="106017"/>
                      </a:cubicBezTo>
                      <a:cubicBezTo>
                        <a:pt x="5182" y="134730"/>
                        <a:pt x="29477" y="153504"/>
                        <a:pt x="53773" y="172278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5" name="任意多边形: 形状 14"/>
              <p:cNvSpPr/>
              <p:nvPr/>
            </p:nvSpPr>
            <p:spPr>
              <a:xfrm rot="16200000">
                <a:off x="7339245" y="3244505"/>
                <a:ext cx="351607" cy="241776"/>
              </a:xfrm>
              <a:custGeom>
                <a:avLst/>
                <a:gdLst>
                  <a:gd name="connsiteX0" fmla="*/ 0 w 433717"/>
                  <a:gd name="connsiteY0" fmla="*/ 31014 h 260238"/>
                  <a:gd name="connsiteX1" fmla="*/ 212034 w 433717"/>
                  <a:gd name="connsiteY1" fmla="*/ 17762 h 260238"/>
                  <a:gd name="connsiteX2" fmla="*/ 344556 w 433717"/>
                  <a:gd name="connsiteY2" fmla="*/ 243049 h 260238"/>
                  <a:gd name="connsiteX3" fmla="*/ 424069 w 433717"/>
                  <a:gd name="connsiteY3" fmla="*/ 243049 h 260238"/>
                  <a:gd name="connsiteX4" fmla="*/ 119269 w 433717"/>
                  <a:gd name="connsiteY4" fmla="*/ 229796 h 2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3717" h="260238">
                    <a:moveTo>
                      <a:pt x="0" y="31014"/>
                    </a:moveTo>
                    <a:cubicBezTo>
                      <a:pt x="77304" y="6718"/>
                      <a:pt x="154608" y="-17577"/>
                      <a:pt x="212034" y="17762"/>
                    </a:cubicBezTo>
                    <a:cubicBezTo>
                      <a:pt x="269460" y="53101"/>
                      <a:pt x="309217" y="205501"/>
                      <a:pt x="344556" y="243049"/>
                    </a:cubicBezTo>
                    <a:cubicBezTo>
                      <a:pt x="379895" y="280597"/>
                      <a:pt x="461617" y="245258"/>
                      <a:pt x="424069" y="243049"/>
                    </a:cubicBezTo>
                    <a:cubicBezTo>
                      <a:pt x="386521" y="240840"/>
                      <a:pt x="252895" y="235318"/>
                      <a:pt x="119269" y="229796"/>
                    </a:cubicBezTo>
                  </a:path>
                </a:pathLst>
              </a:custGeom>
              <a:grpFill/>
              <a:ln w="12700">
                <a:solidFill>
                  <a:schemeClr val="tx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269" name="直接连接符 268"/>
          <p:cNvCxnSpPr/>
          <p:nvPr/>
        </p:nvCxnSpPr>
        <p:spPr>
          <a:xfrm>
            <a:off x="6020547" y="3800066"/>
            <a:ext cx="176449" cy="857880"/>
          </a:xfrm>
          <a:prstGeom prst="line">
            <a:avLst/>
          </a:prstGeom>
          <a:ln w="28575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任意多边形: 形状 321"/>
          <p:cNvSpPr/>
          <p:nvPr/>
        </p:nvSpPr>
        <p:spPr>
          <a:xfrm rot="166632" flipH="1">
            <a:off x="2337330" y="4043933"/>
            <a:ext cx="1943228" cy="684979"/>
          </a:xfrm>
          <a:custGeom>
            <a:avLst/>
            <a:gdLst>
              <a:gd name="connsiteX0" fmla="*/ 110 w 1943228"/>
              <a:gd name="connsiteY0" fmla="*/ 114707 h 915138"/>
              <a:gd name="connsiteX1" fmla="*/ 257285 w 1943228"/>
              <a:gd name="connsiteY1" fmla="*/ 407 h 915138"/>
              <a:gd name="connsiteX2" fmla="*/ 714485 w 1943228"/>
              <a:gd name="connsiteY2" fmla="*/ 76607 h 915138"/>
              <a:gd name="connsiteX3" fmla="*/ 1305035 w 1943228"/>
              <a:gd name="connsiteY3" fmla="*/ 76607 h 915138"/>
              <a:gd name="connsiteX4" fmla="*/ 1724135 w 1943228"/>
              <a:gd name="connsiteY4" fmla="*/ 38507 h 915138"/>
              <a:gd name="connsiteX5" fmla="*/ 1943210 w 1943228"/>
              <a:gd name="connsiteY5" fmla="*/ 305207 h 915138"/>
              <a:gd name="connsiteX6" fmla="*/ 1733660 w 1943228"/>
              <a:gd name="connsiteY6" fmla="*/ 619532 h 915138"/>
              <a:gd name="connsiteX7" fmla="*/ 1295510 w 1943228"/>
              <a:gd name="connsiteY7" fmla="*/ 543332 h 915138"/>
              <a:gd name="connsiteX8" fmla="*/ 933560 w 1943228"/>
              <a:gd name="connsiteY8" fmla="*/ 667157 h 915138"/>
              <a:gd name="connsiteX9" fmla="*/ 933560 w 1943228"/>
              <a:gd name="connsiteY9" fmla="*/ 914807 h 915138"/>
              <a:gd name="connsiteX10" fmla="*/ 885935 w 1943228"/>
              <a:gd name="connsiteY10" fmla="*/ 714782 h 915138"/>
              <a:gd name="connsiteX11" fmla="*/ 1095485 w 1943228"/>
              <a:gd name="connsiteY11" fmla="*/ 486182 h 915138"/>
              <a:gd name="connsiteX12" fmla="*/ 1505060 w 1943228"/>
              <a:gd name="connsiteY12" fmla="*/ 514757 h 915138"/>
              <a:gd name="connsiteX13" fmla="*/ 1781285 w 1943228"/>
              <a:gd name="connsiteY13" fmla="*/ 533807 h 915138"/>
              <a:gd name="connsiteX14" fmla="*/ 1838435 w 1943228"/>
              <a:gd name="connsiteY14" fmla="*/ 209957 h 915138"/>
              <a:gd name="connsiteX15" fmla="*/ 1657460 w 1943228"/>
              <a:gd name="connsiteY15" fmla="*/ 152807 h 915138"/>
              <a:gd name="connsiteX16" fmla="*/ 1343135 w 1943228"/>
              <a:gd name="connsiteY16" fmla="*/ 229007 h 915138"/>
              <a:gd name="connsiteX17" fmla="*/ 1152635 w 1943228"/>
              <a:gd name="connsiteY17" fmla="*/ 257582 h 915138"/>
              <a:gd name="connsiteX18" fmla="*/ 657335 w 1943228"/>
              <a:gd name="connsiteY18" fmla="*/ 162332 h 915138"/>
              <a:gd name="connsiteX19" fmla="*/ 485885 w 1943228"/>
              <a:gd name="connsiteY19" fmla="*/ 67082 h 915138"/>
              <a:gd name="connsiteX20" fmla="*/ 228710 w 1943228"/>
              <a:gd name="connsiteY20" fmla="*/ 19457 h 915138"/>
              <a:gd name="connsiteX21" fmla="*/ 110 w 1943228"/>
              <a:gd name="connsiteY21" fmla="*/ 114707 h 91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43228" h="915138">
                <a:moveTo>
                  <a:pt x="110" y="114707"/>
                </a:moveTo>
                <a:cubicBezTo>
                  <a:pt x="4872" y="111532"/>
                  <a:pt x="138223" y="6757"/>
                  <a:pt x="257285" y="407"/>
                </a:cubicBezTo>
                <a:cubicBezTo>
                  <a:pt x="376347" y="-5943"/>
                  <a:pt x="539860" y="63907"/>
                  <a:pt x="714485" y="76607"/>
                </a:cubicBezTo>
                <a:cubicBezTo>
                  <a:pt x="889110" y="89307"/>
                  <a:pt x="1136760" y="82957"/>
                  <a:pt x="1305035" y="76607"/>
                </a:cubicBezTo>
                <a:cubicBezTo>
                  <a:pt x="1473310" y="70257"/>
                  <a:pt x="1617773" y="407"/>
                  <a:pt x="1724135" y="38507"/>
                </a:cubicBezTo>
                <a:cubicBezTo>
                  <a:pt x="1830497" y="76607"/>
                  <a:pt x="1941623" y="208370"/>
                  <a:pt x="1943210" y="305207"/>
                </a:cubicBezTo>
                <a:cubicBezTo>
                  <a:pt x="1944797" y="402044"/>
                  <a:pt x="1841610" y="579845"/>
                  <a:pt x="1733660" y="619532"/>
                </a:cubicBezTo>
                <a:cubicBezTo>
                  <a:pt x="1625710" y="659219"/>
                  <a:pt x="1428860" y="535395"/>
                  <a:pt x="1295510" y="543332"/>
                </a:cubicBezTo>
                <a:cubicBezTo>
                  <a:pt x="1162160" y="551270"/>
                  <a:pt x="993885" y="605245"/>
                  <a:pt x="933560" y="667157"/>
                </a:cubicBezTo>
                <a:cubicBezTo>
                  <a:pt x="873235" y="729070"/>
                  <a:pt x="941497" y="906870"/>
                  <a:pt x="933560" y="914807"/>
                </a:cubicBezTo>
                <a:cubicBezTo>
                  <a:pt x="925623" y="922744"/>
                  <a:pt x="858948" y="786219"/>
                  <a:pt x="885935" y="714782"/>
                </a:cubicBezTo>
                <a:cubicBezTo>
                  <a:pt x="912922" y="643345"/>
                  <a:pt x="992298" y="519520"/>
                  <a:pt x="1095485" y="486182"/>
                </a:cubicBezTo>
                <a:cubicBezTo>
                  <a:pt x="1198673" y="452845"/>
                  <a:pt x="1505060" y="514757"/>
                  <a:pt x="1505060" y="514757"/>
                </a:cubicBezTo>
                <a:cubicBezTo>
                  <a:pt x="1619360" y="522694"/>
                  <a:pt x="1725723" y="584607"/>
                  <a:pt x="1781285" y="533807"/>
                </a:cubicBezTo>
                <a:cubicBezTo>
                  <a:pt x="1836847" y="483007"/>
                  <a:pt x="1859072" y="273457"/>
                  <a:pt x="1838435" y="209957"/>
                </a:cubicBezTo>
                <a:cubicBezTo>
                  <a:pt x="1817798" y="146457"/>
                  <a:pt x="1740010" y="149632"/>
                  <a:pt x="1657460" y="152807"/>
                </a:cubicBezTo>
                <a:cubicBezTo>
                  <a:pt x="1574910" y="155982"/>
                  <a:pt x="1427272" y="211545"/>
                  <a:pt x="1343135" y="229007"/>
                </a:cubicBezTo>
                <a:cubicBezTo>
                  <a:pt x="1258998" y="246469"/>
                  <a:pt x="1266935" y="268694"/>
                  <a:pt x="1152635" y="257582"/>
                </a:cubicBezTo>
                <a:cubicBezTo>
                  <a:pt x="1038335" y="246470"/>
                  <a:pt x="768460" y="194082"/>
                  <a:pt x="657335" y="162332"/>
                </a:cubicBezTo>
                <a:cubicBezTo>
                  <a:pt x="546210" y="130582"/>
                  <a:pt x="557322" y="90894"/>
                  <a:pt x="485885" y="67082"/>
                </a:cubicBezTo>
                <a:cubicBezTo>
                  <a:pt x="414448" y="43270"/>
                  <a:pt x="311260" y="13107"/>
                  <a:pt x="228710" y="19457"/>
                </a:cubicBezTo>
                <a:cubicBezTo>
                  <a:pt x="146160" y="25807"/>
                  <a:pt x="-4652" y="117882"/>
                  <a:pt x="110" y="114707"/>
                </a:cubicBezTo>
                <a:close/>
              </a:path>
            </a:pathLst>
          </a:custGeom>
          <a:solidFill>
            <a:srgbClr val="D4EE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3" name="任意多边形: 形状 322"/>
          <p:cNvSpPr/>
          <p:nvPr/>
        </p:nvSpPr>
        <p:spPr>
          <a:xfrm rot="166632" flipH="1">
            <a:off x="3210485" y="4454352"/>
            <a:ext cx="1556134" cy="550871"/>
          </a:xfrm>
          <a:custGeom>
            <a:avLst/>
            <a:gdLst>
              <a:gd name="connsiteX0" fmla="*/ 110 w 1943228"/>
              <a:gd name="connsiteY0" fmla="*/ 114707 h 915138"/>
              <a:gd name="connsiteX1" fmla="*/ 257285 w 1943228"/>
              <a:gd name="connsiteY1" fmla="*/ 407 h 915138"/>
              <a:gd name="connsiteX2" fmla="*/ 714485 w 1943228"/>
              <a:gd name="connsiteY2" fmla="*/ 76607 h 915138"/>
              <a:gd name="connsiteX3" fmla="*/ 1305035 w 1943228"/>
              <a:gd name="connsiteY3" fmla="*/ 76607 h 915138"/>
              <a:gd name="connsiteX4" fmla="*/ 1724135 w 1943228"/>
              <a:gd name="connsiteY4" fmla="*/ 38507 h 915138"/>
              <a:gd name="connsiteX5" fmla="*/ 1943210 w 1943228"/>
              <a:gd name="connsiteY5" fmla="*/ 305207 h 915138"/>
              <a:gd name="connsiteX6" fmla="*/ 1733660 w 1943228"/>
              <a:gd name="connsiteY6" fmla="*/ 619532 h 915138"/>
              <a:gd name="connsiteX7" fmla="*/ 1295510 w 1943228"/>
              <a:gd name="connsiteY7" fmla="*/ 543332 h 915138"/>
              <a:gd name="connsiteX8" fmla="*/ 933560 w 1943228"/>
              <a:gd name="connsiteY8" fmla="*/ 667157 h 915138"/>
              <a:gd name="connsiteX9" fmla="*/ 933560 w 1943228"/>
              <a:gd name="connsiteY9" fmla="*/ 914807 h 915138"/>
              <a:gd name="connsiteX10" fmla="*/ 885935 w 1943228"/>
              <a:gd name="connsiteY10" fmla="*/ 714782 h 915138"/>
              <a:gd name="connsiteX11" fmla="*/ 1095485 w 1943228"/>
              <a:gd name="connsiteY11" fmla="*/ 486182 h 915138"/>
              <a:gd name="connsiteX12" fmla="*/ 1505060 w 1943228"/>
              <a:gd name="connsiteY12" fmla="*/ 514757 h 915138"/>
              <a:gd name="connsiteX13" fmla="*/ 1781285 w 1943228"/>
              <a:gd name="connsiteY13" fmla="*/ 533807 h 915138"/>
              <a:gd name="connsiteX14" fmla="*/ 1838435 w 1943228"/>
              <a:gd name="connsiteY14" fmla="*/ 209957 h 915138"/>
              <a:gd name="connsiteX15" fmla="*/ 1657460 w 1943228"/>
              <a:gd name="connsiteY15" fmla="*/ 152807 h 915138"/>
              <a:gd name="connsiteX16" fmla="*/ 1343135 w 1943228"/>
              <a:gd name="connsiteY16" fmla="*/ 229007 h 915138"/>
              <a:gd name="connsiteX17" fmla="*/ 1152635 w 1943228"/>
              <a:gd name="connsiteY17" fmla="*/ 257582 h 915138"/>
              <a:gd name="connsiteX18" fmla="*/ 657335 w 1943228"/>
              <a:gd name="connsiteY18" fmla="*/ 162332 h 915138"/>
              <a:gd name="connsiteX19" fmla="*/ 485885 w 1943228"/>
              <a:gd name="connsiteY19" fmla="*/ 67082 h 915138"/>
              <a:gd name="connsiteX20" fmla="*/ 228710 w 1943228"/>
              <a:gd name="connsiteY20" fmla="*/ 19457 h 915138"/>
              <a:gd name="connsiteX21" fmla="*/ 110 w 1943228"/>
              <a:gd name="connsiteY21" fmla="*/ 114707 h 91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43228" h="915138">
                <a:moveTo>
                  <a:pt x="110" y="114707"/>
                </a:moveTo>
                <a:cubicBezTo>
                  <a:pt x="4872" y="111532"/>
                  <a:pt x="138223" y="6757"/>
                  <a:pt x="257285" y="407"/>
                </a:cubicBezTo>
                <a:cubicBezTo>
                  <a:pt x="376347" y="-5943"/>
                  <a:pt x="539860" y="63907"/>
                  <a:pt x="714485" y="76607"/>
                </a:cubicBezTo>
                <a:cubicBezTo>
                  <a:pt x="889110" y="89307"/>
                  <a:pt x="1136760" y="82957"/>
                  <a:pt x="1305035" y="76607"/>
                </a:cubicBezTo>
                <a:cubicBezTo>
                  <a:pt x="1473310" y="70257"/>
                  <a:pt x="1617773" y="407"/>
                  <a:pt x="1724135" y="38507"/>
                </a:cubicBezTo>
                <a:cubicBezTo>
                  <a:pt x="1830497" y="76607"/>
                  <a:pt x="1941623" y="208370"/>
                  <a:pt x="1943210" y="305207"/>
                </a:cubicBezTo>
                <a:cubicBezTo>
                  <a:pt x="1944797" y="402044"/>
                  <a:pt x="1841610" y="579845"/>
                  <a:pt x="1733660" y="619532"/>
                </a:cubicBezTo>
                <a:cubicBezTo>
                  <a:pt x="1625710" y="659219"/>
                  <a:pt x="1428860" y="535395"/>
                  <a:pt x="1295510" y="543332"/>
                </a:cubicBezTo>
                <a:cubicBezTo>
                  <a:pt x="1162160" y="551270"/>
                  <a:pt x="993885" y="605245"/>
                  <a:pt x="933560" y="667157"/>
                </a:cubicBezTo>
                <a:cubicBezTo>
                  <a:pt x="873235" y="729070"/>
                  <a:pt x="941497" y="906870"/>
                  <a:pt x="933560" y="914807"/>
                </a:cubicBezTo>
                <a:cubicBezTo>
                  <a:pt x="925623" y="922744"/>
                  <a:pt x="858948" y="786219"/>
                  <a:pt x="885935" y="714782"/>
                </a:cubicBezTo>
                <a:cubicBezTo>
                  <a:pt x="912922" y="643345"/>
                  <a:pt x="992298" y="519520"/>
                  <a:pt x="1095485" y="486182"/>
                </a:cubicBezTo>
                <a:cubicBezTo>
                  <a:pt x="1198673" y="452845"/>
                  <a:pt x="1505060" y="514757"/>
                  <a:pt x="1505060" y="514757"/>
                </a:cubicBezTo>
                <a:cubicBezTo>
                  <a:pt x="1619360" y="522694"/>
                  <a:pt x="1725723" y="584607"/>
                  <a:pt x="1781285" y="533807"/>
                </a:cubicBezTo>
                <a:cubicBezTo>
                  <a:pt x="1836847" y="483007"/>
                  <a:pt x="1859072" y="273457"/>
                  <a:pt x="1838435" y="209957"/>
                </a:cubicBezTo>
                <a:cubicBezTo>
                  <a:pt x="1817798" y="146457"/>
                  <a:pt x="1740010" y="149632"/>
                  <a:pt x="1657460" y="152807"/>
                </a:cubicBezTo>
                <a:cubicBezTo>
                  <a:pt x="1574910" y="155982"/>
                  <a:pt x="1427272" y="211545"/>
                  <a:pt x="1343135" y="229007"/>
                </a:cubicBezTo>
                <a:cubicBezTo>
                  <a:pt x="1258998" y="246469"/>
                  <a:pt x="1266935" y="268694"/>
                  <a:pt x="1152635" y="257582"/>
                </a:cubicBezTo>
                <a:cubicBezTo>
                  <a:pt x="1038335" y="246470"/>
                  <a:pt x="768460" y="194082"/>
                  <a:pt x="657335" y="162332"/>
                </a:cubicBezTo>
                <a:cubicBezTo>
                  <a:pt x="546210" y="130582"/>
                  <a:pt x="557322" y="90894"/>
                  <a:pt x="485885" y="67082"/>
                </a:cubicBezTo>
                <a:cubicBezTo>
                  <a:pt x="414448" y="43270"/>
                  <a:pt x="311260" y="13107"/>
                  <a:pt x="228710" y="19457"/>
                </a:cubicBezTo>
                <a:cubicBezTo>
                  <a:pt x="146160" y="25807"/>
                  <a:pt x="-4652" y="117882"/>
                  <a:pt x="110" y="114707"/>
                </a:cubicBezTo>
                <a:close/>
              </a:path>
            </a:pathLst>
          </a:custGeom>
          <a:solidFill>
            <a:srgbClr val="D4EE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28" name="组合 327"/>
          <p:cNvGrpSpPr/>
          <p:nvPr/>
        </p:nvGrpSpPr>
        <p:grpSpPr>
          <a:xfrm rot="16200000">
            <a:off x="-3183686" y="3146476"/>
            <a:ext cx="6858001" cy="565045"/>
            <a:chOff x="-319362" y="-19181"/>
            <a:chExt cx="11774996" cy="565045"/>
          </a:xfrm>
        </p:grpSpPr>
        <p:grpSp>
          <p:nvGrpSpPr>
            <p:cNvPr id="329" name="组合 328"/>
            <p:cNvGrpSpPr/>
            <p:nvPr/>
          </p:nvGrpSpPr>
          <p:grpSpPr>
            <a:xfrm>
              <a:off x="55167" y="-9034"/>
              <a:ext cx="5497509" cy="554898"/>
              <a:chOff x="685800" y="38695"/>
              <a:chExt cx="6346478" cy="770930"/>
            </a:xfrm>
          </p:grpSpPr>
          <p:grpSp>
            <p:nvGrpSpPr>
              <p:cNvPr id="379" name="组合 378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13" name="直接连接符 41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直接连接符 41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直接连接符 41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直接连接符 41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7" name="直接连接符 41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直接连接符 41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" name="直接连接符 41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直接连接符 41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直接连接符 42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2" name="直接连接符 42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0" name="组合 379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03" name="直接连接符 40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" name="直接连接符 40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直接连接符 40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直接连接符 40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直接连接符 40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直接连接符 40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" name="直接连接符 40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直接连接符 40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直接连接符 41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直接连接符 41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1" name="组合 380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393" name="直接连接符 39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直接连接符 39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直接连接符 39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直接连接符 39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直接连接符 39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直接连接符 39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9" name="直接连接符 39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直接连接符 39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" name="直接连接符 40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直接连接符 40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2" name="组合 381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383" name="直接连接符 38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4" name="直接连接符 38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直接连接符 38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直接连接符 38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直接连接符 38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直接连接符 38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直接连接符 38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直接连接符 38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" name="直接连接符 39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直接连接符 39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0" name="组合 329"/>
            <p:cNvGrpSpPr/>
            <p:nvPr/>
          </p:nvGrpSpPr>
          <p:grpSpPr>
            <a:xfrm>
              <a:off x="5588126" y="-19181"/>
              <a:ext cx="5497509" cy="554898"/>
              <a:chOff x="685800" y="38695"/>
              <a:chExt cx="6346478" cy="770930"/>
            </a:xfrm>
          </p:grpSpPr>
          <p:grpSp>
            <p:nvGrpSpPr>
              <p:cNvPr id="335" name="组合 334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369" name="直接连接符 368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直接连接符 369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直接连接符 370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直接连接符 371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直接连接符 372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直接连接符 373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直接连接符 374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直接连接符 375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直接连接符 376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直接连接符 377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6" name="组合 335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359" name="直接连接符 358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直接连接符 359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直接连接符 360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直接连接符 361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直接连接符 362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4" name="直接连接符 363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直接连接符 364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6" name="直接连接符 365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直接连接符 366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直接连接符 367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7" name="组合 336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349" name="直接连接符 348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直接连接符 349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1" name="直接连接符 350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2" name="直接连接符 351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直接连接符 352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直接连接符 353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直接连接符 354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直接连接符 355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直接连接符 356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" name="直接连接符 357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8" name="组合 337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339" name="直接连接符 338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直接连接符 339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直接连接符 340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" name="直接连接符 341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直接连接符 342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直接连接符 343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直接连接符 344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直接连接符 345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直接连接符 346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直接连接符 347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31" name="矩形 330"/>
            <p:cNvSpPr/>
            <p:nvPr/>
          </p:nvSpPr>
          <p:spPr>
            <a:xfrm>
              <a:off x="2617028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2" name="矩形 331"/>
            <p:cNvSpPr/>
            <p:nvPr/>
          </p:nvSpPr>
          <p:spPr>
            <a:xfrm>
              <a:off x="8179925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3" name="矩形 332"/>
            <p:cNvSpPr/>
            <p:nvPr/>
          </p:nvSpPr>
          <p:spPr>
            <a:xfrm>
              <a:off x="-319362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4" name="矩形 333"/>
            <p:cNvSpPr/>
            <p:nvPr/>
          </p:nvSpPr>
          <p:spPr>
            <a:xfrm>
              <a:off x="11119156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23" name="组合 422"/>
          <p:cNvGrpSpPr/>
          <p:nvPr/>
        </p:nvGrpSpPr>
        <p:grpSpPr>
          <a:xfrm rot="16200000">
            <a:off x="8494184" y="3175285"/>
            <a:ext cx="6858001" cy="565045"/>
            <a:chOff x="-319362" y="-19181"/>
            <a:chExt cx="11774996" cy="565045"/>
          </a:xfrm>
        </p:grpSpPr>
        <p:grpSp>
          <p:nvGrpSpPr>
            <p:cNvPr id="424" name="组合 423"/>
            <p:cNvGrpSpPr/>
            <p:nvPr/>
          </p:nvGrpSpPr>
          <p:grpSpPr>
            <a:xfrm>
              <a:off x="55167" y="-9034"/>
              <a:ext cx="5497509" cy="554898"/>
              <a:chOff x="685800" y="38695"/>
              <a:chExt cx="6346478" cy="770930"/>
            </a:xfrm>
          </p:grpSpPr>
          <p:grpSp>
            <p:nvGrpSpPr>
              <p:cNvPr id="474" name="组合 473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508" name="直接连接符 50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直接连接符 50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0" name="直接连接符 50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" name="直接连接符 51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2" name="直接连接符 51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" name="直接连接符 51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直接连接符 51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直接连接符 51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6" name="直接连接符 51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7" name="直接连接符 51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5" name="组合 474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98" name="直接连接符 49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9" name="直接连接符 49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直接连接符 49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直接连接符 50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" name="直接连接符 50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直接连接符 50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直接连接符 50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直接连接符 50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6" name="直接连接符 50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" name="直接连接符 50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6" name="组合 475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88" name="直接连接符 48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9" name="直接连接符 48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0" name="直接连接符 48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1" name="直接连接符 49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2" name="直接连接符 49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3" name="直接连接符 49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4" name="直接连接符 49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直接连接符 49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" name="直接连接符 49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7" name="直接连接符 49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7" name="组合 476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78" name="直接连接符 47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直接连接符 47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直接连接符 47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1" name="直接连接符 48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" name="直接连接符 48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" name="直接连接符 48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" name="直接连接符 48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直接连接符 48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6" name="直接连接符 48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7" name="直接连接符 48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5" name="组合 424"/>
            <p:cNvGrpSpPr/>
            <p:nvPr/>
          </p:nvGrpSpPr>
          <p:grpSpPr>
            <a:xfrm>
              <a:off x="5588126" y="-19181"/>
              <a:ext cx="5497509" cy="554898"/>
              <a:chOff x="685800" y="38695"/>
              <a:chExt cx="6346478" cy="770930"/>
            </a:xfrm>
          </p:grpSpPr>
          <p:grpSp>
            <p:nvGrpSpPr>
              <p:cNvPr id="430" name="组合 429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64" name="直接连接符 463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" name="直接连接符 464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直接连接符 465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7" name="直接连接符 466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直接连接符 467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" name="直接连接符 468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直接连接符 469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直接连接符 470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2" name="直接连接符 471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3" name="直接连接符 472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1" name="组合 430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54" name="直接连接符 453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5" name="直接连接符 454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直接连接符 455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" name="直接连接符 456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" name="直接连接符 457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9" name="直接连接符 458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" name="直接连接符 459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1" name="直接连接符 460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2" name="直接连接符 461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3" name="直接连接符 462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2" name="组合 431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44" name="直接连接符 443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5" name="直接连接符 444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" name="直接连接符 445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" name="直接连接符 446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8" name="直接连接符 447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9" name="直接连接符 448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直接连接符 449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直接连接符 450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2" name="直接连接符 451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3" name="直接连接符 452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3" name="组合 432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34" name="直接连接符 433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5" name="直接连接符 434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6" name="直接连接符 435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直接连接符 436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8" name="直接连接符 437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" name="直接连接符 438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0" name="直接连接符 439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" name="直接连接符 440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2" name="直接连接符 441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3" name="直接连接符 442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26" name="矩形 425"/>
            <p:cNvSpPr/>
            <p:nvPr/>
          </p:nvSpPr>
          <p:spPr>
            <a:xfrm>
              <a:off x="2617028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7" name="矩形 426"/>
            <p:cNvSpPr/>
            <p:nvPr/>
          </p:nvSpPr>
          <p:spPr>
            <a:xfrm>
              <a:off x="8179925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8" name="矩形 427"/>
            <p:cNvSpPr/>
            <p:nvPr/>
          </p:nvSpPr>
          <p:spPr>
            <a:xfrm>
              <a:off x="-319362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9" name="矩形 428"/>
            <p:cNvSpPr/>
            <p:nvPr/>
          </p:nvSpPr>
          <p:spPr>
            <a:xfrm>
              <a:off x="11119156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18" name="组合 517"/>
          <p:cNvGrpSpPr/>
          <p:nvPr/>
        </p:nvGrpSpPr>
        <p:grpSpPr>
          <a:xfrm rot="2646679">
            <a:off x="1544777" y="348735"/>
            <a:ext cx="1064740" cy="1053982"/>
            <a:chOff x="4246138" y="1461465"/>
            <a:chExt cx="2628900" cy="2602339"/>
          </a:xfrm>
          <a:noFill/>
        </p:grpSpPr>
        <p:sp>
          <p:nvSpPr>
            <p:cNvPr id="519" name="不完整圆 518"/>
            <p:cNvSpPr/>
            <p:nvPr/>
          </p:nvSpPr>
          <p:spPr>
            <a:xfrm>
              <a:off x="4246138" y="2311204"/>
              <a:ext cx="1752600" cy="1752600"/>
            </a:xfrm>
            <a:prstGeom prst="pi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20" name="不完整圆 519"/>
            <p:cNvSpPr/>
            <p:nvPr/>
          </p:nvSpPr>
          <p:spPr>
            <a:xfrm rot="10800000">
              <a:off x="5122438" y="1461465"/>
              <a:ext cx="1752600" cy="1752601"/>
            </a:xfrm>
            <a:prstGeom prst="pi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3" name="直接连接符 2"/>
          <p:cNvCxnSpPr>
            <a:stCxn id="520" idx="2"/>
          </p:cNvCxnSpPr>
          <p:nvPr/>
        </p:nvCxnSpPr>
        <p:spPr>
          <a:xfrm>
            <a:off x="2579159" y="1122734"/>
            <a:ext cx="4512351" cy="41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1" name="文本框 520"/>
          <p:cNvSpPr txBox="1"/>
          <p:nvPr/>
        </p:nvSpPr>
        <p:spPr>
          <a:xfrm>
            <a:off x="2396890" y="670805"/>
            <a:ext cx="91317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9240" algn="l"/>
            <a:r>
              <a:rPr lang="zh-CN" altLang="en-US" sz="24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活动二：</a:t>
            </a:r>
            <a:endParaRPr lang="zh-CN" altLang="zh-CN" sz="2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9240" algn="l"/>
            <a:r>
              <a:rPr lang="zh-CN" altLang="zh-CN" sz="24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找出三首诗中与“水”相关的意象和句子，并揣摩分析其中的内涵</a:t>
            </a:r>
            <a:endParaRPr lang="zh-CN" altLang="zh-CN" sz="2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325" name="直接连接符 324"/>
          <p:cNvCxnSpPr/>
          <p:nvPr/>
        </p:nvCxnSpPr>
        <p:spPr>
          <a:xfrm>
            <a:off x="1523238" y="1289489"/>
            <a:ext cx="6707" cy="308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直接连接符 521"/>
          <p:cNvCxnSpPr/>
          <p:nvPr/>
        </p:nvCxnSpPr>
        <p:spPr>
          <a:xfrm>
            <a:off x="1984185" y="1503999"/>
            <a:ext cx="6707" cy="308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直接连接符 522"/>
          <p:cNvCxnSpPr/>
          <p:nvPr/>
        </p:nvCxnSpPr>
        <p:spPr>
          <a:xfrm>
            <a:off x="1986774" y="1511332"/>
            <a:ext cx="4512351" cy="41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026095"/>
              </p:ext>
            </p:extLst>
          </p:nvPr>
        </p:nvGraphicFramePr>
        <p:xfrm>
          <a:off x="1413298" y="1501802"/>
          <a:ext cx="10051471" cy="49107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2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9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69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01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157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115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6849">
                <a:tc>
                  <a:txBody>
                    <a:bodyPr/>
                    <a:lstStyle/>
                    <a:p>
                      <a:pPr indent="269240" algn="l"/>
                      <a:r>
                        <a:rPr lang="zh-CN" sz="1600" b="1" kern="100" dirty="0">
                          <a:solidFill>
                            <a:schemeClr val="tx1"/>
                          </a:solidFill>
                          <a:effectLst/>
                        </a:rPr>
                        <a:t>篇目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240" algn="l"/>
                      <a:r>
                        <a:rPr lang="zh-CN" sz="1600" b="1" kern="100">
                          <a:solidFill>
                            <a:schemeClr val="tx1"/>
                          </a:solidFill>
                          <a:effectLst/>
                        </a:rPr>
                        <a:t>题材</a:t>
                      </a:r>
                      <a:endParaRPr lang="zh-CN" sz="1600" b="1" kern="10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240" algn="l"/>
                      <a:r>
                        <a:rPr lang="zh-CN" sz="1600" b="1" kern="100" dirty="0">
                          <a:solidFill>
                            <a:schemeClr val="tx1"/>
                          </a:solidFill>
                          <a:effectLst/>
                        </a:rPr>
                        <a:t>意象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240" algn="l"/>
                      <a:r>
                        <a:rPr lang="zh-CN" sz="1600" b="1" kern="100">
                          <a:solidFill>
                            <a:schemeClr val="tx1"/>
                          </a:solidFill>
                          <a:effectLst/>
                        </a:rPr>
                        <a:t>明处</a:t>
                      </a:r>
                      <a:endParaRPr lang="zh-CN" sz="1600" b="1" kern="10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240" algn="l"/>
                      <a:r>
                        <a:rPr lang="zh-CN" sz="1600" b="1" kern="100">
                          <a:solidFill>
                            <a:schemeClr val="tx1"/>
                          </a:solidFill>
                          <a:effectLst/>
                        </a:rPr>
                        <a:t>暗处</a:t>
                      </a:r>
                      <a:endParaRPr lang="zh-CN" sz="1600" b="1" kern="10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240" algn="l"/>
                      <a:r>
                        <a:rPr lang="zh-CN" sz="1600" b="1" kern="100" dirty="0">
                          <a:solidFill>
                            <a:schemeClr val="tx1"/>
                          </a:solidFill>
                          <a:effectLst/>
                        </a:rPr>
                        <a:t>情感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240" algn="l"/>
                      <a:r>
                        <a:rPr lang="zh-CN" sz="1600" b="1" kern="100" dirty="0">
                          <a:solidFill>
                            <a:schemeClr val="tx1"/>
                          </a:solidFill>
                          <a:effectLst/>
                        </a:rPr>
                        <a:t>主旨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3971">
                <a:tc>
                  <a:txBody>
                    <a:bodyPr/>
                    <a:lstStyle/>
                    <a:p>
                      <a:pPr indent="269240" algn="l"/>
                      <a:r>
                        <a:rPr lang="zh-CN" sz="1600" b="1" kern="100">
                          <a:solidFill>
                            <a:schemeClr val="tx1"/>
                          </a:solidFill>
                          <a:effectLst/>
                        </a:rPr>
                        <a:t>《梦游天姥吟留别》</a:t>
                      </a:r>
                      <a:endParaRPr lang="zh-CN" sz="1600" b="1" kern="10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240" algn="ctr"/>
                      <a:r>
                        <a:rPr lang="zh-CN" sz="1600" b="1" kern="100">
                          <a:solidFill>
                            <a:schemeClr val="tx1"/>
                          </a:solidFill>
                          <a:effectLst/>
                        </a:rPr>
                        <a:t>山水诗</a:t>
                      </a:r>
                      <a:endParaRPr lang="zh-CN" sz="1600" b="1" kern="10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240" algn="l"/>
                      <a:r>
                        <a:rPr lang="zh-CN" sz="1600" b="1" kern="100">
                          <a:solidFill>
                            <a:schemeClr val="tx1"/>
                          </a:solidFill>
                          <a:effectLst/>
                        </a:rPr>
                        <a:t>渌水</a:t>
                      </a:r>
                    </a:p>
                    <a:p>
                      <a:pPr indent="269240" algn="l"/>
                      <a:r>
                        <a:rPr lang="zh-CN" sz="1600" b="1" kern="100">
                          <a:solidFill>
                            <a:schemeClr val="tx1"/>
                          </a:solidFill>
                          <a:effectLst/>
                        </a:rPr>
                        <a:t>流水</a:t>
                      </a:r>
                      <a:endParaRPr lang="zh-CN" sz="1600" b="1" kern="10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240" algn="l"/>
                      <a:r>
                        <a:rPr lang="zh-CN" sz="1600" b="1" kern="100" dirty="0">
                          <a:solidFill>
                            <a:schemeClr val="tx1"/>
                          </a:solidFill>
                          <a:effectLst/>
                        </a:rPr>
                        <a:t>渌水荡漾清猿啼</a:t>
                      </a:r>
                    </a:p>
                    <a:p>
                      <a:pPr indent="269240" algn="l"/>
                      <a:r>
                        <a:rPr lang="zh-CN" sz="1600" b="1" kern="100" dirty="0">
                          <a:solidFill>
                            <a:schemeClr val="tx1"/>
                          </a:solidFill>
                          <a:effectLst/>
                        </a:rPr>
                        <a:t>水澹澹兮生烟</a:t>
                      </a:r>
                    </a:p>
                    <a:p>
                      <a:pPr indent="269240" algn="l"/>
                      <a:r>
                        <a:rPr lang="zh-CN" sz="1600" b="1" kern="100" dirty="0">
                          <a:solidFill>
                            <a:schemeClr val="tx1"/>
                          </a:solidFill>
                          <a:effectLst/>
                        </a:rPr>
                        <a:t>古来万事东流水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240" algn="l"/>
                      <a:r>
                        <a:rPr lang="zh-CN" sz="1600" b="1" kern="100" dirty="0">
                          <a:solidFill>
                            <a:schemeClr val="tx1"/>
                          </a:solidFill>
                          <a:effectLst/>
                        </a:rPr>
                        <a:t>一夜飞度镜湖月</a:t>
                      </a:r>
                    </a:p>
                    <a:p>
                      <a:pPr indent="269240" algn="l"/>
                      <a:r>
                        <a:rPr lang="zh-CN" sz="1600" b="1" kern="100" dirty="0">
                          <a:solidFill>
                            <a:schemeClr val="tx1"/>
                          </a:solidFill>
                          <a:effectLst/>
                        </a:rPr>
                        <a:t>送我至剡溪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240" algn="l"/>
                      <a:r>
                        <a:rPr lang="zh-CN" sz="1600" b="1" kern="100" dirty="0">
                          <a:solidFill>
                            <a:schemeClr val="tx1"/>
                          </a:solidFill>
                          <a:effectLst/>
                        </a:rPr>
                        <a:t>（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zh-CN" sz="1600" b="1" kern="100" dirty="0">
                          <a:solidFill>
                            <a:schemeClr val="tx1"/>
                          </a:solidFill>
                          <a:effectLst/>
                        </a:rPr>
                        <a:t>）寓指自然，梦中诗人寄情山水</a:t>
                      </a:r>
                    </a:p>
                    <a:p>
                      <a:pPr indent="269240" algn="l"/>
                      <a:r>
                        <a:rPr lang="zh-CN" sz="1600" b="1" kern="100" dirty="0">
                          <a:solidFill>
                            <a:schemeClr val="tx1"/>
                          </a:solidFill>
                          <a:effectLst/>
                        </a:rPr>
                        <a:t>（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zh-CN" sz="1600" b="1" kern="100" dirty="0">
                          <a:solidFill>
                            <a:schemeClr val="tx1"/>
                          </a:solidFill>
                          <a:effectLst/>
                        </a:rPr>
                        <a:t>）被贬后思想中的消极因素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240" algn="l"/>
                      <a:r>
                        <a:rPr lang="zh-CN" sz="1600" b="1" kern="100" dirty="0">
                          <a:solidFill>
                            <a:schemeClr val="tx1"/>
                          </a:solidFill>
                          <a:effectLst/>
                        </a:rPr>
                        <a:t>抒写了对光明、自由的渴求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1600" b="1" kern="100" dirty="0">
                          <a:solidFill>
                            <a:schemeClr val="tx1"/>
                          </a:solidFill>
                          <a:effectLst/>
                        </a:rPr>
                        <a:t>对黑暗现实的不满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1600" b="1" kern="100" dirty="0">
                          <a:solidFill>
                            <a:schemeClr val="tx1"/>
                          </a:solidFill>
                          <a:effectLst/>
                        </a:rPr>
                        <a:t>表现了蔑视权贵、不卑不屈的叛逆精神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0819">
                <a:tc>
                  <a:txBody>
                    <a:bodyPr/>
                    <a:lstStyle/>
                    <a:p>
                      <a:pPr indent="269240" algn="l"/>
                      <a:r>
                        <a:rPr lang="zh-CN" sz="1600" b="1" kern="100">
                          <a:solidFill>
                            <a:schemeClr val="tx1"/>
                          </a:solidFill>
                          <a:effectLst/>
                        </a:rPr>
                        <a:t>《登高》</a:t>
                      </a:r>
                      <a:endParaRPr lang="zh-CN" sz="1600" b="1" kern="10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240" algn="l"/>
                      <a:r>
                        <a:rPr lang="zh-CN" sz="1600" b="1" kern="100" dirty="0">
                          <a:solidFill>
                            <a:schemeClr val="tx1"/>
                          </a:solidFill>
                          <a:effectLst/>
                        </a:rPr>
                        <a:t>羁旅诗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240" algn="l"/>
                      <a:r>
                        <a:rPr lang="zh-CN" sz="1600" b="1" kern="100">
                          <a:solidFill>
                            <a:schemeClr val="tx1"/>
                          </a:solidFill>
                          <a:effectLst/>
                        </a:rPr>
                        <a:t>江水</a:t>
                      </a:r>
                      <a:endParaRPr lang="zh-CN" sz="1600" b="1" kern="10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240" algn="l"/>
                      <a:r>
                        <a:rPr lang="zh-CN" sz="1600" b="1" kern="100">
                          <a:solidFill>
                            <a:schemeClr val="tx1"/>
                          </a:solidFill>
                          <a:effectLst/>
                        </a:rPr>
                        <a:t>不尽长江滚滚来</a:t>
                      </a:r>
                      <a:endParaRPr lang="zh-CN" sz="1600" b="1" kern="10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240" algn="l"/>
                      <a:r>
                        <a:rPr lang="zh-CN" sz="1600" b="1" kern="100">
                          <a:solidFill>
                            <a:schemeClr val="tx1"/>
                          </a:solidFill>
                          <a:effectLst/>
                        </a:rPr>
                        <a:t>渚清沙白鸟飞回</a:t>
                      </a:r>
                      <a:endParaRPr lang="zh-CN" sz="1600" b="1" kern="10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240" algn="l"/>
                      <a:r>
                        <a:rPr lang="zh-CN" sz="1600" b="1" kern="100">
                          <a:solidFill>
                            <a:schemeClr val="tx1"/>
                          </a:solidFill>
                          <a:effectLst/>
                        </a:rPr>
                        <a:t>代表永恒的自然，表示人生短暂</a:t>
                      </a:r>
                      <a:endParaRPr lang="zh-CN" sz="1600" b="1" kern="10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240" algn="l"/>
                      <a:r>
                        <a:rPr lang="zh-CN" sz="1600" b="1" kern="100" dirty="0">
                          <a:solidFill>
                            <a:schemeClr val="tx1"/>
                          </a:solidFill>
                          <a:effectLst/>
                        </a:rPr>
                        <a:t>对个人穷困潦倒生活的深沉感叹，对壮志难酬的哀怨，对祖国多灾多难的忧愁和对人民艰苦命运的关切之情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5282">
                <a:tc>
                  <a:txBody>
                    <a:bodyPr/>
                    <a:lstStyle/>
                    <a:p>
                      <a:pPr indent="269240" algn="l"/>
                      <a:r>
                        <a:rPr lang="zh-CN" sz="1600" b="1" kern="100">
                          <a:solidFill>
                            <a:schemeClr val="tx1"/>
                          </a:solidFill>
                          <a:effectLst/>
                        </a:rPr>
                        <a:t>《琵琶行（并序）》</a:t>
                      </a:r>
                      <a:endParaRPr lang="zh-CN" sz="1600" b="1" kern="10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240" algn="l"/>
                      <a:r>
                        <a:rPr lang="zh-CN" sz="1600" b="1" kern="100">
                          <a:solidFill>
                            <a:schemeClr val="tx1"/>
                          </a:solidFill>
                          <a:effectLst/>
                        </a:rPr>
                        <a:t>送别诗</a:t>
                      </a:r>
                      <a:endParaRPr lang="zh-CN" sz="1600" b="1" kern="10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240" algn="l"/>
                      <a:r>
                        <a:rPr lang="zh-CN" sz="1600" b="1" kern="100">
                          <a:solidFill>
                            <a:schemeClr val="tx1"/>
                          </a:solidFill>
                          <a:effectLst/>
                        </a:rPr>
                        <a:t>江水</a:t>
                      </a:r>
                      <a:endParaRPr lang="zh-CN" sz="1600" b="1" kern="10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240" algn="l"/>
                      <a:r>
                        <a:rPr lang="zh-CN" sz="1600" b="1" kern="100">
                          <a:solidFill>
                            <a:schemeClr val="tx1"/>
                          </a:solidFill>
                          <a:effectLst/>
                        </a:rPr>
                        <a:t>绕船月明江水寒</a:t>
                      </a:r>
                      <a:endParaRPr lang="zh-CN" sz="1600" b="1" kern="10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240" algn="l"/>
                      <a:r>
                        <a:rPr lang="zh-CN" sz="1600" b="1" kern="100">
                          <a:solidFill>
                            <a:schemeClr val="tx1"/>
                          </a:solidFill>
                          <a:effectLst/>
                        </a:rPr>
                        <a:t>别时茫茫江浸月</a:t>
                      </a:r>
                    </a:p>
                    <a:p>
                      <a:pPr indent="269240" algn="l"/>
                      <a:r>
                        <a:rPr lang="zh-CN" sz="1600" b="1" kern="100">
                          <a:solidFill>
                            <a:schemeClr val="tx1"/>
                          </a:solidFill>
                          <a:effectLst/>
                        </a:rPr>
                        <a:t>春江花朝秋月夜</a:t>
                      </a:r>
                      <a:endParaRPr lang="zh-CN" sz="1600" b="1" kern="10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240" algn="l"/>
                      <a:r>
                        <a:rPr lang="zh-CN" sz="1600" b="1" kern="100">
                          <a:solidFill>
                            <a:schemeClr val="tx1"/>
                          </a:solidFill>
                          <a:effectLst/>
                        </a:rPr>
                        <a:t>（</a:t>
                      </a:r>
                      <a:r>
                        <a:rPr lang="en-US" sz="1600" b="1" kern="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zh-CN" sz="1600" b="1" kern="100">
                          <a:solidFill>
                            <a:schemeClr val="tx1"/>
                          </a:solidFill>
                          <a:effectLst/>
                        </a:rPr>
                        <a:t>）烘托环境氛围（</a:t>
                      </a:r>
                      <a:r>
                        <a:rPr lang="en-US" sz="1600" b="1" kern="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zh-CN" sz="1600" b="1" kern="100">
                          <a:solidFill>
                            <a:schemeClr val="tx1"/>
                          </a:solidFill>
                          <a:effectLst/>
                        </a:rPr>
                        <a:t>）衬托诗人内心忧愁</a:t>
                      </a:r>
                      <a:endParaRPr lang="zh-CN" sz="1600" b="1" kern="10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6540" algn="l"/>
                      <a:r>
                        <a:rPr lang="zh-CN" sz="1600" b="1" kern="100" dirty="0">
                          <a:solidFill>
                            <a:schemeClr val="tx1"/>
                          </a:solidFill>
                          <a:effectLst/>
                        </a:rPr>
                        <a:t>借琵琶女的悲惨身世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1600" b="1" kern="100" dirty="0">
                          <a:solidFill>
                            <a:schemeClr val="tx1"/>
                          </a:solidFill>
                          <a:effectLst/>
                        </a:rPr>
                        <a:t>表达了他对不幸者命运的同情以及诗人对自身失意的感慨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573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任意多边形: 形状 620"/>
          <p:cNvSpPr/>
          <p:nvPr/>
        </p:nvSpPr>
        <p:spPr>
          <a:xfrm>
            <a:off x="8309514" y="1962310"/>
            <a:ext cx="1748332" cy="1107987"/>
          </a:xfrm>
          <a:custGeom>
            <a:avLst/>
            <a:gdLst>
              <a:gd name="connsiteX0" fmla="*/ 1089 w 1748332"/>
              <a:gd name="connsiteY0" fmla="*/ 87706 h 1107987"/>
              <a:gd name="connsiteX1" fmla="*/ 305889 w 1748332"/>
              <a:gd name="connsiteY1" fmla="*/ 21031 h 1107987"/>
              <a:gd name="connsiteX2" fmla="*/ 782139 w 1748332"/>
              <a:gd name="connsiteY2" fmla="*/ 68656 h 1107987"/>
              <a:gd name="connsiteX3" fmla="*/ 963114 w 1748332"/>
              <a:gd name="connsiteY3" fmla="*/ 78181 h 1107987"/>
              <a:gd name="connsiteX4" fmla="*/ 1439364 w 1748332"/>
              <a:gd name="connsiteY4" fmla="*/ 1981 h 1107987"/>
              <a:gd name="connsiteX5" fmla="*/ 1677489 w 1748332"/>
              <a:gd name="connsiteY5" fmla="*/ 40081 h 1107987"/>
              <a:gd name="connsiteX6" fmla="*/ 1725114 w 1748332"/>
              <a:gd name="connsiteY6" fmla="*/ 221056 h 1107987"/>
              <a:gd name="connsiteX7" fmla="*/ 1344114 w 1748332"/>
              <a:gd name="connsiteY7" fmla="*/ 354406 h 1107987"/>
              <a:gd name="connsiteX8" fmla="*/ 1134564 w 1748332"/>
              <a:gd name="connsiteY8" fmla="*/ 354406 h 1107987"/>
              <a:gd name="connsiteX9" fmla="*/ 686889 w 1748332"/>
              <a:gd name="connsiteY9" fmla="*/ 354406 h 1107987"/>
              <a:gd name="connsiteX10" fmla="*/ 667839 w 1748332"/>
              <a:gd name="connsiteY10" fmla="*/ 535381 h 1107987"/>
              <a:gd name="connsiteX11" fmla="*/ 1201239 w 1748332"/>
              <a:gd name="connsiteY11" fmla="*/ 621106 h 1107987"/>
              <a:gd name="connsiteX12" fmla="*/ 1296489 w 1748332"/>
              <a:gd name="connsiteY12" fmla="*/ 897331 h 1107987"/>
              <a:gd name="connsiteX13" fmla="*/ 763089 w 1748332"/>
              <a:gd name="connsiteY13" fmla="*/ 1106881 h 1107987"/>
              <a:gd name="connsiteX14" fmla="*/ 401139 w 1748332"/>
              <a:gd name="connsiteY14" fmla="*/ 983056 h 1107987"/>
              <a:gd name="connsiteX15" fmla="*/ 153489 w 1748332"/>
              <a:gd name="connsiteY15" fmla="*/ 1049731 h 1107987"/>
              <a:gd name="connsiteX16" fmla="*/ 10614 w 1748332"/>
              <a:gd name="connsiteY16" fmla="*/ 983056 h 1107987"/>
              <a:gd name="connsiteX17" fmla="*/ 143964 w 1748332"/>
              <a:gd name="connsiteY17" fmla="*/ 811606 h 1107987"/>
              <a:gd name="connsiteX18" fmla="*/ 544014 w 1748332"/>
              <a:gd name="connsiteY18" fmla="*/ 878281 h 1107987"/>
              <a:gd name="connsiteX19" fmla="*/ 820239 w 1748332"/>
              <a:gd name="connsiteY19" fmla="*/ 1002106 h 1107987"/>
              <a:gd name="connsiteX20" fmla="*/ 1163139 w 1748332"/>
              <a:gd name="connsiteY20" fmla="*/ 897331 h 1107987"/>
              <a:gd name="connsiteX21" fmla="*/ 1182189 w 1748332"/>
              <a:gd name="connsiteY21" fmla="*/ 706831 h 1107987"/>
              <a:gd name="connsiteX22" fmla="*/ 915489 w 1748332"/>
              <a:gd name="connsiteY22" fmla="*/ 659206 h 1107987"/>
              <a:gd name="connsiteX23" fmla="*/ 601164 w 1748332"/>
              <a:gd name="connsiteY23" fmla="*/ 573481 h 1107987"/>
              <a:gd name="connsiteX24" fmla="*/ 544014 w 1748332"/>
              <a:gd name="connsiteY24" fmla="*/ 202006 h 1107987"/>
              <a:gd name="connsiteX25" fmla="*/ 1058364 w 1748332"/>
              <a:gd name="connsiteY25" fmla="*/ 230581 h 1107987"/>
              <a:gd name="connsiteX26" fmla="*/ 1191714 w 1748332"/>
              <a:gd name="connsiteY26" fmla="*/ 278206 h 1107987"/>
              <a:gd name="connsiteX27" fmla="*/ 1677489 w 1748332"/>
              <a:gd name="connsiteY27" fmla="*/ 230581 h 1107987"/>
              <a:gd name="connsiteX28" fmla="*/ 1620339 w 1748332"/>
              <a:gd name="connsiteY28" fmla="*/ 78181 h 1107987"/>
              <a:gd name="connsiteX29" fmla="*/ 1315539 w 1748332"/>
              <a:gd name="connsiteY29" fmla="*/ 97231 h 1107987"/>
              <a:gd name="connsiteX30" fmla="*/ 991689 w 1748332"/>
              <a:gd name="connsiteY30" fmla="*/ 116281 h 1107987"/>
              <a:gd name="connsiteX31" fmla="*/ 591639 w 1748332"/>
              <a:gd name="connsiteY31" fmla="*/ 144856 h 1107987"/>
              <a:gd name="connsiteX32" fmla="*/ 429714 w 1748332"/>
              <a:gd name="connsiteY32" fmla="*/ 78181 h 1107987"/>
              <a:gd name="connsiteX33" fmla="*/ 210639 w 1748332"/>
              <a:gd name="connsiteY33" fmla="*/ 49606 h 1107987"/>
              <a:gd name="connsiteX34" fmla="*/ 1089 w 1748332"/>
              <a:gd name="connsiteY34" fmla="*/ 87706 h 110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748332" h="1107987">
                <a:moveTo>
                  <a:pt x="1089" y="87706"/>
                </a:moveTo>
                <a:cubicBezTo>
                  <a:pt x="16964" y="82944"/>
                  <a:pt x="175714" y="24206"/>
                  <a:pt x="305889" y="21031"/>
                </a:cubicBezTo>
                <a:cubicBezTo>
                  <a:pt x="436064" y="17856"/>
                  <a:pt x="672602" y="59131"/>
                  <a:pt x="782139" y="68656"/>
                </a:cubicBezTo>
                <a:cubicBezTo>
                  <a:pt x="891676" y="78181"/>
                  <a:pt x="853577" y="89294"/>
                  <a:pt x="963114" y="78181"/>
                </a:cubicBezTo>
                <a:cubicBezTo>
                  <a:pt x="1072652" y="67068"/>
                  <a:pt x="1320302" y="8331"/>
                  <a:pt x="1439364" y="1981"/>
                </a:cubicBezTo>
                <a:cubicBezTo>
                  <a:pt x="1558426" y="-4369"/>
                  <a:pt x="1629864" y="3568"/>
                  <a:pt x="1677489" y="40081"/>
                </a:cubicBezTo>
                <a:cubicBezTo>
                  <a:pt x="1725114" y="76593"/>
                  <a:pt x="1780676" y="168669"/>
                  <a:pt x="1725114" y="221056"/>
                </a:cubicBezTo>
                <a:cubicBezTo>
                  <a:pt x="1669552" y="273443"/>
                  <a:pt x="1442539" y="332181"/>
                  <a:pt x="1344114" y="354406"/>
                </a:cubicBezTo>
                <a:cubicBezTo>
                  <a:pt x="1245689" y="376631"/>
                  <a:pt x="1134564" y="354406"/>
                  <a:pt x="1134564" y="354406"/>
                </a:cubicBezTo>
                <a:cubicBezTo>
                  <a:pt x="1025027" y="354406"/>
                  <a:pt x="764677" y="324244"/>
                  <a:pt x="686889" y="354406"/>
                </a:cubicBezTo>
                <a:cubicBezTo>
                  <a:pt x="609102" y="384569"/>
                  <a:pt x="582114" y="490931"/>
                  <a:pt x="667839" y="535381"/>
                </a:cubicBezTo>
                <a:cubicBezTo>
                  <a:pt x="753564" y="579831"/>
                  <a:pt x="1096464" y="560781"/>
                  <a:pt x="1201239" y="621106"/>
                </a:cubicBezTo>
                <a:cubicBezTo>
                  <a:pt x="1306014" y="681431"/>
                  <a:pt x="1369514" y="816369"/>
                  <a:pt x="1296489" y="897331"/>
                </a:cubicBezTo>
                <a:cubicBezTo>
                  <a:pt x="1223464" y="978294"/>
                  <a:pt x="912314" y="1092594"/>
                  <a:pt x="763089" y="1106881"/>
                </a:cubicBezTo>
                <a:cubicBezTo>
                  <a:pt x="613864" y="1121169"/>
                  <a:pt x="502739" y="992581"/>
                  <a:pt x="401139" y="983056"/>
                </a:cubicBezTo>
                <a:cubicBezTo>
                  <a:pt x="299539" y="973531"/>
                  <a:pt x="218576" y="1049731"/>
                  <a:pt x="153489" y="1049731"/>
                </a:cubicBezTo>
                <a:cubicBezTo>
                  <a:pt x="88402" y="1049731"/>
                  <a:pt x="12201" y="1022743"/>
                  <a:pt x="10614" y="983056"/>
                </a:cubicBezTo>
                <a:cubicBezTo>
                  <a:pt x="9027" y="943369"/>
                  <a:pt x="55064" y="829068"/>
                  <a:pt x="143964" y="811606"/>
                </a:cubicBezTo>
                <a:cubicBezTo>
                  <a:pt x="232864" y="794144"/>
                  <a:pt x="431302" y="846531"/>
                  <a:pt x="544014" y="878281"/>
                </a:cubicBezTo>
                <a:cubicBezTo>
                  <a:pt x="656726" y="910031"/>
                  <a:pt x="717052" y="998931"/>
                  <a:pt x="820239" y="1002106"/>
                </a:cubicBezTo>
                <a:cubicBezTo>
                  <a:pt x="923426" y="1005281"/>
                  <a:pt x="1102814" y="946543"/>
                  <a:pt x="1163139" y="897331"/>
                </a:cubicBezTo>
                <a:cubicBezTo>
                  <a:pt x="1223464" y="848119"/>
                  <a:pt x="1223464" y="746518"/>
                  <a:pt x="1182189" y="706831"/>
                </a:cubicBezTo>
                <a:cubicBezTo>
                  <a:pt x="1140914" y="667144"/>
                  <a:pt x="1012327" y="681431"/>
                  <a:pt x="915489" y="659206"/>
                </a:cubicBezTo>
                <a:cubicBezTo>
                  <a:pt x="818651" y="636981"/>
                  <a:pt x="663077" y="649681"/>
                  <a:pt x="601164" y="573481"/>
                </a:cubicBezTo>
                <a:cubicBezTo>
                  <a:pt x="539251" y="497281"/>
                  <a:pt x="467814" y="259156"/>
                  <a:pt x="544014" y="202006"/>
                </a:cubicBezTo>
                <a:cubicBezTo>
                  <a:pt x="620214" y="144856"/>
                  <a:pt x="950414" y="217881"/>
                  <a:pt x="1058364" y="230581"/>
                </a:cubicBezTo>
                <a:cubicBezTo>
                  <a:pt x="1166314" y="243281"/>
                  <a:pt x="1088527" y="278206"/>
                  <a:pt x="1191714" y="278206"/>
                </a:cubicBezTo>
                <a:cubicBezTo>
                  <a:pt x="1294901" y="278206"/>
                  <a:pt x="1606052" y="263918"/>
                  <a:pt x="1677489" y="230581"/>
                </a:cubicBezTo>
                <a:cubicBezTo>
                  <a:pt x="1748926" y="197244"/>
                  <a:pt x="1680664" y="100406"/>
                  <a:pt x="1620339" y="78181"/>
                </a:cubicBezTo>
                <a:cubicBezTo>
                  <a:pt x="1560014" y="55956"/>
                  <a:pt x="1315539" y="97231"/>
                  <a:pt x="1315539" y="97231"/>
                </a:cubicBezTo>
                <a:lnTo>
                  <a:pt x="991689" y="116281"/>
                </a:lnTo>
                <a:cubicBezTo>
                  <a:pt x="871039" y="124218"/>
                  <a:pt x="685301" y="151206"/>
                  <a:pt x="591639" y="144856"/>
                </a:cubicBezTo>
                <a:cubicBezTo>
                  <a:pt x="497977" y="138506"/>
                  <a:pt x="493214" y="94056"/>
                  <a:pt x="429714" y="78181"/>
                </a:cubicBezTo>
                <a:cubicBezTo>
                  <a:pt x="366214" y="62306"/>
                  <a:pt x="274139" y="49606"/>
                  <a:pt x="210639" y="49606"/>
                </a:cubicBezTo>
                <a:cubicBezTo>
                  <a:pt x="147139" y="49606"/>
                  <a:pt x="-14786" y="92468"/>
                  <a:pt x="1089" y="877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20" name="组合 619"/>
          <p:cNvGrpSpPr/>
          <p:nvPr/>
        </p:nvGrpSpPr>
        <p:grpSpPr>
          <a:xfrm>
            <a:off x="3964987" y="2545840"/>
            <a:ext cx="4484566" cy="2774247"/>
            <a:chOff x="2817324" y="1476376"/>
            <a:chExt cx="6398821" cy="4383846"/>
          </a:xfrm>
        </p:grpSpPr>
        <p:grpSp>
          <p:nvGrpSpPr>
            <p:cNvPr id="239" name="组合 238"/>
            <p:cNvGrpSpPr/>
            <p:nvPr/>
          </p:nvGrpSpPr>
          <p:grpSpPr>
            <a:xfrm rot="21357085">
              <a:off x="2817324" y="1476376"/>
              <a:ext cx="6398821" cy="3444669"/>
              <a:chOff x="1060431" y="1706328"/>
              <a:chExt cx="2828744" cy="1517998"/>
            </a:xfrm>
            <a:solidFill>
              <a:schemeClr val="bg1">
                <a:alpha val="50000"/>
              </a:schemeClr>
            </a:solidFill>
          </p:grpSpPr>
          <p:sp>
            <p:nvSpPr>
              <p:cNvPr id="255" name="任意多边形: 形状 254"/>
              <p:cNvSpPr/>
              <p:nvPr/>
            </p:nvSpPr>
            <p:spPr>
              <a:xfrm>
                <a:off x="1060431" y="1706328"/>
                <a:ext cx="2828744" cy="1357574"/>
              </a:xfrm>
              <a:custGeom>
                <a:avLst/>
                <a:gdLst>
                  <a:gd name="connsiteX0" fmla="*/ 1392303 w 2828744"/>
                  <a:gd name="connsiteY0" fmla="*/ 0 h 1357574"/>
                  <a:gd name="connsiteX1" fmla="*/ 2777630 w 2828744"/>
                  <a:gd name="connsiteY1" fmla="*/ 808982 h 1357574"/>
                  <a:gd name="connsiteX2" fmla="*/ 2828744 w 2828744"/>
                  <a:gd name="connsiteY2" fmla="*/ 913089 h 1357574"/>
                  <a:gd name="connsiteX3" fmla="*/ 1853054 w 2828744"/>
                  <a:gd name="connsiteY3" fmla="*/ 1357574 h 1357574"/>
                  <a:gd name="connsiteX4" fmla="*/ 1806200 w 2828744"/>
                  <a:gd name="connsiteY4" fmla="*/ 1353745 h 1357574"/>
                  <a:gd name="connsiteX5" fmla="*/ 1776841 w 2828744"/>
                  <a:gd name="connsiteY5" fmla="*/ 1303116 h 1357574"/>
                  <a:gd name="connsiteX6" fmla="*/ 1392303 w 2828744"/>
                  <a:gd name="connsiteY6" fmla="*/ 1111742 h 1357574"/>
                  <a:gd name="connsiteX7" fmla="*/ 1064391 w 2828744"/>
                  <a:gd name="connsiteY7" fmla="*/ 1238876 h 1357574"/>
                  <a:gd name="connsiteX8" fmla="*/ 1019795 w 2828744"/>
                  <a:gd name="connsiteY8" fmla="*/ 1289469 h 1357574"/>
                  <a:gd name="connsiteX9" fmla="*/ 999501 w 2828744"/>
                  <a:gd name="connsiteY9" fmla="*/ 1287810 h 1357574"/>
                  <a:gd name="connsiteX10" fmla="*/ 1003004 w 2828744"/>
                  <a:gd name="connsiteY10" fmla="*/ 1280119 h 1357574"/>
                  <a:gd name="connsiteX11" fmla="*/ 0 w 2828744"/>
                  <a:gd name="connsiteY11" fmla="*/ 823191 h 1357574"/>
                  <a:gd name="connsiteX12" fmla="*/ 6976 w 2828744"/>
                  <a:gd name="connsiteY12" fmla="*/ 808982 h 1357574"/>
                  <a:gd name="connsiteX13" fmla="*/ 1392303 w 2828744"/>
                  <a:gd name="connsiteY13" fmla="*/ 0 h 1357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28744" h="1357574">
                    <a:moveTo>
                      <a:pt x="1392303" y="0"/>
                    </a:moveTo>
                    <a:cubicBezTo>
                      <a:pt x="1990506" y="0"/>
                      <a:pt x="2510840" y="327116"/>
                      <a:pt x="2777630" y="808982"/>
                    </a:cubicBezTo>
                    <a:lnTo>
                      <a:pt x="2828744" y="913089"/>
                    </a:lnTo>
                    <a:lnTo>
                      <a:pt x="1853054" y="1357574"/>
                    </a:lnTo>
                    <a:lnTo>
                      <a:pt x="1806200" y="1353745"/>
                    </a:lnTo>
                    <a:lnTo>
                      <a:pt x="1776841" y="1303116"/>
                    </a:lnTo>
                    <a:cubicBezTo>
                      <a:pt x="1693504" y="1187655"/>
                      <a:pt x="1552375" y="1111742"/>
                      <a:pt x="1392303" y="1111742"/>
                    </a:cubicBezTo>
                    <a:cubicBezTo>
                      <a:pt x="1264246" y="1111742"/>
                      <a:pt x="1148311" y="1160326"/>
                      <a:pt x="1064391" y="1238876"/>
                    </a:cubicBezTo>
                    <a:lnTo>
                      <a:pt x="1019795" y="1289469"/>
                    </a:lnTo>
                    <a:lnTo>
                      <a:pt x="999501" y="1287810"/>
                    </a:lnTo>
                    <a:lnTo>
                      <a:pt x="1003004" y="1280119"/>
                    </a:lnTo>
                    <a:lnTo>
                      <a:pt x="0" y="823191"/>
                    </a:lnTo>
                    <a:lnTo>
                      <a:pt x="6976" y="808982"/>
                    </a:lnTo>
                    <a:cubicBezTo>
                      <a:pt x="273767" y="327116"/>
                      <a:pt x="794101" y="0"/>
                      <a:pt x="1392303" y="0"/>
                    </a:cubicBezTo>
                    <a:close/>
                  </a:path>
                </a:pathLst>
              </a:cu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56" name="直接连接符 255"/>
              <p:cNvCxnSpPr>
                <a:endCxn id="255" idx="7"/>
              </p:cNvCxnSpPr>
              <p:nvPr/>
            </p:nvCxnSpPr>
            <p:spPr>
              <a:xfrm>
                <a:off x="1354238" y="2152891"/>
                <a:ext cx="770584" cy="792313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直接连接符 256"/>
              <p:cNvCxnSpPr/>
              <p:nvPr/>
            </p:nvCxnSpPr>
            <p:spPr>
              <a:xfrm>
                <a:off x="1683991" y="1909823"/>
                <a:ext cx="546518" cy="958840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直接连接符 257"/>
              <p:cNvCxnSpPr/>
              <p:nvPr/>
            </p:nvCxnSpPr>
            <p:spPr>
              <a:xfrm rot="242915">
                <a:off x="1998670" y="1770592"/>
                <a:ext cx="432620" cy="1033544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直接连接符 258"/>
              <p:cNvCxnSpPr>
                <a:endCxn id="255" idx="6"/>
              </p:cNvCxnSpPr>
              <p:nvPr/>
            </p:nvCxnSpPr>
            <p:spPr>
              <a:xfrm flipH="1">
                <a:off x="2452734" y="1706328"/>
                <a:ext cx="59396" cy="1111742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直接连接符 259"/>
              <p:cNvCxnSpPr/>
              <p:nvPr/>
            </p:nvCxnSpPr>
            <p:spPr>
              <a:xfrm flipH="1">
                <a:off x="2639682" y="1792471"/>
                <a:ext cx="272461" cy="1054901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直接连接符 260"/>
              <p:cNvCxnSpPr/>
              <p:nvPr/>
            </p:nvCxnSpPr>
            <p:spPr>
              <a:xfrm flipH="1">
                <a:off x="2748382" y="1964827"/>
                <a:ext cx="607145" cy="937003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直接连接符 261"/>
              <p:cNvCxnSpPr>
                <a:endCxn id="255" idx="5"/>
              </p:cNvCxnSpPr>
              <p:nvPr/>
            </p:nvCxnSpPr>
            <p:spPr>
              <a:xfrm flipH="1">
                <a:off x="2837272" y="2308928"/>
                <a:ext cx="841008" cy="700516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直接连接符 262"/>
              <p:cNvCxnSpPr>
                <a:stCxn id="255" idx="8"/>
              </p:cNvCxnSpPr>
              <p:nvPr/>
            </p:nvCxnSpPr>
            <p:spPr>
              <a:xfrm>
                <a:off x="2080226" y="2995797"/>
                <a:ext cx="394577" cy="228529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直接连接符 263"/>
              <p:cNvCxnSpPr>
                <a:stCxn id="255" idx="3"/>
              </p:cNvCxnSpPr>
              <p:nvPr/>
            </p:nvCxnSpPr>
            <p:spPr>
              <a:xfrm flipH="1">
                <a:off x="2452734" y="3063902"/>
                <a:ext cx="460751" cy="160424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直接连接符 264"/>
              <p:cNvCxnSpPr/>
              <p:nvPr/>
            </p:nvCxnSpPr>
            <p:spPr>
              <a:xfrm>
                <a:off x="2277514" y="2847372"/>
                <a:ext cx="168844" cy="376954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直接连接符 265"/>
              <p:cNvCxnSpPr/>
              <p:nvPr/>
            </p:nvCxnSpPr>
            <p:spPr>
              <a:xfrm flipH="1">
                <a:off x="2461068" y="2831398"/>
                <a:ext cx="109647" cy="380929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直接连接符 266"/>
              <p:cNvCxnSpPr/>
              <p:nvPr/>
            </p:nvCxnSpPr>
            <p:spPr>
              <a:xfrm>
                <a:off x="2190983" y="2890430"/>
                <a:ext cx="261751" cy="321897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直接连接符 267"/>
              <p:cNvCxnSpPr/>
              <p:nvPr/>
            </p:nvCxnSpPr>
            <p:spPr>
              <a:xfrm flipH="1">
                <a:off x="2474803" y="2868663"/>
                <a:ext cx="197290" cy="343664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0" name="组合 239"/>
            <p:cNvGrpSpPr/>
            <p:nvPr/>
          </p:nvGrpSpPr>
          <p:grpSpPr>
            <a:xfrm rot="221490" flipV="1">
              <a:off x="5170901" y="4912763"/>
              <a:ext cx="1760000" cy="947459"/>
              <a:chOff x="1060431" y="1706328"/>
              <a:chExt cx="2828744" cy="1517998"/>
            </a:xfrm>
            <a:solidFill>
              <a:schemeClr val="bg1">
                <a:alpha val="50000"/>
              </a:schemeClr>
            </a:solidFill>
          </p:grpSpPr>
          <p:sp>
            <p:nvSpPr>
              <p:cNvPr id="241" name="任意多边形: 形状 240"/>
              <p:cNvSpPr/>
              <p:nvPr/>
            </p:nvSpPr>
            <p:spPr>
              <a:xfrm>
                <a:off x="1060431" y="1706328"/>
                <a:ext cx="2828744" cy="1357574"/>
              </a:xfrm>
              <a:custGeom>
                <a:avLst/>
                <a:gdLst>
                  <a:gd name="connsiteX0" fmla="*/ 1392303 w 2828744"/>
                  <a:gd name="connsiteY0" fmla="*/ 0 h 1357574"/>
                  <a:gd name="connsiteX1" fmla="*/ 2777630 w 2828744"/>
                  <a:gd name="connsiteY1" fmla="*/ 808982 h 1357574"/>
                  <a:gd name="connsiteX2" fmla="*/ 2828744 w 2828744"/>
                  <a:gd name="connsiteY2" fmla="*/ 913089 h 1357574"/>
                  <a:gd name="connsiteX3" fmla="*/ 1853054 w 2828744"/>
                  <a:gd name="connsiteY3" fmla="*/ 1357574 h 1357574"/>
                  <a:gd name="connsiteX4" fmla="*/ 1806200 w 2828744"/>
                  <a:gd name="connsiteY4" fmla="*/ 1353745 h 1357574"/>
                  <a:gd name="connsiteX5" fmla="*/ 1776841 w 2828744"/>
                  <a:gd name="connsiteY5" fmla="*/ 1303116 h 1357574"/>
                  <a:gd name="connsiteX6" fmla="*/ 1392303 w 2828744"/>
                  <a:gd name="connsiteY6" fmla="*/ 1111742 h 1357574"/>
                  <a:gd name="connsiteX7" fmla="*/ 1064391 w 2828744"/>
                  <a:gd name="connsiteY7" fmla="*/ 1238876 h 1357574"/>
                  <a:gd name="connsiteX8" fmla="*/ 1019795 w 2828744"/>
                  <a:gd name="connsiteY8" fmla="*/ 1289469 h 1357574"/>
                  <a:gd name="connsiteX9" fmla="*/ 999501 w 2828744"/>
                  <a:gd name="connsiteY9" fmla="*/ 1287810 h 1357574"/>
                  <a:gd name="connsiteX10" fmla="*/ 1003004 w 2828744"/>
                  <a:gd name="connsiteY10" fmla="*/ 1280119 h 1357574"/>
                  <a:gd name="connsiteX11" fmla="*/ 0 w 2828744"/>
                  <a:gd name="connsiteY11" fmla="*/ 823191 h 1357574"/>
                  <a:gd name="connsiteX12" fmla="*/ 6976 w 2828744"/>
                  <a:gd name="connsiteY12" fmla="*/ 808982 h 1357574"/>
                  <a:gd name="connsiteX13" fmla="*/ 1392303 w 2828744"/>
                  <a:gd name="connsiteY13" fmla="*/ 0 h 1357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28744" h="1357574">
                    <a:moveTo>
                      <a:pt x="1392303" y="0"/>
                    </a:moveTo>
                    <a:cubicBezTo>
                      <a:pt x="1990506" y="0"/>
                      <a:pt x="2510840" y="327116"/>
                      <a:pt x="2777630" y="808982"/>
                    </a:cubicBezTo>
                    <a:lnTo>
                      <a:pt x="2828744" y="913089"/>
                    </a:lnTo>
                    <a:lnTo>
                      <a:pt x="1853054" y="1357574"/>
                    </a:lnTo>
                    <a:lnTo>
                      <a:pt x="1806200" y="1353745"/>
                    </a:lnTo>
                    <a:lnTo>
                      <a:pt x="1776841" y="1303116"/>
                    </a:lnTo>
                    <a:cubicBezTo>
                      <a:pt x="1693504" y="1187655"/>
                      <a:pt x="1552375" y="1111742"/>
                      <a:pt x="1392303" y="1111742"/>
                    </a:cubicBezTo>
                    <a:cubicBezTo>
                      <a:pt x="1264246" y="1111742"/>
                      <a:pt x="1148311" y="1160326"/>
                      <a:pt x="1064391" y="1238876"/>
                    </a:cubicBezTo>
                    <a:lnTo>
                      <a:pt x="1019795" y="1289469"/>
                    </a:lnTo>
                    <a:lnTo>
                      <a:pt x="999501" y="1287810"/>
                    </a:lnTo>
                    <a:lnTo>
                      <a:pt x="1003004" y="1280119"/>
                    </a:lnTo>
                    <a:lnTo>
                      <a:pt x="0" y="823191"/>
                    </a:lnTo>
                    <a:lnTo>
                      <a:pt x="6976" y="808982"/>
                    </a:lnTo>
                    <a:cubicBezTo>
                      <a:pt x="273767" y="327116"/>
                      <a:pt x="794101" y="0"/>
                      <a:pt x="1392303" y="0"/>
                    </a:cubicBezTo>
                    <a:close/>
                  </a:path>
                </a:pathLst>
              </a:cu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42" name="直接连接符 241"/>
              <p:cNvCxnSpPr>
                <a:endCxn id="241" idx="7"/>
              </p:cNvCxnSpPr>
              <p:nvPr/>
            </p:nvCxnSpPr>
            <p:spPr>
              <a:xfrm>
                <a:off x="1354238" y="2152891"/>
                <a:ext cx="770584" cy="792313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直接连接符 242"/>
              <p:cNvCxnSpPr/>
              <p:nvPr/>
            </p:nvCxnSpPr>
            <p:spPr>
              <a:xfrm>
                <a:off x="1683991" y="1909823"/>
                <a:ext cx="546518" cy="958840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直接连接符 243"/>
              <p:cNvCxnSpPr/>
              <p:nvPr/>
            </p:nvCxnSpPr>
            <p:spPr>
              <a:xfrm>
                <a:off x="2018059" y="1749399"/>
                <a:ext cx="376090" cy="1068671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直接连接符 244"/>
              <p:cNvCxnSpPr>
                <a:endCxn id="241" idx="6"/>
              </p:cNvCxnSpPr>
              <p:nvPr/>
            </p:nvCxnSpPr>
            <p:spPr>
              <a:xfrm flipH="1">
                <a:off x="2452734" y="1706328"/>
                <a:ext cx="59396" cy="1111742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直接连接符 245"/>
              <p:cNvCxnSpPr/>
              <p:nvPr/>
            </p:nvCxnSpPr>
            <p:spPr>
              <a:xfrm flipH="1">
                <a:off x="2639682" y="1792471"/>
                <a:ext cx="272461" cy="1054901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直接连接符 246"/>
              <p:cNvCxnSpPr/>
              <p:nvPr/>
            </p:nvCxnSpPr>
            <p:spPr>
              <a:xfrm flipH="1">
                <a:off x="2748382" y="1964827"/>
                <a:ext cx="607145" cy="937003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直接连接符 247"/>
              <p:cNvCxnSpPr>
                <a:endCxn id="241" idx="5"/>
              </p:cNvCxnSpPr>
              <p:nvPr/>
            </p:nvCxnSpPr>
            <p:spPr>
              <a:xfrm flipH="1">
                <a:off x="2837272" y="2308928"/>
                <a:ext cx="841008" cy="700516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直接连接符 248"/>
              <p:cNvCxnSpPr>
                <a:stCxn id="241" idx="8"/>
              </p:cNvCxnSpPr>
              <p:nvPr/>
            </p:nvCxnSpPr>
            <p:spPr>
              <a:xfrm>
                <a:off x="2080226" y="2995797"/>
                <a:ext cx="394577" cy="228529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直接连接符 249"/>
              <p:cNvCxnSpPr>
                <a:stCxn id="241" idx="3"/>
              </p:cNvCxnSpPr>
              <p:nvPr/>
            </p:nvCxnSpPr>
            <p:spPr>
              <a:xfrm flipH="1">
                <a:off x="2452734" y="3063902"/>
                <a:ext cx="460751" cy="160424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直接连接符 250"/>
              <p:cNvCxnSpPr/>
              <p:nvPr/>
            </p:nvCxnSpPr>
            <p:spPr>
              <a:xfrm>
                <a:off x="2277514" y="2847372"/>
                <a:ext cx="168844" cy="376954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直接连接符 251"/>
              <p:cNvCxnSpPr/>
              <p:nvPr/>
            </p:nvCxnSpPr>
            <p:spPr>
              <a:xfrm flipH="1">
                <a:off x="2461068" y="2831398"/>
                <a:ext cx="109647" cy="380929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直接连接符 252"/>
              <p:cNvCxnSpPr/>
              <p:nvPr/>
            </p:nvCxnSpPr>
            <p:spPr>
              <a:xfrm>
                <a:off x="2190983" y="2890430"/>
                <a:ext cx="261751" cy="321897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直接连接符 253"/>
              <p:cNvCxnSpPr/>
              <p:nvPr/>
            </p:nvCxnSpPr>
            <p:spPr>
              <a:xfrm flipH="1">
                <a:off x="2474803" y="2868663"/>
                <a:ext cx="197290" cy="343664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6" name="组合 275"/>
            <p:cNvGrpSpPr/>
            <p:nvPr/>
          </p:nvGrpSpPr>
          <p:grpSpPr>
            <a:xfrm>
              <a:off x="4326999" y="1668886"/>
              <a:ext cx="3907946" cy="2475276"/>
              <a:chOff x="4226862" y="1800644"/>
              <a:chExt cx="3907946" cy="2475276"/>
            </a:xfrm>
            <a:solidFill>
              <a:srgbClr val="588BC4"/>
            </a:solidFill>
          </p:grpSpPr>
          <p:grpSp>
            <p:nvGrpSpPr>
              <p:cNvPr id="83" name="组合 82"/>
              <p:cNvGrpSpPr/>
              <p:nvPr/>
            </p:nvGrpSpPr>
            <p:grpSpPr>
              <a:xfrm>
                <a:off x="5836505" y="2748580"/>
                <a:ext cx="1181027" cy="1042111"/>
                <a:chOff x="101715" y="332209"/>
                <a:chExt cx="3014059" cy="2943129"/>
              </a:xfrm>
              <a:grpFill/>
            </p:grpSpPr>
            <p:grpSp>
              <p:nvGrpSpPr>
                <p:cNvPr id="185" name="组合 184"/>
                <p:cNvGrpSpPr/>
                <p:nvPr/>
              </p:nvGrpSpPr>
              <p:grpSpPr>
                <a:xfrm rot="522258">
                  <a:off x="1533351" y="570492"/>
                  <a:ext cx="1582423" cy="1468836"/>
                  <a:chOff x="5021217" y="1946259"/>
                  <a:chExt cx="2122082" cy="1969759"/>
                </a:xfrm>
                <a:grpFill/>
              </p:grpSpPr>
              <p:grpSp>
                <p:nvGrpSpPr>
                  <p:cNvPr id="231" name="组合 230"/>
                  <p:cNvGrpSpPr/>
                  <p:nvPr/>
                </p:nvGrpSpPr>
                <p:grpSpPr>
                  <a:xfrm>
                    <a:off x="5021217" y="1946259"/>
                    <a:ext cx="2028940" cy="1949880"/>
                    <a:chOff x="5021217" y="1946259"/>
                    <a:chExt cx="2028940" cy="1949880"/>
                  </a:xfrm>
                  <a:grpFill/>
                </p:grpSpPr>
                <p:grpSp>
                  <p:nvGrpSpPr>
                    <p:cNvPr id="233" name="组合 232"/>
                    <p:cNvGrpSpPr/>
                    <p:nvPr/>
                  </p:nvGrpSpPr>
                  <p:grpSpPr>
                    <a:xfrm>
                      <a:off x="5021217" y="1946259"/>
                      <a:ext cx="1697635" cy="1848834"/>
                      <a:chOff x="5021217" y="1946259"/>
                      <a:chExt cx="2058122" cy="2241428"/>
                    </a:xfrm>
                    <a:grpFill/>
                  </p:grpSpPr>
                  <p:sp>
                    <p:nvSpPr>
                      <p:cNvPr id="237" name="任意多边形: 形状 236"/>
                      <p:cNvSpPr/>
                      <p:nvPr/>
                    </p:nvSpPr>
                    <p:spPr>
                      <a:xfrm rot="20495120">
                        <a:off x="5021217" y="1946259"/>
                        <a:ext cx="2058122" cy="1994718"/>
                      </a:xfrm>
                      <a:custGeom>
                        <a:avLst/>
                        <a:gdLst>
                          <a:gd name="connsiteX0" fmla="*/ 0 w 2464308"/>
                          <a:gd name="connsiteY0" fmla="*/ 1552479 h 1565731"/>
                          <a:gd name="connsiteX1" fmla="*/ 689113 w 2464308"/>
                          <a:gd name="connsiteY1" fmla="*/ 942879 h 1565731"/>
                          <a:gd name="connsiteX2" fmla="*/ 927652 w 2464308"/>
                          <a:gd name="connsiteY2" fmla="*/ 121244 h 1565731"/>
                          <a:gd name="connsiteX3" fmla="*/ 1152939 w 2464308"/>
                          <a:gd name="connsiteY3" fmla="*/ 1975 h 1565731"/>
                          <a:gd name="connsiteX4" fmla="*/ 1258956 w 2464308"/>
                          <a:gd name="connsiteY4" fmla="*/ 94740 h 1565731"/>
                          <a:gd name="connsiteX5" fmla="*/ 1417982 w 2464308"/>
                          <a:gd name="connsiteY5" fmla="*/ 81488 h 1565731"/>
                          <a:gd name="connsiteX6" fmla="*/ 1696278 w 2464308"/>
                          <a:gd name="connsiteY6" fmla="*/ 81488 h 1565731"/>
                          <a:gd name="connsiteX7" fmla="*/ 1722782 w 2464308"/>
                          <a:gd name="connsiteY7" fmla="*/ 346531 h 1565731"/>
                          <a:gd name="connsiteX8" fmla="*/ 39756 w 2464308"/>
                          <a:gd name="connsiteY8" fmla="*/ 1512723 h 1565731"/>
                          <a:gd name="connsiteX9" fmla="*/ 1166191 w 2464308"/>
                          <a:gd name="connsiteY9" fmla="*/ 730844 h 1565731"/>
                          <a:gd name="connsiteX10" fmla="*/ 2001078 w 2464308"/>
                          <a:gd name="connsiteY10" fmla="*/ 373036 h 1565731"/>
                          <a:gd name="connsiteX11" fmla="*/ 2438400 w 2464308"/>
                          <a:gd name="connsiteY11" fmla="*/ 505557 h 1565731"/>
                          <a:gd name="connsiteX12" fmla="*/ 2372139 w 2464308"/>
                          <a:gd name="connsiteY12" fmla="*/ 823610 h 1565731"/>
                          <a:gd name="connsiteX13" fmla="*/ 2027582 w 2464308"/>
                          <a:gd name="connsiteY13" fmla="*/ 1048897 h 1565731"/>
                          <a:gd name="connsiteX14" fmla="*/ 331304 w 2464308"/>
                          <a:gd name="connsiteY14" fmla="*/ 1565731 h 1565731"/>
                          <a:gd name="connsiteX15" fmla="*/ 331304 w 2464308"/>
                          <a:gd name="connsiteY15" fmla="*/ 1565731 h 15657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2464308" h="1565731">
                            <a:moveTo>
                              <a:pt x="0" y="1552479"/>
                            </a:moveTo>
                            <a:cubicBezTo>
                              <a:pt x="267252" y="1366948"/>
                              <a:pt x="534504" y="1181418"/>
                              <a:pt x="689113" y="942879"/>
                            </a:cubicBezTo>
                            <a:cubicBezTo>
                              <a:pt x="843722" y="704340"/>
                              <a:pt x="850348" y="278061"/>
                              <a:pt x="927652" y="121244"/>
                            </a:cubicBezTo>
                            <a:cubicBezTo>
                              <a:pt x="1004956" y="-35573"/>
                              <a:pt x="1097722" y="6392"/>
                              <a:pt x="1152939" y="1975"/>
                            </a:cubicBezTo>
                            <a:cubicBezTo>
                              <a:pt x="1208156" y="-2442"/>
                              <a:pt x="1214782" y="81488"/>
                              <a:pt x="1258956" y="94740"/>
                            </a:cubicBezTo>
                            <a:cubicBezTo>
                              <a:pt x="1303130" y="107992"/>
                              <a:pt x="1345095" y="83697"/>
                              <a:pt x="1417982" y="81488"/>
                            </a:cubicBezTo>
                            <a:cubicBezTo>
                              <a:pt x="1490869" y="79279"/>
                              <a:pt x="1645478" y="37314"/>
                              <a:pt x="1696278" y="81488"/>
                            </a:cubicBezTo>
                            <a:cubicBezTo>
                              <a:pt x="1747078" y="125662"/>
                              <a:pt x="1998869" y="107992"/>
                              <a:pt x="1722782" y="346531"/>
                            </a:cubicBezTo>
                            <a:cubicBezTo>
                              <a:pt x="1446695" y="585070"/>
                              <a:pt x="39756" y="1512723"/>
                              <a:pt x="39756" y="1512723"/>
                            </a:cubicBezTo>
                            <a:cubicBezTo>
                              <a:pt x="-53009" y="1576775"/>
                              <a:pt x="839304" y="920792"/>
                              <a:pt x="1166191" y="730844"/>
                            </a:cubicBezTo>
                            <a:cubicBezTo>
                              <a:pt x="1493078" y="540896"/>
                              <a:pt x="1789043" y="410584"/>
                              <a:pt x="2001078" y="373036"/>
                            </a:cubicBezTo>
                            <a:cubicBezTo>
                              <a:pt x="2213113" y="335488"/>
                              <a:pt x="2376557" y="430461"/>
                              <a:pt x="2438400" y="505557"/>
                            </a:cubicBezTo>
                            <a:cubicBezTo>
                              <a:pt x="2500244" y="580653"/>
                              <a:pt x="2440609" y="733053"/>
                              <a:pt x="2372139" y="823610"/>
                            </a:cubicBezTo>
                            <a:cubicBezTo>
                              <a:pt x="2303669" y="914167"/>
                              <a:pt x="2367721" y="925210"/>
                              <a:pt x="2027582" y="1048897"/>
                            </a:cubicBezTo>
                            <a:cubicBezTo>
                              <a:pt x="1687443" y="1172584"/>
                              <a:pt x="331304" y="1565731"/>
                              <a:pt x="331304" y="1565731"/>
                            </a:cubicBezTo>
                            <a:lnTo>
                              <a:pt x="331304" y="1565731"/>
                            </a:ln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238" name="任意多边形: 形状 237"/>
                      <p:cNvSpPr/>
                      <p:nvPr/>
                    </p:nvSpPr>
                    <p:spPr>
                      <a:xfrm>
                        <a:off x="5473148" y="2292626"/>
                        <a:ext cx="1404730" cy="1895061"/>
                      </a:xfrm>
                      <a:custGeom>
                        <a:avLst/>
                        <a:gdLst>
                          <a:gd name="connsiteX0" fmla="*/ 1404730 w 1404730"/>
                          <a:gd name="connsiteY0" fmla="*/ 0 h 1895061"/>
                          <a:gd name="connsiteX1" fmla="*/ 1060174 w 1404730"/>
                          <a:gd name="connsiteY1" fmla="*/ 212035 h 1895061"/>
                          <a:gd name="connsiteX2" fmla="*/ 649356 w 1404730"/>
                          <a:gd name="connsiteY2" fmla="*/ 728870 h 1895061"/>
                          <a:gd name="connsiteX3" fmla="*/ 0 w 1404730"/>
                          <a:gd name="connsiteY3" fmla="*/ 1895061 h 1895061"/>
                          <a:gd name="connsiteX4" fmla="*/ 0 w 1404730"/>
                          <a:gd name="connsiteY4" fmla="*/ 1895061 h 189506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04730" h="1895061">
                            <a:moveTo>
                              <a:pt x="1404730" y="0"/>
                            </a:moveTo>
                            <a:cubicBezTo>
                              <a:pt x="1295400" y="45278"/>
                              <a:pt x="1186070" y="90557"/>
                              <a:pt x="1060174" y="212035"/>
                            </a:cubicBezTo>
                            <a:cubicBezTo>
                              <a:pt x="934278" y="333513"/>
                              <a:pt x="826052" y="448366"/>
                              <a:pt x="649356" y="728870"/>
                            </a:cubicBezTo>
                            <a:cubicBezTo>
                              <a:pt x="472660" y="1009374"/>
                              <a:pt x="0" y="1895061"/>
                              <a:pt x="0" y="1895061"/>
                            </a:cubicBezTo>
                            <a:lnTo>
                              <a:pt x="0" y="1895061"/>
                            </a:ln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 dirty="0">
                          <a:cs typeface="+mn-ea"/>
                          <a:sym typeface="+mn-lt"/>
                        </a:endParaRPr>
                      </a:p>
                    </p:txBody>
                  </p:sp>
                </p:grpSp>
                <p:sp>
                  <p:nvSpPr>
                    <p:cNvPr id="234" name="任意多边形: 形状 233"/>
                    <p:cNvSpPr/>
                    <p:nvPr/>
                  </p:nvSpPr>
                  <p:spPr>
                    <a:xfrm>
                      <a:off x="5552661" y="2544417"/>
                      <a:ext cx="1410569" cy="1351722"/>
                    </a:xfrm>
                    <a:custGeom>
                      <a:avLst/>
                      <a:gdLst>
                        <a:gd name="connsiteX0" fmla="*/ 1086678 w 1410569"/>
                        <a:gd name="connsiteY0" fmla="*/ 0 h 1351722"/>
                        <a:gd name="connsiteX1" fmla="*/ 1404730 w 1410569"/>
                        <a:gd name="connsiteY1" fmla="*/ 132522 h 1351722"/>
                        <a:gd name="connsiteX2" fmla="*/ 1258956 w 1410569"/>
                        <a:gd name="connsiteY2" fmla="*/ 702366 h 1351722"/>
                        <a:gd name="connsiteX3" fmla="*/ 848139 w 1410569"/>
                        <a:gd name="connsiteY3" fmla="*/ 861392 h 1351722"/>
                        <a:gd name="connsiteX4" fmla="*/ 251791 w 1410569"/>
                        <a:gd name="connsiteY4" fmla="*/ 1060174 h 1351722"/>
                        <a:gd name="connsiteX5" fmla="*/ 0 w 1410569"/>
                        <a:gd name="connsiteY5" fmla="*/ 1351722 h 1351722"/>
                        <a:gd name="connsiteX6" fmla="*/ 0 w 1410569"/>
                        <a:gd name="connsiteY6" fmla="*/ 1351722 h 13517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410569" h="1351722">
                          <a:moveTo>
                            <a:pt x="1086678" y="0"/>
                          </a:moveTo>
                          <a:cubicBezTo>
                            <a:pt x="1231347" y="7730"/>
                            <a:pt x="1376017" y="15461"/>
                            <a:pt x="1404730" y="132522"/>
                          </a:cubicBezTo>
                          <a:cubicBezTo>
                            <a:pt x="1433443" y="249583"/>
                            <a:pt x="1351721" y="580888"/>
                            <a:pt x="1258956" y="702366"/>
                          </a:cubicBezTo>
                          <a:cubicBezTo>
                            <a:pt x="1166191" y="823844"/>
                            <a:pt x="1016000" y="801757"/>
                            <a:pt x="848139" y="861392"/>
                          </a:cubicBezTo>
                          <a:cubicBezTo>
                            <a:pt x="680278" y="921027"/>
                            <a:pt x="393147" y="978452"/>
                            <a:pt x="251791" y="1060174"/>
                          </a:cubicBezTo>
                          <a:cubicBezTo>
                            <a:pt x="110434" y="1141896"/>
                            <a:pt x="0" y="1351722"/>
                            <a:pt x="0" y="1351722"/>
                          </a:cubicBezTo>
                          <a:lnTo>
                            <a:pt x="0" y="1351722"/>
                          </a:ln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35" name="任意多边形: 形状 234"/>
                    <p:cNvSpPr/>
                    <p:nvPr/>
                  </p:nvSpPr>
                  <p:spPr>
                    <a:xfrm>
                      <a:off x="6944139" y="2809460"/>
                      <a:ext cx="106018" cy="132523"/>
                    </a:xfrm>
                    <a:custGeom>
                      <a:avLst/>
                      <a:gdLst>
                        <a:gd name="connsiteX0" fmla="*/ 0 w 92765"/>
                        <a:gd name="connsiteY0" fmla="*/ 0 h 185530"/>
                        <a:gd name="connsiteX1" fmla="*/ 92765 w 92765"/>
                        <a:gd name="connsiteY1" fmla="*/ 185530 h 1855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2765" h="185530">
                          <a:moveTo>
                            <a:pt x="0" y="0"/>
                          </a:moveTo>
                          <a:lnTo>
                            <a:pt x="92765" y="185530"/>
                          </a:ln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36" name="任意多边形: 形状 235"/>
                    <p:cNvSpPr/>
                    <p:nvPr/>
                  </p:nvSpPr>
                  <p:spPr>
                    <a:xfrm>
                      <a:off x="5605670" y="2941983"/>
                      <a:ext cx="1444487" cy="940904"/>
                    </a:xfrm>
                    <a:custGeom>
                      <a:avLst/>
                      <a:gdLst>
                        <a:gd name="connsiteX0" fmla="*/ 1444487 w 1444487"/>
                        <a:gd name="connsiteY0" fmla="*/ 0 h 940904"/>
                        <a:gd name="connsiteX1" fmla="*/ 1364973 w 1444487"/>
                        <a:gd name="connsiteY1" fmla="*/ 132521 h 940904"/>
                        <a:gd name="connsiteX2" fmla="*/ 1298713 w 1444487"/>
                        <a:gd name="connsiteY2" fmla="*/ 251791 h 940904"/>
                        <a:gd name="connsiteX3" fmla="*/ 1113182 w 1444487"/>
                        <a:gd name="connsiteY3" fmla="*/ 477078 h 940904"/>
                        <a:gd name="connsiteX4" fmla="*/ 901147 w 1444487"/>
                        <a:gd name="connsiteY4" fmla="*/ 702365 h 940904"/>
                        <a:gd name="connsiteX5" fmla="*/ 477078 w 1444487"/>
                        <a:gd name="connsiteY5" fmla="*/ 848139 h 940904"/>
                        <a:gd name="connsiteX6" fmla="*/ 0 w 1444487"/>
                        <a:gd name="connsiteY6" fmla="*/ 940904 h 940904"/>
                        <a:gd name="connsiteX7" fmla="*/ 0 w 1444487"/>
                        <a:gd name="connsiteY7" fmla="*/ 940904 h 9409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444487" h="940904">
                          <a:moveTo>
                            <a:pt x="1444487" y="0"/>
                          </a:moveTo>
                          <a:cubicBezTo>
                            <a:pt x="1416878" y="45278"/>
                            <a:pt x="1389269" y="90556"/>
                            <a:pt x="1364973" y="132521"/>
                          </a:cubicBezTo>
                          <a:cubicBezTo>
                            <a:pt x="1340677" y="174486"/>
                            <a:pt x="1340678" y="194365"/>
                            <a:pt x="1298713" y="251791"/>
                          </a:cubicBezTo>
                          <a:cubicBezTo>
                            <a:pt x="1256748" y="309217"/>
                            <a:pt x="1179443" y="401982"/>
                            <a:pt x="1113182" y="477078"/>
                          </a:cubicBezTo>
                          <a:cubicBezTo>
                            <a:pt x="1046921" y="552174"/>
                            <a:pt x="1007164" y="640522"/>
                            <a:pt x="901147" y="702365"/>
                          </a:cubicBezTo>
                          <a:cubicBezTo>
                            <a:pt x="795130" y="764209"/>
                            <a:pt x="627269" y="808383"/>
                            <a:pt x="477078" y="848139"/>
                          </a:cubicBezTo>
                          <a:cubicBezTo>
                            <a:pt x="326887" y="887895"/>
                            <a:pt x="0" y="940904"/>
                            <a:pt x="0" y="940904"/>
                          </a:cubicBezTo>
                          <a:lnTo>
                            <a:pt x="0" y="940904"/>
                          </a:ln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232" name="任意多边形: 形状 231"/>
                  <p:cNvSpPr/>
                  <p:nvPr/>
                </p:nvSpPr>
                <p:spPr>
                  <a:xfrm>
                    <a:off x="5393991" y="2848983"/>
                    <a:ext cx="1749308" cy="1067035"/>
                  </a:xfrm>
                  <a:custGeom>
                    <a:avLst/>
                    <a:gdLst>
                      <a:gd name="connsiteX0" fmla="*/ 1703473 w 1836372"/>
                      <a:gd name="connsiteY0" fmla="*/ 159260 h 1069334"/>
                      <a:gd name="connsiteX1" fmla="*/ 1782986 w 1836372"/>
                      <a:gd name="connsiteY1" fmla="*/ 39991 h 1069334"/>
                      <a:gd name="connsiteX2" fmla="*/ 1835995 w 1836372"/>
                      <a:gd name="connsiteY2" fmla="*/ 13487 h 1069334"/>
                      <a:gd name="connsiteX3" fmla="*/ 1756482 w 1836372"/>
                      <a:gd name="connsiteY3" fmla="*/ 238774 h 1069334"/>
                      <a:gd name="connsiteX4" fmla="*/ 1544447 w 1836372"/>
                      <a:gd name="connsiteY4" fmla="*/ 649591 h 1069334"/>
                      <a:gd name="connsiteX5" fmla="*/ 1292656 w 1836372"/>
                      <a:gd name="connsiteY5" fmla="*/ 967643 h 1069334"/>
                      <a:gd name="connsiteX6" fmla="*/ 192725 w 1836372"/>
                      <a:gd name="connsiteY6" fmla="*/ 1060408 h 1069334"/>
                      <a:gd name="connsiteX7" fmla="*/ 7195 w 1836372"/>
                      <a:gd name="connsiteY7" fmla="*/ 1060408 h 1069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36372" h="1069334">
                        <a:moveTo>
                          <a:pt x="1703473" y="159260"/>
                        </a:moveTo>
                        <a:cubicBezTo>
                          <a:pt x="1732186" y="111773"/>
                          <a:pt x="1760899" y="64286"/>
                          <a:pt x="1782986" y="39991"/>
                        </a:cubicBezTo>
                        <a:cubicBezTo>
                          <a:pt x="1805073" y="15696"/>
                          <a:pt x="1840412" y="-19643"/>
                          <a:pt x="1835995" y="13487"/>
                        </a:cubicBezTo>
                        <a:cubicBezTo>
                          <a:pt x="1831578" y="46617"/>
                          <a:pt x="1805073" y="132757"/>
                          <a:pt x="1756482" y="238774"/>
                        </a:cubicBezTo>
                        <a:cubicBezTo>
                          <a:pt x="1707891" y="344791"/>
                          <a:pt x="1621751" y="528113"/>
                          <a:pt x="1544447" y="649591"/>
                        </a:cubicBezTo>
                        <a:cubicBezTo>
                          <a:pt x="1467143" y="771069"/>
                          <a:pt x="1517943" y="899174"/>
                          <a:pt x="1292656" y="967643"/>
                        </a:cubicBezTo>
                        <a:cubicBezTo>
                          <a:pt x="1067369" y="1036113"/>
                          <a:pt x="406968" y="1044947"/>
                          <a:pt x="192725" y="1060408"/>
                        </a:cubicBezTo>
                        <a:cubicBezTo>
                          <a:pt x="-21518" y="1075869"/>
                          <a:pt x="-7162" y="1068138"/>
                          <a:pt x="7195" y="1060408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86" name="任意多边形: 形状 185"/>
                <p:cNvSpPr/>
                <p:nvPr/>
              </p:nvSpPr>
              <p:spPr>
                <a:xfrm rot="21066788">
                  <a:off x="672924" y="337991"/>
                  <a:ext cx="1140596" cy="1610516"/>
                </a:xfrm>
                <a:custGeom>
                  <a:avLst/>
                  <a:gdLst>
                    <a:gd name="connsiteX0" fmla="*/ 412686 w 907051"/>
                    <a:gd name="connsiteY0" fmla="*/ 6678 h 1954748"/>
                    <a:gd name="connsiteX1" fmla="*/ 651226 w 907051"/>
                    <a:gd name="connsiteY1" fmla="*/ 46435 h 1954748"/>
                    <a:gd name="connsiteX2" fmla="*/ 757243 w 907051"/>
                    <a:gd name="connsiteY2" fmla="*/ 377739 h 1954748"/>
                    <a:gd name="connsiteX3" fmla="*/ 903017 w 907051"/>
                    <a:gd name="connsiteY3" fmla="*/ 1146365 h 1954748"/>
                    <a:gd name="connsiteX4" fmla="*/ 584965 w 907051"/>
                    <a:gd name="connsiteY4" fmla="*/ 1954748 h 1954748"/>
                    <a:gd name="connsiteX5" fmla="*/ 651226 w 907051"/>
                    <a:gd name="connsiteY5" fmla="*/ 1146365 h 1954748"/>
                    <a:gd name="connsiteX6" fmla="*/ 319921 w 907051"/>
                    <a:gd name="connsiteY6" fmla="*/ 589774 h 1954748"/>
                    <a:gd name="connsiteX7" fmla="*/ 1869 w 907051"/>
                    <a:gd name="connsiteY7" fmla="*/ 483757 h 1954748"/>
                    <a:gd name="connsiteX8" fmla="*/ 200652 w 907051"/>
                    <a:gd name="connsiteY8" fmla="*/ 86191 h 1954748"/>
                    <a:gd name="connsiteX9" fmla="*/ 412686 w 907051"/>
                    <a:gd name="connsiteY9" fmla="*/ 6678 h 195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07051" h="1954748">
                      <a:moveTo>
                        <a:pt x="412686" y="6678"/>
                      </a:moveTo>
                      <a:cubicBezTo>
                        <a:pt x="487782" y="52"/>
                        <a:pt x="593800" y="-15408"/>
                        <a:pt x="651226" y="46435"/>
                      </a:cubicBezTo>
                      <a:cubicBezTo>
                        <a:pt x="708652" y="108278"/>
                        <a:pt x="715278" y="194417"/>
                        <a:pt x="757243" y="377739"/>
                      </a:cubicBezTo>
                      <a:cubicBezTo>
                        <a:pt x="799208" y="561061"/>
                        <a:pt x="931730" y="883530"/>
                        <a:pt x="903017" y="1146365"/>
                      </a:cubicBezTo>
                      <a:cubicBezTo>
                        <a:pt x="874304" y="1409200"/>
                        <a:pt x="626930" y="1954748"/>
                        <a:pt x="584965" y="1954748"/>
                      </a:cubicBezTo>
                      <a:cubicBezTo>
                        <a:pt x="543000" y="1954748"/>
                        <a:pt x="695400" y="1373861"/>
                        <a:pt x="651226" y="1146365"/>
                      </a:cubicBezTo>
                      <a:cubicBezTo>
                        <a:pt x="607052" y="918869"/>
                        <a:pt x="428147" y="700209"/>
                        <a:pt x="319921" y="589774"/>
                      </a:cubicBezTo>
                      <a:cubicBezTo>
                        <a:pt x="211695" y="479339"/>
                        <a:pt x="21747" y="567687"/>
                        <a:pt x="1869" y="483757"/>
                      </a:cubicBezTo>
                      <a:cubicBezTo>
                        <a:pt x="-18009" y="399827"/>
                        <a:pt x="125556" y="165704"/>
                        <a:pt x="200652" y="86191"/>
                      </a:cubicBezTo>
                      <a:cubicBezTo>
                        <a:pt x="275748" y="6678"/>
                        <a:pt x="337590" y="13304"/>
                        <a:pt x="412686" y="6678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7" name="任意多边形: 形状 186"/>
                <p:cNvSpPr/>
                <p:nvPr/>
              </p:nvSpPr>
              <p:spPr>
                <a:xfrm rot="21066788">
                  <a:off x="1123054" y="332209"/>
                  <a:ext cx="608785" cy="1587632"/>
                </a:xfrm>
                <a:custGeom>
                  <a:avLst/>
                  <a:gdLst>
                    <a:gd name="connsiteX0" fmla="*/ 0 w 523157"/>
                    <a:gd name="connsiteY0" fmla="*/ 0 h 1921565"/>
                    <a:gd name="connsiteX1" fmla="*/ 278296 w 523157"/>
                    <a:gd name="connsiteY1" fmla="*/ 212035 h 1921565"/>
                    <a:gd name="connsiteX2" fmla="*/ 450574 w 523157"/>
                    <a:gd name="connsiteY2" fmla="*/ 728869 h 1921565"/>
                    <a:gd name="connsiteX3" fmla="*/ 516835 w 523157"/>
                    <a:gd name="connsiteY3" fmla="*/ 1139687 h 1921565"/>
                    <a:gd name="connsiteX4" fmla="*/ 304800 w 523157"/>
                    <a:gd name="connsiteY4" fmla="*/ 1921565 h 1921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3157" h="1921565">
                      <a:moveTo>
                        <a:pt x="0" y="0"/>
                      </a:moveTo>
                      <a:cubicBezTo>
                        <a:pt x="101600" y="45278"/>
                        <a:pt x="203200" y="90557"/>
                        <a:pt x="278296" y="212035"/>
                      </a:cubicBezTo>
                      <a:cubicBezTo>
                        <a:pt x="353392" y="333513"/>
                        <a:pt x="410818" y="574260"/>
                        <a:pt x="450574" y="728869"/>
                      </a:cubicBezTo>
                      <a:cubicBezTo>
                        <a:pt x="490331" y="883478"/>
                        <a:pt x="541131" y="940904"/>
                        <a:pt x="516835" y="1139687"/>
                      </a:cubicBezTo>
                      <a:cubicBezTo>
                        <a:pt x="492539" y="1338470"/>
                        <a:pt x="398669" y="1630017"/>
                        <a:pt x="304800" y="1921565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8" name="任意多边形: 形状 187"/>
                <p:cNvSpPr/>
                <p:nvPr/>
              </p:nvSpPr>
              <p:spPr>
                <a:xfrm rot="21066788">
                  <a:off x="385124" y="691480"/>
                  <a:ext cx="1074101" cy="1294231"/>
                </a:xfrm>
                <a:custGeom>
                  <a:avLst/>
                  <a:gdLst>
                    <a:gd name="connsiteX0" fmla="*/ 318751 w 1021116"/>
                    <a:gd name="connsiteY0" fmla="*/ 58629 h 1459986"/>
                    <a:gd name="connsiteX1" fmla="*/ 133221 w 1021116"/>
                    <a:gd name="connsiteY1" fmla="*/ 5621 h 1459986"/>
                    <a:gd name="connsiteX2" fmla="*/ 146473 w 1021116"/>
                    <a:gd name="connsiteY2" fmla="*/ 177899 h 1459986"/>
                    <a:gd name="connsiteX3" fmla="*/ 93464 w 1021116"/>
                    <a:gd name="connsiteY3" fmla="*/ 204403 h 1459986"/>
                    <a:gd name="connsiteX4" fmla="*/ 699 w 1021116"/>
                    <a:gd name="connsiteY4" fmla="*/ 283916 h 1459986"/>
                    <a:gd name="connsiteX5" fmla="*/ 146473 w 1021116"/>
                    <a:gd name="connsiteY5" fmla="*/ 403186 h 1459986"/>
                    <a:gd name="connsiteX6" fmla="*/ 80212 w 1021116"/>
                    <a:gd name="connsiteY6" fmla="*/ 641725 h 1459986"/>
                    <a:gd name="connsiteX7" fmla="*/ 424768 w 1021116"/>
                    <a:gd name="connsiteY7" fmla="*/ 654977 h 1459986"/>
                    <a:gd name="connsiteX8" fmla="*/ 729568 w 1021116"/>
                    <a:gd name="connsiteY8" fmla="*/ 641725 h 1459986"/>
                    <a:gd name="connsiteX9" fmla="*/ 901847 w 1021116"/>
                    <a:gd name="connsiteY9" fmla="*/ 1052542 h 1459986"/>
                    <a:gd name="connsiteX10" fmla="*/ 981360 w 1021116"/>
                    <a:gd name="connsiteY10" fmla="*/ 1436855 h 1459986"/>
                    <a:gd name="connsiteX11" fmla="*/ 1021116 w 1021116"/>
                    <a:gd name="connsiteY11" fmla="*/ 1383847 h 1459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21116" h="1459986">
                      <a:moveTo>
                        <a:pt x="318751" y="58629"/>
                      </a:moveTo>
                      <a:cubicBezTo>
                        <a:pt x="240342" y="22186"/>
                        <a:pt x="161934" y="-14257"/>
                        <a:pt x="133221" y="5621"/>
                      </a:cubicBezTo>
                      <a:cubicBezTo>
                        <a:pt x="104508" y="25499"/>
                        <a:pt x="146473" y="177899"/>
                        <a:pt x="146473" y="177899"/>
                      </a:cubicBezTo>
                      <a:cubicBezTo>
                        <a:pt x="139847" y="211029"/>
                        <a:pt x="117760" y="186734"/>
                        <a:pt x="93464" y="204403"/>
                      </a:cubicBezTo>
                      <a:cubicBezTo>
                        <a:pt x="69168" y="222072"/>
                        <a:pt x="-8136" y="250786"/>
                        <a:pt x="699" y="283916"/>
                      </a:cubicBezTo>
                      <a:cubicBezTo>
                        <a:pt x="9534" y="317047"/>
                        <a:pt x="133221" y="343551"/>
                        <a:pt x="146473" y="403186"/>
                      </a:cubicBezTo>
                      <a:cubicBezTo>
                        <a:pt x="159725" y="462821"/>
                        <a:pt x="33830" y="599760"/>
                        <a:pt x="80212" y="641725"/>
                      </a:cubicBezTo>
                      <a:cubicBezTo>
                        <a:pt x="126594" y="683690"/>
                        <a:pt x="316542" y="654977"/>
                        <a:pt x="424768" y="654977"/>
                      </a:cubicBezTo>
                      <a:cubicBezTo>
                        <a:pt x="532994" y="654977"/>
                        <a:pt x="650055" y="575464"/>
                        <a:pt x="729568" y="641725"/>
                      </a:cubicBezTo>
                      <a:cubicBezTo>
                        <a:pt x="809081" y="707986"/>
                        <a:pt x="859882" y="920020"/>
                        <a:pt x="901847" y="1052542"/>
                      </a:cubicBezTo>
                      <a:cubicBezTo>
                        <a:pt x="943812" y="1185064"/>
                        <a:pt x="981360" y="1436855"/>
                        <a:pt x="981360" y="1436855"/>
                      </a:cubicBezTo>
                      <a:cubicBezTo>
                        <a:pt x="1001238" y="1492073"/>
                        <a:pt x="1011177" y="1437960"/>
                        <a:pt x="1021116" y="1383847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9" name="任意多边形: 形状 188"/>
                <p:cNvSpPr/>
                <p:nvPr/>
              </p:nvSpPr>
              <p:spPr>
                <a:xfrm rot="21066788">
                  <a:off x="516358" y="823846"/>
                  <a:ext cx="968618" cy="1082564"/>
                </a:xfrm>
                <a:custGeom>
                  <a:avLst/>
                  <a:gdLst>
                    <a:gd name="connsiteX0" fmla="*/ 0 w 920836"/>
                    <a:gd name="connsiteY0" fmla="*/ 28514 h 1221210"/>
                    <a:gd name="connsiteX1" fmla="*/ 304800 w 920836"/>
                    <a:gd name="connsiteY1" fmla="*/ 15262 h 1221210"/>
                    <a:gd name="connsiteX2" fmla="*/ 569844 w 920836"/>
                    <a:gd name="connsiteY2" fmla="*/ 214045 h 1221210"/>
                    <a:gd name="connsiteX3" fmla="*/ 755374 w 920836"/>
                    <a:gd name="connsiteY3" fmla="*/ 426079 h 1221210"/>
                    <a:gd name="connsiteX4" fmla="*/ 914400 w 920836"/>
                    <a:gd name="connsiteY4" fmla="*/ 850149 h 1221210"/>
                    <a:gd name="connsiteX5" fmla="*/ 874644 w 920836"/>
                    <a:gd name="connsiteY5" fmla="*/ 1221210 h 1221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0836" h="1221210">
                      <a:moveTo>
                        <a:pt x="0" y="28514"/>
                      </a:moveTo>
                      <a:cubicBezTo>
                        <a:pt x="104913" y="6427"/>
                        <a:pt x="209826" y="-15660"/>
                        <a:pt x="304800" y="15262"/>
                      </a:cubicBezTo>
                      <a:cubicBezTo>
                        <a:pt x="399774" y="46184"/>
                        <a:pt x="494748" y="145576"/>
                        <a:pt x="569844" y="214045"/>
                      </a:cubicBezTo>
                      <a:cubicBezTo>
                        <a:pt x="644940" y="282515"/>
                        <a:pt x="697948" y="320062"/>
                        <a:pt x="755374" y="426079"/>
                      </a:cubicBezTo>
                      <a:cubicBezTo>
                        <a:pt x="812800" y="532096"/>
                        <a:pt x="894522" y="717627"/>
                        <a:pt x="914400" y="850149"/>
                      </a:cubicBezTo>
                      <a:cubicBezTo>
                        <a:pt x="934278" y="982671"/>
                        <a:pt x="904461" y="1101940"/>
                        <a:pt x="874644" y="1221210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0" name="任意多边形: 形状 189"/>
                <p:cNvSpPr/>
                <p:nvPr/>
              </p:nvSpPr>
              <p:spPr>
                <a:xfrm rot="21066788">
                  <a:off x="541371" y="1063495"/>
                  <a:ext cx="906089" cy="928063"/>
                </a:xfrm>
                <a:custGeom>
                  <a:avLst/>
                  <a:gdLst>
                    <a:gd name="connsiteX0" fmla="*/ 0 w 861392"/>
                    <a:gd name="connsiteY0" fmla="*/ 0 h 1046922"/>
                    <a:gd name="connsiteX1" fmla="*/ 397566 w 861392"/>
                    <a:gd name="connsiteY1" fmla="*/ 66261 h 1046922"/>
                    <a:gd name="connsiteX2" fmla="*/ 622853 w 861392"/>
                    <a:gd name="connsiteY2" fmla="*/ 92765 h 1046922"/>
                    <a:gd name="connsiteX3" fmla="*/ 768626 w 861392"/>
                    <a:gd name="connsiteY3" fmla="*/ 318052 h 1046922"/>
                    <a:gd name="connsiteX4" fmla="*/ 861392 w 861392"/>
                    <a:gd name="connsiteY4" fmla="*/ 1046922 h 1046922"/>
                    <a:gd name="connsiteX5" fmla="*/ 861392 w 861392"/>
                    <a:gd name="connsiteY5" fmla="*/ 1046922 h 1046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61392" h="1046922">
                      <a:moveTo>
                        <a:pt x="0" y="0"/>
                      </a:moveTo>
                      <a:lnTo>
                        <a:pt x="397566" y="66261"/>
                      </a:lnTo>
                      <a:cubicBezTo>
                        <a:pt x="501375" y="81722"/>
                        <a:pt x="561010" y="50800"/>
                        <a:pt x="622853" y="92765"/>
                      </a:cubicBezTo>
                      <a:cubicBezTo>
                        <a:pt x="684696" y="134730"/>
                        <a:pt x="728870" y="159026"/>
                        <a:pt x="768626" y="318052"/>
                      </a:cubicBezTo>
                      <a:cubicBezTo>
                        <a:pt x="808383" y="477078"/>
                        <a:pt x="861392" y="1046922"/>
                        <a:pt x="861392" y="1046922"/>
                      </a:cubicBezTo>
                      <a:lnTo>
                        <a:pt x="861392" y="1046922"/>
                      </a:ln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1" name="任意多边形: 形状 190"/>
                <p:cNvSpPr/>
                <p:nvPr/>
              </p:nvSpPr>
              <p:spPr>
                <a:xfrm rot="21350230">
                  <a:off x="530162" y="1289668"/>
                  <a:ext cx="930929" cy="625234"/>
                </a:xfrm>
                <a:custGeom>
                  <a:avLst/>
                  <a:gdLst>
                    <a:gd name="connsiteX0" fmla="*/ 0 w 1033670"/>
                    <a:gd name="connsiteY0" fmla="*/ 15404 h 823787"/>
                    <a:gd name="connsiteX1" fmla="*/ 530087 w 1033670"/>
                    <a:gd name="connsiteY1" fmla="*/ 108170 h 823787"/>
                    <a:gd name="connsiteX2" fmla="*/ 1033670 w 1033670"/>
                    <a:gd name="connsiteY2" fmla="*/ 823787 h 823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3670" h="823787">
                      <a:moveTo>
                        <a:pt x="0" y="15404"/>
                      </a:moveTo>
                      <a:cubicBezTo>
                        <a:pt x="178904" y="-5579"/>
                        <a:pt x="357809" y="-26561"/>
                        <a:pt x="530087" y="108170"/>
                      </a:cubicBezTo>
                      <a:cubicBezTo>
                        <a:pt x="702365" y="242901"/>
                        <a:pt x="868017" y="533344"/>
                        <a:pt x="1033670" y="823787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2" name="任意多边形: 形状 191"/>
                <p:cNvSpPr/>
                <p:nvPr/>
              </p:nvSpPr>
              <p:spPr>
                <a:xfrm rot="673953">
                  <a:off x="280579" y="1985168"/>
                  <a:ext cx="1195205" cy="657491"/>
                </a:xfrm>
                <a:custGeom>
                  <a:avLst/>
                  <a:gdLst>
                    <a:gd name="connsiteX0" fmla="*/ 0 w 1245705"/>
                    <a:gd name="connsiteY0" fmla="*/ 755374 h 755374"/>
                    <a:gd name="connsiteX1" fmla="*/ 808383 w 1245705"/>
                    <a:gd name="connsiteY1" fmla="*/ 583096 h 755374"/>
                    <a:gd name="connsiteX2" fmla="*/ 1245705 w 1245705"/>
                    <a:gd name="connsiteY2" fmla="*/ 0 h 755374"/>
                    <a:gd name="connsiteX3" fmla="*/ 1245705 w 1245705"/>
                    <a:gd name="connsiteY3" fmla="*/ 0 h 755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5705" h="755374">
                      <a:moveTo>
                        <a:pt x="0" y="755374"/>
                      </a:moveTo>
                      <a:cubicBezTo>
                        <a:pt x="300383" y="732183"/>
                        <a:pt x="600766" y="708992"/>
                        <a:pt x="808383" y="583096"/>
                      </a:cubicBezTo>
                      <a:cubicBezTo>
                        <a:pt x="1016001" y="457200"/>
                        <a:pt x="1245705" y="0"/>
                        <a:pt x="1245705" y="0"/>
                      </a:cubicBezTo>
                      <a:lnTo>
                        <a:pt x="1245705" y="0"/>
                      </a:ln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3" name="任意多边形: 形状 192"/>
                <p:cNvSpPr/>
                <p:nvPr/>
              </p:nvSpPr>
              <p:spPr>
                <a:xfrm rot="316119">
                  <a:off x="150491" y="1914266"/>
                  <a:ext cx="1305886" cy="669025"/>
                </a:xfrm>
                <a:custGeom>
                  <a:avLst/>
                  <a:gdLst>
                    <a:gd name="connsiteX0" fmla="*/ 102105 w 1268297"/>
                    <a:gd name="connsiteY0" fmla="*/ 781878 h 781878"/>
                    <a:gd name="connsiteX1" fmla="*/ 115357 w 1268297"/>
                    <a:gd name="connsiteY1" fmla="*/ 278296 h 781878"/>
                    <a:gd name="connsiteX2" fmla="*/ 1268297 w 1268297"/>
                    <a:gd name="connsiteY2" fmla="*/ 0 h 781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68297" h="781878">
                      <a:moveTo>
                        <a:pt x="102105" y="781878"/>
                      </a:moveTo>
                      <a:cubicBezTo>
                        <a:pt x="11548" y="595243"/>
                        <a:pt x="-79008" y="408609"/>
                        <a:pt x="115357" y="278296"/>
                      </a:cubicBezTo>
                      <a:cubicBezTo>
                        <a:pt x="309722" y="147983"/>
                        <a:pt x="789009" y="73991"/>
                        <a:pt x="1268297" y="0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4" name="任意多边形: 形状 193"/>
                <p:cNvSpPr/>
                <p:nvPr/>
              </p:nvSpPr>
              <p:spPr>
                <a:xfrm rot="316119">
                  <a:off x="319163" y="2057577"/>
                  <a:ext cx="1223600" cy="719743"/>
                </a:xfrm>
                <a:custGeom>
                  <a:avLst/>
                  <a:gdLst>
                    <a:gd name="connsiteX0" fmla="*/ 239475 w 1180380"/>
                    <a:gd name="connsiteY0" fmla="*/ 728870 h 981396"/>
                    <a:gd name="connsiteX1" fmla="*/ 936 w 1180380"/>
                    <a:gd name="connsiteY1" fmla="*/ 874643 h 981396"/>
                    <a:gd name="connsiteX2" fmla="*/ 173214 w 1180380"/>
                    <a:gd name="connsiteY2" fmla="*/ 980661 h 981396"/>
                    <a:gd name="connsiteX3" fmla="*/ 570780 w 1180380"/>
                    <a:gd name="connsiteY3" fmla="*/ 821635 h 981396"/>
                    <a:gd name="connsiteX4" fmla="*/ 994849 w 1180380"/>
                    <a:gd name="connsiteY4" fmla="*/ 742122 h 981396"/>
                    <a:gd name="connsiteX5" fmla="*/ 1180380 w 1180380"/>
                    <a:gd name="connsiteY5" fmla="*/ 0 h 981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80380" h="981396">
                      <a:moveTo>
                        <a:pt x="239475" y="728870"/>
                      </a:moveTo>
                      <a:cubicBezTo>
                        <a:pt x="125727" y="780774"/>
                        <a:pt x="11980" y="832678"/>
                        <a:pt x="936" y="874643"/>
                      </a:cubicBezTo>
                      <a:cubicBezTo>
                        <a:pt x="-10108" y="916608"/>
                        <a:pt x="78240" y="989496"/>
                        <a:pt x="173214" y="980661"/>
                      </a:cubicBezTo>
                      <a:cubicBezTo>
                        <a:pt x="268188" y="971826"/>
                        <a:pt x="433841" y="861392"/>
                        <a:pt x="570780" y="821635"/>
                      </a:cubicBezTo>
                      <a:cubicBezTo>
                        <a:pt x="707719" y="781879"/>
                        <a:pt x="893249" y="879061"/>
                        <a:pt x="994849" y="742122"/>
                      </a:cubicBezTo>
                      <a:cubicBezTo>
                        <a:pt x="1096449" y="605183"/>
                        <a:pt x="1138414" y="302591"/>
                        <a:pt x="1180380" y="0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95" name="任意多边形: 形状 194"/>
                <p:cNvSpPr/>
                <p:nvPr/>
              </p:nvSpPr>
              <p:spPr>
                <a:xfrm rot="316119">
                  <a:off x="456445" y="2042128"/>
                  <a:ext cx="1191635" cy="980531"/>
                </a:xfrm>
                <a:custGeom>
                  <a:avLst/>
                  <a:gdLst>
                    <a:gd name="connsiteX0" fmla="*/ 75229 w 1241985"/>
                    <a:gd name="connsiteY0" fmla="*/ 861391 h 1126507"/>
                    <a:gd name="connsiteX1" fmla="*/ 22220 w 1241985"/>
                    <a:gd name="connsiteY1" fmla="*/ 914400 h 1126507"/>
                    <a:gd name="connsiteX2" fmla="*/ 8968 w 1241985"/>
                    <a:gd name="connsiteY2" fmla="*/ 1046921 h 1126507"/>
                    <a:gd name="connsiteX3" fmla="*/ 154742 w 1241985"/>
                    <a:gd name="connsiteY3" fmla="*/ 1126435 h 1126507"/>
                    <a:gd name="connsiteX4" fmla="*/ 313768 w 1241985"/>
                    <a:gd name="connsiteY4" fmla="*/ 1060174 h 1126507"/>
                    <a:gd name="connsiteX5" fmla="*/ 830603 w 1241985"/>
                    <a:gd name="connsiteY5" fmla="*/ 1007165 h 1126507"/>
                    <a:gd name="connsiteX6" fmla="*/ 1201664 w 1241985"/>
                    <a:gd name="connsiteY6" fmla="*/ 755374 h 1126507"/>
                    <a:gd name="connsiteX7" fmla="*/ 1214916 w 1241985"/>
                    <a:gd name="connsiteY7" fmla="*/ 0 h 11265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41985" h="1126507">
                      <a:moveTo>
                        <a:pt x="75229" y="861391"/>
                      </a:moveTo>
                      <a:cubicBezTo>
                        <a:pt x="54246" y="872434"/>
                        <a:pt x="33263" y="883478"/>
                        <a:pt x="22220" y="914400"/>
                      </a:cubicBezTo>
                      <a:cubicBezTo>
                        <a:pt x="11177" y="945322"/>
                        <a:pt x="-13119" y="1011582"/>
                        <a:pt x="8968" y="1046921"/>
                      </a:cubicBezTo>
                      <a:cubicBezTo>
                        <a:pt x="31055" y="1082260"/>
                        <a:pt x="103942" y="1124226"/>
                        <a:pt x="154742" y="1126435"/>
                      </a:cubicBezTo>
                      <a:cubicBezTo>
                        <a:pt x="205542" y="1128644"/>
                        <a:pt x="201125" y="1080052"/>
                        <a:pt x="313768" y="1060174"/>
                      </a:cubicBezTo>
                      <a:cubicBezTo>
                        <a:pt x="426411" y="1040296"/>
                        <a:pt x="682620" y="1057965"/>
                        <a:pt x="830603" y="1007165"/>
                      </a:cubicBezTo>
                      <a:cubicBezTo>
                        <a:pt x="978586" y="956365"/>
                        <a:pt x="1137612" y="923235"/>
                        <a:pt x="1201664" y="755374"/>
                      </a:cubicBezTo>
                      <a:cubicBezTo>
                        <a:pt x="1265716" y="587513"/>
                        <a:pt x="1240316" y="293756"/>
                        <a:pt x="1214916" y="0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196" name="组合 195"/>
                <p:cNvGrpSpPr/>
                <p:nvPr/>
              </p:nvGrpSpPr>
              <p:grpSpPr>
                <a:xfrm rot="501345">
                  <a:off x="1586223" y="2143146"/>
                  <a:ext cx="1397444" cy="1046015"/>
                  <a:chOff x="5212107" y="3909391"/>
                  <a:chExt cx="1931192" cy="1445537"/>
                </a:xfrm>
                <a:grpFill/>
              </p:grpSpPr>
              <p:sp>
                <p:nvSpPr>
                  <p:cNvPr id="227" name="任意多边形: 形状 226"/>
                  <p:cNvSpPr/>
                  <p:nvPr/>
                </p:nvSpPr>
                <p:spPr>
                  <a:xfrm>
                    <a:off x="5526157" y="3909391"/>
                    <a:ext cx="1617142" cy="810917"/>
                  </a:xfrm>
                  <a:custGeom>
                    <a:avLst/>
                    <a:gdLst>
                      <a:gd name="connsiteX0" fmla="*/ 0 w 1553495"/>
                      <a:gd name="connsiteY0" fmla="*/ 0 h 675861"/>
                      <a:gd name="connsiteX1" fmla="*/ 914400 w 1553495"/>
                      <a:gd name="connsiteY1" fmla="*/ 53009 h 675861"/>
                      <a:gd name="connsiteX2" fmla="*/ 1417982 w 1553495"/>
                      <a:gd name="connsiteY2" fmla="*/ 291548 h 675861"/>
                      <a:gd name="connsiteX3" fmla="*/ 1550504 w 1553495"/>
                      <a:gd name="connsiteY3" fmla="*/ 543339 h 675861"/>
                      <a:gd name="connsiteX4" fmla="*/ 1497495 w 1553495"/>
                      <a:gd name="connsiteY4" fmla="*/ 675861 h 675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3495" h="675861">
                        <a:moveTo>
                          <a:pt x="0" y="0"/>
                        </a:moveTo>
                        <a:cubicBezTo>
                          <a:pt x="339035" y="2209"/>
                          <a:pt x="678070" y="4418"/>
                          <a:pt x="914400" y="53009"/>
                        </a:cubicBezTo>
                        <a:cubicBezTo>
                          <a:pt x="1150730" y="101600"/>
                          <a:pt x="1311965" y="209826"/>
                          <a:pt x="1417982" y="291548"/>
                        </a:cubicBezTo>
                        <a:cubicBezTo>
                          <a:pt x="1523999" y="373270"/>
                          <a:pt x="1537252" y="479287"/>
                          <a:pt x="1550504" y="543339"/>
                        </a:cubicBezTo>
                        <a:cubicBezTo>
                          <a:pt x="1563756" y="607391"/>
                          <a:pt x="1530625" y="641626"/>
                          <a:pt x="1497495" y="675861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8" name="任意多边形: 形状 227"/>
                  <p:cNvSpPr/>
                  <p:nvPr/>
                </p:nvSpPr>
                <p:spPr>
                  <a:xfrm>
                    <a:off x="5353878" y="3984305"/>
                    <a:ext cx="1752635" cy="918999"/>
                  </a:xfrm>
                  <a:custGeom>
                    <a:avLst/>
                    <a:gdLst>
                      <a:gd name="connsiteX0" fmla="*/ 0 w 1752635"/>
                      <a:gd name="connsiteY0" fmla="*/ 17852 h 918999"/>
                      <a:gd name="connsiteX1" fmla="*/ 874644 w 1752635"/>
                      <a:gd name="connsiteY1" fmla="*/ 17852 h 918999"/>
                      <a:gd name="connsiteX2" fmla="*/ 1325218 w 1752635"/>
                      <a:gd name="connsiteY2" fmla="*/ 203382 h 918999"/>
                      <a:gd name="connsiteX3" fmla="*/ 1683026 w 1752635"/>
                      <a:gd name="connsiteY3" fmla="*/ 600947 h 918999"/>
                      <a:gd name="connsiteX4" fmla="*/ 1749287 w 1752635"/>
                      <a:gd name="connsiteY4" fmla="*/ 865991 h 918999"/>
                      <a:gd name="connsiteX5" fmla="*/ 1630018 w 1752635"/>
                      <a:gd name="connsiteY5" fmla="*/ 918999 h 9189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52635" h="918999">
                        <a:moveTo>
                          <a:pt x="0" y="17852"/>
                        </a:moveTo>
                        <a:cubicBezTo>
                          <a:pt x="326887" y="2391"/>
                          <a:pt x="653774" y="-13070"/>
                          <a:pt x="874644" y="17852"/>
                        </a:cubicBezTo>
                        <a:cubicBezTo>
                          <a:pt x="1095514" y="48774"/>
                          <a:pt x="1190488" y="106199"/>
                          <a:pt x="1325218" y="203382"/>
                        </a:cubicBezTo>
                        <a:cubicBezTo>
                          <a:pt x="1459948" y="300565"/>
                          <a:pt x="1612348" y="490512"/>
                          <a:pt x="1683026" y="600947"/>
                        </a:cubicBezTo>
                        <a:cubicBezTo>
                          <a:pt x="1753704" y="711382"/>
                          <a:pt x="1758122" y="812982"/>
                          <a:pt x="1749287" y="865991"/>
                        </a:cubicBezTo>
                        <a:cubicBezTo>
                          <a:pt x="1740452" y="919000"/>
                          <a:pt x="1685235" y="918999"/>
                          <a:pt x="1630018" y="918999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9" name="任意多边形: 形状 228"/>
                  <p:cNvSpPr/>
                  <p:nvPr/>
                </p:nvSpPr>
                <p:spPr>
                  <a:xfrm>
                    <a:off x="5212107" y="4028661"/>
                    <a:ext cx="1813268" cy="1326267"/>
                  </a:xfrm>
                  <a:custGeom>
                    <a:avLst/>
                    <a:gdLst>
                      <a:gd name="connsiteX0" fmla="*/ 128519 w 1813268"/>
                      <a:gd name="connsiteY0" fmla="*/ 0 h 1326267"/>
                      <a:gd name="connsiteX1" fmla="*/ 883893 w 1813268"/>
                      <a:gd name="connsiteY1" fmla="*/ 53009 h 1326267"/>
                      <a:gd name="connsiteX2" fmla="*/ 1321215 w 1813268"/>
                      <a:gd name="connsiteY2" fmla="*/ 212035 h 1326267"/>
                      <a:gd name="connsiteX3" fmla="*/ 1639267 w 1813268"/>
                      <a:gd name="connsiteY3" fmla="*/ 569843 h 1326267"/>
                      <a:gd name="connsiteX4" fmla="*/ 1811545 w 1813268"/>
                      <a:gd name="connsiteY4" fmla="*/ 940904 h 1326267"/>
                      <a:gd name="connsiteX5" fmla="*/ 1718780 w 1813268"/>
                      <a:gd name="connsiteY5" fmla="*/ 1258956 h 1326267"/>
                      <a:gd name="connsiteX6" fmla="*/ 1573006 w 1813268"/>
                      <a:gd name="connsiteY6" fmla="*/ 1245704 h 1326267"/>
                      <a:gd name="connsiteX7" fmla="*/ 1162189 w 1813268"/>
                      <a:gd name="connsiteY7" fmla="*/ 410817 h 1326267"/>
                      <a:gd name="connsiteX8" fmla="*/ 102015 w 1813268"/>
                      <a:gd name="connsiteY8" fmla="*/ 53009 h 1326267"/>
                      <a:gd name="connsiteX9" fmla="*/ 102015 w 1813268"/>
                      <a:gd name="connsiteY9" fmla="*/ 66261 h 1326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13268" h="1326267">
                        <a:moveTo>
                          <a:pt x="128519" y="0"/>
                        </a:moveTo>
                        <a:cubicBezTo>
                          <a:pt x="406814" y="8835"/>
                          <a:pt x="685110" y="17670"/>
                          <a:pt x="883893" y="53009"/>
                        </a:cubicBezTo>
                        <a:cubicBezTo>
                          <a:pt x="1082676" y="88348"/>
                          <a:pt x="1195319" y="125896"/>
                          <a:pt x="1321215" y="212035"/>
                        </a:cubicBezTo>
                        <a:cubicBezTo>
                          <a:pt x="1447111" y="298174"/>
                          <a:pt x="1557545" y="448365"/>
                          <a:pt x="1639267" y="569843"/>
                        </a:cubicBezTo>
                        <a:cubicBezTo>
                          <a:pt x="1720989" y="691321"/>
                          <a:pt x="1798293" y="826052"/>
                          <a:pt x="1811545" y="940904"/>
                        </a:cubicBezTo>
                        <a:cubicBezTo>
                          <a:pt x="1824797" y="1055756"/>
                          <a:pt x="1758536" y="1208156"/>
                          <a:pt x="1718780" y="1258956"/>
                        </a:cubicBezTo>
                        <a:cubicBezTo>
                          <a:pt x="1679024" y="1309756"/>
                          <a:pt x="1665771" y="1387060"/>
                          <a:pt x="1573006" y="1245704"/>
                        </a:cubicBezTo>
                        <a:cubicBezTo>
                          <a:pt x="1480241" y="1104348"/>
                          <a:pt x="1407354" y="609599"/>
                          <a:pt x="1162189" y="410817"/>
                        </a:cubicBezTo>
                        <a:cubicBezTo>
                          <a:pt x="917024" y="212035"/>
                          <a:pt x="278711" y="110435"/>
                          <a:pt x="102015" y="53009"/>
                        </a:cubicBezTo>
                        <a:cubicBezTo>
                          <a:pt x="-74681" y="-4417"/>
                          <a:pt x="13667" y="30922"/>
                          <a:pt x="102015" y="66261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0" name="任意多边形: 形状 229"/>
                  <p:cNvSpPr/>
                  <p:nvPr/>
                </p:nvSpPr>
                <p:spPr>
                  <a:xfrm>
                    <a:off x="5261113" y="4055165"/>
                    <a:ext cx="1550504" cy="1285461"/>
                  </a:xfrm>
                  <a:custGeom>
                    <a:avLst/>
                    <a:gdLst>
                      <a:gd name="connsiteX0" fmla="*/ 0 w 1550504"/>
                      <a:gd name="connsiteY0" fmla="*/ 0 h 1285461"/>
                      <a:gd name="connsiteX1" fmla="*/ 304800 w 1550504"/>
                      <a:gd name="connsiteY1" fmla="*/ 225287 h 1285461"/>
                      <a:gd name="connsiteX2" fmla="*/ 530087 w 1550504"/>
                      <a:gd name="connsiteY2" fmla="*/ 583096 h 1285461"/>
                      <a:gd name="connsiteX3" fmla="*/ 1073426 w 1550504"/>
                      <a:gd name="connsiteY3" fmla="*/ 689113 h 1285461"/>
                      <a:gd name="connsiteX4" fmla="*/ 1258957 w 1550504"/>
                      <a:gd name="connsiteY4" fmla="*/ 1046922 h 1285461"/>
                      <a:gd name="connsiteX5" fmla="*/ 1550504 w 1550504"/>
                      <a:gd name="connsiteY5" fmla="*/ 1285461 h 1285461"/>
                      <a:gd name="connsiteX6" fmla="*/ 1550504 w 1550504"/>
                      <a:gd name="connsiteY6" fmla="*/ 1285461 h 12854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50504" h="1285461">
                        <a:moveTo>
                          <a:pt x="0" y="0"/>
                        </a:moveTo>
                        <a:cubicBezTo>
                          <a:pt x="108226" y="64052"/>
                          <a:pt x="216452" y="128104"/>
                          <a:pt x="304800" y="225287"/>
                        </a:cubicBezTo>
                        <a:cubicBezTo>
                          <a:pt x="393148" y="322470"/>
                          <a:pt x="401983" y="505792"/>
                          <a:pt x="530087" y="583096"/>
                        </a:cubicBezTo>
                        <a:cubicBezTo>
                          <a:pt x="658191" y="660400"/>
                          <a:pt x="951948" y="611809"/>
                          <a:pt x="1073426" y="689113"/>
                        </a:cubicBezTo>
                        <a:cubicBezTo>
                          <a:pt x="1194904" y="766417"/>
                          <a:pt x="1179444" y="947531"/>
                          <a:pt x="1258957" y="1046922"/>
                        </a:cubicBezTo>
                        <a:cubicBezTo>
                          <a:pt x="1338470" y="1146313"/>
                          <a:pt x="1550504" y="1285461"/>
                          <a:pt x="1550504" y="1285461"/>
                        </a:cubicBezTo>
                        <a:lnTo>
                          <a:pt x="1550504" y="1285461"/>
                        </a:ln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97" name="任意多边形: 形状 196"/>
                <p:cNvSpPr/>
                <p:nvPr/>
              </p:nvSpPr>
              <p:spPr>
                <a:xfrm rot="822602">
                  <a:off x="1559930" y="2283095"/>
                  <a:ext cx="583339" cy="823577"/>
                </a:xfrm>
                <a:custGeom>
                  <a:avLst/>
                  <a:gdLst>
                    <a:gd name="connsiteX0" fmla="*/ 0 w 738570"/>
                    <a:gd name="connsiteY0" fmla="*/ 0 h 993913"/>
                    <a:gd name="connsiteX1" fmla="*/ 344557 w 738570"/>
                    <a:gd name="connsiteY1" fmla="*/ 291547 h 993913"/>
                    <a:gd name="connsiteX2" fmla="*/ 689113 w 738570"/>
                    <a:gd name="connsiteY2" fmla="*/ 609600 h 993913"/>
                    <a:gd name="connsiteX3" fmla="*/ 728870 w 738570"/>
                    <a:gd name="connsiteY3" fmla="*/ 993913 h 99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8570" h="993913">
                      <a:moveTo>
                        <a:pt x="0" y="0"/>
                      </a:moveTo>
                      <a:cubicBezTo>
                        <a:pt x="114852" y="94973"/>
                        <a:pt x="229705" y="189947"/>
                        <a:pt x="344557" y="291547"/>
                      </a:cubicBezTo>
                      <a:cubicBezTo>
                        <a:pt x="459409" y="393147"/>
                        <a:pt x="625061" y="492539"/>
                        <a:pt x="689113" y="609600"/>
                      </a:cubicBezTo>
                      <a:cubicBezTo>
                        <a:pt x="753165" y="726661"/>
                        <a:pt x="741017" y="860287"/>
                        <a:pt x="728870" y="993913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8" name="任意多边形: 形状 197"/>
                <p:cNvSpPr/>
                <p:nvPr/>
              </p:nvSpPr>
              <p:spPr>
                <a:xfrm rot="316119">
                  <a:off x="2091998" y="2698920"/>
                  <a:ext cx="55356" cy="277819"/>
                </a:xfrm>
                <a:custGeom>
                  <a:avLst/>
                  <a:gdLst>
                    <a:gd name="connsiteX0" fmla="*/ 69471 w 69471"/>
                    <a:gd name="connsiteY0" fmla="*/ 0 h 348656"/>
                    <a:gd name="connsiteX1" fmla="*/ 3210 w 69471"/>
                    <a:gd name="connsiteY1" fmla="*/ 318052 h 348656"/>
                    <a:gd name="connsiteX2" fmla="*/ 16462 w 69471"/>
                    <a:gd name="connsiteY2" fmla="*/ 318052 h 348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9471" h="348656">
                      <a:moveTo>
                        <a:pt x="69471" y="0"/>
                      </a:moveTo>
                      <a:cubicBezTo>
                        <a:pt x="41862" y="132521"/>
                        <a:pt x="12045" y="265043"/>
                        <a:pt x="3210" y="318052"/>
                      </a:cubicBezTo>
                      <a:cubicBezTo>
                        <a:pt x="-5625" y="371061"/>
                        <a:pt x="5418" y="344556"/>
                        <a:pt x="16462" y="318052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9" name="任意多边形: 形状 198"/>
                <p:cNvSpPr/>
                <p:nvPr/>
              </p:nvSpPr>
              <p:spPr>
                <a:xfrm rot="316119">
                  <a:off x="2054707" y="2709595"/>
                  <a:ext cx="124284" cy="434159"/>
                </a:xfrm>
                <a:custGeom>
                  <a:avLst/>
                  <a:gdLst>
                    <a:gd name="connsiteX0" fmla="*/ 145773 w 155974"/>
                    <a:gd name="connsiteY0" fmla="*/ 0 h 544859"/>
                    <a:gd name="connsiteX1" fmla="*/ 145773 w 155974"/>
                    <a:gd name="connsiteY1" fmla="*/ 185530 h 544859"/>
                    <a:gd name="connsiteX2" fmla="*/ 39756 w 155974"/>
                    <a:gd name="connsiteY2" fmla="*/ 490330 h 544859"/>
                    <a:gd name="connsiteX3" fmla="*/ 0 w 155974"/>
                    <a:gd name="connsiteY3" fmla="*/ 543339 h 544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5974" h="544859">
                      <a:moveTo>
                        <a:pt x="145773" y="0"/>
                      </a:moveTo>
                      <a:cubicBezTo>
                        <a:pt x="154607" y="51904"/>
                        <a:pt x="163442" y="103809"/>
                        <a:pt x="145773" y="185530"/>
                      </a:cubicBezTo>
                      <a:cubicBezTo>
                        <a:pt x="128104" y="267251"/>
                        <a:pt x="39756" y="490330"/>
                        <a:pt x="39756" y="490330"/>
                      </a:cubicBezTo>
                      <a:cubicBezTo>
                        <a:pt x="15460" y="549965"/>
                        <a:pt x="7730" y="546652"/>
                        <a:pt x="0" y="543339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0" name="任意多边形: 形状 199"/>
                <p:cNvSpPr/>
                <p:nvPr/>
              </p:nvSpPr>
              <p:spPr>
                <a:xfrm rot="316119">
                  <a:off x="2143950" y="2761637"/>
                  <a:ext cx="253434" cy="240436"/>
                </a:xfrm>
                <a:custGeom>
                  <a:avLst/>
                  <a:gdLst>
                    <a:gd name="connsiteX0" fmla="*/ 331304 w 331304"/>
                    <a:gd name="connsiteY0" fmla="*/ 0 h 243548"/>
                    <a:gd name="connsiteX1" fmla="*/ 238539 w 331304"/>
                    <a:gd name="connsiteY1" fmla="*/ 212035 h 243548"/>
                    <a:gd name="connsiteX2" fmla="*/ 0 w 331304"/>
                    <a:gd name="connsiteY2" fmla="*/ 238539 h 243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1304" h="243548">
                      <a:moveTo>
                        <a:pt x="331304" y="0"/>
                      </a:moveTo>
                      <a:cubicBezTo>
                        <a:pt x="312530" y="86139"/>
                        <a:pt x="293756" y="172279"/>
                        <a:pt x="238539" y="212035"/>
                      </a:cubicBezTo>
                      <a:cubicBezTo>
                        <a:pt x="183322" y="251792"/>
                        <a:pt x="91661" y="245165"/>
                        <a:pt x="0" y="238539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1" name="任意多边形: 形状 200"/>
                <p:cNvSpPr/>
                <p:nvPr/>
              </p:nvSpPr>
              <p:spPr>
                <a:xfrm rot="316119">
                  <a:off x="578300" y="2597286"/>
                  <a:ext cx="1090060" cy="678052"/>
                </a:xfrm>
                <a:custGeom>
                  <a:avLst/>
                  <a:gdLst>
                    <a:gd name="connsiteX0" fmla="*/ 256217 w 1368000"/>
                    <a:gd name="connsiteY0" fmla="*/ 477078 h 850939"/>
                    <a:gd name="connsiteX1" fmla="*/ 110443 w 1368000"/>
                    <a:gd name="connsiteY1" fmla="*/ 728869 h 850939"/>
                    <a:gd name="connsiteX2" fmla="*/ 30930 w 1368000"/>
                    <a:gd name="connsiteY2" fmla="*/ 742121 h 850939"/>
                    <a:gd name="connsiteX3" fmla="*/ 17678 w 1368000"/>
                    <a:gd name="connsiteY3" fmla="*/ 821634 h 850939"/>
                    <a:gd name="connsiteX4" fmla="*/ 269469 w 1368000"/>
                    <a:gd name="connsiteY4" fmla="*/ 795130 h 850939"/>
                    <a:gd name="connsiteX5" fmla="*/ 614025 w 1368000"/>
                    <a:gd name="connsiteY5" fmla="*/ 689113 h 850939"/>
                    <a:gd name="connsiteX6" fmla="*/ 733295 w 1368000"/>
                    <a:gd name="connsiteY6" fmla="*/ 424069 h 850939"/>
                    <a:gd name="connsiteX7" fmla="*/ 640530 w 1368000"/>
                    <a:gd name="connsiteY7" fmla="*/ 662608 h 850939"/>
                    <a:gd name="connsiteX8" fmla="*/ 733295 w 1368000"/>
                    <a:gd name="connsiteY8" fmla="*/ 848139 h 850939"/>
                    <a:gd name="connsiteX9" fmla="*/ 852564 w 1368000"/>
                    <a:gd name="connsiteY9" fmla="*/ 768626 h 850939"/>
                    <a:gd name="connsiteX10" fmla="*/ 1038095 w 1368000"/>
                    <a:gd name="connsiteY10" fmla="*/ 689113 h 850939"/>
                    <a:gd name="connsiteX11" fmla="*/ 1329643 w 1368000"/>
                    <a:gd name="connsiteY11" fmla="*/ 742121 h 850939"/>
                    <a:gd name="connsiteX12" fmla="*/ 1356147 w 1368000"/>
                    <a:gd name="connsiteY12" fmla="*/ 569843 h 850939"/>
                    <a:gd name="connsiteX13" fmla="*/ 1250130 w 1368000"/>
                    <a:gd name="connsiteY13" fmla="*/ 437321 h 850939"/>
                    <a:gd name="connsiteX14" fmla="*/ 1263382 w 1368000"/>
                    <a:gd name="connsiteY14" fmla="*/ 0 h 85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368000" h="850939">
                      <a:moveTo>
                        <a:pt x="256217" y="477078"/>
                      </a:moveTo>
                      <a:cubicBezTo>
                        <a:pt x="202104" y="580886"/>
                        <a:pt x="147991" y="684695"/>
                        <a:pt x="110443" y="728869"/>
                      </a:cubicBezTo>
                      <a:cubicBezTo>
                        <a:pt x="72895" y="773043"/>
                        <a:pt x="46391" y="726660"/>
                        <a:pt x="30930" y="742121"/>
                      </a:cubicBezTo>
                      <a:cubicBezTo>
                        <a:pt x="15469" y="757582"/>
                        <a:pt x="-22079" y="812799"/>
                        <a:pt x="17678" y="821634"/>
                      </a:cubicBezTo>
                      <a:cubicBezTo>
                        <a:pt x="57434" y="830469"/>
                        <a:pt x="170078" y="817217"/>
                        <a:pt x="269469" y="795130"/>
                      </a:cubicBezTo>
                      <a:cubicBezTo>
                        <a:pt x="368860" y="773043"/>
                        <a:pt x="536721" y="750957"/>
                        <a:pt x="614025" y="689113"/>
                      </a:cubicBezTo>
                      <a:cubicBezTo>
                        <a:pt x="691329" y="627269"/>
                        <a:pt x="728878" y="428486"/>
                        <a:pt x="733295" y="424069"/>
                      </a:cubicBezTo>
                      <a:cubicBezTo>
                        <a:pt x="737712" y="419652"/>
                        <a:pt x="640530" y="591930"/>
                        <a:pt x="640530" y="662608"/>
                      </a:cubicBezTo>
                      <a:cubicBezTo>
                        <a:pt x="640530" y="733286"/>
                        <a:pt x="697956" y="830469"/>
                        <a:pt x="733295" y="848139"/>
                      </a:cubicBezTo>
                      <a:cubicBezTo>
                        <a:pt x="768634" y="865809"/>
                        <a:pt x="801764" y="795130"/>
                        <a:pt x="852564" y="768626"/>
                      </a:cubicBezTo>
                      <a:cubicBezTo>
                        <a:pt x="903364" y="742122"/>
                        <a:pt x="958582" y="693530"/>
                        <a:pt x="1038095" y="689113"/>
                      </a:cubicBezTo>
                      <a:cubicBezTo>
                        <a:pt x="1117608" y="684696"/>
                        <a:pt x="1276634" y="761999"/>
                        <a:pt x="1329643" y="742121"/>
                      </a:cubicBezTo>
                      <a:cubicBezTo>
                        <a:pt x="1382652" y="722243"/>
                        <a:pt x="1369399" y="620643"/>
                        <a:pt x="1356147" y="569843"/>
                      </a:cubicBezTo>
                      <a:cubicBezTo>
                        <a:pt x="1342895" y="519043"/>
                        <a:pt x="1265591" y="532295"/>
                        <a:pt x="1250130" y="437321"/>
                      </a:cubicBezTo>
                      <a:cubicBezTo>
                        <a:pt x="1234669" y="342347"/>
                        <a:pt x="1249025" y="171173"/>
                        <a:pt x="1263382" y="0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2" name="任意多边形: 形状 201"/>
                <p:cNvSpPr/>
                <p:nvPr/>
              </p:nvSpPr>
              <p:spPr>
                <a:xfrm rot="316119">
                  <a:off x="1598197" y="2243861"/>
                  <a:ext cx="343385" cy="926922"/>
                </a:xfrm>
                <a:custGeom>
                  <a:avLst/>
                  <a:gdLst>
                    <a:gd name="connsiteX0" fmla="*/ 0 w 430940"/>
                    <a:gd name="connsiteY0" fmla="*/ 0 h 1163266"/>
                    <a:gd name="connsiteX1" fmla="*/ 371061 w 430940"/>
                    <a:gd name="connsiteY1" fmla="*/ 728869 h 1163266"/>
                    <a:gd name="connsiteX2" fmla="*/ 424069 w 430940"/>
                    <a:gd name="connsiteY2" fmla="*/ 1113182 h 1163266"/>
                    <a:gd name="connsiteX3" fmla="*/ 304800 w 430940"/>
                    <a:gd name="connsiteY3" fmla="*/ 1152939 h 1163266"/>
                    <a:gd name="connsiteX4" fmla="*/ 265043 w 430940"/>
                    <a:gd name="connsiteY4" fmla="*/ 1060174 h 1163266"/>
                    <a:gd name="connsiteX5" fmla="*/ 159026 w 430940"/>
                    <a:gd name="connsiteY5" fmla="*/ 1113182 h 1163266"/>
                    <a:gd name="connsiteX6" fmla="*/ 106017 w 430940"/>
                    <a:gd name="connsiteY6" fmla="*/ 1152939 h 1163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30940" h="1163266">
                      <a:moveTo>
                        <a:pt x="0" y="0"/>
                      </a:moveTo>
                      <a:cubicBezTo>
                        <a:pt x="150191" y="271669"/>
                        <a:pt x="300383" y="543339"/>
                        <a:pt x="371061" y="728869"/>
                      </a:cubicBezTo>
                      <a:cubicBezTo>
                        <a:pt x="441739" y="914399"/>
                        <a:pt x="435113" y="1042504"/>
                        <a:pt x="424069" y="1113182"/>
                      </a:cubicBezTo>
                      <a:cubicBezTo>
                        <a:pt x="413026" y="1183860"/>
                        <a:pt x="331304" y="1161774"/>
                        <a:pt x="304800" y="1152939"/>
                      </a:cubicBezTo>
                      <a:cubicBezTo>
                        <a:pt x="278296" y="1144104"/>
                        <a:pt x="289339" y="1066800"/>
                        <a:pt x="265043" y="1060174"/>
                      </a:cubicBezTo>
                      <a:cubicBezTo>
                        <a:pt x="240747" y="1053548"/>
                        <a:pt x="159026" y="1113182"/>
                        <a:pt x="159026" y="1113182"/>
                      </a:cubicBezTo>
                      <a:cubicBezTo>
                        <a:pt x="132522" y="1128643"/>
                        <a:pt x="119269" y="1140791"/>
                        <a:pt x="106017" y="1152939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3" name="任意多边形: 形状 202"/>
                <p:cNvSpPr/>
                <p:nvPr/>
              </p:nvSpPr>
              <p:spPr>
                <a:xfrm rot="316119">
                  <a:off x="1898187" y="3097377"/>
                  <a:ext cx="126716" cy="63439"/>
                </a:xfrm>
                <a:custGeom>
                  <a:avLst/>
                  <a:gdLst>
                    <a:gd name="connsiteX0" fmla="*/ 0 w 159026"/>
                    <a:gd name="connsiteY0" fmla="*/ 79615 h 79615"/>
                    <a:gd name="connsiteX1" fmla="*/ 66261 w 159026"/>
                    <a:gd name="connsiteY1" fmla="*/ 101 h 79615"/>
                    <a:gd name="connsiteX2" fmla="*/ 159026 w 159026"/>
                    <a:gd name="connsiteY2" fmla="*/ 66362 h 79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9026" h="79615">
                      <a:moveTo>
                        <a:pt x="0" y="79615"/>
                      </a:moveTo>
                      <a:cubicBezTo>
                        <a:pt x="19878" y="40962"/>
                        <a:pt x="39757" y="2310"/>
                        <a:pt x="66261" y="101"/>
                      </a:cubicBezTo>
                      <a:cubicBezTo>
                        <a:pt x="92765" y="-2108"/>
                        <a:pt x="125895" y="32127"/>
                        <a:pt x="159026" y="66362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4" name="任意多边形: 形状 203"/>
                <p:cNvSpPr/>
                <p:nvPr/>
              </p:nvSpPr>
              <p:spPr>
                <a:xfrm rot="316119">
                  <a:off x="101715" y="1496088"/>
                  <a:ext cx="1426321" cy="454919"/>
                </a:xfrm>
                <a:custGeom>
                  <a:avLst/>
                  <a:gdLst>
                    <a:gd name="connsiteX0" fmla="*/ 1710487 w 1790000"/>
                    <a:gd name="connsiteY0" fmla="*/ 468191 h 570913"/>
                    <a:gd name="connsiteX1" fmla="*/ 1352679 w 1790000"/>
                    <a:gd name="connsiteY1" fmla="*/ 150138 h 570913"/>
                    <a:gd name="connsiteX2" fmla="*/ 888853 w 1790000"/>
                    <a:gd name="connsiteY2" fmla="*/ 4364 h 570913"/>
                    <a:gd name="connsiteX3" fmla="*/ 239496 w 1790000"/>
                    <a:gd name="connsiteY3" fmla="*/ 83877 h 570913"/>
                    <a:gd name="connsiteX4" fmla="*/ 957 w 1790000"/>
                    <a:gd name="connsiteY4" fmla="*/ 521199 h 570913"/>
                    <a:gd name="connsiteX5" fmla="*/ 173235 w 1790000"/>
                    <a:gd name="connsiteY5" fmla="*/ 547704 h 570913"/>
                    <a:gd name="connsiteX6" fmla="*/ 584053 w 1790000"/>
                    <a:gd name="connsiteY6" fmla="*/ 401930 h 570913"/>
                    <a:gd name="connsiteX7" fmla="*/ 1008122 w 1790000"/>
                    <a:gd name="connsiteY7" fmla="*/ 547704 h 570913"/>
                    <a:gd name="connsiteX8" fmla="*/ 1790000 w 1790000"/>
                    <a:gd name="connsiteY8" fmla="*/ 534451 h 570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90000" h="570913">
                      <a:moveTo>
                        <a:pt x="1710487" y="468191"/>
                      </a:moveTo>
                      <a:cubicBezTo>
                        <a:pt x="1600052" y="347816"/>
                        <a:pt x="1489618" y="227442"/>
                        <a:pt x="1352679" y="150138"/>
                      </a:cubicBezTo>
                      <a:cubicBezTo>
                        <a:pt x="1215740" y="72834"/>
                        <a:pt x="1074383" y="15407"/>
                        <a:pt x="888853" y="4364"/>
                      </a:cubicBezTo>
                      <a:cubicBezTo>
                        <a:pt x="703323" y="-6679"/>
                        <a:pt x="387479" y="-2262"/>
                        <a:pt x="239496" y="83877"/>
                      </a:cubicBezTo>
                      <a:cubicBezTo>
                        <a:pt x="91513" y="170016"/>
                        <a:pt x="12000" y="443895"/>
                        <a:pt x="957" y="521199"/>
                      </a:cubicBezTo>
                      <a:cubicBezTo>
                        <a:pt x="-10086" y="598503"/>
                        <a:pt x="76052" y="567582"/>
                        <a:pt x="173235" y="547704"/>
                      </a:cubicBezTo>
                      <a:cubicBezTo>
                        <a:pt x="270418" y="527826"/>
                        <a:pt x="444905" y="401930"/>
                        <a:pt x="584053" y="401930"/>
                      </a:cubicBezTo>
                      <a:cubicBezTo>
                        <a:pt x="723201" y="401930"/>
                        <a:pt x="807131" y="525617"/>
                        <a:pt x="1008122" y="547704"/>
                      </a:cubicBezTo>
                      <a:cubicBezTo>
                        <a:pt x="1209113" y="569791"/>
                        <a:pt x="1499556" y="552121"/>
                        <a:pt x="1790000" y="534451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5" name="任意多边形: 形状 204"/>
                <p:cNvSpPr/>
                <p:nvPr/>
              </p:nvSpPr>
              <p:spPr>
                <a:xfrm rot="316119">
                  <a:off x="139515" y="1665540"/>
                  <a:ext cx="1308143" cy="254751"/>
                </a:xfrm>
                <a:custGeom>
                  <a:avLst/>
                  <a:gdLst>
                    <a:gd name="connsiteX0" fmla="*/ 0 w 1696278"/>
                    <a:gd name="connsiteY0" fmla="*/ 385968 h 385968"/>
                    <a:gd name="connsiteX1" fmla="*/ 424070 w 1696278"/>
                    <a:gd name="connsiteY1" fmla="*/ 41412 h 385968"/>
                    <a:gd name="connsiteX2" fmla="*/ 927652 w 1696278"/>
                    <a:gd name="connsiteY2" fmla="*/ 28160 h 385968"/>
                    <a:gd name="connsiteX3" fmla="*/ 1696278 w 1696278"/>
                    <a:gd name="connsiteY3" fmla="*/ 240194 h 385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96278" h="385968">
                      <a:moveTo>
                        <a:pt x="0" y="385968"/>
                      </a:moveTo>
                      <a:cubicBezTo>
                        <a:pt x="134730" y="243507"/>
                        <a:pt x="269461" y="101047"/>
                        <a:pt x="424070" y="41412"/>
                      </a:cubicBezTo>
                      <a:cubicBezTo>
                        <a:pt x="578679" y="-18223"/>
                        <a:pt x="715617" y="-4970"/>
                        <a:pt x="927652" y="28160"/>
                      </a:cubicBezTo>
                      <a:cubicBezTo>
                        <a:pt x="1139687" y="61290"/>
                        <a:pt x="1417982" y="150742"/>
                        <a:pt x="1696278" y="240194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06" name="任意多边形: 形状 205"/>
                <p:cNvSpPr/>
                <p:nvPr/>
              </p:nvSpPr>
              <p:spPr>
                <a:xfrm rot="316119">
                  <a:off x="223496" y="1872655"/>
                  <a:ext cx="85104" cy="221754"/>
                </a:xfrm>
                <a:custGeom>
                  <a:avLst/>
                  <a:gdLst>
                    <a:gd name="connsiteX0" fmla="*/ 67046 w 106803"/>
                    <a:gd name="connsiteY0" fmla="*/ 0 h 278296"/>
                    <a:gd name="connsiteX1" fmla="*/ 785 w 106803"/>
                    <a:gd name="connsiteY1" fmla="*/ 198783 h 278296"/>
                    <a:gd name="connsiteX2" fmla="*/ 106803 w 106803"/>
                    <a:gd name="connsiteY2" fmla="*/ 278296 h 278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6803" h="278296">
                      <a:moveTo>
                        <a:pt x="67046" y="0"/>
                      </a:moveTo>
                      <a:cubicBezTo>
                        <a:pt x="30602" y="76200"/>
                        <a:pt x="-5841" y="152400"/>
                        <a:pt x="785" y="198783"/>
                      </a:cubicBezTo>
                      <a:cubicBezTo>
                        <a:pt x="7411" y="245166"/>
                        <a:pt x="57107" y="261731"/>
                        <a:pt x="106803" y="278296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7" name="任意多边形: 形状 206"/>
                <p:cNvSpPr/>
                <p:nvPr/>
              </p:nvSpPr>
              <p:spPr>
                <a:xfrm>
                  <a:off x="1503651" y="1828964"/>
                  <a:ext cx="325864" cy="257946"/>
                </a:xfrm>
                <a:custGeom>
                  <a:avLst/>
                  <a:gdLst>
                    <a:gd name="connsiteX0" fmla="*/ 30915 w 525667"/>
                    <a:gd name="connsiteY0" fmla="*/ 342076 h 529485"/>
                    <a:gd name="connsiteX1" fmla="*/ 30915 w 525667"/>
                    <a:gd name="connsiteY1" fmla="*/ 37276 h 529485"/>
                    <a:gd name="connsiteX2" fmla="*/ 322463 w 525667"/>
                    <a:gd name="connsiteY2" fmla="*/ 37276 h 529485"/>
                    <a:gd name="connsiteX3" fmla="*/ 521246 w 525667"/>
                    <a:gd name="connsiteY3" fmla="*/ 328824 h 529485"/>
                    <a:gd name="connsiteX4" fmla="*/ 441733 w 525667"/>
                    <a:gd name="connsiteY4" fmla="*/ 527606 h 529485"/>
                    <a:gd name="connsiteX5" fmla="*/ 229698 w 525667"/>
                    <a:gd name="connsiteY5" fmla="*/ 421589 h 529485"/>
                    <a:gd name="connsiteX6" fmla="*/ 30915 w 525667"/>
                    <a:gd name="connsiteY6" fmla="*/ 342076 h 529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667" h="529485">
                      <a:moveTo>
                        <a:pt x="30915" y="342076"/>
                      </a:moveTo>
                      <a:cubicBezTo>
                        <a:pt x="-2216" y="278024"/>
                        <a:pt x="-17676" y="88076"/>
                        <a:pt x="30915" y="37276"/>
                      </a:cubicBezTo>
                      <a:cubicBezTo>
                        <a:pt x="79506" y="-13524"/>
                        <a:pt x="240741" y="-11315"/>
                        <a:pt x="322463" y="37276"/>
                      </a:cubicBezTo>
                      <a:cubicBezTo>
                        <a:pt x="404185" y="85867"/>
                        <a:pt x="501368" y="247102"/>
                        <a:pt x="521246" y="328824"/>
                      </a:cubicBezTo>
                      <a:cubicBezTo>
                        <a:pt x="541124" y="410546"/>
                        <a:pt x="490324" y="512145"/>
                        <a:pt x="441733" y="527606"/>
                      </a:cubicBezTo>
                      <a:cubicBezTo>
                        <a:pt x="393142" y="543067"/>
                        <a:pt x="302585" y="459137"/>
                        <a:pt x="229698" y="421589"/>
                      </a:cubicBezTo>
                      <a:cubicBezTo>
                        <a:pt x="156811" y="384041"/>
                        <a:pt x="64046" y="406128"/>
                        <a:pt x="30915" y="342076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8" name="椭圆 207"/>
                <p:cNvSpPr/>
                <p:nvPr/>
              </p:nvSpPr>
              <p:spPr>
                <a:xfrm flipV="1">
                  <a:off x="1538752" y="1807605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9" name="椭圆 208"/>
                <p:cNvSpPr/>
                <p:nvPr/>
              </p:nvSpPr>
              <p:spPr>
                <a:xfrm flipV="1">
                  <a:off x="1597264" y="1789390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0" name="椭圆 209"/>
                <p:cNvSpPr/>
                <p:nvPr/>
              </p:nvSpPr>
              <p:spPr>
                <a:xfrm flipV="1">
                  <a:off x="1781626" y="2050478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1" name="椭圆 210"/>
                <p:cNvSpPr/>
                <p:nvPr/>
              </p:nvSpPr>
              <p:spPr>
                <a:xfrm flipV="1">
                  <a:off x="1649972" y="1800070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2" name="椭圆 211"/>
                <p:cNvSpPr/>
                <p:nvPr/>
              </p:nvSpPr>
              <p:spPr>
                <a:xfrm rot="302439" flipV="1">
                  <a:off x="1718549" y="1818524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3" name="椭圆 212"/>
                <p:cNvSpPr/>
                <p:nvPr/>
              </p:nvSpPr>
              <p:spPr>
                <a:xfrm flipV="1">
                  <a:off x="1755271" y="1865394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4" name="椭圆 213"/>
                <p:cNvSpPr/>
                <p:nvPr/>
              </p:nvSpPr>
              <p:spPr>
                <a:xfrm flipV="1">
                  <a:off x="1792238" y="1898402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5" name="椭圆 214"/>
                <p:cNvSpPr/>
                <p:nvPr/>
              </p:nvSpPr>
              <p:spPr>
                <a:xfrm flipV="1">
                  <a:off x="1829514" y="1962680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6" name="椭圆 215"/>
                <p:cNvSpPr/>
                <p:nvPr/>
              </p:nvSpPr>
              <p:spPr>
                <a:xfrm flipV="1">
                  <a:off x="1844946" y="2032263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7" name="椭圆 216"/>
                <p:cNvSpPr/>
                <p:nvPr/>
              </p:nvSpPr>
              <p:spPr>
                <a:xfrm flipV="1">
                  <a:off x="1491287" y="1821636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8" name="椭圆 217"/>
                <p:cNvSpPr/>
                <p:nvPr/>
              </p:nvSpPr>
              <p:spPr>
                <a:xfrm flipV="1">
                  <a:off x="1454128" y="1860272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9" name="任意多边形: 形状 218"/>
                <p:cNvSpPr/>
                <p:nvPr/>
              </p:nvSpPr>
              <p:spPr>
                <a:xfrm rot="482638">
                  <a:off x="1552696" y="1913034"/>
                  <a:ext cx="222276" cy="208596"/>
                </a:xfrm>
                <a:custGeom>
                  <a:avLst/>
                  <a:gdLst>
                    <a:gd name="connsiteX0" fmla="*/ 40699 w 439092"/>
                    <a:gd name="connsiteY0" fmla="*/ 106057 h 516965"/>
                    <a:gd name="connsiteX1" fmla="*/ 80455 w 439092"/>
                    <a:gd name="connsiteY1" fmla="*/ 40 h 516965"/>
                    <a:gd name="connsiteX2" fmla="*/ 252734 w 439092"/>
                    <a:gd name="connsiteY2" fmla="*/ 92805 h 516965"/>
                    <a:gd name="connsiteX3" fmla="*/ 398508 w 439092"/>
                    <a:gd name="connsiteY3" fmla="*/ 39796 h 516965"/>
                    <a:gd name="connsiteX4" fmla="*/ 438264 w 439092"/>
                    <a:gd name="connsiteY4" fmla="*/ 225327 h 516965"/>
                    <a:gd name="connsiteX5" fmla="*/ 372003 w 439092"/>
                    <a:gd name="connsiteY5" fmla="*/ 331344 h 516965"/>
                    <a:gd name="connsiteX6" fmla="*/ 358751 w 439092"/>
                    <a:gd name="connsiteY6" fmla="*/ 477118 h 516965"/>
                    <a:gd name="connsiteX7" fmla="*/ 173221 w 439092"/>
                    <a:gd name="connsiteY7" fmla="*/ 503622 h 516965"/>
                    <a:gd name="connsiteX8" fmla="*/ 252734 w 439092"/>
                    <a:gd name="connsiteY8" fmla="*/ 291587 h 516965"/>
                    <a:gd name="connsiteX9" fmla="*/ 14195 w 439092"/>
                    <a:gd name="connsiteY9" fmla="*/ 278335 h 516965"/>
                    <a:gd name="connsiteX10" fmla="*/ 40699 w 439092"/>
                    <a:gd name="connsiteY10" fmla="*/ 106057 h 516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9092" h="516965">
                      <a:moveTo>
                        <a:pt x="40699" y="106057"/>
                      </a:moveTo>
                      <a:cubicBezTo>
                        <a:pt x="51742" y="59675"/>
                        <a:pt x="45116" y="2249"/>
                        <a:pt x="80455" y="40"/>
                      </a:cubicBezTo>
                      <a:cubicBezTo>
                        <a:pt x="115794" y="-2169"/>
                        <a:pt x="199725" y="86179"/>
                        <a:pt x="252734" y="92805"/>
                      </a:cubicBezTo>
                      <a:cubicBezTo>
                        <a:pt x="305743" y="99431"/>
                        <a:pt x="367586" y="17709"/>
                        <a:pt x="398508" y="39796"/>
                      </a:cubicBezTo>
                      <a:cubicBezTo>
                        <a:pt x="429430" y="61883"/>
                        <a:pt x="442682" y="176736"/>
                        <a:pt x="438264" y="225327"/>
                      </a:cubicBezTo>
                      <a:cubicBezTo>
                        <a:pt x="433846" y="273918"/>
                        <a:pt x="385255" y="289379"/>
                        <a:pt x="372003" y="331344"/>
                      </a:cubicBezTo>
                      <a:cubicBezTo>
                        <a:pt x="358751" y="373309"/>
                        <a:pt x="391881" y="448405"/>
                        <a:pt x="358751" y="477118"/>
                      </a:cubicBezTo>
                      <a:cubicBezTo>
                        <a:pt x="325621" y="505831"/>
                        <a:pt x="190890" y="534544"/>
                        <a:pt x="173221" y="503622"/>
                      </a:cubicBezTo>
                      <a:cubicBezTo>
                        <a:pt x="155552" y="472700"/>
                        <a:pt x="279238" y="329135"/>
                        <a:pt x="252734" y="291587"/>
                      </a:cubicBezTo>
                      <a:cubicBezTo>
                        <a:pt x="226230" y="254039"/>
                        <a:pt x="53951" y="307048"/>
                        <a:pt x="14195" y="278335"/>
                      </a:cubicBezTo>
                      <a:cubicBezTo>
                        <a:pt x="-25561" y="249622"/>
                        <a:pt x="29656" y="152439"/>
                        <a:pt x="40699" y="106057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0" name="椭圆 219"/>
                <p:cNvSpPr/>
                <p:nvPr/>
              </p:nvSpPr>
              <p:spPr>
                <a:xfrm flipV="1">
                  <a:off x="1612724" y="1943072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1" name="椭圆 220"/>
                <p:cNvSpPr/>
                <p:nvPr/>
              </p:nvSpPr>
              <p:spPr>
                <a:xfrm flipV="1">
                  <a:off x="1734160" y="2064509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2" name="椭圆 221"/>
                <p:cNvSpPr/>
                <p:nvPr/>
              </p:nvSpPr>
              <p:spPr>
                <a:xfrm flipV="1">
                  <a:off x="1443714" y="1924253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3" name="椭圆 222"/>
                <p:cNvSpPr/>
                <p:nvPr/>
              </p:nvSpPr>
              <p:spPr>
                <a:xfrm flipV="1">
                  <a:off x="1480481" y="1989649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4" name="椭圆 223"/>
                <p:cNvSpPr/>
                <p:nvPr/>
              </p:nvSpPr>
              <p:spPr>
                <a:xfrm flipV="1">
                  <a:off x="1517448" y="2018543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5" name="椭圆 224"/>
                <p:cNvSpPr/>
                <p:nvPr/>
              </p:nvSpPr>
              <p:spPr>
                <a:xfrm flipV="1">
                  <a:off x="1586369" y="2053647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6" name="椭圆 225"/>
                <p:cNvSpPr/>
                <p:nvPr/>
              </p:nvSpPr>
              <p:spPr>
                <a:xfrm flipV="1">
                  <a:off x="1643514" y="2058859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4" name="组合 83"/>
              <p:cNvGrpSpPr/>
              <p:nvPr/>
            </p:nvGrpSpPr>
            <p:grpSpPr>
              <a:xfrm rot="20449623">
                <a:off x="5007941" y="2999125"/>
                <a:ext cx="821930" cy="954275"/>
                <a:chOff x="5467995" y="4149028"/>
                <a:chExt cx="1340018" cy="1705997"/>
              </a:xfrm>
              <a:grpFill/>
            </p:grpSpPr>
            <p:grpSp>
              <p:nvGrpSpPr>
                <p:cNvPr id="144" name="组合 143"/>
                <p:cNvGrpSpPr/>
                <p:nvPr/>
              </p:nvGrpSpPr>
              <p:grpSpPr>
                <a:xfrm>
                  <a:off x="5467995" y="4149028"/>
                  <a:ext cx="1145273" cy="1705997"/>
                  <a:chOff x="5467995" y="4149028"/>
                  <a:chExt cx="1145273" cy="1705997"/>
                </a:xfrm>
                <a:grpFill/>
              </p:grpSpPr>
              <p:grpSp>
                <p:nvGrpSpPr>
                  <p:cNvPr id="146" name="组合 145"/>
                  <p:cNvGrpSpPr/>
                  <p:nvPr/>
                </p:nvGrpSpPr>
                <p:grpSpPr>
                  <a:xfrm>
                    <a:off x="5467995" y="4149028"/>
                    <a:ext cx="1145273" cy="1088371"/>
                    <a:chOff x="3643464" y="1803021"/>
                    <a:chExt cx="3822182" cy="4115860"/>
                  </a:xfrm>
                  <a:grpFill/>
                </p:grpSpPr>
                <p:grpSp>
                  <p:nvGrpSpPr>
                    <p:cNvPr id="152" name="组合 151"/>
                    <p:cNvGrpSpPr/>
                    <p:nvPr/>
                  </p:nvGrpSpPr>
                  <p:grpSpPr>
                    <a:xfrm>
                      <a:off x="3643464" y="1803021"/>
                      <a:ext cx="3822182" cy="4115860"/>
                      <a:chOff x="4868295" y="3795678"/>
                      <a:chExt cx="1598767" cy="1576886"/>
                    </a:xfrm>
                    <a:grpFill/>
                  </p:grpSpPr>
                  <p:sp>
                    <p:nvSpPr>
                      <p:cNvPr id="174" name="任意多边形: 形状 173"/>
                      <p:cNvSpPr/>
                      <p:nvPr/>
                    </p:nvSpPr>
                    <p:spPr>
                      <a:xfrm>
                        <a:off x="5309617" y="3795678"/>
                        <a:ext cx="697491" cy="816079"/>
                      </a:xfrm>
                      <a:custGeom>
                        <a:avLst/>
                        <a:gdLst>
                          <a:gd name="connsiteX0" fmla="*/ 336274 w 790721"/>
                          <a:gd name="connsiteY0" fmla="*/ 937145 h 937145"/>
                          <a:gd name="connsiteX1" fmla="*/ 230256 w 790721"/>
                          <a:gd name="connsiteY1" fmla="*/ 658849 h 937145"/>
                          <a:gd name="connsiteX2" fmla="*/ 4970 w 790721"/>
                          <a:gd name="connsiteY2" fmla="*/ 433562 h 937145"/>
                          <a:gd name="connsiteX3" fmla="*/ 97735 w 790721"/>
                          <a:gd name="connsiteY3" fmla="*/ 168518 h 937145"/>
                          <a:gd name="connsiteX4" fmla="*/ 362778 w 790721"/>
                          <a:gd name="connsiteY4" fmla="*/ 49249 h 937145"/>
                          <a:gd name="connsiteX5" fmla="*/ 468796 w 790721"/>
                          <a:gd name="connsiteY5" fmla="*/ 115510 h 937145"/>
                          <a:gd name="connsiteX6" fmla="*/ 733839 w 790721"/>
                          <a:gd name="connsiteY6" fmla="*/ 49249 h 937145"/>
                          <a:gd name="connsiteX7" fmla="*/ 786848 w 790721"/>
                          <a:gd name="connsiteY7" fmla="*/ 9492 h 937145"/>
                          <a:gd name="connsiteX8" fmla="*/ 667578 w 790721"/>
                          <a:gd name="connsiteY8" fmla="*/ 234779 h 937145"/>
                          <a:gd name="connsiteX9" fmla="*/ 720587 w 790721"/>
                          <a:gd name="connsiteY9" fmla="*/ 367301 h 937145"/>
                          <a:gd name="connsiteX10" fmla="*/ 694083 w 790721"/>
                          <a:gd name="connsiteY10" fmla="*/ 605840 h 937145"/>
                          <a:gd name="connsiteX11" fmla="*/ 389283 w 790721"/>
                          <a:gd name="connsiteY11" fmla="*/ 910640 h 9371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790721" h="937145">
                            <a:moveTo>
                              <a:pt x="336274" y="937145"/>
                            </a:moveTo>
                            <a:cubicBezTo>
                              <a:pt x="310873" y="839962"/>
                              <a:pt x="285473" y="742779"/>
                              <a:pt x="230256" y="658849"/>
                            </a:cubicBezTo>
                            <a:cubicBezTo>
                              <a:pt x="175039" y="574919"/>
                              <a:pt x="27057" y="515284"/>
                              <a:pt x="4970" y="433562"/>
                            </a:cubicBezTo>
                            <a:cubicBezTo>
                              <a:pt x="-17117" y="351840"/>
                              <a:pt x="38100" y="232570"/>
                              <a:pt x="97735" y="168518"/>
                            </a:cubicBezTo>
                            <a:cubicBezTo>
                              <a:pt x="157370" y="104466"/>
                              <a:pt x="300934" y="58084"/>
                              <a:pt x="362778" y="49249"/>
                            </a:cubicBezTo>
                            <a:cubicBezTo>
                              <a:pt x="424622" y="40414"/>
                              <a:pt x="406953" y="115510"/>
                              <a:pt x="468796" y="115510"/>
                            </a:cubicBezTo>
                            <a:cubicBezTo>
                              <a:pt x="530639" y="115510"/>
                              <a:pt x="733839" y="49249"/>
                              <a:pt x="733839" y="49249"/>
                            </a:cubicBezTo>
                            <a:cubicBezTo>
                              <a:pt x="786848" y="31579"/>
                              <a:pt x="797891" y="-21430"/>
                              <a:pt x="786848" y="9492"/>
                            </a:cubicBezTo>
                            <a:cubicBezTo>
                              <a:pt x="775805" y="40414"/>
                              <a:pt x="678622" y="175144"/>
                              <a:pt x="667578" y="234779"/>
                            </a:cubicBezTo>
                            <a:cubicBezTo>
                              <a:pt x="656535" y="294414"/>
                              <a:pt x="716170" y="305457"/>
                              <a:pt x="720587" y="367301"/>
                            </a:cubicBezTo>
                            <a:cubicBezTo>
                              <a:pt x="725005" y="429144"/>
                              <a:pt x="749300" y="515284"/>
                              <a:pt x="694083" y="605840"/>
                            </a:cubicBezTo>
                            <a:cubicBezTo>
                              <a:pt x="638866" y="696396"/>
                              <a:pt x="514074" y="803518"/>
                              <a:pt x="389283" y="910640"/>
                            </a:cubicBez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75" name="任意多边形: 形状 174"/>
                      <p:cNvSpPr/>
                      <p:nvPr/>
                    </p:nvSpPr>
                    <p:spPr>
                      <a:xfrm>
                        <a:off x="5592418" y="4359965"/>
                        <a:ext cx="874644" cy="503583"/>
                      </a:xfrm>
                      <a:custGeom>
                        <a:avLst/>
                        <a:gdLst>
                          <a:gd name="connsiteX0" fmla="*/ 0 w 954416"/>
                          <a:gd name="connsiteY0" fmla="*/ 281039 h 493074"/>
                          <a:gd name="connsiteX1" fmla="*/ 238540 w 954416"/>
                          <a:gd name="connsiteY1" fmla="*/ 135265 h 493074"/>
                          <a:gd name="connsiteX2" fmla="*/ 450574 w 954416"/>
                          <a:gd name="connsiteY2" fmla="*/ 2743 h 493074"/>
                          <a:gd name="connsiteX3" fmla="*/ 755374 w 954416"/>
                          <a:gd name="connsiteY3" fmla="*/ 55752 h 493074"/>
                          <a:gd name="connsiteX4" fmla="*/ 954157 w 954416"/>
                          <a:gd name="connsiteY4" fmla="*/ 175022 h 493074"/>
                          <a:gd name="connsiteX5" fmla="*/ 715618 w 954416"/>
                          <a:gd name="connsiteY5" fmla="*/ 426813 h 493074"/>
                          <a:gd name="connsiteX6" fmla="*/ 437322 w 954416"/>
                          <a:gd name="connsiteY6" fmla="*/ 493074 h 4930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954416" h="493074">
                            <a:moveTo>
                              <a:pt x="0" y="281039"/>
                            </a:moveTo>
                            <a:lnTo>
                              <a:pt x="238540" y="135265"/>
                            </a:lnTo>
                            <a:cubicBezTo>
                              <a:pt x="313636" y="88882"/>
                              <a:pt x="364435" y="15995"/>
                              <a:pt x="450574" y="2743"/>
                            </a:cubicBezTo>
                            <a:cubicBezTo>
                              <a:pt x="536713" y="-10509"/>
                              <a:pt x="671444" y="27039"/>
                              <a:pt x="755374" y="55752"/>
                            </a:cubicBezTo>
                            <a:cubicBezTo>
                              <a:pt x="839305" y="84465"/>
                              <a:pt x="960783" y="113178"/>
                              <a:pt x="954157" y="175022"/>
                            </a:cubicBezTo>
                            <a:cubicBezTo>
                              <a:pt x="947531" y="236865"/>
                              <a:pt x="801757" y="373804"/>
                              <a:pt x="715618" y="426813"/>
                            </a:cubicBezTo>
                            <a:cubicBezTo>
                              <a:pt x="629479" y="479822"/>
                              <a:pt x="533400" y="486448"/>
                              <a:pt x="437322" y="493074"/>
                            </a:cubicBez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76" name="任意多边形: 形状 175"/>
                      <p:cNvSpPr/>
                      <p:nvPr/>
                    </p:nvSpPr>
                    <p:spPr>
                      <a:xfrm rot="20791823">
                        <a:off x="5535710" y="4654957"/>
                        <a:ext cx="604792" cy="717607"/>
                      </a:xfrm>
                      <a:custGeom>
                        <a:avLst/>
                        <a:gdLst>
                          <a:gd name="connsiteX0" fmla="*/ 252399 w 769234"/>
                          <a:gd name="connsiteY0" fmla="*/ 0 h 717607"/>
                          <a:gd name="connsiteX1" fmla="*/ 477686 w 769234"/>
                          <a:gd name="connsiteY1" fmla="*/ 53009 h 717607"/>
                          <a:gd name="connsiteX2" fmla="*/ 623460 w 769234"/>
                          <a:gd name="connsiteY2" fmla="*/ 225287 h 717607"/>
                          <a:gd name="connsiteX3" fmla="*/ 769234 w 769234"/>
                          <a:gd name="connsiteY3" fmla="*/ 410817 h 717607"/>
                          <a:gd name="connsiteX4" fmla="*/ 623460 w 769234"/>
                          <a:gd name="connsiteY4" fmla="*/ 675861 h 717607"/>
                          <a:gd name="connsiteX5" fmla="*/ 305408 w 769234"/>
                          <a:gd name="connsiteY5" fmla="*/ 715617 h 717607"/>
                          <a:gd name="connsiteX6" fmla="*/ 93373 w 769234"/>
                          <a:gd name="connsiteY6" fmla="*/ 662609 h 717607"/>
                          <a:gd name="connsiteX7" fmla="*/ 608 w 769234"/>
                          <a:gd name="connsiteY7" fmla="*/ 384313 h 717607"/>
                          <a:gd name="connsiteX8" fmla="*/ 133130 w 769234"/>
                          <a:gd name="connsiteY8" fmla="*/ 39757 h 717607"/>
                          <a:gd name="connsiteX9" fmla="*/ 133130 w 769234"/>
                          <a:gd name="connsiteY9" fmla="*/ 39757 h 7176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769234" h="717607">
                            <a:moveTo>
                              <a:pt x="252399" y="0"/>
                            </a:moveTo>
                            <a:cubicBezTo>
                              <a:pt x="334121" y="7730"/>
                              <a:pt x="415843" y="15461"/>
                              <a:pt x="477686" y="53009"/>
                            </a:cubicBezTo>
                            <a:cubicBezTo>
                              <a:pt x="539529" y="90557"/>
                              <a:pt x="574869" y="165652"/>
                              <a:pt x="623460" y="225287"/>
                            </a:cubicBezTo>
                            <a:cubicBezTo>
                              <a:pt x="672051" y="284922"/>
                              <a:pt x="769234" y="335721"/>
                              <a:pt x="769234" y="410817"/>
                            </a:cubicBezTo>
                            <a:cubicBezTo>
                              <a:pt x="769234" y="485913"/>
                              <a:pt x="700764" y="625061"/>
                              <a:pt x="623460" y="675861"/>
                            </a:cubicBezTo>
                            <a:cubicBezTo>
                              <a:pt x="546156" y="726661"/>
                              <a:pt x="393756" y="717826"/>
                              <a:pt x="305408" y="715617"/>
                            </a:cubicBezTo>
                            <a:cubicBezTo>
                              <a:pt x="217060" y="713408"/>
                              <a:pt x="144173" y="717826"/>
                              <a:pt x="93373" y="662609"/>
                            </a:cubicBezTo>
                            <a:cubicBezTo>
                              <a:pt x="42573" y="607392"/>
                              <a:pt x="-6018" y="488122"/>
                              <a:pt x="608" y="384313"/>
                            </a:cubicBezTo>
                            <a:cubicBezTo>
                              <a:pt x="7234" y="280504"/>
                              <a:pt x="133130" y="39757"/>
                              <a:pt x="133130" y="39757"/>
                            </a:cubicBezTo>
                            <a:lnTo>
                              <a:pt x="133130" y="39757"/>
                            </a:ln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 dirty="0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77" name="任意多边形: 形状 176"/>
                      <p:cNvSpPr/>
                      <p:nvPr/>
                    </p:nvSpPr>
                    <p:spPr>
                      <a:xfrm>
                        <a:off x="4868295" y="4271789"/>
                        <a:ext cx="709584" cy="552477"/>
                      </a:xfrm>
                      <a:custGeom>
                        <a:avLst/>
                        <a:gdLst>
                          <a:gd name="connsiteX0" fmla="*/ 697618 w 709584"/>
                          <a:gd name="connsiteY0" fmla="*/ 366472 h 552477"/>
                          <a:gd name="connsiteX1" fmla="*/ 565096 w 709584"/>
                          <a:gd name="connsiteY1" fmla="*/ 154437 h 552477"/>
                          <a:gd name="connsiteX2" fmla="*/ 339809 w 709584"/>
                          <a:gd name="connsiteY2" fmla="*/ 35168 h 552477"/>
                          <a:gd name="connsiteX3" fmla="*/ 167531 w 709584"/>
                          <a:gd name="connsiteY3" fmla="*/ 8663 h 552477"/>
                          <a:gd name="connsiteX4" fmla="*/ 114522 w 709584"/>
                          <a:gd name="connsiteY4" fmla="*/ 167689 h 552477"/>
                          <a:gd name="connsiteX5" fmla="*/ 8505 w 709584"/>
                          <a:gd name="connsiteY5" fmla="*/ 260454 h 552477"/>
                          <a:gd name="connsiteX6" fmla="*/ 35009 w 709584"/>
                          <a:gd name="connsiteY6" fmla="*/ 445985 h 552477"/>
                          <a:gd name="connsiteX7" fmla="*/ 260296 w 709584"/>
                          <a:gd name="connsiteY7" fmla="*/ 552002 h 552477"/>
                          <a:gd name="connsiteX8" fmla="*/ 697618 w 709584"/>
                          <a:gd name="connsiteY8" fmla="*/ 366472 h 5524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09584" h="552477">
                            <a:moveTo>
                              <a:pt x="697618" y="366472"/>
                            </a:moveTo>
                            <a:cubicBezTo>
                              <a:pt x="748418" y="300211"/>
                              <a:pt x="624731" y="209654"/>
                              <a:pt x="565096" y="154437"/>
                            </a:cubicBezTo>
                            <a:cubicBezTo>
                              <a:pt x="505461" y="99220"/>
                              <a:pt x="406070" y="59464"/>
                              <a:pt x="339809" y="35168"/>
                            </a:cubicBezTo>
                            <a:cubicBezTo>
                              <a:pt x="273548" y="10872"/>
                              <a:pt x="205079" y="-13424"/>
                              <a:pt x="167531" y="8663"/>
                            </a:cubicBezTo>
                            <a:cubicBezTo>
                              <a:pt x="129983" y="30750"/>
                              <a:pt x="141026" y="125724"/>
                              <a:pt x="114522" y="167689"/>
                            </a:cubicBezTo>
                            <a:cubicBezTo>
                              <a:pt x="88018" y="209654"/>
                              <a:pt x="21757" y="214071"/>
                              <a:pt x="8505" y="260454"/>
                            </a:cubicBezTo>
                            <a:cubicBezTo>
                              <a:pt x="-4747" y="306837"/>
                              <a:pt x="-6956" y="397394"/>
                              <a:pt x="35009" y="445985"/>
                            </a:cubicBezTo>
                            <a:cubicBezTo>
                              <a:pt x="76974" y="494576"/>
                              <a:pt x="149861" y="558628"/>
                              <a:pt x="260296" y="552002"/>
                            </a:cubicBezTo>
                            <a:cubicBezTo>
                              <a:pt x="370731" y="545376"/>
                              <a:pt x="646818" y="432733"/>
                              <a:pt x="697618" y="366472"/>
                            </a:cubicBezTo>
                            <a:close/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78" name="任意多边形: 形状 177"/>
                      <p:cNvSpPr/>
                      <p:nvPr/>
                    </p:nvSpPr>
                    <p:spPr>
                      <a:xfrm>
                        <a:off x="4908149" y="4691270"/>
                        <a:ext cx="631260" cy="619974"/>
                      </a:xfrm>
                      <a:custGeom>
                        <a:avLst/>
                        <a:gdLst>
                          <a:gd name="connsiteX0" fmla="*/ 618008 w 631260"/>
                          <a:gd name="connsiteY0" fmla="*/ 0 h 619974"/>
                          <a:gd name="connsiteX1" fmla="*/ 167434 w 631260"/>
                          <a:gd name="connsiteY1" fmla="*/ 225287 h 619974"/>
                          <a:gd name="connsiteX2" fmla="*/ 21660 w 631260"/>
                          <a:gd name="connsiteY2" fmla="*/ 318052 h 619974"/>
                          <a:gd name="connsiteX3" fmla="*/ 21660 w 631260"/>
                          <a:gd name="connsiteY3" fmla="*/ 516834 h 619974"/>
                          <a:gd name="connsiteX4" fmla="*/ 220442 w 631260"/>
                          <a:gd name="connsiteY4" fmla="*/ 556591 h 619974"/>
                          <a:gd name="connsiteX5" fmla="*/ 326460 w 631260"/>
                          <a:gd name="connsiteY5" fmla="*/ 477078 h 619974"/>
                          <a:gd name="connsiteX6" fmla="*/ 339712 w 631260"/>
                          <a:gd name="connsiteY6" fmla="*/ 609600 h 619974"/>
                          <a:gd name="connsiteX7" fmla="*/ 564999 w 631260"/>
                          <a:gd name="connsiteY7" fmla="*/ 596347 h 619974"/>
                          <a:gd name="connsiteX8" fmla="*/ 631260 w 631260"/>
                          <a:gd name="connsiteY8" fmla="*/ 477078 h 6199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631260" h="619974">
                            <a:moveTo>
                              <a:pt x="618008" y="0"/>
                            </a:moveTo>
                            <a:lnTo>
                              <a:pt x="167434" y="225287"/>
                            </a:lnTo>
                            <a:cubicBezTo>
                              <a:pt x="68043" y="278296"/>
                              <a:pt x="45956" y="269461"/>
                              <a:pt x="21660" y="318052"/>
                            </a:cubicBezTo>
                            <a:cubicBezTo>
                              <a:pt x="-2636" y="366643"/>
                              <a:pt x="-11470" y="477078"/>
                              <a:pt x="21660" y="516834"/>
                            </a:cubicBezTo>
                            <a:cubicBezTo>
                              <a:pt x="54790" y="556590"/>
                              <a:pt x="169642" y="563217"/>
                              <a:pt x="220442" y="556591"/>
                            </a:cubicBezTo>
                            <a:cubicBezTo>
                              <a:pt x="271242" y="549965"/>
                              <a:pt x="306582" y="468243"/>
                              <a:pt x="326460" y="477078"/>
                            </a:cubicBezTo>
                            <a:cubicBezTo>
                              <a:pt x="346338" y="485913"/>
                              <a:pt x="299956" y="589722"/>
                              <a:pt x="339712" y="609600"/>
                            </a:cubicBezTo>
                            <a:cubicBezTo>
                              <a:pt x="379468" y="629478"/>
                              <a:pt x="516408" y="618434"/>
                              <a:pt x="564999" y="596347"/>
                            </a:cubicBezTo>
                            <a:cubicBezTo>
                              <a:pt x="613590" y="574260"/>
                              <a:pt x="622425" y="525669"/>
                              <a:pt x="631260" y="477078"/>
                            </a:cubicBez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79" name="任意多边形: 形状 178"/>
                      <p:cNvSpPr/>
                      <p:nvPr/>
                    </p:nvSpPr>
                    <p:spPr>
                      <a:xfrm>
                        <a:off x="5618922" y="4200939"/>
                        <a:ext cx="106802" cy="437322"/>
                      </a:xfrm>
                      <a:custGeom>
                        <a:avLst/>
                        <a:gdLst>
                          <a:gd name="connsiteX0" fmla="*/ 39756 w 106802"/>
                          <a:gd name="connsiteY0" fmla="*/ 0 h 437322"/>
                          <a:gd name="connsiteX1" fmla="*/ 106017 w 106802"/>
                          <a:gd name="connsiteY1" fmla="*/ 106018 h 437322"/>
                          <a:gd name="connsiteX2" fmla="*/ 0 w 106802"/>
                          <a:gd name="connsiteY2" fmla="*/ 437322 h 43732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06802" h="437322">
                            <a:moveTo>
                              <a:pt x="39756" y="0"/>
                            </a:moveTo>
                            <a:cubicBezTo>
                              <a:pt x="76199" y="16565"/>
                              <a:pt x="112643" y="33131"/>
                              <a:pt x="106017" y="106018"/>
                            </a:cubicBezTo>
                            <a:cubicBezTo>
                              <a:pt x="99391" y="178905"/>
                              <a:pt x="49695" y="308113"/>
                              <a:pt x="0" y="437322"/>
                            </a:cubicBez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80" name="任意多边形: 形状 179"/>
                      <p:cNvSpPr/>
                      <p:nvPr/>
                    </p:nvSpPr>
                    <p:spPr>
                      <a:xfrm>
                        <a:off x="5632174" y="4280452"/>
                        <a:ext cx="145774" cy="304800"/>
                      </a:xfrm>
                      <a:custGeom>
                        <a:avLst/>
                        <a:gdLst>
                          <a:gd name="connsiteX0" fmla="*/ 145774 w 145774"/>
                          <a:gd name="connsiteY0" fmla="*/ 0 h 304800"/>
                          <a:gd name="connsiteX1" fmla="*/ 119269 w 145774"/>
                          <a:gd name="connsiteY1" fmla="*/ 172278 h 304800"/>
                          <a:gd name="connsiteX2" fmla="*/ 0 w 145774"/>
                          <a:gd name="connsiteY2" fmla="*/ 304800 h 3048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45774" h="304800">
                            <a:moveTo>
                              <a:pt x="145774" y="0"/>
                            </a:moveTo>
                            <a:cubicBezTo>
                              <a:pt x="144669" y="60739"/>
                              <a:pt x="143565" y="121478"/>
                              <a:pt x="119269" y="172278"/>
                            </a:cubicBezTo>
                            <a:cubicBezTo>
                              <a:pt x="94973" y="223078"/>
                              <a:pt x="47486" y="263939"/>
                              <a:pt x="0" y="304800"/>
                            </a:cubicBez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81" name="任意多边形: 形状 180"/>
                      <p:cNvSpPr/>
                      <p:nvPr/>
                    </p:nvSpPr>
                    <p:spPr>
                      <a:xfrm>
                        <a:off x="5671930" y="4530019"/>
                        <a:ext cx="304800" cy="121494"/>
                      </a:xfrm>
                      <a:custGeom>
                        <a:avLst/>
                        <a:gdLst>
                          <a:gd name="connsiteX0" fmla="*/ 0 w 304800"/>
                          <a:gd name="connsiteY0" fmla="*/ 121494 h 121494"/>
                          <a:gd name="connsiteX1" fmla="*/ 225287 w 304800"/>
                          <a:gd name="connsiteY1" fmla="*/ 2224 h 121494"/>
                          <a:gd name="connsiteX2" fmla="*/ 304800 w 304800"/>
                          <a:gd name="connsiteY2" fmla="*/ 55233 h 12149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304800" h="121494">
                            <a:moveTo>
                              <a:pt x="0" y="121494"/>
                            </a:moveTo>
                            <a:cubicBezTo>
                              <a:pt x="87243" y="67380"/>
                              <a:pt x="174487" y="13267"/>
                              <a:pt x="225287" y="2224"/>
                            </a:cubicBezTo>
                            <a:cubicBezTo>
                              <a:pt x="276087" y="-8820"/>
                              <a:pt x="290443" y="23206"/>
                              <a:pt x="304800" y="55233"/>
                            </a:cubicBez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82" name="任意多边形: 形状 181"/>
                      <p:cNvSpPr/>
                      <p:nvPr/>
                    </p:nvSpPr>
                    <p:spPr>
                      <a:xfrm>
                        <a:off x="5643931" y="4691270"/>
                        <a:ext cx="70966" cy="291547"/>
                      </a:xfrm>
                      <a:custGeom>
                        <a:avLst/>
                        <a:gdLst>
                          <a:gd name="connsiteX0" fmla="*/ 27999 w 70966"/>
                          <a:gd name="connsiteY0" fmla="*/ 0 h 291547"/>
                          <a:gd name="connsiteX1" fmla="*/ 1495 w 70966"/>
                          <a:gd name="connsiteY1" fmla="*/ 172278 h 291547"/>
                          <a:gd name="connsiteX2" fmla="*/ 67756 w 70966"/>
                          <a:gd name="connsiteY2" fmla="*/ 225287 h 291547"/>
                          <a:gd name="connsiteX3" fmla="*/ 54504 w 70966"/>
                          <a:gd name="connsiteY3" fmla="*/ 291547 h 2915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0966" h="291547">
                            <a:moveTo>
                              <a:pt x="27999" y="0"/>
                            </a:moveTo>
                            <a:cubicBezTo>
                              <a:pt x="11434" y="67365"/>
                              <a:pt x="-5131" y="134730"/>
                              <a:pt x="1495" y="172278"/>
                            </a:cubicBezTo>
                            <a:cubicBezTo>
                              <a:pt x="8121" y="209826"/>
                              <a:pt x="58921" y="205409"/>
                              <a:pt x="67756" y="225287"/>
                            </a:cubicBezTo>
                            <a:cubicBezTo>
                              <a:pt x="76591" y="245165"/>
                              <a:pt x="65547" y="268356"/>
                              <a:pt x="54504" y="291547"/>
                            </a:cubicBez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83" name="任意多边形: 形状 182"/>
                      <p:cNvSpPr/>
                      <p:nvPr/>
                    </p:nvSpPr>
                    <p:spPr>
                      <a:xfrm>
                        <a:off x="5379958" y="4797287"/>
                        <a:ext cx="172703" cy="225287"/>
                      </a:xfrm>
                      <a:custGeom>
                        <a:avLst/>
                        <a:gdLst>
                          <a:gd name="connsiteX0" fmla="*/ 172703 w 172703"/>
                          <a:gd name="connsiteY0" fmla="*/ 0 h 225287"/>
                          <a:gd name="connsiteX1" fmla="*/ 26929 w 172703"/>
                          <a:gd name="connsiteY1" fmla="*/ 92765 h 225287"/>
                          <a:gd name="connsiteX2" fmla="*/ 425 w 172703"/>
                          <a:gd name="connsiteY2" fmla="*/ 225287 h 2252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72703" h="225287">
                            <a:moveTo>
                              <a:pt x="172703" y="0"/>
                            </a:moveTo>
                            <a:cubicBezTo>
                              <a:pt x="114172" y="27608"/>
                              <a:pt x="55642" y="55217"/>
                              <a:pt x="26929" y="92765"/>
                            </a:cubicBezTo>
                            <a:cubicBezTo>
                              <a:pt x="-1784" y="130313"/>
                              <a:pt x="-680" y="177800"/>
                              <a:pt x="425" y="225287"/>
                            </a:cubicBez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84" name="任意多边形: 形状 183"/>
                      <p:cNvSpPr/>
                      <p:nvPr/>
                    </p:nvSpPr>
                    <p:spPr>
                      <a:xfrm>
                        <a:off x="5234609" y="4491182"/>
                        <a:ext cx="371061" cy="120575"/>
                      </a:xfrm>
                      <a:custGeom>
                        <a:avLst/>
                        <a:gdLst>
                          <a:gd name="connsiteX0" fmla="*/ 0 w 371061"/>
                          <a:gd name="connsiteY0" fmla="*/ 67566 h 120575"/>
                          <a:gd name="connsiteX1" fmla="*/ 92765 w 371061"/>
                          <a:gd name="connsiteY1" fmla="*/ 1305 h 120575"/>
                          <a:gd name="connsiteX2" fmla="*/ 371061 w 371061"/>
                          <a:gd name="connsiteY2" fmla="*/ 120575 h 120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371061" h="120575">
                            <a:moveTo>
                              <a:pt x="0" y="67566"/>
                            </a:moveTo>
                            <a:cubicBezTo>
                              <a:pt x="15460" y="30018"/>
                              <a:pt x="30921" y="-7530"/>
                              <a:pt x="92765" y="1305"/>
                            </a:cubicBezTo>
                            <a:cubicBezTo>
                              <a:pt x="154609" y="10140"/>
                              <a:pt x="262835" y="65357"/>
                              <a:pt x="371061" y="120575"/>
                            </a:cubicBez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</p:grpSp>
                <p:grpSp>
                  <p:nvGrpSpPr>
                    <p:cNvPr id="153" name="组合 152"/>
                    <p:cNvGrpSpPr/>
                    <p:nvPr/>
                  </p:nvGrpSpPr>
                  <p:grpSpPr>
                    <a:xfrm rot="4184390">
                      <a:off x="5054201" y="3819298"/>
                      <a:ext cx="618541" cy="551971"/>
                      <a:chOff x="5168232" y="2722522"/>
                      <a:chExt cx="569684" cy="390987"/>
                    </a:xfrm>
                    <a:grpFill/>
                  </p:grpSpPr>
                  <p:sp>
                    <p:nvSpPr>
                      <p:cNvPr id="154" name="任意多边形: 形状 153"/>
                      <p:cNvSpPr/>
                      <p:nvPr/>
                    </p:nvSpPr>
                    <p:spPr>
                      <a:xfrm>
                        <a:off x="5243451" y="2772186"/>
                        <a:ext cx="408952" cy="323716"/>
                      </a:xfrm>
                      <a:custGeom>
                        <a:avLst/>
                        <a:gdLst>
                          <a:gd name="connsiteX0" fmla="*/ 30915 w 525667"/>
                          <a:gd name="connsiteY0" fmla="*/ 342076 h 529485"/>
                          <a:gd name="connsiteX1" fmla="*/ 30915 w 525667"/>
                          <a:gd name="connsiteY1" fmla="*/ 37276 h 529485"/>
                          <a:gd name="connsiteX2" fmla="*/ 322463 w 525667"/>
                          <a:gd name="connsiteY2" fmla="*/ 37276 h 529485"/>
                          <a:gd name="connsiteX3" fmla="*/ 521246 w 525667"/>
                          <a:gd name="connsiteY3" fmla="*/ 328824 h 529485"/>
                          <a:gd name="connsiteX4" fmla="*/ 441733 w 525667"/>
                          <a:gd name="connsiteY4" fmla="*/ 527606 h 529485"/>
                          <a:gd name="connsiteX5" fmla="*/ 229698 w 525667"/>
                          <a:gd name="connsiteY5" fmla="*/ 421589 h 529485"/>
                          <a:gd name="connsiteX6" fmla="*/ 30915 w 525667"/>
                          <a:gd name="connsiteY6" fmla="*/ 342076 h 5294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525667" h="529485">
                            <a:moveTo>
                              <a:pt x="30915" y="342076"/>
                            </a:moveTo>
                            <a:cubicBezTo>
                              <a:pt x="-2216" y="278024"/>
                              <a:pt x="-17676" y="88076"/>
                              <a:pt x="30915" y="37276"/>
                            </a:cubicBezTo>
                            <a:cubicBezTo>
                              <a:pt x="79506" y="-13524"/>
                              <a:pt x="240741" y="-11315"/>
                              <a:pt x="322463" y="37276"/>
                            </a:cubicBezTo>
                            <a:cubicBezTo>
                              <a:pt x="404185" y="85867"/>
                              <a:pt x="501368" y="247102"/>
                              <a:pt x="521246" y="328824"/>
                            </a:cubicBezTo>
                            <a:cubicBezTo>
                              <a:pt x="541124" y="410546"/>
                              <a:pt x="490324" y="512145"/>
                              <a:pt x="441733" y="527606"/>
                            </a:cubicBezTo>
                            <a:cubicBezTo>
                              <a:pt x="393142" y="543067"/>
                              <a:pt x="302585" y="459137"/>
                              <a:pt x="229698" y="421589"/>
                            </a:cubicBezTo>
                            <a:cubicBezTo>
                              <a:pt x="156811" y="384041"/>
                              <a:pt x="64046" y="406128"/>
                              <a:pt x="30915" y="342076"/>
                            </a:cubicBezTo>
                            <a:close/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55" name="椭圆 154"/>
                      <p:cNvSpPr/>
                      <p:nvPr/>
                    </p:nvSpPr>
                    <p:spPr>
                      <a:xfrm flipV="1">
                        <a:off x="5287503" y="2745382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56" name="椭圆 155"/>
                      <p:cNvSpPr/>
                      <p:nvPr/>
                    </p:nvSpPr>
                    <p:spPr>
                      <a:xfrm flipV="1">
                        <a:off x="5360934" y="2722522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57" name="椭圆 156"/>
                      <p:cNvSpPr/>
                      <p:nvPr/>
                    </p:nvSpPr>
                    <p:spPr>
                      <a:xfrm flipV="1">
                        <a:off x="5592303" y="3050182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58" name="椭圆 157"/>
                      <p:cNvSpPr/>
                      <p:nvPr/>
                    </p:nvSpPr>
                    <p:spPr>
                      <a:xfrm flipV="1">
                        <a:off x="5427081" y="2735925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59" name="椭圆 158"/>
                      <p:cNvSpPr/>
                      <p:nvPr/>
                    </p:nvSpPr>
                    <p:spPr>
                      <a:xfrm rot="302439" flipV="1">
                        <a:off x="5513144" y="2759084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60" name="椭圆 159"/>
                      <p:cNvSpPr/>
                      <p:nvPr/>
                    </p:nvSpPr>
                    <p:spPr>
                      <a:xfrm flipV="1">
                        <a:off x="5559229" y="2817905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61" name="椭圆 160"/>
                      <p:cNvSpPr/>
                      <p:nvPr/>
                    </p:nvSpPr>
                    <p:spPr>
                      <a:xfrm flipV="1">
                        <a:off x="5605622" y="2859330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62" name="椭圆 161"/>
                      <p:cNvSpPr/>
                      <p:nvPr/>
                    </p:nvSpPr>
                    <p:spPr>
                      <a:xfrm flipV="1">
                        <a:off x="5652402" y="2939997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63" name="椭圆 162"/>
                      <p:cNvSpPr/>
                      <p:nvPr/>
                    </p:nvSpPr>
                    <p:spPr>
                      <a:xfrm flipV="1">
                        <a:off x="5671769" y="3027322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64" name="椭圆 163"/>
                      <p:cNvSpPr/>
                      <p:nvPr/>
                    </p:nvSpPr>
                    <p:spPr>
                      <a:xfrm flipV="1">
                        <a:off x="5227935" y="2762990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65" name="椭圆 164"/>
                      <p:cNvSpPr/>
                      <p:nvPr/>
                    </p:nvSpPr>
                    <p:spPr>
                      <a:xfrm flipV="1">
                        <a:off x="5181301" y="2811477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66" name="任意多边形: 形状 165"/>
                      <p:cNvSpPr/>
                      <p:nvPr/>
                    </p:nvSpPr>
                    <p:spPr>
                      <a:xfrm rot="482638">
                        <a:off x="5314453" y="2876485"/>
                        <a:ext cx="252341" cy="128569"/>
                      </a:xfrm>
                      <a:custGeom>
                        <a:avLst/>
                        <a:gdLst>
                          <a:gd name="connsiteX0" fmla="*/ 40699 w 439092"/>
                          <a:gd name="connsiteY0" fmla="*/ 106057 h 516965"/>
                          <a:gd name="connsiteX1" fmla="*/ 80455 w 439092"/>
                          <a:gd name="connsiteY1" fmla="*/ 40 h 516965"/>
                          <a:gd name="connsiteX2" fmla="*/ 252734 w 439092"/>
                          <a:gd name="connsiteY2" fmla="*/ 92805 h 516965"/>
                          <a:gd name="connsiteX3" fmla="*/ 398508 w 439092"/>
                          <a:gd name="connsiteY3" fmla="*/ 39796 h 516965"/>
                          <a:gd name="connsiteX4" fmla="*/ 438264 w 439092"/>
                          <a:gd name="connsiteY4" fmla="*/ 225327 h 516965"/>
                          <a:gd name="connsiteX5" fmla="*/ 372003 w 439092"/>
                          <a:gd name="connsiteY5" fmla="*/ 331344 h 516965"/>
                          <a:gd name="connsiteX6" fmla="*/ 358751 w 439092"/>
                          <a:gd name="connsiteY6" fmla="*/ 477118 h 516965"/>
                          <a:gd name="connsiteX7" fmla="*/ 173221 w 439092"/>
                          <a:gd name="connsiteY7" fmla="*/ 503622 h 516965"/>
                          <a:gd name="connsiteX8" fmla="*/ 252734 w 439092"/>
                          <a:gd name="connsiteY8" fmla="*/ 291587 h 516965"/>
                          <a:gd name="connsiteX9" fmla="*/ 14195 w 439092"/>
                          <a:gd name="connsiteY9" fmla="*/ 278335 h 516965"/>
                          <a:gd name="connsiteX10" fmla="*/ 40699 w 439092"/>
                          <a:gd name="connsiteY10" fmla="*/ 106057 h 516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39092" h="516965">
                            <a:moveTo>
                              <a:pt x="40699" y="106057"/>
                            </a:moveTo>
                            <a:cubicBezTo>
                              <a:pt x="51742" y="59675"/>
                              <a:pt x="45116" y="2249"/>
                              <a:pt x="80455" y="40"/>
                            </a:cubicBezTo>
                            <a:cubicBezTo>
                              <a:pt x="115794" y="-2169"/>
                              <a:pt x="199725" y="86179"/>
                              <a:pt x="252734" y="92805"/>
                            </a:cubicBezTo>
                            <a:cubicBezTo>
                              <a:pt x="305743" y="99431"/>
                              <a:pt x="367586" y="17709"/>
                              <a:pt x="398508" y="39796"/>
                            </a:cubicBezTo>
                            <a:cubicBezTo>
                              <a:pt x="429430" y="61883"/>
                              <a:pt x="442682" y="176736"/>
                              <a:pt x="438264" y="225327"/>
                            </a:cubicBezTo>
                            <a:cubicBezTo>
                              <a:pt x="433846" y="273918"/>
                              <a:pt x="385255" y="289379"/>
                              <a:pt x="372003" y="331344"/>
                            </a:cubicBezTo>
                            <a:cubicBezTo>
                              <a:pt x="358751" y="373309"/>
                              <a:pt x="391881" y="448405"/>
                              <a:pt x="358751" y="477118"/>
                            </a:cubicBezTo>
                            <a:cubicBezTo>
                              <a:pt x="325621" y="505831"/>
                              <a:pt x="190890" y="534544"/>
                              <a:pt x="173221" y="503622"/>
                            </a:cubicBezTo>
                            <a:cubicBezTo>
                              <a:pt x="155552" y="472700"/>
                              <a:pt x="279238" y="329135"/>
                              <a:pt x="252734" y="291587"/>
                            </a:cubicBezTo>
                            <a:cubicBezTo>
                              <a:pt x="226230" y="254039"/>
                              <a:pt x="53951" y="307048"/>
                              <a:pt x="14195" y="278335"/>
                            </a:cubicBezTo>
                            <a:cubicBezTo>
                              <a:pt x="-25561" y="249622"/>
                              <a:pt x="29656" y="152439"/>
                              <a:pt x="40699" y="106057"/>
                            </a:cubicBezTo>
                            <a:close/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67" name="椭圆 166"/>
                      <p:cNvSpPr/>
                      <p:nvPr/>
                    </p:nvSpPr>
                    <p:spPr>
                      <a:xfrm flipV="1">
                        <a:off x="5380335" y="2915390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68" name="椭圆 167"/>
                      <p:cNvSpPr/>
                      <p:nvPr/>
                    </p:nvSpPr>
                    <p:spPr>
                      <a:xfrm flipV="1">
                        <a:off x="5532735" y="3067790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69" name="椭圆 168"/>
                      <p:cNvSpPr/>
                      <p:nvPr/>
                    </p:nvSpPr>
                    <p:spPr>
                      <a:xfrm flipV="1">
                        <a:off x="5168232" y="2891772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70" name="椭圆 169"/>
                      <p:cNvSpPr/>
                      <p:nvPr/>
                    </p:nvSpPr>
                    <p:spPr>
                      <a:xfrm flipV="1">
                        <a:off x="5214374" y="2973843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71" name="椭圆 170"/>
                      <p:cNvSpPr/>
                      <p:nvPr/>
                    </p:nvSpPr>
                    <p:spPr>
                      <a:xfrm flipV="1">
                        <a:off x="5260766" y="3010104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72" name="椭圆 171"/>
                      <p:cNvSpPr/>
                      <p:nvPr/>
                    </p:nvSpPr>
                    <p:spPr>
                      <a:xfrm flipV="1">
                        <a:off x="5347261" y="3054158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73" name="椭圆 172"/>
                      <p:cNvSpPr/>
                      <p:nvPr/>
                    </p:nvSpPr>
                    <p:spPr>
                      <a:xfrm flipV="1">
                        <a:off x="5418976" y="3060699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</p:grpSp>
              </p:grpSp>
              <p:sp>
                <p:nvSpPr>
                  <p:cNvPr id="147" name="任意多边形: 形状 146"/>
                  <p:cNvSpPr/>
                  <p:nvPr/>
                </p:nvSpPr>
                <p:spPr>
                  <a:xfrm>
                    <a:off x="5934375" y="5168348"/>
                    <a:ext cx="573920" cy="686677"/>
                  </a:xfrm>
                  <a:custGeom>
                    <a:avLst/>
                    <a:gdLst>
                      <a:gd name="connsiteX0" fmla="*/ 68860 w 573920"/>
                      <a:gd name="connsiteY0" fmla="*/ 26504 h 686677"/>
                      <a:gd name="connsiteX1" fmla="*/ 2599 w 573920"/>
                      <a:gd name="connsiteY1" fmla="*/ 238539 h 686677"/>
                      <a:gd name="connsiteX2" fmla="*/ 148373 w 573920"/>
                      <a:gd name="connsiteY2" fmla="*/ 503582 h 686677"/>
                      <a:gd name="connsiteX3" fmla="*/ 506182 w 573920"/>
                      <a:gd name="connsiteY3" fmla="*/ 662609 h 686677"/>
                      <a:gd name="connsiteX4" fmla="*/ 559190 w 573920"/>
                      <a:gd name="connsiteY4" fmla="*/ 649356 h 686677"/>
                      <a:gd name="connsiteX5" fmla="*/ 559190 w 573920"/>
                      <a:gd name="connsiteY5" fmla="*/ 318052 h 686677"/>
                      <a:gd name="connsiteX6" fmla="*/ 572442 w 573920"/>
                      <a:gd name="connsiteY6" fmla="*/ 132522 h 686677"/>
                      <a:gd name="connsiteX7" fmla="*/ 519434 w 573920"/>
                      <a:gd name="connsiteY7" fmla="*/ 53009 h 686677"/>
                      <a:gd name="connsiteX8" fmla="*/ 400164 w 573920"/>
                      <a:gd name="connsiteY8" fmla="*/ 0 h 686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3920" h="686677">
                        <a:moveTo>
                          <a:pt x="68860" y="26504"/>
                        </a:moveTo>
                        <a:cubicBezTo>
                          <a:pt x="29103" y="92765"/>
                          <a:pt x="-10653" y="159026"/>
                          <a:pt x="2599" y="238539"/>
                        </a:cubicBezTo>
                        <a:cubicBezTo>
                          <a:pt x="15851" y="318052"/>
                          <a:pt x="64442" y="432904"/>
                          <a:pt x="148373" y="503582"/>
                        </a:cubicBezTo>
                        <a:cubicBezTo>
                          <a:pt x="232304" y="574260"/>
                          <a:pt x="506182" y="662609"/>
                          <a:pt x="506182" y="662609"/>
                        </a:cubicBezTo>
                        <a:cubicBezTo>
                          <a:pt x="574651" y="686905"/>
                          <a:pt x="550355" y="706782"/>
                          <a:pt x="559190" y="649356"/>
                        </a:cubicBezTo>
                        <a:cubicBezTo>
                          <a:pt x="568025" y="591930"/>
                          <a:pt x="556981" y="404191"/>
                          <a:pt x="559190" y="318052"/>
                        </a:cubicBezTo>
                        <a:cubicBezTo>
                          <a:pt x="561399" y="231913"/>
                          <a:pt x="579068" y="176696"/>
                          <a:pt x="572442" y="132522"/>
                        </a:cubicBezTo>
                        <a:cubicBezTo>
                          <a:pt x="565816" y="88348"/>
                          <a:pt x="548147" y="75096"/>
                          <a:pt x="519434" y="53009"/>
                        </a:cubicBezTo>
                        <a:cubicBezTo>
                          <a:pt x="490721" y="30922"/>
                          <a:pt x="445442" y="15461"/>
                          <a:pt x="400164" y="0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8" name="任意多边形: 形状 147"/>
                  <p:cNvSpPr/>
                  <p:nvPr/>
                </p:nvSpPr>
                <p:spPr>
                  <a:xfrm>
                    <a:off x="6189767" y="5221357"/>
                    <a:ext cx="290546" cy="622852"/>
                  </a:xfrm>
                  <a:custGeom>
                    <a:avLst/>
                    <a:gdLst>
                      <a:gd name="connsiteX0" fmla="*/ 25503 w 290546"/>
                      <a:gd name="connsiteY0" fmla="*/ 0 h 622852"/>
                      <a:gd name="connsiteX1" fmla="*/ 25503 w 290546"/>
                      <a:gd name="connsiteY1" fmla="*/ 291547 h 622852"/>
                      <a:gd name="connsiteX2" fmla="*/ 290546 w 290546"/>
                      <a:gd name="connsiteY2" fmla="*/ 622852 h 622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90546" h="622852">
                        <a:moveTo>
                          <a:pt x="25503" y="0"/>
                        </a:moveTo>
                        <a:cubicBezTo>
                          <a:pt x="3416" y="93869"/>
                          <a:pt x="-18671" y="187738"/>
                          <a:pt x="25503" y="291547"/>
                        </a:cubicBezTo>
                        <a:cubicBezTo>
                          <a:pt x="69677" y="395356"/>
                          <a:pt x="180111" y="509104"/>
                          <a:pt x="290546" y="622852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9" name="任意多边形: 形状 148"/>
                  <p:cNvSpPr/>
                  <p:nvPr/>
                </p:nvSpPr>
                <p:spPr>
                  <a:xfrm>
                    <a:off x="6056243" y="5274365"/>
                    <a:ext cx="159027" cy="172278"/>
                  </a:xfrm>
                  <a:custGeom>
                    <a:avLst/>
                    <a:gdLst>
                      <a:gd name="connsiteX0" fmla="*/ 159027 w 159027"/>
                      <a:gd name="connsiteY0" fmla="*/ 0 h 172278"/>
                      <a:gd name="connsiteX1" fmla="*/ 0 w 159027"/>
                      <a:gd name="connsiteY1" fmla="*/ 172278 h 172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9027" h="172278">
                        <a:moveTo>
                          <a:pt x="159027" y="0"/>
                        </a:moveTo>
                        <a:lnTo>
                          <a:pt x="0" y="172278"/>
                        </a:ln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0" name="任意多边形: 形状 149"/>
                  <p:cNvSpPr/>
                  <p:nvPr/>
                </p:nvSpPr>
                <p:spPr>
                  <a:xfrm>
                    <a:off x="6202017" y="5442312"/>
                    <a:ext cx="198783" cy="83845"/>
                  </a:xfrm>
                  <a:custGeom>
                    <a:avLst/>
                    <a:gdLst>
                      <a:gd name="connsiteX0" fmla="*/ 0 w 198783"/>
                      <a:gd name="connsiteY0" fmla="*/ 17584 h 83845"/>
                      <a:gd name="connsiteX1" fmla="*/ 92766 w 198783"/>
                      <a:gd name="connsiteY1" fmla="*/ 4331 h 83845"/>
                      <a:gd name="connsiteX2" fmla="*/ 198783 w 198783"/>
                      <a:gd name="connsiteY2" fmla="*/ 83845 h 838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8783" h="83845">
                        <a:moveTo>
                          <a:pt x="0" y="17584"/>
                        </a:moveTo>
                        <a:cubicBezTo>
                          <a:pt x="29818" y="5435"/>
                          <a:pt x="59636" y="-6713"/>
                          <a:pt x="92766" y="4331"/>
                        </a:cubicBezTo>
                        <a:cubicBezTo>
                          <a:pt x="125897" y="15374"/>
                          <a:pt x="162340" y="49609"/>
                          <a:pt x="198783" y="83845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1" name="任意多边形: 形状 150"/>
                  <p:cNvSpPr/>
                  <p:nvPr/>
                </p:nvSpPr>
                <p:spPr>
                  <a:xfrm>
                    <a:off x="6214505" y="5605670"/>
                    <a:ext cx="53773" cy="172278"/>
                  </a:xfrm>
                  <a:custGeom>
                    <a:avLst/>
                    <a:gdLst>
                      <a:gd name="connsiteX0" fmla="*/ 27269 w 53773"/>
                      <a:gd name="connsiteY0" fmla="*/ 0 h 172278"/>
                      <a:gd name="connsiteX1" fmla="*/ 765 w 53773"/>
                      <a:gd name="connsiteY1" fmla="*/ 106017 h 172278"/>
                      <a:gd name="connsiteX2" fmla="*/ 53773 w 53773"/>
                      <a:gd name="connsiteY2" fmla="*/ 172278 h 172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3773" h="172278">
                        <a:moveTo>
                          <a:pt x="27269" y="0"/>
                        </a:moveTo>
                        <a:cubicBezTo>
                          <a:pt x="11808" y="38652"/>
                          <a:pt x="-3652" y="77304"/>
                          <a:pt x="765" y="106017"/>
                        </a:cubicBezTo>
                        <a:cubicBezTo>
                          <a:pt x="5182" y="134730"/>
                          <a:pt x="29477" y="153504"/>
                          <a:pt x="53773" y="172278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45" name="任意多边形: 形状 144"/>
                <p:cNvSpPr/>
                <p:nvPr/>
              </p:nvSpPr>
              <p:spPr>
                <a:xfrm>
                  <a:off x="6374296" y="5057821"/>
                  <a:ext cx="433717" cy="260238"/>
                </a:xfrm>
                <a:custGeom>
                  <a:avLst/>
                  <a:gdLst>
                    <a:gd name="connsiteX0" fmla="*/ 0 w 433717"/>
                    <a:gd name="connsiteY0" fmla="*/ 31014 h 260238"/>
                    <a:gd name="connsiteX1" fmla="*/ 212034 w 433717"/>
                    <a:gd name="connsiteY1" fmla="*/ 17762 h 260238"/>
                    <a:gd name="connsiteX2" fmla="*/ 344556 w 433717"/>
                    <a:gd name="connsiteY2" fmla="*/ 243049 h 260238"/>
                    <a:gd name="connsiteX3" fmla="*/ 424069 w 433717"/>
                    <a:gd name="connsiteY3" fmla="*/ 243049 h 260238"/>
                    <a:gd name="connsiteX4" fmla="*/ 119269 w 433717"/>
                    <a:gd name="connsiteY4" fmla="*/ 229796 h 260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717" h="260238">
                      <a:moveTo>
                        <a:pt x="0" y="31014"/>
                      </a:moveTo>
                      <a:cubicBezTo>
                        <a:pt x="77304" y="6718"/>
                        <a:pt x="154608" y="-17577"/>
                        <a:pt x="212034" y="17762"/>
                      </a:cubicBezTo>
                      <a:cubicBezTo>
                        <a:pt x="269460" y="53101"/>
                        <a:pt x="309217" y="205501"/>
                        <a:pt x="344556" y="243049"/>
                      </a:cubicBezTo>
                      <a:cubicBezTo>
                        <a:pt x="379895" y="280597"/>
                        <a:pt x="461617" y="245258"/>
                        <a:pt x="424069" y="243049"/>
                      </a:cubicBezTo>
                      <a:cubicBezTo>
                        <a:pt x="386521" y="240840"/>
                        <a:pt x="252895" y="235318"/>
                        <a:pt x="119269" y="229796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5" name="组合 84"/>
              <p:cNvGrpSpPr/>
              <p:nvPr/>
            </p:nvGrpSpPr>
            <p:grpSpPr>
              <a:xfrm rot="1539345">
                <a:off x="4696984" y="1800644"/>
                <a:ext cx="1720827" cy="1601635"/>
                <a:chOff x="3493806" y="106934"/>
                <a:chExt cx="2955878" cy="3702211"/>
              </a:xfrm>
              <a:grpFill/>
            </p:grpSpPr>
            <p:grpSp>
              <p:nvGrpSpPr>
                <p:cNvPr id="86" name="组合 85"/>
                <p:cNvGrpSpPr/>
                <p:nvPr/>
              </p:nvGrpSpPr>
              <p:grpSpPr>
                <a:xfrm>
                  <a:off x="3493806" y="106934"/>
                  <a:ext cx="2955878" cy="3497389"/>
                  <a:chOff x="3921651" y="1245026"/>
                  <a:chExt cx="3672224" cy="4344968"/>
                </a:xfrm>
                <a:grpFill/>
              </p:grpSpPr>
              <p:grpSp>
                <p:nvGrpSpPr>
                  <p:cNvPr id="94" name="组合 93"/>
                  <p:cNvGrpSpPr/>
                  <p:nvPr/>
                </p:nvGrpSpPr>
                <p:grpSpPr>
                  <a:xfrm>
                    <a:off x="5570712" y="1721023"/>
                    <a:ext cx="2023163" cy="1525760"/>
                    <a:chOff x="5459896" y="1590261"/>
                    <a:chExt cx="2133980" cy="1656522"/>
                  </a:xfrm>
                  <a:grpFill/>
                </p:grpSpPr>
                <p:sp>
                  <p:nvSpPr>
                    <p:cNvPr id="138" name="任意多边形: 形状 137"/>
                    <p:cNvSpPr/>
                    <p:nvPr/>
                  </p:nvSpPr>
                  <p:spPr>
                    <a:xfrm>
                      <a:off x="5459896" y="1590261"/>
                      <a:ext cx="1378226" cy="1431235"/>
                    </a:xfrm>
                    <a:custGeom>
                      <a:avLst/>
                      <a:gdLst>
                        <a:gd name="connsiteX0" fmla="*/ 0 w 1378226"/>
                        <a:gd name="connsiteY0" fmla="*/ 1431235 h 1431235"/>
                        <a:gd name="connsiteX1" fmla="*/ 172278 w 1378226"/>
                        <a:gd name="connsiteY1" fmla="*/ 1086678 h 1431235"/>
                        <a:gd name="connsiteX2" fmla="*/ 265043 w 1378226"/>
                        <a:gd name="connsiteY2" fmla="*/ 675861 h 1431235"/>
                        <a:gd name="connsiteX3" fmla="*/ 715617 w 1378226"/>
                        <a:gd name="connsiteY3" fmla="*/ 251791 h 1431235"/>
                        <a:gd name="connsiteX4" fmla="*/ 1139687 w 1378226"/>
                        <a:gd name="connsiteY4" fmla="*/ 26504 h 1431235"/>
                        <a:gd name="connsiteX5" fmla="*/ 1378226 w 1378226"/>
                        <a:gd name="connsiteY5" fmla="*/ 13252 h 14312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78226" h="1431235">
                          <a:moveTo>
                            <a:pt x="0" y="1431235"/>
                          </a:moveTo>
                          <a:cubicBezTo>
                            <a:pt x="64052" y="1321904"/>
                            <a:pt x="128104" y="1212574"/>
                            <a:pt x="172278" y="1086678"/>
                          </a:cubicBezTo>
                          <a:cubicBezTo>
                            <a:pt x="216452" y="960782"/>
                            <a:pt x="174487" y="815009"/>
                            <a:pt x="265043" y="675861"/>
                          </a:cubicBezTo>
                          <a:cubicBezTo>
                            <a:pt x="355599" y="536713"/>
                            <a:pt x="569843" y="360017"/>
                            <a:pt x="715617" y="251791"/>
                          </a:cubicBezTo>
                          <a:cubicBezTo>
                            <a:pt x="861391" y="143565"/>
                            <a:pt x="1029252" y="66260"/>
                            <a:pt x="1139687" y="26504"/>
                          </a:cubicBezTo>
                          <a:cubicBezTo>
                            <a:pt x="1250122" y="-13252"/>
                            <a:pt x="1314174" y="0"/>
                            <a:pt x="1378226" y="13252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39" name="任意多边形: 形状 138"/>
                    <p:cNvSpPr/>
                    <p:nvPr/>
                  </p:nvSpPr>
                  <p:spPr>
                    <a:xfrm>
                      <a:off x="5541393" y="1739842"/>
                      <a:ext cx="1815725" cy="1505330"/>
                    </a:xfrm>
                    <a:custGeom>
                      <a:avLst/>
                      <a:gdLst>
                        <a:gd name="connsiteX0" fmla="*/ 0 w 1762539"/>
                        <a:gd name="connsiteY0" fmla="*/ 1300207 h 1300207"/>
                        <a:gd name="connsiteX1" fmla="*/ 172278 w 1762539"/>
                        <a:gd name="connsiteY1" fmla="*/ 1074920 h 1300207"/>
                        <a:gd name="connsiteX2" fmla="*/ 344557 w 1762539"/>
                        <a:gd name="connsiteY2" fmla="*/ 849633 h 1300207"/>
                        <a:gd name="connsiteX3" fmla="*/ 424070 w 1762539"/>
                        <a:gd name="connsiteY3" fmla="*/ 491824 h 1300207"/>
                        <a:gd name="connsiteX4" fmla="*/ 662609 w 1762539"/>
                        <a:gd name="connsiteY4" fmla="*/ 173772 h 1300207"/>
                        <a:gd name="connsiteX5" fmla="*/ 1152939 w 1762539"/>
                        <a:gd name="connsiteY5" fmla="*/ 14746 h 1300207"/>
                        <a:gd name="connsiteX6" fmla="*/ 1431235 w 1762539"/>
                        <a:gd name="connsiteY6" fmla="*/ 27998 h 1300207"/>
                        <a:gd name="connsiteX7" fmla="*/ 1563757 w 1762539"/>
                        <a:gd name="connsiteY7" fmla="*/ 200276 h 1300207"/>
                        <a:gd name="connsiteX8" fmla="*/ 1484244 w 1762539"/>
                        <a:gd name="connsiteY8" fmla="*/ 332798 h 1300207"/>
                        <a:gd name="connsiteX9" fmla="*/ 1630017 w 1762539"/>
                        <a:gd name="connsiteY9" fmla="*/ 359302 h 1300207"/>
                        <a:gd name="connsiteX10" fmla="*/ 1749287 w 1762539"/>
                        <a:gd name="connsiteY10" fmla="*/ 452068 h 1300207"/>
                        <a:gd name="connsiteX11" fmla="*/ 1683026 w 1762539"/>
                        <a:gd name="connsiteY11" fmla="*/ 544833 h 1300207"/>
                        <a:gd name="connsiteX12" fmla="*/ 1736035 w 1762539"/>
                        <a:gd name="connsiteY12" fmla="*/ 611094 h 1300207"/>
                        <a:gd name="connsiteX13" fmla="*/ 1762539 w 1762539"/>
                        <a:gd name="connsiteY13" fmla="*/ 611094 h 1300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762539" h="1300207">
                          <a:moveTo>
                            <a:pt x="0" y="1300207"/>
                          </a:moveTo>
                          <a:lnTo>
                            <a:pt x="172278" y="1074920"/>
                          </a:lnTo>
                          <a:cubicBezTo>
                            <a:pt x="229704" y="999824"/>
                            <a:pt x="302592" y="946816"/>
                            <a:pt x="344557" y="849633"/>
                          </a:cubicBezTo>
                          <a:cubicBezTo>
                            <a:pt x="386522" y="752450"/>
                            <a:pt x="371061" y="604467"/>
                            <a:pt x="424070" y="491824"/>
                          </a:cubicBezTo>
                          <a:cubicBezTo>
                            <a:pt x="477079" y="379181"/>
                            <a:pt x="541131" y="253285"/>
                            <a:pt x="662609" y="173772"/>
                          </a:cubicBezTo>
                          <a:cubicBezTo>
                            <a:pt x="784087" y="94259"/>
                            <a:pt x="1024835" y="39042"/>
                            <a:pt x="1152939" y="14746"/>
                          </a:cubicBezTo>
                          <a:cubicBezTo>
                            <a:pt x="1281043" y="-9550"/>
                            <a:pt x="1362765" y="-2924"/>
                            <a:pt x="1431235" y="27998"/>
                          </a:cubicBezTo>
                          <a:cubicBezTo>
                            <a:pt x="1499705" y="58920"/>
                            <a:pt x="1554922" y="149476"/>
                            <a:pt x="1563757" y="200276"/>
                          </a:cubicBezTo>
                          <a:cubicBezTo>
                            <a:pt x="1572592" y="251076"/>
                            <a:pt x="1473201" y="306294"/>
                            <a:pt x="1484244" y="332798"/>
                          </a:cubicBezTo>
                          <a:cubicBezTo>
                            <a:pt x="1495287" y="359302"/>
                            <a:pt x="1585843" y="339424"/>
                            <a:pt x="1630017" y="359302"/>
                          </a:cubicBezTo>
                          <a:cubicBezTo>
                            <a:pt x="1674191" y="379180"/>
                            <a:pt x="1740452" y="421146"/>
                            <a:pt x="1749287" y="452068"/>
                          </a:cubicBezTo>
                          <a:cubicBezTo>
                            <a:pt x="1758122" y="482990"/>
                            <a:pt x="1685235" y="518329"/>
                            <a:pt x="1683026" y="544833"/>
                          </a:cubicBezTo>
                          <a:cubicBezTo>
                            <a:pt x="1680817" y="571337"/>
                            <a:pt x="1736035" y="611094"/>
                            <a:pt x="1736035" y="611094"/>
                          </a:cubicBezTo>
                          <a:cubicBezTo>
                            <a:pt x="1749287" y="622137"/>
                            <a:pt x="1755913" y="616615"/>
                            <a:pt x="1762539" y="611094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40" name="任意多边形: 形状 139"/>
                    <p:cNvSpPr/>
                    <p:nvPr/>
                  </p:nvSpPr>
                  <p:spPr>
                    <a:xfrm>
                      <a:off x="6838122" y="1604375"/>
                      <a:ext cx="172278" cy="158164"/>
                    </a:xfrm>
                    <a:custGeom>
                      <a:avLst/>
                      <a:gdLst>
                        <a:gd name="connsiteX0" fmla="*/ 0 w 198783"/>
                        <a:gd name="connsiteY0" fmla="*/ 0 h 145774"/>
                        <a:gd name="connsiteX1" fmla="*/ 198783 w 198783"/>
                        <a:gd name="connsiteY1" fmla="*/ 145774 h 145774"/>
                        <a:gd name="connsiteX2" fmla="*/ 198783 w 198783"/>
                        <a:gd name="connsiteY2" fmla="*/ 145774 h 1457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98783" h="145774">
                          <a:moveTo>
                            <a:pt x="0" y="0"/>
                          </a:moveTo>
                          <a:lnTo>
                            <a:pt x="198783" y="145774"/>
                          </a:lnTo>
                          <a:lnTo>
                            <a:pt x="198783" y="145774"/>
                          </a:ln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41" name="任意多边形: 形状 140"/>
                    <p:cNvSpPr/>
                    <p:nvPr/>
                  </p:nvSpPr>
                  <p:spPr>
                    <a:xfrm>
                      <a:off x="5724939" y="2107096"/>
                      <a:ext cx="1338470" cy="1046921"/>
                    </a:xfrm>
                    <a:custGeom>
                      <a:avLst/>
                      <a:gdLst>
                        <a:gd name="connsiteX0" fmla="*/ 1338470 w 1338470"/>
                        <a:gd name="connsiteY0" fmla="*/ 0 h 1046921"/>
                        <a:gd name="connsiteX1" fmla="*/ 742122 w 1338470"/>
                        <a:gd name="connsiteY1" fmla="*/ 119269 h 1046921"/>
                        <a:gd name="connsiteX2" fmla="*/ 424070 w 1338470"/>
                        <a:gd name="connsiteY2" fmla="*/ 556591 h 1046921"/>
                        <a:gd name="connsiteX3" fmla="*/ 0 w 1338470"/>
                        <a:gd name="connsiteY3" fmla="*/ 1046921 h 1046921"/>
                        <a:gd name="connsiteX4" fmla="*/ 0 w 1338470"/>
                        <a:gd name="connsiteY4" fmla="*/ 1046921 h 1046921"/>
                        <a:gd name="connsiteX5" fmla="*/ 0 w 1338470"/>
                        <a:gd name="connsiteY5" fmla="*/ 1046921 h 10469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38470" h="1046921">
                          <a:moveTo>
                            <a:pt x="1338470" y="0"/>
                          </a:moveTo>
                          <a:cubicBezTo>
                            <a:pt x="1116496" y="13252"/>
                            <a:pt x="894522" y="26504"/>
                            <a:pt x="742122" y="119269"/>
                          </a:cubicBezTo>
                          <a:cubicBezTo>
                            <a:pt x="589722" y="212034"/>
                            <a:pt x="547757" y="401982"/>
                            <a:pt x="424070" y="556591"/>
                          </a:cubicBezTo>
                          <a:cubicBezTo>
                            <a:pt x="300383" y="711200"/>
                            <a:pt x="0" y="1046921"/>
                            <a:pt x="0" y="1046921"/>
                          </a:cubicBezTo>
                          <a:lnTo>
                            <a:pt x="0" y="1046921"/>
                          </a:lnTo>
                          <a:lnTo>
                            <a:pt x="0" y="1046921"/>
                          </a:ln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42" name="任意多边形: 形状 141"/>
                    <p:cNvSpPr/>
                    <p:nvPr/>
                  </p:nvSpPr>
                  <p:spPr>
                    <a:xfrm>
                      <a:off x="5703149" y="2438605"/>
                      <a:ext cx="1700054" cy="806567"/>
                    </a:xfrm>
                    <a:custGeom>
                      <a:avLst/>
                      <a:gdLst>
                        <a:gd name="connsiteX0" fmla="*/ 1559042 w 1559042"/>
                        <a:gd name="connsiteY0" fmla="*/ 0 h 859781"/>
                        <a:gd name="connsiteX1" fmla="*/ 896434 w 1559042"/>
                        <a:gd name="connsiteY1" fmla="*/ 185531 h 859781"/>
                        <a:gd name="connsiteX2" fmla="*/ 127808 w 1559042"/>
                        <a:gd name="connsiteY2" fmla="*/ 781879 h 859781"/>
                        <a:gd name="connsiteX3" fmla="*/ 8538 w 1559042"/>
                        <a:gd name="connsiteY3" fmla="*/ 834887 h 859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559042" h="859781">
                          <a:moveTo>
                            <a:pt x="1559042" y="0"/>
                          </a:moveTo>
                          <a:cubicBezTo>
                            <a:pt x="1347007" y="27609"/>
                            <a:pt x="1134973" y="55218"/>
                            <a:pt x="896434" y="185531"/>
                          </a:cubicBezTo>
                          <a:cubicBezTo>
                            <a:pt x="657895" y="315844"/>
                            <a:pt x="275791" y="673653"/>
                            <a:pt x="127808" y="781879"/>
                          </a:cubicBezTo>
                          <a:cubicBezTo>
                            <a:pt x="-20175" y="890105"/>
                            <a:pt x="-5819" y="862496"/>
                            <a:pt x="8538" y="834887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43" name="任意多边形: 形状 142"/>
                    <p:cNvSpPr/>
                    <p:nvPr/>
                  </p:nvSpPr>
                  <p:spPr>
                    <a:xfrm>
                      <a:off x="5764696" y="2443302"/>
                      <a:ext cx="1829180" cy="803481"/>
                    </a:xfrm>
                    <a:custGeom>
                      <a:avLst/>
                      <a:gdLst>
                        <a:gd name="connsiteX0" fmla="*/ 1643269 w 1829180"/>
                        <a:gd name="connsiteY0" fmla="*/ 8350 h 803481"/>
                        <a:gd name="connsiteX1" fmla="*/ 1722782 w 1829180"/>
                        <a:gd name="connsiteY1" fmla="*/ 34855 h 803481"/>
                        <a:gd name="connsiteX2" fmla="*/ 1828800 w 1829180"/>
                        <a:gd name="connsiteY2" fmla="*/ 286646 h 803481"/>
                        <a:gd name="connsiteX3" fmla="*/ 1683026 w 1829180"/>
                        <a:gd name="connsiteY3" fmla="*/ 551689 h 803481"/>
                        <a:gd name="connsiteX4" fmla="*/ 1311965 w 1829180"/>
                        <a:gd name="connsiteY4" fmla="*/ 763724 h 803481"/>
                        <a:gd name="connsiteX5" fmla="*/ 755374 w 1829180"/>
                        <a:gd name="connsiteY5" fmla="*/ 631202 h 803481"/>
                        <a:gd name="connsiteX6" fmla="*/ 0 w 1829180"/>
                        <a:gd name="connsiteY6" fmla="*/ 803481 h 8034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829180" h="803481">
                          <a:moveTo>
                            <a:pt x="1643269" y="8350"/>
                          </a:moveTo>
                          <a:cubicBezTo>
                            <a:pt x="1667564" y="-1589"/>
                            <a:pt x="1691860" y="-11528"/>
                            <a:pt x="1722782" y="34855"/>
                          </a:cubicBezTo>
                          <a:cubicBezTo>
                            <a:pt x="1753704" y="81238"/>
                            <a:pt x="1835426" y="200507"/>
                            <a:pt x="1828800" y="286646"/>
                          </a:cubicBezTo>
                          <a:cubicBezTo>
                            <a:pt x="1822174" y="372785"/>
                            <a:pt x="1769165" y="472176"/>
                            <a:pt x="1683026" y="551689"/>
                          </a:cubicBezTo>
                          <a:cubicBezTo>
                            <a:pt x="1596887" y="631202"/>
                            <a:pt x="1466574" y="750472"/>
                            <a:pt x="1311965" y="763724"/>
                          </a:cubicBezTo>
                          <a:cubicBezTo>
                            <a:pt x="1157356" y="776976"/>
                            <a:pt x="974035" y="624576"/>
                            <a:pt x="755374" y="631202"/>
                          </a:cubicBezTo>
                          <a:cubicBezTo>
                            <a:pt x="536713" y="637828"/>
                            <a:pt x="268356" y="720654"/>
                            <a:pt x="0" y="803481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95" name="任意多边形: 形状 94"/>
                  <p:cNvSpPr/>
                  <p:nvPr/>
                </p:nvSpPr>
                <p:spPr>
                  <a:xfrm rot="21276307">
                    <a:off x="5642423" y="3040736"/>
                    <a:ext cx="1724146" cy="520788"/>
                  </a:xfrm>
                  <a:custGeom>
                    <a:avLst/>
                    <a:gdLst>
                      <a:gd name="connsiteX0" fmla="*/ 525 w 1629156"/>
                      <a:gd name="connsiteY0" fmla="*/ 146509 h 560655"/>
                      <a:gd name="connsiteX1" fmla="*/ 702890 w 1629156"/>
                      <a:gd name="connsiteY1" fmla="*/ 252526 h 560655"/>
                      <a:gd name="connsiteX2" fmla="*/ 1034195 w 1629156"/>
                      <a:gd name="connsiteY2" fmla="*/ 106752 h 560655"/>
                      <a:gd name="connsiteX3" fmla="*/ 1272734 w 1629156"/>
                      <a:gd name="connsiteY3" fmla="*/ 735 h 560655"/>
                      <a:gd name="connsiteX4" fmla="*/ 1590786 w 1629156"/>
                      <a:gd name="connsiteY4" fmla="*/ 159761 h 560655"/>
                      <a:gd name="connsiteX5" fmla="*/ 1537777 w 1629156"/>
                      <a:gd name="connsiteY5" fmla="*/ 517570 h 560655"/>
                      <a:gd name="connsiteX6" fmla="*/ 822160 w 1629156"/>
                      <a:gd name="connsiteY6" fmla="*/ 517570 h 560655"/>
                      <a:gd name="connsiteX7" fmla="*/ 525 w 1629156"/>
                      <a:gd name="connsiteY7" fmla="*/ 146509 h 5606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629156" h="560655">
                        <a:moveTo>
                          <a:pt x="525" y="146509"/>
                        </a:moveTo>
                        <a:cubicBezTo>
                          <a:pt x="-19353" y="102335"/>
                          <a:pt x="530612" y="259152"/>
                          <a:pt x="702890" y="252526"/>
                        </a:cubicBezTo>
                        <a:cubicBezTo>
                          <a:pt x="875168" y="245900"/>
                          <a:pt x="1034195" y="106752"/>
                          <a:pt x="1034195" y="106752"/>
                        </a:cubicBezTo>
                        <a:cubicBezTo>
                          <a:pt x="1129169" y="64787"/>
                          <a:pt x="1179969" y="-8100"/>
                          <a:pt x="1272734" y="735"/>
                        </a:cubicBezTo>
                        <a:cubicBezTo>
                          <a:pt x="1365499" y="9570"/>
                          <a:pt x="1546612" y="73622"/>
                          <a:pt x="1590786" y="159761"/>
                        </a:cubicBezTo>
                        <a:cubicBezTo>
                          <a:pt x="1634960" y="245900"/>
                          <a:pt x="1665881" y="457935"/>
                          <a:pt x="1537777" y="517570"/>
                        </a:cubicBezTo>
                        <a:cubicBezTo>
                          <a:pt x="1409673" y="577205"/>
                          <a:pt x="1076160" y="572787"/>
                          <a:pt x="822160" y="517570"/>
                        </a:cubicBezTo>
                        <a:cubicBezTo>
                          <a:pt x="568160" y="462353"/>
                          <a:pt x="20403" y="190683"/>
                          <a:pt x="525" y="146509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6" name="任意多边形: 形状 95"/>
                  <p:cNvSpPr/>
                  <p:nvPr/>
                </p:nvSpPr>
                <p:spPr>
                  <a:xfrm rot="24423">
                    <a:off x="5507764" y="3282573"/>
                    <a:ext cx="1864303" cy="1000632"/>
                  </a:xfrm>
                  <a:custGeom>
                    <a:avLst/>
                    <a:gdLst>
                      <a:gd name="connsiteX0" fmla="*/ 1444487 w 1591298"/>
                      <a:gd name="connsiteY0" fmla="*/ 225596 h 1101614"/>
                      <a:gd name="connsiteX1" fmla="*/ 1577009 w 1591298"/>
                      <a:gd name="connsiteY1" fmla="*/ 291857 h 1101614"/>
                      <a:gd name="connsiteX2" fmla="*/ 1563756 w 1591298"/>
                      <a:gd name="connsiteY2" fmla="*/ 649666 h 1101614"/>
                      <a:gd name="connsiteX3" fmla="*/ 1364974 w 1591298"/>
                      <a:gd name="connsiteY3" fmla="*/ 729179 h 1101614"/>
                      <a:gd name="connsiteX4" fmla="*/ 1364974 w 1591298"/>
                      <a:gd name="connsiteY4" fmla="*/ 901457 h 1101614"/>
                      <a:gd name="connsiteX5" fmla="*/ 1258956 w 1591298"/>
                      <a:gd name="connsiteY5" fmla="*/ 994222 h 1101614"/>
                      <a:gd name="connsiteX6" fmla="*/ 1113183 w 1591298"/>
                      <a:gd name="connsiteY6" fmla="*/ 1100240 h 1101614"/>
                      <a:gd name="connsiteX7" fmla="*/ 543339 w 1591298"/>
                      <a:gd name="connsiteY7" fmla="*/ 914709 h 1101614"/>
                      <a:gd name="connsiteX8" fmla="*/ 185530 w 1591298"/>
                      <a:gd name="connsiteY8" fmla="*/ 331614 h 1101614"/>
                      <a:gd name="connsiteX9" fmla="*/ 106017 w 1591298"/>
                      <a:gd name="connsiteY9" fmla="*/ 53318 h 1101614"/>
                      <a:gd name="connsiteX10" fmla="*/ 0 w 1591298"/>
                      <a:gd name="connsiteY10" fmla="*/ 309 h 1101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91298" h="1101614">
                        <a:moveTo>
                          <a:pt x="1444487" y="225596"/>
                        </a:moveTo>
                        <a:cubicBezTo>
                          <a:pt x="1500809" y="223387"/>
                          <a:pt x="1557131" y="221179"/>
                          <a:pt x="1577009" y="291857"/>
                        </a:cubicBezTo>
                        <a:cubicBezTo>
                          <a:pt x="1596887" y="362535"/>
                          <a:pt x="1599095" y="576779"/>
                          <a:pt x="1563756" y="649666"/>
                        </a:cubicBezTo>
                        <a:cubicBezTo>
                          <a:pt x="1528417" y="722553"/>
                          <a:pt x="1398104" y="687214"/>
                          <a:pt x="1364974" y="729179"/>
                        </a:cubicBezTo>
                        <a:cubicBezTo>
                          <a:pt x="1331844" y="771144"/>
                          <a:pt x="1382644" y="857283"/>
                          <a:pt x="1364974" y="901457"/>
                        </a:cubicBezTo>
                        <a:cubicBezTo>
                          <a:pt x="1347304" y="945631"/>
                          <a:pt x="1300921" y="961092"/>
                          <a:pt x="1258956" y="994222"/>
                        </a:cubicBezTo>
                        <a:cubicBezTo>
                          <a:pt x="1216991" y="1027352"/>
                          <a:pt x="1232452" y="1113492"/>
                          <a:pt x="1113183" y="1100240"/>
                        </a:cubicBezTo>
                        <a:cubicBezTo>
                          <a:pt x="993913" y="1086988"/>
                          <a:pt x="697948" y="1042813"/>
                          <a:pt x="543339" y="914709"/>
                        </a:cubicBezTo>
                        <a:cubicBezTo>
                          <a:pt x="388730" y="786605"/>
                          <a:pt x="258417" y="475179"/>
                          <a:pt x="185530" y="331614"/>
                        </a:cubicBezTo>
                        <a:cubicBezTo>
                          <a:pt x="112643" y="188049"/>
                          <a:pt x="136939" y="108535"/>
                          <a:pt x="106017" y="53318"/>
                        </a:cubicBezTo>
                        <a:cubicBezTo>
                          <a:pt x="75095" y="-1900"/>
                          <a:pt x="37547" y="-796"/>
                          <a:pt x="0" y="309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7" name="任意多边形: 形状 96"/>
                  <p:cNvSpPr/>
                  <p:nvPr/>
                </p:nvSpPr>
                <p:spPr>
                  <a:xfrm rot="21276307">
                    <a:off x="5677688" y="3287493"/>
                    <a:ext cx="1374436" cy="778773"/>
                  </a:xfrm>
                  <a:custGeom>
                    <a:avLst/>
                    <a:gdLst>
                      <a:gd name="connsiteX0" fmla="*/ 1298713 w 1298713"/>
                      <a:gd name="connsiteY0" fmla="*/ 622853 h 625334"/>
                      <a:gd name="connsiteX1" fmla="*/ 715617 w 1298713"/>
                      <a:gd name="connsiteY1" fmla="*/ 530087 h 625334"/>
                      <a:gd name="connsiteX2" fmla="*/ 0 w 1298713"/>
                      <a:gd name="connsiteY2" fmla="*/ 0 h 625334"/>
                      <a:gd name="connsiteX3" fmla="*/ 0 w 1298713"/>
                      <a:gd name="connsiteY3" fmla="*/ 0 h 625334"/>
                      <a:gd name="connsiteX4" fmla="*/ 0 w 1298713"/>
                      <a:gd name="connsiteY4" fmla="*/ 0 h 625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8713" h="625334">
                        <a:moveTo>
                          <a:pt x="1298713" y="622853"/>
                        </a:moveTo>
                        <a:cubicBezTo>
                          <a:pt x="1115391" y="628374"/>
                          <a:pt x="932069" y="633896"/>
                          <a:pt x="715617" y="530087"/>
                        </a:cubicBezTo>
                        <a:cubicBezTo>
                          <a:pt x="499165" y="426278"/>
                          <a:pt x="0" y="0"/>
                          <a:pt x="0" y="0"/>
                        </a:cubicBez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8" name="任意多边形: 形状 97"/>
                  <p:cNvSpPr/>
                  <p:nvPr/>
                </p:nvSpPr>
                <p:spPr>
                  <a:xfrm rot="21276307">
                    <a:off x="5662393" y="3261159"/>
                    <a:ext cx="1722284" cy="230274"/>
                  </a:xfrm>
                  <a:custGeom>
                    <a:avLst/>
                    <a:gdLst>
                      <a:gd name="connsiteX0" fmla="*/ 1577009 w 1577009"/>
                      <a:gd name="connsiteY0" fmla="*/ 225287 h 225287"/>
                      <a:gd name="connsiteX1" fmla="*/ 1033670 w 1577009"/>
                      <a:gd name="connsiteY1" fmla="*/ 212035 h 225287"/>
                      <a:gd name="connsiteX2" fmla="*/ 649356 w 1577009"/>
                      <a:gd name="connsiteY2" fmla="*/ 185531 h 225287"/>
                      <a:gd name="connsiteX3" fmla="*/ 145774 w 1577009"/>
                      <a:gd name="connsiteY3" fmla="*/ 26505 h 225287"/>
                      <a:gd name="connsiteX4" fmla="*/ 145774 w 1577009"/>
                      <a:gd name="connsiteY4" fmla="*/ 26505 h 225287"/>
                      <a:gd name="connsiteX5" fmla="*/ 0 w 1577009"/>
                      <a:gd name="connsiteY5" fmla="*/ 0 h 225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7009" h="225287">
                        <a:moveTo>
                          <a:pt x="1577009" y="225287"/>
                        </a:moveTo>
                        <a:lnTo>
                          <a:pt x="1033670" y="212035"/>
                        </a:lnTo>
                        <a:cubicBezTo>
                          <a:pt x="879061" y="205409"/>
                          <a:pt x="797339" y="216453"/>
                          <a:pt x="649356" y="185531"/>
                        </a:cubicBezTo>
                        <a:cubicBezTo>
                          <a:pt x="501373" y="154609"/>
                          <a:pt x="145774" y="26505"/>
                          <a:pt x="145774" y="26505"/>
                        </a:cubicBezTo>
                        <a:lnTo>
                          <a:pt x="145774" y="26505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9" name="任意多边形: 形状 98"/>
                  <p:cNvSpPr/>
                  <p:nvPr/>
                </p:nvSpPr>
                <p:spPr>
                  <a:xfrm rot="21276307">
                    <a:off x="6020122" y="4314039"/>
                    <a:ext cx="925641" cy="330439"/>
                  </a:xfrm>
                  <a:custGeom>
                    <a:avLst/>
                    <a:gdLst>
                      <a:gd name="connsiteX0" fmla="*/ 874644 w 874644"/>
                      <a:gd name="connsiteY0" fmla="*/ 0 h 265334"/>
                      <a:gd name="connsiteX1" fmla="*/ 715618 w 874644"/>
                      <a:gd name="connsiteY1" fmla="*/ 119269 h 265334"/>
                      <a:gd name="connsiteX2" fmla="*/ 477079 w 874644"/>
                      <a:gd name="connsiteY2" fmla="*/ 265043 h 265334"/>
                      <a:gd name="connsiteX3" fmla="*/ 0 w 874644"/>
                      <a:gd name="connsiteY3" fmla="*/ 79513 h 265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4644" h="265334">
                        <a:moveTo>
                          <a:pt x="874644" y="0"/>
                        </a:moveTo>
                        <a:cubicBezTo>
                          <a:pt x="828261" y="37547"/>
                          <a:pt x="781879" y="75095"/>
                          <a:pt x="715618" y="119269"/>
                        </a:cubicBezTo>
                        <a:cubicBezTo>
                          <a:pt x="649357" y="163443"/>
                          <a:pt x="596349" y="271669"/>
                          <a:pt x="477079" y="265043"/>
                        </a:cubicBezTo>
                        <a:cubicBezTo>
                          <a:pt x="357809" y="258417"/>
                          <a:pt x="178904" y="168965"/>
                          <a:pt x="0" y="79513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100" name="组合 99"/>
                  <p:cNvGrpSpPr/>
                  <p:nvPr/>
                </p:nvGrpSpPr>
                <p:grpSpPr>
                  <a:xfrm>
                    <a:off x="4826291" y="3418245"/>
                    <a:ext cx="1251905" cy="2171749"/>
                    <a:chOff x="4878359" y="3327903"/>
                    <a:chExt cx="1120684" cy="1980465"/>
                  </a:xfrm>
                  <a:grpFill/>
                </p:grpSpPr>
                <p:sp>
                  <p:nvSpPr>
                    <p:cNvPr id="134" name="任意多边形: 形状 133"/>
                    <p:cNvSpPr/>
                    <p:nvPr/>
                  </p:nvSpPr>
                  <p:spPr>
                    <a:xfrm rot="21276307">
                      <a:off x="4878359" y="3327903"/>
                      <a:ext cx="1120684" cy="1980465"/>
                    </a:xfrm>
                    <a:custGeom>
                      <a:avLst/>
                      <a:gdLst>
                        <a:gd name="connsiteX0" fmla="*/ 672916 w 1072747"/>
                        <a:gd name="connsiteY0" fmla="*/ 66261 h 1446364"/>
                        <a:gd name="connsiteX1" fmla="*/ 858446 w 1072747"/>
                        <a:gd name="connsiteY1" fmla="*/ 450574 h 1446364"/>
                        <a:gd name="connsiteX2" fmla="*/ 1070481 w 1072747"/>
                        <a:gd name="connsiteY2" fmla="*/ 781878 h 1446364"/>
                        <a:gd name="connsiteX3" fmla="*/ 951211 w 1072747"/>
                        <a:gd name="connsiteY3" fmla="*/ 1166191 h 1446364"/>
                        <a:gd name="connsiteX4" fmla="*/ 659664 w 1072747"/>
                        <a:gd name="connsiteY4" fmla="*/ 1351722 h 1446364"/>
                        <a:gd name="connsiteX5" fmla="*/ 487385 w 1072747"/>
                        <a:gd name="connsiteY5" fmla="*/ 1444487 h 1446364"/>
                        <a:gd name="connsiteX6" fmla="*/ 394620 w 1072747"/>
                        <a:gd name="connsiteY6" fmla="*/ 1272209 h 1446364"/>
                        <a:gd name="connsiteX7" fmla="*/ 328359 w 1072747"/>
                        <a:gd name="connsiteY7" fmla="*/ 1258956 h 1446364"/>
                        <a:gd name="connsiteX8" fmla="*/ 50064 w 1072747"/>
                        <a:gd name="connsiteY8" fmla="*/ 1272209 h 1446364"/>
                        <a:gd name="connsiteX9" fmla="*/ 10307 w 1072747"/>
                        <a:gd name="connsiteY9" fmla="*/ 954156 h 1446364"/>
                        <a:gd name="connsiteX10" fmla="*/ 169333 w 1072747"/>
                        <a:gd name="connsiteY10" fmla="*/ 596348 h 1446364"/>
                        <a:gd name="connsiteX11" fmla="*/ 566898 w 1072747"/>
                        <a:gd name="connsiteY11" fmla="*/ 397565 h 1446364"/>
                        <a:gd name="connsiteX12" fmla="*/ 633159 w 1072747"/>
                        <a:gd name="connsiteY12" fmla="*/ 0 h 14463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072747" h="1446364">
                          <a:moveTo>
                            <a:pt x="672916" y="66261"/>
                          </a:moveTo>
                          <a:cubicBezTo>
                            <a:pt x="732550" y="198782"/>
                            <a:pt x="792185" y="331304"/>
                            <a:pt x="858446" y="450574"/>
                          </a:cubicBezTo>
                          <a:cubicBezTo>
                            <a:pt x="924707" y="569844"/>
                            <a:pt x="1055020" y="662609"/>
                            <a:pt x="1070481" y="781878"/>
                          </a:cubicBezTo>
                          <a:cubicBezTo>
                            <a:pt x="1085942" y="901148"/>
                            <a:pt x="1019680" y="1071217"/>
                            <a:pt x="951211" y="1166191"/>
                          </a:cubicBezTo>
                          <a:cubicBezTo>
                            <a:pt x="882742" y="1261165"/>
                            <a:pt x="736968" y="1305339"/>
                            <a:pt x="659664" y="1351722"/>
                          </a:cubicBezTo>
                          <a:cubicBezTo>
                            <a:pt x="582360" y="1398105"/>
                            <a:pt x="531559" y="1457739"/>
                            <a:pt x="487385" y="1444487"/>
                          </a:cubicBezTo>
                          <a:cubicBezTo>
                            <a:pt x="443211" y="1431235"/>
                            <a:pt x="421124" y="1303131"/>
                            <a:pt x="394620" y="1272209"/>
                          </a:cubicBezTo>
                          <a:cubicBezTo>
                            <a:pt x="368116" y="1241287"/>
                            <a:pt x="385785" y="1258956"/>
                            <a:pt x="328359" y="1258956"/>
                          </a:cubicBezTo>
                          <a:cubicBezTo>
                            <a:pt x="270933" y="1258956"/>
                            <a:pt x="103073" y="1323009"/>
                            <a:pt x="50064" y="1272209"/>
                          </a:cubicBezTo>
                          <a:cubicBezTo>
                            <a:pt x="-2945" y="1221409"/>
                            <a:pt x="-9571" y="1066799"/>
                            <a:pt x="10307" y="954156"/>
                          </a:cubicBezTo>
                          <a:cubicBezTo>
                            <a:pt x="30185" y="841513"/>
                            <a:pt x="76568" y="689113"/>
                            <a:pt x="169333" y="596348"/>
                          </a:cubicBezTo>
                          <a:cubicBezTo>
                            <a:pt x="262098" y="503583"/>
                            <a:pt x="489594" y="496956"/>
                            <a:pt x="566898" y="397565"/>
                          </a:cubicBezTo>
                          <a:cubicBezTo>
                            <a:pt x="644202" y="298174"/>
                            <a:pt x="638680" y="149087"/>
                            <a:pt x="633159" y="0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35" name="任意多边形: 形状 134"/>
                    <p:cNvSpPr/>
                    <p:nvPr/>
                  </p:nvSpPr>
                  <p:spPr>
                    <a:xfrm rot="21276307">
                      <a:off x="5297856" y="3548924"/>
                      <a:ext cx="493405" cy="1501853"/>
                    </a:xfrm>
                    <a:custGeom>
                      <a:avLst/>
                      <a:gdLst>
                        <a:gd name="connsiteX0" fmla="*/ 304800 w 466221"/>
                        <a:gd name="connsiteY0" fmla="*/ 0 h 1205948"/>
                        <a:gd name="connsiteX1" fmla="*/ 463826 w 466221"/>
                        <a:gd name="connsiteY1" fmla="*/ 596348 h 1205948"/>
                        <a:gd name="connsiteX2" fmla="*/ 371060 w 466221"/>
                        <a:gd name="connsiteY2" fmla="*/ 887896 h 1205948"/>
                        <a:gd name="connsiteX3" fmla="*/ 0 w 466221"/>
                        <a:gd name="connsiteY3" fmla="*/ 1205948 h 1205948"/>
                        <a:gd name="connsiteX4" fmla="*/ 0 w 466221"/>
                        <a:gd name="connsiteY4" fmla="*/ 1205948 h 12059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6221" h="1205948">
                          <a:moveTo>
                            <a:pt x="304800" y="0"/>
                          </a:moveTo>
                          <a:cubicBezTo>
                            <a:pt x="378791" y="224182"/>
                            <a:pt x="452783" y="448365"/>
                            <a:pt x="463826" y="596348"/>
                          </a:cubicBezTo>
                          <a:cubicBezTo>
                            <a:pt x="474869" y="744331"/>
                            <a:pt x="448364" y="786296"/>
                            <a:pt x="371060" y="887896"/>
                          </a:cubicBezTo>
                          <a:cubicBezTo>
                            <a:pt x="293756" y="989496"/>
                            <a:pt x="0" y="1205948"/>
                            <a:pt x="0" y="1205948"/>
                          </a:cubicBezTo>
                          <a:lnTo>
                            <a:pt x="0" y="1205948"/>
                          </a:ln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36" name="任意多边形: 形状 135"/>
                    <p:cNvSpPr/>
                    <p:nvPr/>
                  </p:nvSpPr>
                  <p:spPr>
                    <a:xfrm rot="21276307">
                      <a:off x="5244501" y="3536661"/>
                      <a:ext cx="508744" cy="1501854"/>
                    </a:xfrm>
                    <a:custGeom>
                      <a:avLst/>
                      <a:gdLst>
                        <a:gd name="connsiteX0" fmla="*/ 318052 w 511093"/>
                        <a:gd name="connsiteY0" fmla="*/ 0 h 1258957"/>
                        <a:gd name="connsiteX1" fmla="*/ 490330 w 511093"/>
                        <a:gd name="connsiteY1" fmla="*/ 583096 h 1258957"/>
                        <a:gd name="connsiteX2" fmla="*/ 477078 w 511093"/>
                        <a:gd name="connsiteY2" fmla="*/ 795131 h 1258957"/>
                        <a:gd name="connsiteX3" fmla="*/ 212034 w 511093"/>
                        <a:gd name="connsiteY3" fmla="*/ 1060174 h 1258957"/>
                        <a:gd name="connsiteX4" fmla="*/ 159026 w 511093"/>
                        <a:gd name="connsiteY4" fmla="*/ 1086678 h 1258957"/>
                        <a:gd name="connsiteX5" fmla="*/ 0 w 511093"/>
                        <a:gd name="connsiteY5" fmla="*/ 1258957 h 1258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11093" h="1258957">
                          <a:moveTo>
                            <a:pt x="318052" y="0"/>
                          </a:moveTo>
                          <a:cubicBezTo>
                            <a:pt x="390939" y="225287"/>
                            <a:pt x="463826" y="450574"/>
                            <a:pt x="490330" y="583096"/>
                          </a:cubicBezTo>
                          <a:cubicBezTo>
                            <a:pt x="516834" y="715618"/>
                            <a:pt x="523461" y="715618"/>
                            <a:pt x="477078" y="795131"/>
                          </a:cubicBezTo>
                          <a:cubicBezTo>
                            <a:pt x="430695" y="874644"/>
                            <a:pt x="265043" y="1011583"/>
                            <a:pt x="212034" y="1060174"/>
                          </a:cubicBezTo>
                          <a:cubicBezTo>
                            <a:pt x="159025" y="1108765"/>
                            <a:pt x="194365" y="1053548"/>
                            <a:pt x="159026" y="1086678"/>
                          </a:cubicBezTo>
                          <a:cubicBezTo>
                            <a:pt x="123687" y="1119808"/>
                            <a:pt x="61843" y="1189382"/>
                            <a:pt x="0" y="1258957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37" name="任意多边形: 形状 136"/>
                    <p:cNvSpPr/>
                    <p:nvPr/>
                  </p:nvSpPr>
                  <p:spPr>
                    <a:xfrm rot="21276307">
                      <a:off x="5003054" y="3557226"/>
                      <a:ext cx="556920" cy="1518357"/>
                    </a:xfrm>
                    <a:custGeom>
                      <a:avLst/>
                      <a:gdLst>
                        <a:gd name="connsiteX0" fmla="*/ 516835 w 538855"/>
                        <a:gd name="connsiteY0" fmla="*/ 0 h 1298713"/>
                        <a:gd name="connsiteX1" fmla="*/ 503582 w 538855"/>
                        <a:gd name="connsiteY1" fmla="*/ 556591 h 1298713"/>
                        <a:gd name="connsiteX2" fmla="*/ 185530 w 538855"/>
                        <a:gd name="connsiteY2" fmla="*/ 781878 h 1298713"/>
                        <a:gd name="connsiteX3" fmla="*/ 0 w 538855"/>
                        <a:gd name="connsiteY3" fmla="*/ 1298713 h 12987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38855" h="1298713">
                          <a:moveTo>
                            <a:pt x="516835" y="0"/>
                          </a:moveTo>
                          <a:cubicBezTo>
                            <a:pt x="537817" y="213139"/>
                            <a:pt x="558799" y="426278"/>
                            <a:pt x="503582" y="556591"/>
                          </a:cubicBezTo>
                          <a:cubicBezTo>
                            <a:pt x="448365" y="686904"/>
                            <a:pt x="269460" y="658191"/>
                            <a:pt x="185530" y="781878"/>
                          </a:cubicBezTo>
                          <a:cubicBezTo>
                            <a:pt x="101600" y="905565"/>
                            <a:pt x="50800" y="1102139"/>
                            <a:pt x="0" y="1298713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101" name="组合 100"/>
                  <p:cNvGrpSpPr/>
                  <p:nvPr/>
                </p:nvGrpSpPr>
                <p:grpSpPr>
                  <a:xfrm>
                    <a:off x="3921651" y="3040637"/>
                    <a:ext cx="1292955" cy="1652308"/>
                    <a:chOff x="4172581" y="3120121"/>
                    <a:chExt cx="1292955" cy="1652308"/>
                  </a:xfrm>
                  <a:grpFill/>
                </p:grpSpPr>
                <p:sp>
                  <p:nvSpPr>
                    <p:cNvPr id="132" name="任意多边形: 形状 131"/>
                    <p:cNvSpPr/>
                    <p:nvPr/>
                  </p:nvSpPr>
                  <p:spPr>
                    <a:xfrm rot="18846666">
                      <a:off x="4105308" y="3412201"/>
                      <a:ext cx="1652308" cy="1068148"/>
                    </a:xfrm>
                    <a:custGeom>
                      <a:avLst/>
                      <a:gdLst>
                        <a:gd name="connsiteX0" fmla="*/ 1418745 w 1418745"/>
                        <a:gd name="connsiteY0" fmla="*/ 404996 h 1100035"/>
                        <a:gd name="connsiteX1" fmla="*/ 1060936 w 1418745"/>
                        <a:gd name="connsiteY1" fmla="*/ 86944 h 1100035"/>
                        <a:gd name="connsiteX2" fmla="*/ 517597 w 1418745"/>
                        <a:gd name="connsiteY2" fmla="*/ 7431 h 1100035"/>
                        <a:gd name="connsiteX3" fmla="*/ 120032 w 1418745"/>
                        <a:gd name="connsiteY3" fmla="*/ 232718 h 1100035"/>
                        <a:gd name="connsiteX4" fmla="*/ 763 w 1418745"/>
                        <a:gd name="connsiteY4" fmla="*/ 444753 h 1100035"/>
                        <a:gd name="connsiteX5" fmla="*/ 67023 w 1418745"/>
                        <a:gd name="connsiteY5" fmla="*/ 577274 h 1100035"/>
                        <a:gd name="connsiteX6" fmla="*/ 27267 w 1418745"/>
                        <a:gd name="connsiteY6" fmla="*/ 829066 h 1100035"/>
                        <a:gd name="connsiteX7" fmla="*/ 133284 w 1418745"/>
                        <a:gd name="connsiteY7" fmla="*/ 988092 h 1100035"/>
                        <a:gd name="connsiteX8" fmla="*/ 411580 w 1418745"/>
                        <a:gd name="connsiteY8" fmla="*/ 935083 h 1100035"/>
                        <a:gd name="connsiteX9" fmla="*/ 583858 w 1418745"/>
                        <a:gd name="connsiteY9" fmla="*/ 1080857 h 1100035"/>
                        <a:gd name="connsiteX10" fmla="*/ 597110 w 1418745"/>
                        <a:gd name="connsiteY10" fmla="*/ 1094109 h 1100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418745" h="1100035">
                          <a:moveTo>
                            <a:pt x="1418745" y="404996"/>
                          </a:moveTo>
                          <a:cubicBezTo>
                            <a:pt x="1314936" y="279100"/>
                            <a:pt x="1211127" y="153205"/>
                            <a:pt x="1060936" y="86944"/>
                          </a:cubicBezTo>
                          <a:cubicBezTo>
                            <a:pt x="910745" y="20683"/>
                            <a:pt x="674414" y="-16865"/>
                            <a:pt x="517597" y="7431"/>
                          </a:cubicBezTo>
                          <a:cubicBezTo>
                            <a:pt x="360780" y="31727"/>
                            <a:pt x="206171" y="159831"/>
                            <a:pt x="120032" y="232718"/>
                          </a:cubicBezTo>
                          <a:cubicBezTo>
                            <a:pt x="33893" y="305605"/>
                            <a:pt x="9598" y="387327"/>
                            <a:pt x="763" y="444753"/>
                          </a:cubicBezTo>
                          <a:cubicBezTo>
                            <a:pt x="-8072" y="502179"/>
                            <a:pt x="62606" y="513222"/>
                            <a:pt x="67023" y="577274"/>
                          </a:cubicBezTo>
                          <a:cubicBezTo>
                            <a:pt x="71440" y="641326"/>
                            <a:pt x="16223" y="760596"/>
                            <a:pt x="27267" y="829066"/>
                          </a:cubicBezTo>
                          <a:cubicBezTo>
                            <a:pt x="38310" y="897536"/>
                            <a:pt x="69232" y="970423"/>
                            <a:pt x="133284" y="988092"/>
                          </a:cubicBezTo>
                          <a:cubicBezTo>
                            <a:pt x="197336" y="1005761"/>
                            <a:pt x="336484" y="919622"/>
                            <a:pt x="411580" y="935083"/>
                          </a:cubicBezTo>
                          <a:cubicBezTo>
                            <a:pt x="486676" y="950544"/>
                            <a:pt x="583858" y="1080857"/>
                            <a:pt x="583858" y="1080857"/>
                          </a:cubicBezTo>
                          <a:cubicBezTo>
                            <a:pt x="614780" y="1107361"/>
                            <a:pt x="605945" y="1100735"/>
                            <a:pt x="597110" y="1094109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33" name="任意多边形: 形状 132"/>
                    <p:cNvSpPr/>
                    <p:nvPr/>
                  </p:nvSpPr>
                  <p:spPr>
                    <a:xfrm>
                      <a:off x="4172581" y="3207026"/>
                      <a:ext cx="1274062" cy="954157"/>
                    </a:xfrm>
                    <a:custGeom>
                      <a:avLst/>
                      <a:gdLst>
                        <a:gd name="connsiteX0" fmla="*/ 1274062 w 1274062"/>
                        <a:gd name="connsiteY0" fmla="*/ 0 h 954157"/>
                        <a:gd name="connsiteX1" fmla="*/ 637958 w 1274062"/>
                        <a:gd name="connsiteY1" fmla="*/ 26504 h 954157"/>
                        <a:gd name="connsiteX2" fmla="*/ 200636 w 1274062"/>
                        <a:gd name="connsiteY2" fmla="*/ 291548 h 954157"/>
                        <a:gd name="connsiteX3" fmla="*/ 94619 w 1274062"/>
                        <a:gd name="connsiteY3" fmla="*/ 583096 h 954157"/>
                        <a:gd name="connsiteX4" fmla="*/ 1854 w 1274062"/>
                        <a:gd name="connsiteY4" fmla="*/ 821635 h 954157"/>
                        <a:gd name="connsiteX5" fmla="*/ 41610 w 1274062"/>
                        <a:gd name="connsiteY5" fmla="*/ 954157 h 9541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74062" h="954157">
                          <a:moveTo>
                            <a:pt x="1274062" y="0"/>
                          </a:moveTo>
                          <a:lnTo>
                            <a:pt x="637958" y="26504"/>
                          </a:lnTo>
                          <a:cubicBezTo>
                            <a:pt x="459054" y="75095"/>
                            <a:pt x="291192" y="198783"/>
                            <a:pt x="200636" y="291548"/>
                          </a:cubicBezTo>
                          <a:cubicBezTo>
                            <a:pt x="110079" y="384313"/>
                            <a:pt x="127749" y="494748"/>
                            <a:pt x="94619" y="583096"/>
                          </a:cubicBezTo>
                          <a:cubicBezTo>
                            <a:pt x="61489" y="671444"/>
                            <a:pt x="10689" y="759791"/>
                            <a:pt x="1854" y="821635"/>
                          </a:cubicBezTo>
                          <a:cubicBezTo>
                            <a:pt x="-6981" y="883479"/>
                            <a:pt x="17314" y="918818"/>
                            <a:pt x="41610" y="954157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102" name="任意多边形: 形状 101"/>
                  <p:cNvSpPr/>
                  <p:nvPr/>
                </p:nvSpPr>
                <p:spPr>
                  <a:xfrm>
                    <a:off x="4988729" y="1245026"/>
                    <a:ext cx="1513169" cy="2001475"/>
                  </a:xfrm>
                  <a:custGeom>
                    <a:avLst/>
                    <a:gdLst>
                      <a:gd name="connsiteX0" fmla="*/ 736085 w 1513169"/>
                      <a:gd name="connsiteY0" fmla="*/ 2001475 h 2001475"/>
                      <a:gd name="connsiteX1" fmla="*/ 590311 w 1513169"/>
                      <a:gd name="connsiteY1" fmla="*/ 1352118 h 2001475"/>
                      <a:gd name="connsiteX2" fmla="*/ 1160155 w 1513169"/>
                      <a:gd name="connsiteY2" fmla="*/ 702762 h 2001475"/>
                      <a:gd name="connsiteX3" fmla="*/ 1478207 w 1513169"/>
                      <a:gd name="connsiteY3" fmla="*/ 450971 h 2001475"/>
                      <a:gd name="connsiteX4" fmla="*/ 1478207 w 1513169"/>
                      <a:gd name="connsiteY4" fmla="*/ 146171 h 2001475"/>
                      <a:gd name="connsiteX5" fmla="*/ 1239668 w 1513169"/>
                      <a:gd name="connsiteY5" fmla="*/ 79910 h 2001475"/>
                      <a:gd name="connsiteX6" fmla="*/ 1093894 w 1513169"/>
                      <a:gd name="connsiteY6" fmla="*/ 185927 h 2001475"/>
                      <a:gd name="connsiteX7" fmla="*/ 921616 w 1513169"/>
                      <a:gd name="connsiteY7" fmla="*/ 79910 h 2001475"/>
                      <a:gd name="connsiteX8" fmla="*/ 669824 w 1513169"/>
                      <a:gd name="connsiteY8" fmla="*/ 146171 h 2001475"/>
                      <a:gd name="connsiteX9" fmla="*/ 378277 w 1513169"/>
                      <a:gd name="connsiteY9" fmla="*/ 397 h 2001475"/>
                      <a:gd name="connsiteX10" fmla="*/ 139737 w 1513169"/>
                      <a:gd name="connsiteY10" fmla="*/ 199179 h 2001475"/>
                      <a:gd name="connsiteX11" fmla="*/ 20468 w 1513169"/>
                      <a:gd name="connsiteY11" fmla="*/ 543736 h 2001475"/>
                      <a:gd name="connsiteX12" fmla="*/ 563807 w 1513169"/>
                      <a:gd name="connsiteY12" fmla="*/ 1868953 h 2001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513169" h="2001475">
                        <a:moveTo>
                          <a:pt x="736085" y="2001475"/>
                        </a:moveTo>
                        <a:cubicBezTo>
                          <a:pt x="627859" y="1785022"/>
                          <a:pt x="519633" y="1568570"/>
                          <a:pt x="590311" y="1352118"/>
                        </a:cubicBezTo>
                        <a:cubicBezTo>
                          <a:pt x="660989" y="1135666"/>
                          <a:pt x="1012172" y="852953"/>
                          <a:pt x="1160155" y="702762"/>
                        </a:cubicBezTo>
                        <a:cubicBezTo>
                          <a:pt x="1308138" y="552571"/>
                          <a:pt x="1425198" y="543736"/>
                          <a:pt x="1478207" y="450971"/>
                        </a:cubicBezTo>
                        <a:cubicBezTo>
                          <a:pt x="1531216" y="358206"/>
                          <a:pt x="1517963" y="208014"/>
                          <a:pt x="1478207" y="146171"/>
                        </a:cubicBezTo>
                        <a:cubicBezTo>
                          <a:pt x="1438451" y="84328"/>
                          <a:pt x="1303720" y="73284"/>
                          <a:pt x="1239668" y="79910"/>
                        </a:cubicBezTo>
                        <a:cubicBezTo>
                          <a:pt x="1175616" y="86536"/>
                          <a:pt x="1146903" y="185927"/>
                          <a:pt x="1093894" y="185927"/>
                        </a:cubicBezTo>
                        <a:cubicBezTo>
                          <a:pt x="1040885" y="185927"/>
                          <a:pt x="992294" y="86536"/>
                          <a:pt x="921616" y="79910"/>
                        </a:cubicBezTo>
                        <a:cubicBezTo>
                          <a:pt x="850938" y="73284"/>
                          <a:pt x="760381" y="159423"/>
                          <a:pt x="669824" y="146171"/>
                        </a:cubicBezTo>
                        <a:cubicBezTo>
                          <a:pt x="579267" y="132919"/>
                          <a:pt x="466625" y="-8438"/>
                          <a:pt x="378277" y="397"/>
                        </a:cubicBezTo>
                        <a:cubicBezTo>
                          <a:pt x="289929" y="9232"/>
                          <a:pt x="199372" y="108623"/>
                          <a:pt x="139737" y="199179"/>
                        </a:cubicBezTo>
                        <a:cubicBezTo>
                          <a:pt x="80102" y="289735"/>
                          <a:pt x="-50210" y="265440"/>
                          <a:pt x="20468" y="543736"/>
                        </a:cubicBezTo>
                        <a:cubicBezTo>
                          <a:pt x="91146" y="822032"/>
                          <a:pt x="327476" y="1345492"/>
                          <a:pt x="563807" y="1868953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103" name="组合 102"/>
                  <p:cNvGrpSpPr/>
                  <p:nvPr/>
                </p:nvGrpSpPr>
                <p:grpSpPr>
                  <a:xfrm rot="208801">
                    <a:off x="3942212" y="1614275"/>
                    <a:ext cx="1598786" cy="1588811"/>
                    <a:chOff x="3936897" y="1625901"/>
                    <a:chExt cx="1642268" cy="1729468"/>
                  </a:xfrm>
                  <a:grpFill/>
                </p:grpSpPr>
                <p:sp>
                  <p:nvSpPr>
                    <p:cNvPr id="127" name="任意多边形: 形状 126"/>
                    <p:cNvSpPr/>
                    <p:nvPr/>
                  </p:nvSpPr>
                  <p:spPr>
                    <a:xfrm rot="21294673">
                      <a:off x="3951926" y="2933755"/>
                      <a:ext cx="1534094" cy="421614"/>
                    </a:xfrm>
                    <a:custGeom>
                      <a:avLst/>
                      <a:gdLst>
                        <a:gd name="connsiteX0" fmla="*/ 600349 w 1647271"/>
                        <a:gd name="connsiteY0" fmla="*/ 435860 h 447336"/>
                        <a:gd name="connsiteX1" fmla="*/ 282297 w 1647271"/>
                        <a:gd name="connsiteY1" fmla="*/ 435860 h 447336"/>
                        <a:gd name="connsiteX2" fmla="*/ 17253 w 1647271"/>
                        <a:gd name="connsiteY2" fmla="*/ 316590 h 447336"/>
                        <a:gd name="connsiteX3" fmla="*/ 43757 w 1647271"/>
                        <a:gd name="connsiteY3" fmla="*/ 51546 h 447336"/>
                        <a:gd name="connsiteX4" fmla="*/ 189531 w 1647271"/>
                        <a:gd name="connsiteY4" fmla="*/ 11790 h 447336"/>
                        <a:gd name="connsiteX5" fmla="*/ 295549 w 1647271"/>
                        <a:gd name="connsiteY5" fmla="*/ 197320 h 447336"/>
                        <a:gd name="connsiteX6" fmla="*/ 626853 w 1647271"/>
                        <a:gd name="connsiteY6" fmla="*/ 250329 h 447336"/>
                        <a:gd name="connsiteX7" fmla="*/ 1647271 w 1647271"/>
                        <a:gd name="connsiteY7" fmla="*/ 210573 h 4473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647271" h="447336">
                          <a:moveTo>
                            <a:pt x="600349" y="435860"/>
                          </a:moveTo>
                          <a:cubicBezTo>
                            <a:pt x="489914" y="445799"/>
                            <a:pt x="379480" y="455738"/>
                            <a:pt x="282297" y="435860"/>
                          </a:cubicBezTo>
                          <a:cubicBezTo>
                            <a:pt x="185114" y="415982"/>
                            <a:pt x="57010" y="380642"/>
                            <a:pt x="17253" y="316590"/>
                          </a:cubicBezTo>
                          <a:cubicBezTo>
                            <a:pt x="-22504" y="252538"/>
                            <a:pt x="15044" y="102346"/>
                            <a:pt x="43757" y="51546"/>
                          </a:cubicBezTo>
                          <a:cubicBezTo>
                            <a:pt x="72470" y="746"/>
                            <a:pt x="147566" y="-12506"/>
                            <a:pt x="189531" y="11790"/>
                          </a:cubicBezTo>
                          <a:cubicBezTo>
                            <a:pt x="231496" y="36086"/>
                            <a:pt x="222662" y="157564"/>
                            <a:pt x="295549" y="197320"/>
                          </a:cubicBezTo>
                          <a:cubicBezTo>
                            <a:pt x="368436" y="237076"/>
                            <a:pt x="401566" y="248120"/>
                            <a:pt x="626853" y="250329"/>
                          </a:cubicBezTo>
                          <a:cubicBezTo>
                            <a:pt x="852140" y="252538"/>
                            <a:pt x="1249705" y="231555"/>
                            <a:pt x="1647271" y="210573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28" name="任意多边形: 形状 127"/>
                    <p:cNvSpPr/>
                    <p:nvPr/>
                  </p:nvSpPr>
                  <p:spPr>
                    <a:xfrm>
                      <a:off x="4515045" y="1625901"/>
                      <a:ext cx="958103" cy="1369090"/>
                    </a:xfrm>
                    <a:custGeom>
                      <a:avLst/>
                      <a:gdLst>
                        <a:gd name="connsiteX0" fmla="*/ 481025 w 958103"/>
                        <a:gd name="connsiteY0" fmla="*/ 123386 h 1369090"/>
                        <a:gd name="connsiteX1" fmla="*/ 189477 w 958103"/>
                        <a:gd name="connsiteY1" fmla="*/ 4116 h 1369090"/>
                        <a:gd name="connsiteX2" fmla="*/ 3946 w 958103"/>
                        <a:gd name="connsiteY2" fmla="*/ 255908 h 1369090"/>
                        <a:gd name="connsiteX3" fmla="*/ 361755 w 958103"/>
                        <a:gd name="connsiteY3" fmla="*/ 573960 h 1369090"/>
                        <a:gd name="connsiteX4" fmla="*/ 812329 w 958103"/>
                        <a:gd name="connsiteY4" fmla="*/ 1210064 h 1369090"/>
                        <a:gd name="connsiteX5" fmla="*/ 958103 w 958103"/>
                        <a:gd name="connsiteY5" fmla="*/ 1369090 h 13690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958103" h="1369090">
                          <a:moveTo>
                            <a:pt x="481025" y="123386"/>
                          </a:moveTo>
                          <a:cubicBezTo>
                            <a:pt x="375007" y="52707"/>
                            <a:pt x="268990" y="-17971"/>
                            <a:pt x="189477" y="4116"/>
                          </a:cubicBezTo>
                          <a:cubicBezTo>
                            <a:pt x="109964" y="26203"/>
                            <a:pt x="-24767" y="160934"/>
                            <a:pt x="3946" y="255908"/>
                          </a:cubicBezTo>
                          <a:cubicBezTo>
                            <a:pt x="32659" y="350882"/>
                            <a:pt x="227025" y="414934"/>
                            <a:pt x="361755" y="573960"/>
                          </a:cubicBezTo>
                          <a:cubicBezTo>
                            <a:pt x="496485" y="732986"/>
                            <a:pt x="712938" y="1077542"/>
                            <a:pt x="812329" y="1210064"/>
                          </a:cubicBezTo>
                          <a:cubicBezTo>
                            <a:pt x="911720" y="1342586"/>
                            <a:pt x="934911" y="1355838"/>
                            <a:pt x="958103" y="1369090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29" name="任意多边形: 形状 128"/>
                    <p:cNvSpPr/>
                    <p:nvPr/>
                  </p:nvSpPr>
                  <p:spPr>
                    <a:xfrm>
                      <a:off x="4300690" y="1948070"/>
                      <a:ext cx="1079693" cy="1046921"/>
                    </a:xfrm>
                    <a:custGeom>
                      <a:avLst/>
                      <a:gdLst>
                        <a:gd name="connsiteX0" fmla="*/ 231553 w 1079693"/>
                        <a:gd name="connsiteY0" fmla="*/ 0 h 1046921"/>
                        <a:gd name="connsiteX1" fmla="*/ 6267 w 1079693"/>
                        <a:gd name="connsiteY1" fmla="*/ 66260 h 1046921"/>
                        <a:gd name="connsiteX2" fmla="*/ 99032 w 1079693"/>
                        <a:gd name="connsiteY2" fmla="*/ 291547 h 1046921"/>
                        <a:gd name="connsiteX3" fmla="*/ 470093 w 1079693"/>
                        <a:gd name="connsiteY3" fmla="*/ 371060 h 1046921"/>
                        <a:gd name="connsiteX4" fmla="*/ 1079693 w 1079693"/>
                        <a:gd name="connsiteY4" fmla="*/ 1046921 h 10469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79693" h="1046921">
                          <a:moveTo>
                            <a:pt x="231553" y="0"/>
                          </a:moveTo>
                          <a:cubicBezTo>
                            <a:pt x="129953" y="8834"/>
                            <a:pt x="28354" y="17669"/>
                            <a:pt x="6267" y="66260"/>
                          </a:cubicBezTo>
                          <a:cubicBezTo>
                            <a:pt x="-15820" y="114851"/>
                            <a:pt x="21728" y="240747"/>
                            <a:pt x="99032" y="291547"/>
                          </a:cubicBezTo>
                          <a:cubicBezTo>
                            <a:pt x="176336" y="342347"/>
                            <a:pt x="306650" y="245164"/>
                            <a:pt x="470093" y="371060"/>
                          </a:cubicBezTo>
                          <a:cubicBezTo>
                            <a:pt x="633536" y="496956"/>
                            <a:pt x="856614" y="771938"/>
                            <a:pt x="1079693" y="1046921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30" name="任意多边形: 形状 129"/>
                    <p:cNvSpPr/>
                    <p:nvPr/>
                  </p:nvSpPr>
                  <p:spPr>
                    <a:xfrm>
                      <a:off x="4056796" y="2124399"/>
                      <a:ext cx="1522369" cy="989862"/>
                    </a:xfrm>
                    <a:custGeom>
                      <a:avLst/>
                      <a:gdLst>
                        <a:gd name="connsiteX0" fmla="*/ 263413 w 1522369"/>
                        <a:gd name="connsiteY0" fmla="*/ 35705 h 989862"/>
                        <a:gd name="connsiteX1" fmla="*/ 77882 w 1522369"/>
                        <a:gd name="connsiteY1" fmla="*/ 35705 h 989862"/>
                        <a:gd name="connsiteX2" fmla="*/ 11621 w 1522369"/>
                        <a:gd name="connsiteY2" fmla="*/ 406766 h 989862"/>
                        <a:gd name="connsiteX3" fmla="*/ 303169 w 1522369"/>
                        <a:gd name="connsiteY3" fmla="*/ 579044 h 989862"/>
                        <a:gd name="connsiteX4" fmla="*/ 660978 w 1522369"/>
                        <a:gd name="connsiteY4" fmla="*/ 552540 h 989862"/>
                        <a:gd name="connsiteX5" fmla="*/ 1522369 w 1522369"/>
                        <a:gd name="connsiteY5" fmla="*/ 989862 h 9898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22369" h="989862">
                          <a:moveTo>
                            <a:pt x="263413" y="35705"/>
                          </a:moveTo>
                          <a:cubicBezTo>
                            <a:pt x="191630" y="4783"/>
                            <a:pt x="119847" y="-26138"/>
                            <a:pt x="77882" y="35705"/>
                          </a:cubicBezTo>
                          <a:cubicBezTo>
                            <a:pt x="35917" y="97548"/>
                            <a:pt x="-25927" y="316209"/>
                            <a:pt x="11621" y="406766"/>
                          </a:cubicBezTo>
                          <a:cubicBezTo>
                            <a:pt x="49169" y="497323"/>
                            <a:pt x="194943" y="554748"/>
                            <a:pt x="303169" y="579044"/>
                          </a:cubicBezTo>
                          <a:cubicBezTo>
                            <a:pt x="411395" y="603340"/>
                            <a:pt x="457778" y="484070"/>
                            <a:pt x="660978" y="552540"/>
                          </a:cubicBezTo>
                          <a:cubicBezTo>
                            <a:pt x="864178" y="621010"/>
                            <a:pt x="1193273" y="805436"/>
                            <a:pt x="1522369" y="989862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31" name="任意多边形: 形状 130"/>
                    <p:cNvSpPr/>
                    <p:nvPr/>
                  </p:nvSpPr>
                  <p:spPr>
                    <a:xfrm rot="206043">
                      <a:off x="3936897" y="2637183"/>
                      <a:ext cx="1511828" cy="503582"/>
                    </a:xfrm>
                    <a:custGeom>
                      <a:avLst/>
                      <a:gdLst>
                        <a:gd name="connsiteX0" fmla="*/ 158025 w 1511828"/>
                        <a:gd name="connsiteY0" fmla="*/ 0 h 503582"/>
                        <a:gd name="connsiteX1" fmla="*/ 25503 w 1511828"/>
                        <a:gd name="connsiteY1" fmla="*/ 79513 h 503582"/>
                        <a:gd name="connsiteX2" fmla="*/ 25503 w 1511828"/>
                        <a:gd name="connsiteY2" fmla="*/ 304800 h 503582"/>
                        <a:gd name="connsiteX3" fmla="*/ 290546 w 1511828"/>
                        <a:gd name="connsiteY3" fmla="*/ 344556 h 503582"/>
                        <a:gd name="connsiteX4" fmla="*/ 648355 w 1511828"/>
                        <a:gd name="connsiteY4" fmla="*/ 503582 h 503582"/>
                        <a:gd name="connsiteX5" fmla="*/ 1443486 w 1511828"/>
                        <a:gd name="connsiteY5" fmla="*/ 344556 h 503582"/>
                        <a:gd name="connsiteX6" fmla="*/ 1416981 w 1511828"/>
                        <a:gd name="connsiteY6" fmla="*/ 384313 h 5035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511828" h="503582">
                          <a:moveTo>
                            <a:pt x="158025" y="0"/>
                          </a:moveTo>
                          <a:cubicBezTo>
                            <a:pt x="102807" y="14356"/>
                            <a:pt x="47590" y="28713"/>
                            <a:pt x="25503" y="79513"/>
                          </a:cubicBezTo>
                          <a:cubicBezTo>
                            <a:pt x="3416" y="130313"/>
                            <a:pt x="-18671" y="260626"/>
                            <a:pt x="25503" y="304800"/>
                          </a:cubicBezTo>
                          <a:cubicBezTo>
                            <a:pt x="69677" y="348974"/>
                            <a:pt x="186737" y="311426"/>
                            <a:pt x="290546" y="344556"/>
                          </a:cubicBezTo>
                          <a:cubicBezTo>
                            <a:pt x="394355" y="377686"/>
                            <a:pt x="456198" y="503582"/>
                            <a:pt x="648355" y="503582"/>
                          </a:cubicBezTo>
                          <a:cubicBezTo>
                            <a:pt x="840512" y="503582"/>
                            <a:pt x="1315382" y="364434"/>
                            <a:pt x="1443486" y="344556"/>
                          </a:cubicBezTo>
                          <a:cubicBezTo>
                            <a:pt x="1571590" y="324678"/>
                            <a:pt x="1494285" y="354495"/>
                            <a:pt x="1416981" y="384313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104" name="组合 103"/>
                  <p:cNvGrpSpPr/>
                  <p:nvPr/>
                </p:nvGrpSpPr>
                <p:grpSpPr>
                  <a:xfrm rot="686279">
                    <a:off x="5127097" y="2756020"/>
                    <a:ext cx="764712" cy="845731"/>
                    <a:chOff x="5168232" y="2722522"/>
                    <a:chExt cx="569684" cy="390987"/>
                  </a:xfrm>
                  <a:grpFill/>
                </p:grpSpPr>
                <p:sp>
                  <p:nvSpPr>
                    <p:cNvPr id="107" name="任意多边形: 形状 106"/>
                    <p:cNvSpPr/>
                    <p:nvPr/>
                  </p:nvSpPr>
                  <p:spPr>
                    <a:xfrm>
                      <a:off x="5243451" y="2772186"/>
                      <a:ext cx="408952" cy="323716"/>
                    </a:xfrm>
                    <a:custGeom>
                      <a:avLst/>
                      <a:gdLst>
                        <a:gd name="connsiteX0" fmla="*/ 30915 w 525667"/>
                        <a:gd name="connsiteY0" fmla="*/ 342076 h 529485"/>
                        <a:gd name="connsiteX1" fmla="*/ 30915 w 525667"/>
                        <a:gd name="connsiteY1" fmla="*/ 37276 h 529485"/>
                        <a:gd name="connsiteX2" fmla="*/ 322463 w 525667"/>
                        <a:gd name="connsiteY2" fmla="*/ 37276 h 529485"/>
                        <a:gd name="connsiteX3" fmla="*/ 521246 w 525667"/>
                        <a:gd name="connsiteY3" fmla="*/ 328824 h 529485"/>
                        <a:gd name="connsiteX4" fmla="*/ 441733 w 525667"/>
                        <a:gd name="connsiteY4" fmla="*/ 527606 h 529485"/>
                        <a:gd name="connsiteX5" fmla="*/ 229698 w 525667"/>
                        <a:gd name="connsiteY5" fmla="*/ 421589 h 529485"/>
                        <a:gd name="connsiteX6" fmla="*/ 30915 w 525667"/>
                        <a:gd name="connsiteY6" fmla="*/ 342076 h 5294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25667" h="529485">
                          <a:moveTo>
                            <a:pt x="30915" y="342076"/>
                          </a:moveTo>
                          <a:cubicBezTo>
                            <a:pt x="-2216" y="278024"/>
                            <a:pt x="-17676" y="88076"/>
                            <a:pt x="30915" y="37276"/>
                          </a:cubicBezTo>
                          <a:cubicBezTo>
                            <a:pt x="79506" y="-13524"/>
                            <a:pt x="240741" y="-11315"/>
                            <a:pt x="322463" y="37276"/>
                          </a:cubicBezTo>
                          <a:cubicBezTo>
                            <a:pt x="404185" y="85867"/>
                            <a:pt x="501368" y="247102"/>
                            <a:pt x="521246" y="328824"/>
                          </a:cubicBezTo>
                          <a:cubicBezTo>
                            <a:pt x="541124" y="410546"/>
                            <a:pt x="490324" y="512145"/>
                            <a:pt x="441733" y="527606"/>
                          </a:cubicBezTo>
                          <a:cubicBezTo>
                            <a:pt x="393142" y="543067"/>
                            <a:pt x="302585" y="459137"/>
                            <a:pt x="229698" y="421589"/>
                          </a:cubicBezTo>
                          <a:cubicBezTo>
                            <a:pt x="156811" y="384041"/>
                            <a:pt x="64046" y="406128"/>
                            <a:pt x="30915" y="342076"/>
                          </a:cubicBezTo>
                          <a:close/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08" name="椭圆 107"/>
                    <p:cNvSpPr/>
                    <p:nvPr/>
                  </p:nvSpPr>
                  <p:spPr>
                    <a:xfrm flipV="1">
                      <a:off x="5287503" y="2745382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09" name="椭圆 108"/>
                    <p:cNvSpPr/>
                    <p:nvPr/>
                  </p:nvSpPr>
                  <p:spPr>
                    <a:xfrm flipV="1">
                      <a:off x="5360934" y="2722522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0" name="椭圆 109"/>
                    <p:cNvSpPr/>
                    <p:nvPr/>
                  </p:nvSpPr>
                  <p:spPr>
                    <a:xfrm flipV="1">
                      <a:off x="5592303" y="3050182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1" name="椭圆 110"/>
                    <p:cNvSpPr/>
                    <p:nvPr/>
                  </p:nvSpPr>
                  <p:spPr>
                    <a:xfrm flipV="1">
                      <a:off x="5427081" y="2735925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2" name="椭圆 111"/>
                    <p:cNvSpPr/>
                    <p:nvPr/>
                  </p:nvSpPr>
                  <p:spPr>
                    <a:xfrm rot="302439" flipV="1">
                      <a:off x="5513144" y="2759084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3" name="椭圆 112"/>
                    <p:cNvSpPr/>
                    <p:nvPr/>
                  </p:nvSpPr>
                  <p:spPr>
                    <a:xfrm flipV="1">
                      <a:off x="5559229" y="2817905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4" name="椭圆 113"/>
                    <p:cNvSpPr/>
                    <p:nvPr/>
                  </p:nvSpPr>
                  <p:spPr>
                    <a:xfrm flipV="1">
                      <a:off x="5605622" y="2859330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5" name="椭圆 114"/>
                    <p:cNvSpPr/>
                    <p:nvPr/>
                  </p:nvSpPr>
                  <p:spPr>
                    <a:xfrm flipV="1">
                      <a:off x="5652402" y="2939997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6" name="椭圆 115"/>
                    <p:cNvSpPr/>
                    <p:nvPr/>
                  </p:nvSpPr>
                  <p:spPr>
                    <a:xfrm flipV="1">
                      <a:off x="5671769" y="3027322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7" name="椭圆 116"/>
                    <p:cNvSpPr/>
                    <p:nvPr/>
                  </p:nvSpPr>
                  <p:spPr>
                    <a:xfrm flipV="1">
                      <a:off x="5227935" y="2762990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8" name="椭圆 117"/>
                    <p:cNvSpPr/>
                    <p:nvPr/>
                  </p:nvSpPr>
                  <p:spPr>
                    <a:xfrm flipV="1">
                      <a:off x="5181301" y="2811477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9" name="任意多边形: 形状 118"/>
                    <p:cNvSpPr/>
                    <p:nvPr/>
                  </p:nvSpPr>
                  <p:spPr>
                    <a:xfrm rot="482638">
                      <a:off x="5314453" y="2876485"/>
                      <a:ext cx="252341" cy="128569"/>
                    </a:xfrm>
                    <a:custGeom>
                      <a:avLst/>
                      <a:gdLst>
                        <a:gd name="connsiteX0" fmla="*/ 40699 w 439092"/>
                        <a:gd name="connsiteY0" fmla="*/ 106057 h 516965"/>
                        <a:gd name="connsiteX1" fmla="*/ 80455 w 439092"/>
                        <a:gd name="connsiteY1" fmla="*/ 40 h 516965"/>
                        <a:gd name="connsiteX2" fmla="*/ 252734 w 439092"/>
                        <a:gd name="connsiteY2" fmla="*/ 92805 h 516965"/>
                        <a:gd name="connsiteX3" fmla="*/ 398508 w 439092"/>
                        <a:gd name="connsiteY3" fmla="*/ 39796 h 516965"/>
                        <a:gd name="connsiteX4" fmla="*/ 438264 w 439092"/>
                        <a:gd name="connsiteY4" fmla="*/ 225327 h 516965"/>
                        <a:gd name="connsiteX5" fmla="*/ 372003 w 439092"/>
                        <a:gd name="connsiteY5" fmla="*/ 331344 h 516965"/>
                        <a:gd name="connsiteX6" fmla="*/ 358751 w 439092"/>
                        <a:gd name="connsiteY6" fmla="*/ 477118 h 516965"/>
                        <a:gd name="connsiteX7" fmla="*/ 173221 w 439092"/>
                        <a:gd name="connsiteY7" fmla="*/ 503622 h 516965"/>
                        <a:gd name="connsiteX8" fmla="*/ 252734 w 439092"/>
                        <a:gd name="connsiteY8" fmla="*/ 291587 h 516965"/>
                        <a:gd name="connsiteX9" fmla="*/ 14195 w 439092"/>
                        <a:gd name="connsiteY9" fmla="*/ 278335 h 516965"/>
                        <a:gd name="connsiteX10" fmla="*/ 40699 w 439092"/>
                        <a:gd name="connsiteY10" fmla="*/ 106057 h 5169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39092" h="516965">
                          <a:moveTo>
                            <a:pt x="40699" y="106057"/>
                          </a:moveTo>
                          <a:cubicBezTo>
                            <a:pt x="51742" y="59675"/>
                            <a:pt x="45116" y="2249"/>
                            <a:pt x="80455" y="40"/>
                          </a:cubicBezTo>
                          <a:cubicBezTo>
                            <a:pt x="115794" y="-2169"/>
                            <a:pt x="199725" y="86179"/>
                            <a:pt x="252734" y="92805"/>
                          </a:cubicBezTo>
                          <a:cubicBezTo>
                            <a:pt x="305743" y="99431"/>
                            <a:pt x="367586" y="17709"/>
                            <a:pt x="398508" y="39796"/>
                          </a:cubicBezTo>
                          <a:cubicBezTo>
                            <a:pt x="429430" y="61883"/>
                            <a:pt x="442682" y="176736"/>
                            <a:pt x="438264" y="225327"/>
                          </a:cubicBezTo>
                          <a:cubicBezTo>
                            <a:pt x="433846" y="273918"/>
                            <a:pt x="385255" y="289379"/>
                            <a:pt x="372003" y="331344"/>
                          </a:cubicBezTo>
                          <a:cubicBezTo>
                            <a:pt x="358751" y="373309"/>
                            <a:pt x="391881" y="448405"/>
                            <a:pt x="358751" y="477118"/>
                          </a:cubicBezTo>
                          <a:cubicBezTo>
                            <a:pt x="325621" y="505831"/>
                            <a:pt x="190890" y="534544"/>
                            <a:pt x="173221" y="503622"/>
                          </a:cubicBezTo>
                          <a:cubicBezTo>
                            <a:pt x="155552" y="472700"/>
                            <a:pt x="279238" y="329135"/>
                            <a:pt x="252734" y="291587"/>
                          </a:cubicBezTo>
                          <a:cubicBezTo>
                            <a:pt x="226230" y="254039"/>
                            <a:pt x="53951" y="307048"/>
                            <a:pt x="14195" y="278335"/>
                          </a:cubicBezTo>
                          <a:cubicBezTo>
                            <a:pt x="-25561" y="249622"/>
                            <a:pt x="29656" y="152439"/>
                            <a:pt x="40699" y="106057"/>
                          </a:cubicBezTo>
                          <a:close/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20" name="椭圆 119"/>
                    <p:cNvSpPr/>
                    <p:nvPr/>
                  </p:nvSpPr>
                  <p:spPr>
                    <a:xfrm flipV="1">
                      <a:off x="5380335" y="2915390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21" name="椭圆 120"/>
                    <p:cNvSpPr/>
                    <p:nvPr/>
                  </p:nvSpPr>
                  <p:spPr>
                    <a:xfrm flipV="1">
                      <a:off x="5532735" y="3067790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22" name="椭圆 121"/>
                    <p:cNvSpPr/>
                    <p:nvPr/>
                  </p:nvSpPr>
                  <p:spPr>
                    <a:xfrm flipV="1">
                      <a:off x="5168232" y="2891772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23" name="椭圆 122"/>
                    <p:cNvSpPr/>
                    <p:nvPr/>
                  </p:nvSpPr>
                  <p:spPr>
                    <a:xfrm flipV="1">
                      <a:off x="5214374" y="2973843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24" name="椭圆 123"/>
                    <p:cNvSpPr/>
                    <p:nvPr/>
                  </p:nvSpPr>
                  <p:spPr>
                    <a:xfrm flipV="1">
                      <a:off x="5260766" y="3010104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25" name="椭圆 124"/>
                    <p:cNvSpPr/>
                    <p:nvPr/>
                  </p:nvSpPr>
                  <p:spPr>
                    <a:xfrm flipV="1">
                      <a:off x="5347261" y="3054158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26" name="椭圆 125"/>
                    <p:cNvSpPr/>
                    <p:nvPr/>
                  </p:nvSpPr>
                  <p:spPr>
                    <a:xfrm flipV="1">
                      <a:off x="5418976" y="3060699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105" name="任意多边形: 形状 104"/>
                  <p:cNvSpPr/>
                  <p:nvPr/>
                </p:nvSpPr>
                <p:spPr>
                  <a:xfrm>
                    <a:off x="4161183" y="3445565"/>
                    <a:ext cx="1179443" cy="987811"/>
                  </a:xfrm>
                  <a:custGeom>
                    <a:avLst/>
                    <a:gdLst>
                      <a:gd name="connsiteX0" fmla="*/ 1179443 w 1179443"/>
                      <a:gd name="connsiteY0" fmla="*/ 0 h 987811"/>
                      <a:gd name="connsiteX1" fmla="*/ 728869 w 1179443"/>
                      <a:gd name="connsiteY1" fmla="*/ 145774 h 987811"/>
                      <a:gd name="connsiteX2" fmla="*/ 530087 w 1179443"/>
                      <a:gd name="connsiteY2" fmla="*/ 503583 h 987811"/>
                      <a:gd name="connsiteX3" fmla="*/ 397565 w 1179443"/>
                      <a:gd name="connsiteY3" fmla="*/ 755374 h 987811"/>
                      <a:gd name="connsiteX4" fmla="*/ 172278 w 1179443"/>
                      <a:gd name="connsiteY4" fmla="*/ 967409 h 987811"/>
                      <a:gd name="connsiteX5" fmla="*/ 0 w 1179443"/>
                      <a:gd name="connsiteY5" fmla="*/ 967409 h 987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79443" h="987811">
                        <a:moveTo>
                          <a:pt x="1179443" y="0"/>
                        </a:moveTo>
                        <a:cubicBezTo>
                          <a:pt x="1008269" y="30922"/>
                          <a:pt x="837095" y="61844"/>
                          <a:pt x="728869" y="145774"/>
                        </a:cubicBezTo>
                        <a:cubicBezTo>
                          <a:pt x="620643" y="229704"/>
                          <a:pt x="585304" y="401983"/>
                          <a:pt x="530087" y="503583"/>
                        </a:cubicBezTo>
                        <a:cubicBezTo>
                          <a:pt x="474870" y="605183"/>
                          <a:pt x="457200" y="678070"/>
                          <a:pt x="397565" y="755374"/>
                        </a:cubicBezTo>
                        <a:cubicBezTo>
                          <a:pt x="337930" y="832678"/>
                          <a:pt x="238539" y="932070"/>
                          <a:pt x="172278" y="967409"/>
                        </a:cubicBezTo>
                        <a:cubicBezTo>
                          <a:pt x="106017" y="1002748"/>
                          <a:pt x="53008" y="985078"/>
                          <a:pt x="0" y="967409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6" name="任意多边形: 形状 105"/>
                  <p:cNvSpPr/>
                  <p:nvPr/>
                </p:nvSpPr>
                <p:spPr>
                  <a:xfrm>
                    <a:off x="4216936" y="3510637"/>
                    <a:ext cx="1097186" cy="993246"/>
                  </a:xfrm>
                  <a:custGeom>
                    <a:avLst/>
                    <a:gdLst>
                      <a:gd name="connsiteX0" fmla="*/ 1126435 w 1126435"/>
                      <a:gd name="connsiteY0" fmla="*/ 1190 h 1008355"/>
                      <a:gd name="connsiteX1" fmla="*/ 781878 w 1126435"/>
                      <a:gd name="connsiteY1" fmla="*/ 93955 h 1008355"/>
                      <a:gd name="connsiteX2" fmla="*/ 530087 w 1126435"/>
                      <a:gd name="connsiteY2" fmla="*/ 597538 h 1008355"/>
                      <a:gd name="connsiteX3" fmla="*/ 410817 w 1126435"/>
                      <a:gd name="connsiteY3" fmla="*/ 849329 h 1008355"/>
                      <a:gd name="connsiteX4" fmla="*/ 238539 w 1126435"/>
                      <a:gd name="connsiteY4" fmla="*/ 942094 h 1008355"/>
                      <a:gd name="connsiteX5" fmla="*/ 0 w 1126435"/>
                      <a:gd name="connsiteY5" fmla="*/ 1008355 h 1008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6435" h="1008355">
                        <a:moveTo>
                          <a:pt x="1126435" y="1190"/>
                        </a:moveTo>
                        <a:cubicBezTo>
                          <a:pt x="1003852" y="-2123"/>
                          <a:pt x="881269" y="-5436"/>
                          <a:pt x="781878" y="93955"/>
                        </a:cubicBezTo>
                        <a:cubicBezTo>
                          <a:pt x="682487" y="193346"/>
                          <a:pt x="591930" y="471642"/>
                          <a:pt x="530087" y="597538"/>
                        </a:cubicBezTo>
                        <a:cubicBezTo>
                          <a:pt x="468243" y="723434"/>
                          <a:pt x="459408" y="791903"/>
                          <a:pt x="410817" y="849329"/>
                        </a:cubicBezTo>
                        <a:cubicBezTo>
                          <a:pt x="362226" y="906755"/>
                          <a:pt x="307008" y="915590"/>
                          <a:pt x="238539" y="942094"/>
                        </a:cubicBezTo>
                        <a:cubicBezTo>
                          <a:pt x="170070" y="968598"/>
                          <a:pt x="85035" y="988476"/>
                          <a:pt x="0" y="1008355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87" name="任意多边形: 形状 86"/>
                <p:cNvSpPr/>
                <p:nvPr/>
              </p:nvSpPr>
              <p:spPr>
                <a:xfrm>
                  <a:off x="5565913" y="2849217"/>
                  <a:ext cx="503583" cy="198783"/>
                </a:xfrm>
                <a:custGeom>
                  <a:avLst/>
                  <a:gdLst>
                    <a:gd name="connsiteX0" fmla="*/ 0 w 503583"/>
                    <a:gd name="connsiteY0" fmla="*/ 0 h 198783"/>
                    <a:gd name="connsiteX1" fmla="*/ 145774 w 503583"/>
                    <a:gd name="connsiteY1" fmla="*/ 145774 h 198783"/>
                    <a:gd name="connsiteX2" fmla="*/ 384313 w 503583"/>
                    <a:gd name="connsiteY2" fmla="*/ 119270 h 198783"/>
                    <a:gd name="connsiteX3" fmla="*/ 503583 w 503583"/>
                    <a:gd name="connsiteY3" fmla="*/ 198783 h 198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3583" h="198783">
                      <a:moveTo>
                        <a:pt x="0" y="0"/>
                      </a:moveTo>
                      <a:cubicBezTo>
                        <a:pt x="40861" y="62948"/>
                        <a:pt x="81722" y="125896"/>
                        <a:pt x="145774" y="145774"/>
                      </a:cubicBezTo>
                      <a:cubicBezTo>
                        <a:pt x="209826" y="165652"/>
                        <a:pt x="324678" y="110435"/>
                        <a:pt x="384313" y="119270"/>
                      </a:cubicBezTo>
                      <a:cubicBezTo>
                        <a:pt x="443948" y="128105"/>
                        <a:pt x="473765" y="163444"/>
                        <a:pt x="503583" y="198783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任意多边形: 形状 87"/>
                <p:cNvSpPr/>
                <p:nvPr/>
              </p:nvSpPr>
              <p:spPr>
                <a:xfrm rot="394953">
                  <a:off x="5579165" y="2785048"/>
                  <a:ext cx="516835" cy="207903"/>
                </a:xfrm>
                <a:custGeom>
                  <a:avLst/>
                  <a:gdLst>
                    <a:gd name="connsiteX0" fmla="*/ 0 w 516835"/>
                    <a:gd name="connsiteY0" fmla="*/ 75382 h 207903"/>
                    <a:gd name="connsiteX1" fmla="*/ 278295 w 516835"/>
                    <a:gd name="connsiteY1" fmla="*/ 9121 h 207903"/>
                    <a:gd name="connsiteX2" fmla="*/ 357808 w 516835"/>
                    <a:gd name="connsiteY2" fmla="*/ 22373 h 207903"/>
                    <a:gd name="connsiteX3" fmla="*/ 516835 w 516835"/>
                    <a:gd name="connsiteY3" fmla="*/ 207903 h 207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6835" h="207903">
                      <a:moveTo>
                        <a:pt x="0" y="75382"/>
                      </a:moveTo>
                      <a:cubicBezTo>
                        <a:pt x="109330" y="46669"/>
                        <a:pt x="218660" y="17956"/>
                        <a:pt x="278295" y="9121"/>
                      </a:cubicBezTo>
                      <a:cubicBezTo>
                        <a:pt x="337930" y="286"/>
                        <a:pt x="318051" y="-10757"/>
                        <a:pt x="357808" y="22373"/>
                      </a:cubicBezTo>
                      <a:cubicBezTo>
                        <a:pt x="397565" y="55503"/>
                        <a:pt x="457200" y="131703"/>
                        <a:pt x="516835" y="207903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任意多边形: 形状 88"/>
                <p:cNvSpPr/>
                <p:nvPr/>
              </p:nvSpPr>
              <p:spPr>
                <a:xfrm rot="227938">
                  <a:off x="5676399" y="2977191"/>
                  <a:ext cx="401486" cy="831954"/>
                </a:xfrm>
                <a:custGeom>
                  <a:avLst/>
                  <a:gdLst>
                    <a:gd name="connsiteX0" fmla="*/ 393097 w 401486"/>
                    <a:gd name="connsiteY0" fmla="*/ 4548 h 831954"/>
                    <a:gd name="connsiteX1" fmla="*/ 48540 w 401486"/>
                    <a:gd name="connsiteY1" fmla="*/ 84061 h 831954"/>
                    <a:gd name="connsiteX2" fmla="*/ 22036 w 401486"/>
                    <a:gd name="connsiteY2" fmla="*/ 375609 h 831954"/>
                    <a:gd name="connsiteX3" fmla="*/ 234071 w 401486"/>
                    <a:gd name="connsiteY3" fmla="*/ 667157 h 831954"/>
                    <a:gd name="connsiteX4" fmla="*/ 234071 w 401486"/>
                    <a:gd name="connsiteY4" fmla="*/ 826183 h 831954"/>
                    <a:gd name="connsiteX5" fmla="*/ 287079 w 401486"/>
                    <a:gd name="connsiteY5" fmla="*/ 468374 h 831954"/>
                    <a:gd name="connsiteX6" fmla="*/ 234071 w 401486"/>
                    <a:gd name="connsiteY6" fmla="*/ 388861 h 831954"/>
                    <a:gd name="connsiteX7" fmla="*/ 287079 w 401486"/>
                    <a:gd name="connsiteY7" fmla="*/ 190079 h 831954"/>
                    <a:gd name="connsiteX8" fmla="*/ 393097 w 401486"/>
                    <a:gd name="connsiteY8" fmla="*/ 4548 h 831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1486" h="831954">
                      <a:moveTo>
                        <a:pt x="393097" y="4548"/>
                      </a:moveTo>
                      <a:cubicBezTo>
                        <a:pt x="353341" y="-13122"/>
                        <a:pt x="110383" y="22218"/>
                        <a:pt x="48540" y="84061"/>
                      </a:cubicBezTo>
                      <a:cubicBezTo>
                        <a:pt x="-13303" y="145904"/>
                        <a:pt x="-8886" y="278426"/>
                        <a:pt x="22036" y="375609"/>
                      </a:cubicBezTo>
                      <a:cubicBezTo>
                        <a:pt x="52958" y="472792"/>
                        <a:pt x="198732" y="592061"/>
                        <a:pt x="234071" y="667157"/>
                      </a:cubicBezTo>
                      <a:cubicBezTo>
                        <a:pt x="269410" y="742253"/>
                        <a:pt x="225236" y="859314"/>
                        <a:pt x="234071" y="826183"/>
                      </a:cubicBezTo>
                      <a:cubicBezTo>
                        <a:pt x="242906" y="793053"/>
                        <a:pt x="287079" y="541261"/>
                        <a:pt x="287079" y="468374"/>
                      </a:cubicBezTo>
                      <a:cubicBezTo>
                        <a:pt x="287079" y="395487"/>
                        <a:pt x="234071" y="435243"/>
                        <a:pt x="234071" y="388861"/>
                      </a:cubicBezTo>
                      <a:cubicBezTo>
                        <a:pt x="234071" y="342479"/>
                        <a:pt x="253949" y="254131"/>
                        <a:pt x="287079" y="190079"/>
                      </a:cubicBezTo>
                      <a:cubicBezTo>
                        <a:pt x="320209" y="126027"/>
                        <a:pt x="432853" y="22218"/>
                        <a:pt x="393097" y="4548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任意多边形: 形状 89"/>
                <p:cNvSpPr/>
                <p:nvPr/>
              </p:nvSpPr>
              <p:spPr>
                <a:xfrm>
                  <a:off x="5795552" y="3048000"/>
                  <a:ext cx="247439" cy="622852"/>
                </a:xfrm>
                <a:custGeom>
                  <a:avLst/>
                  <a:gdLst>
                    <a:gd name="connsiteX0" fmla="*/ 247439 w 247439"/>
                    <a:gd name="connsiteY0" fmla="*/ 0 h 622852"/>
                    <a:gd name="connsiteX1" fmla="*/ 35405 w 247439"/>
                    <a:gd name="connsiteY1" fmla="*/ 106017 h 622852"/>
                    <a:gd name="connsiteX2" fmla="*/ 8900 w 247439"/>
                    <a:gd name="connsiteY2" fmla="*/ 344557 h 622852"/>
                    <a:gd name="connsiteX3" fmla="*/ 128170 w 247439"/>
                    <a:gd name="connsiteY3" fmla="*/ 622852 h 622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7439" h="622852">
                      <a:moveTo>
                        <a:pt x="247439" y="0"/>
                      </a:moveTo>
                      <a:cubicBezTo>
                        <a:pt x="161300" y="24295"/>
                        <a:pt x="75161" y="48591"/>
                        <a:pt x="35405" y="106017"/>
                      </a:cubicBezTo>
                      <a:cubicBezTo>
                        <a:pt x="-4351" y="163443"/>
                        <a:pt x="-6561" y="258418"/>
                        <a:pt x="8900" y="344557"/>
                      </a:cubicBezTo>
                      <a:cubicBezTo>
                        <a:pt x="24361" y="430696"/>
                        <a:pt x="76265" y="526774"/>
                        <a:pt x="128170" y="622852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任意多边形: 形状 90"/>
                <p:cNvSpPr/>
                <p:nvPr/>
              </p:nvSpPr>
              <p:spPr>
                <a:xfrm>
                  <a:off x="5711687" y="3207026"/>
                  <a:ext cx="79513" cy="79513"/>
                </a:xfrm>
                <a:custGeom>
                  <a:avLst/>
                  <a:gdLst>
                    <a:gd name="connsiteX0" fmla="*/ 79513 w 79513"/>
                    <a:gd name="connsiteY0" fmla="*/ 0 h 79513"/>
                    <a:gd name="connsiteX1" fmla="*/ 26504 w 79513"/>
                    <a:gd name="connsiteY1" fmla="*/ 26504 h 79513"/>
                    <a:gd name="connsiteX2" fmla="*/ 0 w 79513"/>
                    <a:gd name="connsiteY2" fmla="*/ 79513 h 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9513" h="79513">
                      <a:moveTo>
                        <a:pt x="79513" y="0"/>
                      </a:moveTo>
                      <a:lnTo>
                        <a:pt x="26504" y="26504"/>
                      </a:lnTo>
                      <a:cubicBezTo>
                        <a:pt x="13252" y="39756"/>
                        <a:pt x="6626" y="59634"/>
                        <a:pt x="0" y="79513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任意多边形: 形状 91"/>
                <p:cNvSpPr/>
                <p:nvPr/>
              </p:nvSpPr>
              <p:spPr>
                <a:xfrm>
                  <a:off x="5843060" y="3074504"/>
                  <a:ext cx="80662" cy="318053"/>
                </a:xfrm>
                <a:custGeom>
                  <a:avLst/>
                  <a:gdLst>
                    <a:gd name="connsiteX0" fmla="*/ 80662 w 80662"/>
                    <a:gd name="connsiteY0" fmla="*/ 0 h 318053"/>
                    <a:gd name="connsiteX1" fmla="*/ 1149 w 80662"/>
                    <a:gd name="connsiteY1" fmla="*/ 132522 h 318053"/>
                    <a:gd name="connsiteX2" fmla="*/ 40905 w 80662"/>
                    <a:gd name="connsiteY2" fmla="*/ 318053 h 31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0662" h="318053">
                      <a:moveTo>
                        <a:pt x="80662" y="0"/>
                      </a:moveTo>
                      <a:cubicBezTo>
                        <a:pt x="44218" y="39756"/>
                        <a:pt x="7775" y="79513"/>
                        <a:pt x="1149" y="132522"/>
                      </a:cubicBezTo>
                      <a:cubicBezTo>
                        <a:pt x="-5477" y="185531"/>
                        <a:pt x="17714" y="251792"/>
                        <a:pt x="40905" y="318053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任意多边形: 形状 92"/>
                <p:cNvSpPr/>
                <p:nvPr/>
              </p:nvSpPr>
              <p:spPr>
                <a:xfrm rot="1340388">
                  <a:off x="5777948" y="3419061"/>
                  <a:ext cx="172278" cy="66261"/>
                </a:xfrm>
                <a:custGeom>
                  <a:avLst/>
                  <a:gdLst>
                    <a:gd name="connsiteX0" fmla="*/ 0 w 172278"/>
                    <a:gd name="connsiteY0" fmla="*/ 0 h 66261"/>
                    <a:gd name="connsiteX1" fmla="*/ 172278 w 172278"/>
                    <a:gd name="connsiteY1" fmla="*/ 66261 h 66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2278" h="66261">
                      <a:moveTo>
                        <a:pt x="0" y="0"/>
                      </a:moveTo>
                      <a:lnTo>
                        <a:pt x="172278" y="66261"/>
                      </a:ln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0" name="组合 49"/>
              <p:cNvGrpSpPr/>
              <p:nvPr/>
            </p:nvGrpSpPr>
            <p:grpSpPr>
              <a:xfrm rot="20449623">
                <a:off x="4226862" y="3084203"/>
                <a:ext cx="1190527" cy="1064646"/>
                <a:chOff x="4868295" y="3795678"/>
                <a:chExt cx="1598767" cy="1576886"/>
              </a:xfrm>
              <a:grpFill/>
            </p:grpSpPr>
            <p:sp>
              <p:nvSpPr>
                <p:cNvPr id="72" name="任意多边形: 形状 71"/>
                <p:cNvSpPr/>
                <p:nvPr/>
              </p:nvSpPr>
              <p:spPr>
                <a:xfrm>
                  <a:off x="5309617" y="3795678"/>
                  <a:ext cx="697491" cy="816079"/>
                </a:xfrm>
                <a:custGeom>
                  <a:avLst/>
                  <a:gdLst>
                    <a:gd name="connsiteX0" fmla="*/ 336274 w 790721"/>
                    <a:gd name="connsiteY0" fmla="*/ 937145 h 937145"/>
                    <a:gd name="connsiteX1" fmla="*/ 230256 w 790721"/>
                    <a:gd name="connsiteY1" fmla="*/ 658849 h 937145"/>
                    <a:gd name="connsiteX2" fmla="*/ 4970 w 790721"/>
                    <a:gd name="connsiteY2" fmla="*/ 433562 h 937145"/>
                    <a:gd name="connsiteX3" fmla="*/ 97735 w 790721"/>
                    <a:gd name="connsiteY3" fmla="*/ 168518 h 937145"/>
                    <a:gd name="connsiteX4" fmla="*/ 362778 w 790721"/>
                    <a:gd name="connsiteY4" fmla="*/ 49249 h 937145"/>
                    <a:gd name="connsiteX5" fmla="*/ 468796 w 790721"/>
                    <a:gd name="connsiteY5" fmla="*/ 115510 h 937145"/>
                    <a:gd name="connsiteX6" fmla="*/ 733839 w 790721"/>
                    <a:gd name="connsiteY6" fmla="*/ 49249 h 937145"/>
                    <a:gd name="connsiteX7" fmla="*/ 786848 w 790721"/>
                    <a:gd name="connsiteY7" fmla="*/ 9492 h 937145"/>
                    <a:gd name="connsiteX8" fmla="*/ 667578 w 790721"/>
                    <a:gd name="connsiteY8" fmla="*/ 234779 h 937145"/>
                    <a:gd name="connsiteX9" fmla="*/ 720587 w 790721"/>
                    <a:gd name="connsiteY9" fmla="*/ 367301 h 937145"/>
                    <a:gd name="connsiteX10" fmla="*/ 694083 w 790721"/>
                    <a:gd name="connsiteY10" fmla="*/ 605840 h 937145"/>
                    <a:gd name="connsiteX11" fmla="*/ 389283 w 790721"/>
                    <a:gd name="connsiteY11" fmla="*/ 910640 h 937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90721" h="937145">
                      <a:moveTo>
                        <a:pt x="336274" y="937145"/>
                      </a:moveTo>
                      <a:cubicBezTo>
                        <a:pt x="310873" y="839962"/>
                        <a:pt x="285473" y="742779"/>
                        <a:pt x="230256" y="658849"/>
                      </a:cubicBezTo>
                      <a:cubicBezTo>
                        <a:pt x="175039" y="574919"/>
                        <a:pt x="27057" y="515284"/>
                        <a:pt x="4970" y="433562"/>
                      </a:cubicBezTo>
                      <a:cubicBezTo>
                        <a:pt x="-17117" y="351840"/>
                        <a:pt x="38100" y="232570"/>
                        <a:pt x="97735" y="168518"/>
                      </a:cubicBezTo>
                      <a:cubicBezTo>
                        <a:pt x="157370" y="104466"/>
                        <a:pt x="300934" y="58084"/>
                        <a:pt x="362778" y="49249"/>
                      </a:cubicBezTo>
                      <a:cubicBezTo>
                        <a:pt x="424622" y="40414"/>
                        <a:pt x="406953" y="115510"/>
                        <a:pt x="468796" y="115510"/>
                      </a:cubicBezTo>
                      <a:cubicBezTo>
                        <a:pt x="530639" y="115510"/>
                        <a:pt x="733839" y="49249"/>
                        <a:pt x="733839" y="49249"/>
                      </a:cubicBezTo>
                      <a:cubicBezTo>
                        <a:pt x="786848" y="31579"/>
                        <a:pt x="797891" y="-21430"/>
                        <a:pt x="786848" y="9492"/>
                      </a:cubicBezTo>
                      <a:cubicBezTo>
                        <a:pt x="775805" y="40414"/>
                        <a:pt x="678622" y="175144"/>
                        <a:pt x="667578" y="234779"/>
                      </a:cubicBezTo>
                      <a:cubicBezTo>
                        <a:pt x="656535" y="294414"/>
                        <a:pt x="716170" y="305457"/>
                        <a:pt x="720587" y="367301"/>
                      </a:cubicBezTo>
                      <a:cubicBezTo>
                        <a:pt x="725005" y="429144"/>
                        <a:pt x="749300" y="515284"/>
                        <a:pt x="694083" y="605840"/>
                      </a:cubicBezTo>
                      <a:cubicBezTo>
                        <a:pt x="638866" y="696396"/>
                        <a:pt x="514074" y="803518"/>
                        <a:pt x="389283" y="910640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任意多边形: 形状 72"/>
                <p:cNvSpPr/>
                <p:nvPr/>
              </p:nvSpPr>
              <p:spPr>
                <a:xfrm>
                  <a:off x="5592418" y="4359965"/>
                  <a:ext cx="874644" cy="503583"/>
                </a:xfrm>
                <a:custGeom>
                  <a:avLst/>
                  <a:gdLst>
                    <a:gd name="connsiteX0" fmla="*/ 0 w 954416"/>
                    <a:gd name="connsiteY0" fmla="*/ 281039 h 493074"/>
                    <a:gd name="connsiteX1" fmla="*/ 238540 w 954416"/>
                    <a:gd name="connsiteY1" fmla="*/ 135265 h 493074"/>
                    <a:gd name="connsiteX2" fmla="*/ 450574 w 954416"/>
                    <a:gd name="connsiteY2" fmla="*/ 2743 h 493074"/>
                    <a:gd name="connsiteX3" fmla="*/ 755374 w 954416"/>
                    <a:gd name="connsiteY3" fmla="*/ 55752 h 493074"/>
                    <a:gd name="connsiteX4" fmla="*/ 954157 w 954416"/>
                    <a:gd name="connsiteY4" fmla="*/ 175022 h 493074"/>
                    <a:gd name="connsiteX5" fmla="*/ 715618 w 954416"/>
                    <a:gd name="connsiteY5" fmla="*/ 426813 h 493074"/>
                    <a:gd name="connsiteX6" fmla="*/ 437322 w 954416"/>
                    <a:gd name="connsiteY6" fmla="*/ 493074 h 493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4416" h="493074">
                      <a:moveTo>
                        <a:pt x="0" y="281039"/>
                      </a:moveTo>
                      <a:lnTo>
                        <a:pt x="238540" y="135265"/>
                      </a:lnTo>
                      <a:cubicBezTo>
                        <a:pt x="313636" y="88882"/>
                        <a:pt x="364435" y="15995"/>
                        <a:pt x="450574" y="2743"/>
                      </a:cubicBezTo>
                      <a:cubicBezTo>
                        <a:pt x="536713" y="-10509"/>
                        <a:pt x="671444" y="27039"/>
                        <a:pt x="755374" y="55752"/>
                      </a:cubicBezTo>
                      <a:cubicBezTo>
                        <a:pt x="839305" y="84465"/>
                        <a:pt x="960783" y="113178"/>
                        <a:pt x="954157" y="175022"/>
                      </a:cubicBezTo>
                      <a:cubicBezTo>
                        <a:pt x="947531" y="236865"/>
                        <a:pt x="801757" y="373804"/>
                        <a:pt x="715618" y="426813"/>
                      </a:cubicBezTo>
                      <a:cubicBezTo>
                        <a:pt x="629479" y="479822"/>
                        <a:pt x="533400" y="486448"/>
                        <a:pt x="437322" y="493074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任意多边形: 形状 73"/>
                <p:cNvSpPr/>
                <p:nvPr/>
              </p:nvSpPr>
              <p:spPr>
                <a:xfrm rot="20791823">
                  <a:off x="5535710" y="4654957"/>
                  <a:ext cx="604792" cy="717607"/>
                </a:xfrm>
                <a:custGeom>
                  <a:avLst/>
                  <a:gdLst>
                    <a:gd name="connsiteX0" fmla="*/ 252399 w 769234"/>
                    <a:gd name="connsiteY0" fmla="*/ 0 h 717607"/>
                    <a:gd name="connsiteX1" fmla="*/ 477686 w 769234"/>
                    <a:gd name="connsiteY1" fmla="*/ 53009 h 717607"/>
                    <a:gd name="connsiteX2" fmla="*/ 623460 w 769234"/>
                    <a:gd name="connsiteY2" fmla="*/ 225287 h 717607"/>
                    <a:gd name="connsiteX3" fmla="*/ 769234 w 769234"/>
                    <a:gd name="connsiteY3" fmla="*/ 410817 h 717607"/>
                    <a:gd name="connsiteX4" fmla="*/ 623460 w 769234"/>
                    <a:gd name="connsiteY4" fmla="*/ 675861 h 717607"/>
                    <a:gd name="connsiteX5" fmla="*/ 305408 w 769234"/>
                    <a:gd name="connsiteY5" fmla="*/ 715617 h 717607"/>
                    <a:gd name="connsiteX6" fmla="*/ 93373 w 769234"/>
                    <a:gd name="connsiteY6" fmla="*/ 662609 h 717607"/>
                    <a:gd name="connsiteX7" fmla="*/ 608 w 769234"/>
                    <a:gd name="connsiteY7" fmla="*/ 384313 h 717607"/>
                    <a:gd name="connsiteX8" fmla="*/ 133130 w 769234"/>
                    <a:gd name="connsiteY8" fmla="*/ 39757 h 717607"/>
                    <a:gd name="connsiteX9" fmla="*/ 133130 w 769234"/>
                    <a:gd name="connsiteY9" fmla="*/ 39757 h 717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9234" h="717607">
                      <a:moveTo>
                        <a:pt x="252399" y="0"/>
                      </a:moveTo>
                      <a:cubicBezTo>
                        <a:pt x="334121" y="7730"/>
                        <a:pt x="415843" y="15461"/>
                        <a:pt x="477686" y="53009"/>
                      </a:cubicBezTo>
                      <a:cubicBezTo>
                        <a:pt x="539529" y="90557"/>
                        <a:pt x="574869" y="165652"/>
                        <a:pt x="623460" y="225287"/>
                      </a:cubicBezTo>
                      <a:cubicBezTo>
                        <a:pt x="672051" y="284922"/>
                        <a:pt x="769234" y="335721"/>
                        <a:pt x="769234" y="410817"/>
                      </a:cubicBezTo>
                      <a:cubicBezTo>
                        <a:pt x="769234" y="485913"/>
                        <a:pt x="700764" y="625061"/>
                        <a:pt x="623460" y="675861"/>
                      </a:cubicBezTo>
                      <a:cubicBezTo>
                        <a:pt x="546156" y="726661"/>
                        <a:pt x="393756" y="717826"/>
                        <a:pt x="305408" y="715617"/>
                      </a:cubicBezTo>
                      <a:cubicBezTo>
                        <a:pt x="217060" y="713408"/>
                        <a:pt x="144173" y="717826"/>
                        <a:pt x="93373" y="662609"/>
                      </a:cubicBezTo>
                      <a:cubicBezTo>
                        <a:pt x="42573" y="607392"/>
                        <a:pt x="-6018" y="488122"/>
                        <a:pt x="608" y="384313"/>
                      </a:cubicBezTo>
                      <a:cubicBezTo>
                        <a:pt x="7234" y="280504"/>
                        <a:pt x="133130" y="39757"/>
                        <a:pt x="133130" y="39757"/>
                      </a:cubicBezTo>
                      <a:lnTo>
                        <a:pt x="133130" y="39757"/>
                      </a:ln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任意多边形: 形状 74"/>
                <p:cNvSpPr/>
                <p:nvPr/>
              </p:nvSpPr>
              <p:spPr>
                <a:xfrm>
                  <a:off x="4868295" y="4271789"/>
                  <a:ext cx="709584" cy="552477"/>
                </a:xfrm>
                <a:custGeom>
                  <a:avLst/>
                  <a:gdLst>
                    <a:gd name="connsiteX0" fmla="*/ 697618 w 709584"/>
                    <a:gd name="connsiteY0" fmla="*/ 366472 h 552477"/>
                    <a:gd name="connsiteX1" fmla="*/ 565096 w 709584"/>
                    <a:gd name="connsiteY1" fmla="*/ 154437 h 552477"/>
                    <a:gd name="connsiteX2" fmla="*/ 339809 w 709584"/>
                    <a:gd name="connsiteY2" fmla="*/ 35168 h 552477"/>
                    <a:gd name="connsiteX3" fmla="*/ 167531 w 709584"/>
                    <a:gd name="connsiteY3" fmla="*/ 8663 h 552477"/>
                    <a:gd name="connsiteX4" fmla="*/ 114522 w 709584"/>
                    <a:gd name="connsiteY4" fmla="*/ 167689 h 552477"/>
                    <a:gd name="connsiteX5" fmla="*/ 8505 w 709584"/>
                    <a:gd name="connsiteY5" fmla="*/ 260454 h 552477"/>
                    <a:gd name="connsiteX6" fmla="*/ 35009 w 709584"/>
                    <a:gd name="connsiteY6" fmla="*/ 445985 h 552477"/>
                    <a:gd name="connsiteX7" fmla="*/ 260296 w 709584"/>
                    <a:gd name="connsiteY7" fmla="*/ 552002 h 552477"/>
                    <a:gd name="connsiteX8" fmla="*/ 697618 w 709584"/>
                    <a:gd name="connsiteY8" fmla="*/ 366472 h 552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9584" h="552477">
                      <a:moveTo>
                        <a:pt x="697618" y="366472"/>
                      </a:moveTo>
                      <a:cubicBezTo>
                        <a:pt x="748418" y="300211"/>
                        <a:pt x="624731" y="209654"/>
                        <a:pt x="565096" y="154437"/>
                      </a:cubicBezTo>
                      <a:cubicBezTo>
                        <a:pt x="505461" y="99220"/>
                        <a:pt x="406070" y="59464"/>
                        <a:pt x="339809" y="35168"/>
                      </a:cubicBezTo>
                      <a:cubicBezTo>
                        <a:pt x="273548" y="10872"/>
                        <a:pt x="205079" y="-13424"/>
                        <a:pt x="167531" y="8663"/>
                      </a:cubicBezTo>
                      <a:cubicBezTo>
                        <a:pt x="129983" y="30750"/>
                        <a:pt x="141026" y="125724"/>
                        <a:pt x="114522" y="167689"/>
                      </a:cubicBezTo>
                      <a:cubicBezTo>
                        <a:pt x="88018" y="209654"/>
                        <a:pt x="21757" y="214071"/>
                        <a:pt x="8505" y="260454"/>
                      </a:cubicBezTo>
                      <a:cubicBezTo>
                        <a:pt x="-4747" y="306837"/>
                        <a:pt x="-6956" y="397394"/>
                        <a:pt x="35009" y="445985"/>
                      </a:cubicBezTo>
                      <a:cubicBezTo>
                        <a:pt x="76974" y="494576"/>
                        <a:pt x="149861" y="558628"/>
                        <a:pt x="260296" y="552002"/>
                      </a:cubicBezTo>
                      <a:cubicBezTo>
                        <a:pt x="370731" y="545376"/>
                        <a:pt x="646818" y="432733"/>
                        <a:pt x="697618" y="366472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任意多边形: 形状 75"/>
                <p:cNvSpPr/>
                <p:nvPr/>
              </p:nvSpPr>
              <p:spPr>
                <a:xfrm>
                  <a:off x="4908149" y="4691270"/>
                  <a:ext cx="631260" cy="619974"/>
                </a:xfrm>
                <a:custGeom>
                  <a:avLst/>
                  <a:gdLst>
                    <a:gd name="connsiteX0" fmla="*/ 618008 w 631260"/>
                    <a:gd name="connsiteY0" fmla="*/ 0 h 619974"/>
                    <a:gd name="connsiteX1" fmla="*/ 167434 w 631260"/>
                    <a:gd name="connsiteY1" fmla="*/ 225287 h 619974"/>
                    <a:gd name="connsiteX2" fmla="*/ 21660 w 631260"/>
                    <a:gd name="connsiteY2" fmla="*/ 318052 h 619974"/>
                    <a:gd name="connsiteX3" fmla="*/ 21660 w 631260"/>
                    <a:gd name="connsiteY3" fmla="*/ 516834 h 619974"/>
                    <a:gd name="connsiteX4" fmla="*/ 220442 w 631260"/>
                    <a:gd name="connsiteY4" fmla="*/ 556591 h 619974"/>
                    <a:gd name="connsiteX5" fmla="*/ 326460 w 631260"/>
                    <a:gd name="connsiteY5" fmla="*/ 477078 h 619974"/>
                    <a:gd name="connsiteX6" fmla="*/ 339712 w 631260"/>
                    <a:gd name="connsiteY6" fmla="*/ 609600 h 619974"/>
                    <a:gd name="connsiteX7" fmla="*/ 564999 w 631260"/>
                    <a:gd name="connsiteY7" fmla="*/ 596347 h 619974"/>
                    <a:gd name="connsiteX8" fmla="*/ 631260 w 631260"/>
                    <a:gd name="connsiteY8" fmla="*/ 477078 h 619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31260" h="619974">
                      <a:moveTo>
                        <a:pt x="618008" y="0"/>
                      </a:moveTo>
                      <a:lnTo>
                        <a:pt x="167434" y="225287"/>
                      </a:lnTo>
                      <a:cubicBezTo>
                        <a:pt x="68043" y="278296"/>
                        <a:pt x="45956" y="269461"/>
                        <a:pt x="21660" y="318052"/>
                      </a:cubicBezTo>
                      <a:cubicBezTo>
                        <a:pt x="-2636" y="366643"/>
                        <a:pt x="-11470" y="477078"/>
                        <a:pt x="21660" y="516834"/>
                      </a:cubicBezTo>
                      <a:cubicBezTo>
                        <a:pt x="54790" y="556590"/>
                        <a:pt x="169642" y="563217"/>
                        <a:pt x="220442" y="556591"/>
                      </a:cubicBezTo>
                      <a:cubicBezTo>
                        <a:pt x="271242" y="549965"/>
                        <a:pt x="306582" y="468243"/>
                        <a:pt x="326460" y="477078"/>
                      </a:cubicBezTo>
                      <a:cubicBezTo>
                        <a:pt x="346338" y="485913"/>
                        <a:pt x="299956" y="589722"/>
                        <a:pt x="339712" y="609600"/>
                      </a:cubicBezTo>
                      <a:cubicBezTo>
                        <a:pt x="379468" y="629478"/>
                        <a:pt x="516408" y="618434"/>
                        <a:pt x="564999" y="596347"/>
                      </a:cubicBezTo>
                      <a:cubicBezTo>
                        <a:pt x="613590" y="574260"/>
                        <a:pt x="622425" y="525669"/>
                        <a:pt x="631260" y="477078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任意多边形: 形状 76"/>
                <p:cNvSpPr/>
                <p:nvPr/>
              </p:nvSpPr>
              <p:spPr>
                <a:xfrm>
                  <a:off x="5618922" y="4200939"/>
                  <a:ext cx="106802" cy="437322"/>
                </a:xfrm>
                <a:custGeom>
                  <a:avLst/>
                  <a:gdLst>
                    <a:gd name="connsiteX0" fmla="*/ 39756 w 106802"/>
                    <a:gd name="connsiteY0" fmla="*/ 0 h 437322"/>
                    <a:gd name="connsiteX1" fmla="*/ 106017 w 106802"/>
                    <a:gd name="connsiteY1" fmla="*/ 106018 h 437322"/>
                    <a:gd name="connsiteX2" fmla="*/ 0 w 106802"/>
                    <a:gd name="connsiteY2" fmla="*/ 437322 h 437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6802" h="437322">
                      <a:moveTo>
                        <a:pt x="39756" y="0"/>
                      </a:moveTo>
                      <a:cubicBezTo>
                        <a:pt x="76199" y="16565"/>
                        <a:pt x="112643" y="33131"/>
                        <a:pt x="106017" y="106018"/>
                      </a:cubicBezTo>
                      <a:cubicBezTo>
                        <a:pt x="99391" y="178905"/>
                        <a:pt x="49695" y="308113"/>
                        <a:pt x="0" y="437322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任意多边形: 形状 77"/>
                <p:cNvSpPr/>
                <p:nvPr/>
              </p:nvSpPr>
              <p:spPr>
                <a:xfrm>
                  <a:off x="5632174" y="4280452"/>
                  <a:ext cx="145774" cy="304800"/>
                </a:xfrm>
                <a:custGeom>
                  <a:avLst/>
                  <a:gdLst>
                    <a:gd name="connsiteX0" fmla="*/ 145774 w 145774"/>
                    <a:gd name="connsiteY0" fmla="*/ 0 h 304800"/>
                    <a:gd name="connsiteX1" fmla="*/ 119269 w 145774"/>
                    <a:gd name="connsiteY1" fmla="*/ 172278 h 304800"/>
                    <a:gd name="connsiteX2" fmla="*/ 0 w 145774"/>
                    <a:gd name="connsiteY2" fmla="*/ 30480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774" h="304800">
                      <a:moveTo>
                        <a:pt x="145774" y="0"/>
                      </a:moveTo>
                      <a:cubicBezTo>
                        <a:pt x="144669" y="60739"/>
                        <a:pt x="143565" y="121478"/>
                        <a:pt x="119269" y="172278"/>
                      </a:cubicBezTo>
                      <a:cubicBezTo>
                        <a:pt x="94973" y="223078"/>
                        <a:pt x="47486" y="263939"/>
                        <a:pt x="0" y="304800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任意多边形: 形状 78"/>
                <p:cNvSpPr/>
                <p:nvPr/>
              </p:nvSpPr>
              <p:spPr>
                <a:xfrm>
                  <a:off x="5671930" y="4530019"/>
                  <a:ext cx="304800" cy="121494"/>
                </a:xfrm>
                <a:custGeom>
                  <a:avLst/>
                  <a:gdLst>
                    <a:gd name="connsiteX0" fmla="*/ 0 w 304800"/>
                    <a:gd name="connsiteY0" fmla="*/ 121494 h 121494"/>
                    <a:gd name="connsiteX1" fmla="*/ 225287 w 304800"/>
                    <a:gd name="connsiteY1" fmla="*/ 2224 h 121494"/>
                    <a:gd name="connsiteX2" fmla="*/ 304800 w 304800"/>
                    <a:gd name="connsiteY2" fmla="*/ 55233 h 121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800" h="121494">
                      <a:moveTo>
                        <a:pt x="0" y="121494"/>
                      </a:moveTo>
                      <a:cubicBezTo>
                        <a:pt x="87243" y="67380"/>
                        <a:pt x="174487" y="13267"/>
                        <a:pt x="225287" y="2224"/>
                      </a:cubicBezTo>
                      <a:cubicBezTo>
                        <a:pt x="276087" y="-8820"/>
                        <a:pt x="290443" y="23206"/>
                        <a:pt x="304800" y="55233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任意多边形: 形状 79"/>
                <p:cNvSpPr/>
                <p:nvPr/>
              </p:nvSpPr>
              <p:spPr>
                <a:xfrm>
                  <a:off x="5643931" y="4691270"/>
                  <a:ext cx="70966" cy="291547"/>
                </a:xfrm>
                <a:custGeom>
                  <a:avLst/>
                  <a:gdLst>
                    <a:gd name="connsiteX0" fmla="*/ 27999 w 70966"/>
                    <a:gd name="connsiteY0" fmla="*/ 0 h 291547"/>
                    <a:gd name="connsiteX1" fmla="*/ 1495 w 70966"/>
                    <a:gd name="connsiteY1" fmla="*/ 172278 h 291547"/>
                    <a:gd name="connsiteX2" fmla="*/ 67756 w 70966"/>
                    <a:gd name="connsiteY2" fmla="*/ 225287 h 291547"/>
                    <a:gd name="connsiteX3" fmla="*/ 54504 w 70966"/>
                    <a:gd name="connsiteY3" fmla="*/ 291547 h 29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966" h="291547">
                      <a:moveTo>
                        <a:pt x="27999" y="0"/>
                      </a:moveTo>
                      <a:cubicBezTo>
                        <a:pt x="11434" y="67365"/>
                        <a:pt x="-5131" y="134730"/>
                        <a:pt x="1495" y="172278"/>
                      </a:cubicBezTo>
                      <a:cubicBezTo>
                        <a:pt x="8121" y="209826"/>
                        <a:pt x="58921" y="205409"/>
                        <a:pt x="67756" y="225287"/>
                      </a:cubicBezTo>
                      <a:cubicBezTo>
                        <a:pt x="76591" y="245165"/>
                        <a:pt x="65547" y="268356"/>
                        <a:pt x="54504" y="291547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任意多边形: 形状 80"/>
                <p:cNvSpPr/>
                <p:nvPr/>
              </p:nvSpPr>
              <p:spPr>
                <a:xfrm>
                  <a:off x="5379958" y="4797287"/>
                  <a:ext cx="172703" cy="225287"/>
                </a:xfrm>
                <a:custGeom>
                  <a:avLst/>
                  <a:gdLst>
                    <a:gd name="connsiteX0" fmla="*/ 172703 w 172703"/>
                    <a:gd name="connsiteY0" fmla="*/ 0 h 225287"/>
                    <a:gd name="connsiteX1" fmla="*/ 26929 w 172703"/>
                    <a:gd name="connsiteY1" fmla="*/ 92765 h 225287"/>
                    <a:gd name="connsiteX2" fmla="*/ 425 w 172703"/>
                    <a:gd name="connsiteY2" fmla="*/ 225287 h 225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2703" h="225287">
                      <a:moveTo>
                        <a:pt x="172703" y="0"/>
                      </a:moveTo>
                      <a:cubicBezTo>
                        <a:pt x="114172" y="27608"/>
                        <a:pt x="55642" y="55217"/>
                        <a:pt x="26929" y="92765"/>
                      </a:cubicBezTo>
                      <a:cubicBezTo>
                        <a:pt x="-1784" y="130313"/>
                        <a:pt x="-680" y="177800"/>
                        <a:pt x="425" y="225287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任意多边形: 形状 81"/>
                <p:cNvSpPr/>
                <p:nvPr/>
              </p:nvSpPr>
              <p:spPr>
                <a:xfrm>
                  <a:off x="5234609" y="4491182"/>
                  <a:ext cx="371061" cy="120575"/>
                </a:xfrm>
                <a:custGeom>
                  <a:avLst/>
                  <a:gdLst>
                    <a:gd name="connsiteX0" fmla="*/ 0 w 371061"/>
                    <a:gd name="connsiteY0" fmla="*/ 67566 h 120575"/>
                    <a:gd name="connsiteX1" fmla="*/ 92765 w 371061"/>
                    <a:gd name="connsiteY1" fmla="*/ 1305 h 120575"/>
                    <a:gd name="connsiteX2" fmla="*/ 371061 w 371061"/>
                    <a:gd name="connsiteY2" fmla="*/ 120575 h 12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061" h="120575">
                      <a:moveTo>
                        <a:pt x="0" y="67566"/>
                      </a:moveTo>
                      <a:cubicBezTo>
                        <a:pt x="15460" y="30018"/>
                        <a:pt x="30921" y="-7530"/>
                        <a:pt x="92765" y="1305"/>
                      </a:cubicBezTo>
                      <a:cubicBezTo>
                        <a:pt x="154609" y="10140"/>
                        <a:pt x="262835" y="65357"/>
                        <a:pt x="371061" y="120575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1" name="组合 50"/>
              <p:cNvGrpSpPr/>
              <p:nvPr/>
            </p:nvGrpSpPr>
            <p:grpSpPr>
              <a:xfrm rot="3034013">
                <a:off x="4705817" y="3607362"/>
                <a:ext cx="159997" cy="171927"/>
                <a:chOff x="5168232" y="2722522"/>
                <a:chExt cx="569684" cy="390987"/>
              </a:xfrm>
              <a:grpFill/>
            </p:grpSpPr>
            <p:sp>
              <p:nvSpPr>
                <p:cNvPr id="52" name="任意多边形: 形状 51"/>
                <p:cNvSpPr/>
                <p:nvPr/>
              </p:nvSpPr>
              <p:spPr>
                <a:xfrm>
                  <a:off x="5243451" y="2772186"/>
                  <a:ext cx="408952" cy="323716"/>
                </a:xfrm>
                <a:custGeom>
                  <a:avLst/>
                  <a:gdLst>
                    <a:gd name="connsiteX0" fmla="*/ 30915 w 525667"/>
                    <a:gd name="connsiteY0" fmla="*/ 342076 h 529485"/>
                    <a:gd name="connsiteX1" fmla="*/ 30915 w 525667"/>
                    <a:gd name="connsiteY1" fmla="*/ 37276 h 529485"/>
                    <a:gd name="connsiteX2" fmla="*/ 322463 w 525667"/>
                    <a:gd name="connsiteY2" fmla="*/ 37276 h 529485"/>
                    <a:gd name="connsiteX3" fmla="*/ 521246 w 525667"/>
                    <a:gd name="connsiteY3" fmla="*/ 328824 h 529485"/>
                    <a:gd name="connsiteX4" fmla="*/ 441733 w 525667"/>
                    <a:gd name="connsiteY4" fmla="*/ 527606 h 529485"/>
                    <a:gd name="connsiteX5" fmla="*/ 229698 w 525667"/>
                    <a:gd name="connsiteY5" fmla="*/ 421589 h 529485"/>
                    <a:gd name="connsiteX6" fmla="*/ 30915 w 525667"/>
                    <a:gd name="connsiteY6" fmla="*/ 342076 h 529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667" h="529485">
                      <a:moveTo>
                        <a:pt x="30915" y="342076"/>
                      </a:moveTo>
                      <a:cubicBezTo>
                        <a:pt x="-2216" y="278024"/>
                        <a:pt x="-17676" y="88076"/>
                        <a:pt x="30915" y="37276"/>
                      </a:cubicBezTo>
                      <a:cubicBezTo>
                        <a:pt x="79506" y="-13524"/>
                        <a:pt x="240741" y="-11315"/>
                        <a:pt x="322463" y="37276"/>
                      </a:cubicBezTo>
                      <a:cubicBezTo>
                        <a:pt x="404185" y="85867"/>
                        <a:pt x="501368" y="247102"/>
                        <a:pt x="521246" y="328824"/>
                      </a:cubicBezTo>
                      <a:cubicBezTo>
                        <a:pt x="541124" y="410546"/>
                        <a:pt x="490324" y="512145"/>
                        <a:pt x="441733" y="527606"/>
                      </a:cubicBezTo>
                      <a:cubicBezTo>
                        <a:pt x="393142" y="543067"/>
                        <a:pt x="302585" y="459137"/>
                        <a:pt x="229698" y="421589"/>
                      </a:cubicBezTo>
                      <a:cubicBezTo>
                        <a:pt x="156811" y="384041"/>
                        <a:pt x="64046" y="406128"/>
                        <a:pt x="30915" y="342076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椭圆 52"/>
                <p:cNvSpPr/>
                <p:nvPr/>
              </p:nvSpPr>
              <p:spPr>
                <a:xfrm flipV="1">
                  <a:off x="5287503" y="2745382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椭圆 53"/>
                <p:cNvSpPr/>
                <p:nvPr/>
              </p:nvSpPr>
              <p:spPr>
                <a:xfrm flipV="1">
                  <a:off x="5360934" y="2722522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椭圆 54"/>
                <p:cNvSpPr/>
                <p:nvPr/>
              </p:nvSpPr>
              <p:spPr>
                <a:xfrm flipV="1">
                  <a:off x="5592303" y="3050182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 flipV="1">
                  <a:off x="5427081" y="2735925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椭圆 56"/>
                <p:cNvSpPr/>
                <p:nvPr/>
              </p:nvSpPr>
              <p:spPr>
                <a:xfrm rot="302439" flipV="1">
                  <a:off x="5513144" y="2759084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椭圆 57"/>
                <p:cNvSpPr/>
                <p:nvPr/>
              </p:nvSpPr>
              <p:spPr>
                <a:xfrm flipV="1">
                  <a:off x="5559229" y="2817905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椭圆 58"/>
                <p:cNvSpPr/>
                <p:nvPr/>
              </p:nvSpPr>
              <p:spPr>
                <a:xfrm flipV="1">
                  <a:off x="5605622" y="2859330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椭圆 59"/>
                <p:cNvSpPr/>
                <p:nvPr/>
              </p:nvSpPr>
              <p:spPr>
                <a:xfrm flipV="1">
                  <a:off x="5652402" y="2939997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椭圆 60"/>
                <p:cNvSpPr/>
                <p:nvPr/>
              </p:nvSpPr>
              <p:spPr>
                <a:xfrm flipV="1">
                  <a:off x="5671769" y="3027322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椭圆 61"/>
                <p:cNvSpPr/>
                <p:nvPr/>
              </p:nvSpPr>
              <p:spPr>
                <a:xfrm flipV="1">
                  <a:off x="5227935" y="2762990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椭圆 62"/>
                <p:cNvSpPr/>
                <p:nvPr/>
              </p:nvSpPr>
              <p:spPr>
                <a:xfrm flipV="1">
                  <a:off x="5181301" y="2811477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任意多边形: 形状 63"/>
                <p:cNvSpPr/>
                <p:nvPr/>
              </p:nvSpPr>
              <p:spPr>
                <a:xfrm rot="482638">
                  <a:off x="5314453" y="2876485"/>
                  <a:ext cx="252341" cy="128569"/>
                </a:xfrm>
                <a:custGeom>
                  <a:avLst/>
                  <a:gdLst>
                    <a:gd name="connsiteX0" fmla="*/ 40699 w 439092"/>
                    <a:gd name="connsiteY0" fmla="*/ 106057 h 516965"/>
                    <a:gd name="connsiteX1" fmla="*/ 80455 w 439092"/>
                    <a:gd name="connsiteY1" fmla="*/ 40 h 516965"/>
                    <a:gd name="connsiteX2" fmla="*/ 252734 w 439092"/>
                    <a:gd name="connsiteY2" fmla="*/ 92805 h 516965"/>
                    <a:gd name="connsiteX3" fmla="*/ 398508 w 439092"/>
                    <a:gd name="connsiteY3" fmla="*/ 39796 h 516965"/>
                    <a:gd name="connsiteX4" fmla="*/ 438264 w 439092"/>
                    <a:gd name="connsiteY4" fmla="*/ 225327 h 516965"/>
                    <a:gd name="connsiteX5" fmla="*/ 372003 w 439092"/>
                    <a:gd name="connsiteY5" fmla="*/ 331344 h 516965"/>
                    <a:gd name="connsiteX6" fmla="*/ 358751 w 439092"/>
                    <a:gd name="connsiteY6" fmla="*/ 477118 h 516965"/>
                    <a:gd name="connsiteX7" fmla="*/ 173221 w 439092"/>
                    <a:gd name="connsiteY7" fmla="*/ 503622 h 516965"/>
                    <a:gd name="connsiteX8" fmla="*/ 252734 w 439092"/>
                    <a:gd name="connsiteY8" fmla="*/ 291587 h 516965"/>
                    <a:gd name="connsiteX9" fmla="*/ 14195 w 439092"/>
                    <a:gd name="connsiteY9" fmla="*/ 278335 h 516965"/>
                    <a:gd name="connsiteX10" fmla="*/ 40699 w 439092"/>
                    <a:gd name="connsiteY10" fmla="*/ 106057 h 516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9092" h="516965">
                      <a:moveTo>
                        <a:pt x="40699" y="106057"/>
                      </a:moveTo>
                      <a:cubicBezTo>
                        <a:pt x="51742" y="59675"/>
                        <a:pt x="45116" y="2249"/>
                        <a:pt x="80455" y="40"/>
                      </a:cubicBezTo>
                      <a:cubicBezTo>
                        <a:pt x="115794" y="-2169"/>
                        <a:pt x="199725" y="86179"/>
                        <a:pt x="252734" y="92805"/>
                      </a:cubicBezTo>
                      <a:cubicBezTo>
                        <a:pt x="305743" y="99431"/>
                        <a:pt x="367586" y="17709"/>
                        <a:pt x="398508" y="39796"/>
                      </a:cubicBezTo>
                      <a:cubicBezTo>
                        <a:pt x="429430" y="61883"/>
                        <a:pt x="442682" y="176736"/>
                        <a:pt x="438264" y="225327"/>
                      </a:cubicBezTo>
                      <a:cubicBezTo>
                        <a:pt x="433846" y="273918"/>
                        <a:pt x="385255" y="289379"/>
                        <a:pt x="372003" y="331344"/>
                      </a:cubicBezTo>
                      <a:cubicBezTo>
                        <a:pt x="358751" y="373309"/>
                        <a:pt x="391881" y="448405"/>
                        <a:pt x="358751" y="477118"/>
                      </a:cubicBezTo>
                      <a:cubicBezTo>
                        <a:pt x="325621" y="505831"/>
                        <a:pt x="190890" y="534544"/>
                        <a:pt x="173221" y="503622"/>
                      </a:cubicBezTo>
                      <a:cubicBezTo>
                        <a:pt x="155552" y="472700"/>
                        <a:pt x="279238" y="329135"/>
                        <a:pt x="252734" y="291587"/>
                      </a:cubicBezTo>
                      <a:cubicBezTo>
                        <a:pt x="226230" y="254039"/>
                        <a:pt x="53951" y="307048"/>
                        <a:pt x="14195" y="278335"/>
                      </a:cubicBezTo>
                      <a:cubicBezTo>
                        <a:pt x="-25561" y="249622"/>
                        <a:pt x="29656" y="152439"/>
                        <a:pt x="40699" y="106057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椭圆 64"/>
                <p:cNvSpPr/>
                <p:nvPr/>
              </p:nvSpPr>
              <p:spPr>
                <a:xfrm flipV="1">
                  <a:off x="5380335" y="2915390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椭圆 65"/>
                <p:cNvSpPr/>
                <p:nvPr/>
              </p:nvSpPr>
              <p:spPr>
                <a:xfrm flipV="1">
                  <a:off x="5532735" y="3067790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椭圆 66"/>
                <p:cNvSpPr/>
                <p:nvPr/>
              </p:nvSpPr>
              <p:spPr>
                <a:xfrm flipV="1">
                  <a:off x="5168232" y="2891772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椭圆 67"/>
                <p:cNvSpPr/>
                <p:nvPr/>
              </p:nvSpPr>
              <p:spPr>
                <a:xfrm flipV="1">
                  <a:off x="5214374" y="2973843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椭圆 68"/>
                <p:cNvSpPr/>
                <p:nvPr/>
              </p:nvSpPr>
              <p:spPr>
                <a:xfrm flipV="1">
                  <a:off x="5260766" y="3010104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椭圆 69"/>
                <p:cNvSpPr/>
                <p:nvPr/>
              </p:nvSpPr>
              <p:spPr>
                <a:xfrm flipV="1">
                  <a:off x="5347261" y="3054158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椭圆 70"/>
                <p:cNvSpPr/>
                <p:nvPr/>
              </p:nvSpPr>
              <p:spPr>
                <a:xfrm flipV="1">
                  <a:off x="5418976" y="3060699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 rot="16200000">
                <a:off x="6878097" y="3019208"/>
                <a:ext cx="928454" cy="1584969"/>
                <a:chOff x="5467995" y="4149028"/>
                <a:chExt cx="1145273" cy="1705997"/>
              </a:xfrm>
              <a:grpFill/>
            </p:grpSpPr>
            <p:grpSp>
              <p:nvGrpSpPr>
                <p:cNvPr id="11" name="组合 10"/>
                <p:cNvGrpSpPr/>
                <p:nvPr/>
              </p:nvGrpSpPr>
              <p:grpSpPr>
                <a:xfrm>
                  <a:off x="5467995" y="4149028"/>
                  <a:ext cx="1145273" cy="1088371"/>
                  <a:chOff x="3643464" y="1803021"/>
                  <a:chExt cx="3822182" cy="4115860"/>
                </a:xfrm>
                <a:grpFill/>
              </p:grpSpPr>
              <p:grpSp>
                <p:nvGrpSpPr>
                  <p:cNvPr id="17" name="组合 16"/>
                  <p:cNvGrpSpPr/>
                  <p:nvPr/>
                </p:nvGrpSpPr>
                <p:grpSpPr>
                  <a:xfrm>
                    <a:off x="3643464" y="1803021"/>
                    <a:ext cx="3822182" cy="4115860"/>
                    <a:chOff x="4868295" y="3795678"/>
                    <a:chExt cx="1598767" cy="1576886"/>
                  </a:xfrm>
                  <a:grpFill/>
                </p:grpSpPr>
                <p:sp>
                  <p:nvSpPr>
                    <p:cNvPr id="39" name="任意多边形: 形状 38"/>
                    <p:cNvSpPr/>
                    <p:nvPr/>
                  </p:nvSpPr>
                  <p:spPr>
                    <a:xfrm>
                      <a:off x="5309617" y="3795678"/>
                      <a:ext cx="697491" cy="816079"/>
                    </a:xfrm>
                    <a:custGeom>
                      <a:avLst/>
                      <a:gdLst>
                        <a:gd name="connsiteX0" fmla="*/ 336274 w 790721"/>
                        <a:gd name="connsiteY0" fmla="*/ 937145 h 937145"/>
                        <a:gd name="connsiteX1" fmla="*/ 230256 w 790721"/>
                        <a:gd name="connsiteY1" fmla="*/ 658849 h 937145"/>
                        <a:gd name="connsiteX2" fmla="*/ 4970 w 790721"/>
                        <a:gd name="connsiteY2" fmla="*/ 433562 h 937145"/>
                        <a:gd name="connsiteX3" fmla="*/ 97735 w 790721"/>
                        <a:gd name="connsiteY3" fmla="*/ 168518 h 937145"/>
                        <a:gd name="connsiteX4" fmla="*/ 362778 w 790721"/>
                        <a:gd name="connsiteY4" fmla="*/ 49249 h 937145"/>
                        <a:gd name="connsiteX5" fmla="*/ 468796 w 790721"/>
                        <a:gd name="connsiteY5" fmla="*/ 115510 h 937145"/>
                        <a:gd name="connsiteX6" fmla="*/ 733839 w 790721"/>
                        <a:gd name="connsiteY6" fmla="*/ 49249 h 937145"/>
                        <a:gd name="connsiteX7" fmla="*/ 786848 w 790721"/>
                        <a:gd name="connsiteY7" fmla="*/ 9492 h 937145"/>
                        <a:gd name="connsiteX8" fmla="*/ 667578 w 790721"/>
                        <a:gd name="connsiteY8" fmla="*/ 234779 h 937145"/>
                        <a:gd name="connsiteX9" fmla="*/ 720587 w 790721"/>
                        <a:gd name="connsiteY9" fmla="*/ 367301 h 937145"/>
                        <a:gd name="connsiteX10" fmla="*/ 694083 w 790721"/>
                        <a:gd name="connsiteY10" fmla="*/ 605840 h 937145"/>
                        <a:gd name="connsiteX11" fmla="*/ 389283 w 790721"/>
                        <a:gd name="connsiteY11" fmla="*/ 910640 h 9371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790721" h="937145">
                          <a:moveTo>
                            <a:pt x="336274" y="937145"/>
                          </a:moveTo>
                          <a:cubicBezTo>
                            <a:pt x="310873" y="839962"/>
                            <a:pt x="285473" y="742779"/>
                            <a:pt x="230256" y="658849"/>
                          </a:cubicBezTo>
                          <a:cubicBezTo>
                            <a:pt x="175039" y="574919"/>
                            <a:pt x="27057" y="515284"/>
                            <a:pt x="4970" y="433562"/>
                          </a:cubicBezTo>
                          <a:cubicBezTo>
                            <a:pt x="-17117" y="351840"/>
                            <a:pt x="38100" y="232570"/>
                            <a:pt x="97735" y="168518"/>
                          </a:cubicBezTo>
                          <a:cubicBezTo>
                            <a:pt x="157370" y="104466"/>
                            <a:pt x="300934" y="58084"/>
                            <a:pt x="362778" y="49249"/>
                          </a:cubicBezTo>
                          <a:cubicBezTo>
                            <a:pt x="424622" y="40414"/>
                            <a:pt x="406953" y="115510"/>
                            <a:pt x="468796" y="115510"/>
                          </a:cubicBezTo>
                          <a:cubicBezTo>
                            <a:pt x="530639" y="115510"/>
                            <a:pt x="733839" y="49249"/>
                            <a:pt x="733839" y="49249"/>
                          </a:cubicBezTo>
                          <a:cubicBezTo>
                            <a:pt x="786848" y="31579"/>
                            <a:pt x="797891" y="-21430"/>
                            <a:pt x="786848" y="9492"/>
                          </a:cubicBezTo>
                          <a:cubicBezTo>
                            <a:pt x="775805" y="40414"/>
                            <a:pt x="678622" y="175144"/>
                            <a:pt x="667578" y="234779"/>
                          </a:cubicBezTo>
                          <a:cubicBezTo>
                            <a:pt x="656535" y="294414"/>
                            <a:pt x="716170" y="305457"/>
                            <a:pt x="720587" y="367301"/>
                          </a:cubicBezTo>
                          <a:cubicBezTo>
                            <a:pt x="725005" y="429144"/>
                            <a:pt x="749300" y="515284"/>
                            <a:pt x="694083" y="605840"/>
                          </a:cubicBezTo>
                          <a:cubicBezTo>
                            <a:pt x="638866" y="696396"/>
                            <a:pt x="514074" y="803518"/>
                            <a:pt x="389283" y="910640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0" name="任意多边形: 形状 39"/>
                    <p:cNvSpPr/>
                    <p:nvPr/>
                  </p:nvSpPr>
                  <p:spPr>
                    <a:xfrm>
                      <a:off x="5592418" y="4359965"/>
                      <a:ext cx="874644" cy="503583"/>
                    </a:xfrm>
                    <a:custGeom>
                      <a:avLst/>
                      <a:gdLst>
                        <a:gd name="connsiteX0" fmla="*/ 0 w 954416"/>
                        <a:gd name="connsiteY0" fmla="*/ 281039 h 493074"/>
                        <a:gd name="connsiteX1" fmla="*/ 238540 w 954416"/>
                        <a:gd name="connsiteY1" fmla="*/ 135265 h 493074"/>
                        <a:gd name="connsiteX2" fmla="*/ 450574 w 954416"/>
                        <a:gd name="connsiteY2" fmla="*/ 2743 h 493074"/>
                        <a:gd name="connsiteX3" fmla="*/ 755374 w 954416"/>
                        <a:gd name="connsiteY3" fmla="*/ 55752 h 493074"/>
                        <a:gd name="connsiteX4" fmla="*/ 954157 w 954416"/>
                        <a:gd name="connsiteY4" fmla="*/ 175022 h 493074"/>
                        <a:gd name="connsiteX5" fmla="*/ 715618 w 954416"/>
                        <a:gd name="connsiteY5" fmla="*/ 426813 h 493074"/>
                        <a:gd name="connsiteX6" fmla="*/ 437322 w 954416"/>
                        <a:gd name="connsiteY6" fmla="*/ 493074 h 4930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954416" h="493074">
                          <a:moveTo>
                            <a:pt x="0" y="281039"/>
                          </a:moveTo>
                          <a:lnTo>
                            <a:pt x="238540" y="135265"/>
                          </a:lnTo>
                          <a:cubicBezTo>
                            <a:pt x="313636" y="88882"/>
                            <a:pt x="364435" y="15995"/>
                            <a:pt x="450574" y="2743"/>
                          </a:cubicBezTo>
                          <a:cubicBezTo>
                            <a:pt x="536713" y="-10509"/>
                            <a:pt x="671444" y="27039"/>
                            <a:pt x="755374" y="55752"/>
                          </a:cubicBezTo>
                          <a:cubicBezTo>
                            <a:pt x="839305" y="84465"/>
                            <a:pt x="960783" y="113178"/>
                            <a:pt x="954157" y="175022"/>
                          </a:cubicBezTo>
                          <a:cubicBezTo>
                            <a:pt x="947531" y="236865"/>
                            <a:pt x="801757" y="373804"/>
                            <a:pt x="715618" y="426813"/>
                          </a:cubicBezTo>
                          <a:cubicBezTo>
                            <a:pt x="629479" y="479822"/>
                            <a:pt x="533400" y="486448"/>
                            <a:pt x="437322" y="493074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1" name="任意多边形: 形状 40"/>
                    <p:cNvSpPr/>
                    <p:nvPr/>
                  </p:nvSpPr>
                  <p:spPr>
                    <a:xfrm rot="20791823">
                      <a:off x="5535710" y="4654957"/>
                      <a:ext cx="604792" cy="717607"/>
                    </a:xfrm>
                    <a:custGeom>
                      <a:avLst/>
                      <a:gdLst>
                        <a:gd name="connsiteX0" fmla="*/ 252399 w 769234"/>
                        <a:gd name="connsiteY0" fmla="*/ 0 h 717607"/>
                        <a:gd name="connsiteX1" fmla="*/ 477686 w 769234"/>
                        <a:gd name="connsiteY1" fmla="*/ 53009 h 717607"/>
                        <a:gd name="connsiteX2" fmla="*/ 623460 w 769234"/>
                        <a:gd name="connsiteY2" fmla="*/ 225287 h 717607"/>
                        <a:gd name="connsiteX3" fmla="*/ 769234 w 769234"/>
                        <a:gd name="connsiteY3" fmla="*/ 410817 h 717607"/>
                        <a:gd name="connsiteX4" fmla="*/ 623460 w 769234"/>
                        <a:gd name="connsiteY4" fmla="*/ 675861 h 717607"/>
                        <a:gd name="connsiteX5" fmla="*/ 305408 w 769234"/>
                        <a:gd name="connsiteY5" fmla="*/ 715617 h 717607"/>
                        <a:gd name="connsiteX6" fmla="*/ 93373 w 769234"/>
                        <a:gd name="connsiteY6" fmla="*/ 662609 h 717607"/>
                        <a:gd name="connsiteX7" fmla="*/ 608 w 769234"/>
                        <a:gd name="connsiteY7" fmla="*/ 384313 h 717607"/>
                        <a:gd name="connsiteX8" fmla="*/ 133130 w 769234"/>
                        <a:gd name="connsiteY8" fmla="*/ 39757 h 717607"/>
                        <a:gd name="connsiteX9" fmla="*/ 133130 w 769234"/>
                        <a:gd name="connsiteY9" fmla="*/ 39757 h 7176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769234" h="717607">
                          <a:moveTo>
                            <a:pt x="252399" y="0"/>
                          </a:moveTo>
                          <a:cubicBezTo>
                            <a:pt x="334121" y="7730"/>
                            <a:pt x="415843" y="15461"/>
                            <a:pt x="477686" y="53009"/>
                          </a:cubicBezTo>
                          <a:cubicBezTo>
                            <a:pt x="539529" y="90557"/>
                            <a:pt x="574869" y="165652"/>
                            <a:pt x="623460" y="225287"/>
                          </a:cubicBezTo>
                          <a:cubicBezTo>
                            <a:pt x="672051" y="284922"/>
                            <a:pt x="769234" y="335721"/>
                            <a:pt x="769234" y="410817"/>
                          </a:cubicBezTo>
                          <a:cubicBezTo>
                            <a:pt x="769234" y="485913"/>
                            <a:pt x="700764" y="625061"/>
                            <a:pt x="623460" y="675861"/>
                          </a:cubicBezTo>
                          <a:cubicBezTo>
                            <a:pt x="546156" y="726661"/>
                            <a:pt x="393756" y="717826"/>
                            <a:pt x="305408" y="715617"/>
                          </a:cubicBezTo>
                          <a:cubicBezTo>
                            <a:pt x="217060" y="713408"/>
                            <a:pt x="144173" y="717826"/>
                            <a:pt x="93373" y="662609"/>
                          </a:cubicBezTo>
                          <a:cubicBezTo>
                            <a:pt x="42573" y="607392"/>
                            <a:pt x="-6018" y="488122"/>
                            <a:pt x="608" y="384313"/>
                          </a:cubicBezTo>
                          <a:cubicBezTo>
                            <a:pt x="7234" y="280504"/>
                            <a:pt x="133130" y="39757"/>
                            <a:pt x="133130" y="39757"/>
                          </a:cubicBezTo>
                          <a:lnTo>
                            <a:pt x="133130" y="39757"/>
                          </a:ln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2" name="任意多边形: 形状 41"/>
                    <p:cNvSpPr/>
                    <p:nvPr/>
                  </p:nvSpPr>
                  <p:spPr>
                    <a:xfrm>
                      <a:off x="4868295" y="4271789"/>
                      <a:ext cx="709584" cy="552477"/>
                    </a:xfrm>
                    <a:custGeom>
                      <a:avLst/>
                      <a:gdLst>
                        <a:gd name="connsiteX0" fmla="*/ 697618 w 709584"/>
                        <a:gd name="connsiteY0" fmla="*/ 366472 h 552477"/>
                        <a:gd name="connsiteX1" fmla="*/ 565096 w 709584"/>
                        <a:gd name="connsiteY1" fmla="*/ 154437 h 552477"/>
                        <a:gd name="connsiteX2" fmla="*/ 339809 w 709584"/>
                        <a:gd name="connsiteY2" fmla="*/ 35168 h 552477"/>
                        <a:gd name="connsiteX3" fmla="*/ 167531 w 709584"/>
                        <a:gd name="connsiteY3" fmla="*/ 8663 h 552477"/>
                        <a:gd name="connsiteX4" fmla="*/ 114522 w 709584"/>
                        <a:gd name="connsiteY4" fmla="*/ 167689 h 552477"/>
                        <a:gd name="connsiteX5" fmla="*/ 8505 w 709584"/>
                        <a:gd name="connsiteY5" fmla="*/ 260454 h 552477"/>
                        <a:gd name="connsiteX6" fmla="*/ 35009 w 709584"/>
                        <a:gd name="connsiteY6" fmla="*/ 445985 h 552477"/>
                        <a:gd name="connsiteX7" fmla="*/ 260296 w 709584"/>
                        <a:gd name="connsiteY7" fmla="*/ 552002 h 552477"/>
                        <a:gd name="connsiteX8" fmla="*/ 697618 w 709584"/>
                        <a:gd name="connsiteY8" fmla="*/ 366472 h 5524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09584" h="552477">
                          <a:moveTo>
                            <a:pt x="697618" y="366472"/>
                          </a:moveTo>
                          <a:cubicBezTo>
                            <a:pt x="748418" y="300211"/>
                            <a:pt x="624731" y="209654"/>
                            <a:pt x="565096" y="154437"/>
                          </a:cubicBezTo>
                          <a:cubicBezTo>
                            <a:pt x="505461" y="99220"/>
                            <a:pt x="406070" y="59464"/>
                            <a:pt x="339809" y="35168"/>
                          </a:cubicBezTo>
                          <a:cubicBezTo>
                            <a:pt x="273548" y="10872"/>
                            <a:pt x="205079" y="-13424"/>
                            <a:pt x="167531" y="8663"/>
                          </a:cubicBezTo>
                          <a:cubicBezTo>
                            <a:pt x="129983" y="30750"/>
                            <a:pt x="141026" y="125724"/>
                            <a:pt x="114522" y="167689"/>
                          </a:cubicBezTo>
                          <a:cubicBezTo>
                            <a:pt x="88018" y="209654"/>
                            <a:pt x="21757" y="214071"/>
                            <a:pt x="8505" y="260454"/>
                          </a:cubicBezTo>
                          <a:cubicBezTo>
                            <a:pt x="-4747" y="306837"/>
                            <a:pt x="-6956" y="397394"/>
                            <a:pt x="35009" y="445985"/>
                          </a:cubicBezTo>
                          <a:cubicBezTo>
                            <a:pt x="76974" y="494576"/>
                            <a:pt x="149861" y="558628"/>
                            <a:pt x="260296" y="552002"/>
                          </a:cubicBezTo>
                          <a:cubicBezTo>
                            <a:pt x="370731" y="545376"/>
                            <a:pt x="646818" y="432733"/>
                            <a:pt x="697618" y="366472"/>
                          </a:cubicBezTo>
                          <a:close/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3" name="任意多边形: 形状 42"/>
                    <p:cNvSpPr/>
                    <p:nvPr/>
                  </p:nvSpPr>
                  <p:spPr>
                    <a:xfrm>
                      <a:off x="4908149" y="4691270"/>
                      <a:ext cx="631260" cy="619974"/>
                    </a:xfrm>
                    <a:custGeom>
                      <a:avLst/>
                      <a:gdLst>
                        <a:gd name="connsiteX0" fmla="*/ 618008 w 631260"/>
                        <a:gd name="connsiteY0" fmla="*/ 0 h 619974"/>
                        <a:gd name="connsiteX1" fmla="*/ 167434 w 631260"/>
                        <a:gd name="connsiteY1" fmla="*/ 225287 h 619974"/>
                        <a:gd name="connsiteX2" fmla="*/ 21660 w 631260"/>
                        <a:gd name="connsiteY2" fmla="*/ 318052 h 619974"/>
                        <a:gd name="connsiteX3" fmla="*/ 21660 w 631260"/>
                        <a:gd name="connsiteY3" fmla="*/ 516834 h 619974"/>
                        <a:gd name="connsiteX4" fmla="*/ 220442 w 631260"/>
                        <a:gd name="connsiteY4" fmla="*/ 556591 h 619974"/>
                        <a:gd name="connsiteX5" fmla="*/ 326460 w 631260"/>
                        <a:gd name="connsiteY5" fmla="*/ 477078 h 619974"/>
                        <a:gd name="connsiteX6" fmla="*/ 339712 w 631260"/>
                        <a:gd name="connsiteY6" fmla="*/ 609600 h 619974"/>
                        <a:gd name="connsiteX7" fmla="*/ 564999 w 631260"/>
                        <a:gd name="connsiteY7" fmla="*/ 596347 h 619974"/>
                        <a:gd name="connsiteX8" fmla="*/ 631260 w 631260"/>
                        <a:gd name="connsiteY8" fmla="*/ 477078 h 619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31260" h="619974">
                          <a:moveTo>
                            <a:pt x="618008" y="0"/>
                          </a:moveTo>
                          <a:lnTo>
                            <a:pt x="167434" y="225287"/>
                          </a:lnTo>
                          <a:cubicBezTo>
                            <a:pt x="68043" y="278296"/>
                            <a:pt x="45956" y="269461"/>
                            <a:pt x="21660" y="318052"/>
                          </a:cubicBezTo>
                          <a:cubicBezTo>
                            <a:pt x="-2636" y="366643"/>
                            <a:pt x="-11470" y="477078"/>
                            <a:pt x="21660" y="516834"/>
                          </a:cubicBezTo>
                          <a:cubicBezTo>
                            <a:pt x="54790" y="556590"/>
                            <a:pt x="169642" y="563217"/>
                            <a:pt x="220442" y="556591"/>
                          </a:cubicBezTo>
                          <a:cubicBezTo>
                            <a:pt x="271242" y="549965"/>
                            <a:pt x="306582" y="468243"/>
                            <a:pt x="326460" y="477078"/>
                          </a:cubicBezTo>
                          <a:cubicBezTo>
                            <a:pt x="346338" y="485913"/>
                            <a:pt x="299956" y="589722"/>
                            <a:pt x="339712" y="609600"/>
                          </a:cubicBezTo>
                          <a:cubicBezTo>
                            <a:pt x="379468" y="629478"/>
                            <a:pt x="516408" y="618434"/>
                            <a:pt x="564999" y="596347"/>
                          </a:cubicBezTo>
                          <a:cubicBezTo>
                            <a:pt x="613590" y="574260"/>
                            <a:pt x="622425" y="525669"/>
                            <a:pt x="631260" y="477078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4" name="任意多边形: 形状 43"/>
                    <p:cNvSpPr/>
                    <p:nvPr/>
                  </p:nvSpPr>
                  <p:spPr>
                    <a:xfrm>
                      <a:off x="5618922" y="4200939"/>
                      <a:ext cx="106802" cy="437322"/>
                    </a:xfrm>
                    <a:custGeom>
                      <a:avLst/>
                      <a:gdLst>
                        <a:gd name="connsiteX0" fmla="*/ 39756 w 106802"/>
                        <a:gd name="connsiteY0" fmla="*/ 0 h 437322"/>
                        <a:gd name="connsiteX1" fmla="*/ 106017 w 106802"/>
                        <a:gd name="connsiteY1" fmla="*/ 106018 h 437322"/>
                        <a:gd name="connsiteX2" fmla="*/ 0 w 106802"/>
                        <a:gd name="connsiteY2" fmla="*/ 437322 h 4373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6802" h="437322">
                          <a:moveTo>
                            <a:pt x="39756" y="0"/>
                          </a:moveTo>
                          <a:cubicBezTo>
                            <a:pt x="76199" y="16565"/>
                            <a:pt x="112643" y="33131"/>
                            <a:pt x="106017" y="106018"/>
                          </a:cubicBezTo>
                          <a:cubicBezTo>
                            <a:pt x="99391" y="178905"/>
                            <a:pt x="49695" y="308113"/>
                            <a:pt x="0" y="437322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5" name="任意多边形: 形状 44"/>
                    <p:cNvSpPr/>
                    <p:nvPr/>
                  </p:nvSpPr>
                  <p:spPr>
                    <a:xfrm>
                      <a:off x="5632174" y="4280452"/>
                      <a:ext cx="145774" cy="304800"/>
                    </a:xfrm>
                    <a:custGeom>
                      <a:avLst/>
                      <a:gdLst>
                        <a:gd name="connsiteX0" fmla="*/ 145774 w 145774"/>
                        <a:gd name="connsiteY0" fmla="*/ 0 h 304800"/>
                        <a:gd name="connsiteX1" fmla="*/ 119269 w 145774"/>
                        <a:gd name="connsiteY1" fmla="*/ 172278 h 304800"/>
                        <a:gd name="connsiteX2" fmla="*/ 0 w 145774"/>
                        <a:gd name="connsiteY2" fmla="*/ 304800 h 3048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45774" h="304800">
                          <a:moveTo>
                            <a:pt x="145774" y="0"/>
                          </a:moveTo>
                          <a:cubicBezTo>
                            <a:pt x="144669" y="60739"/>
                            <a:pt x="143565" y="121478"/>
                            <a:pt x="119269" y="172278"/>
                          </a:cubicBezTo>
                          <a:cubicBezTo>
                            <a:pt x="94973" y="223078"/>
                            <a:pt x="47486" y="263939"/>
                            <a:pt x="0" y="304800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6" name="任意多边形: 形状 45"/>
                    <p:cNvSpPr/>
                    <p:nvPr/>
                  </p:nvSpPr>
                  <p:spPr>
                    <a:xfrm>
                      <a:off x="5671930" y="4530019"/>
                      <a:ext cx="304800" cy="121494"/>
                    </a:xfrm>
                    <a:custGeom>
                      <a:avLst/>
                      <a:gdLst>
                        <a:gd name="connsiteX0" fmla="*/ 0 w 304800"/>
                        <a:gd name="connsiteY0" fmla="*/ 121494 h 121494"/>
                        <a:gd name="connsiteX1" fmla="*/ 225287 w 304800"/>
                        <a:gd name="connsiteY1" fmla="*/ 2224 h 121494"/>
                        <a:gd name="connsiteX2" fmla="*/ 304800 w 304800"/>
                        <a:gd name="connsiteY2" fmla="*/ 55233 h 1214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04800" h="121494">
                          <a:moveTo>
                            <a:pt x="0" y="121494"/>
                          </a:moveTo>
                          <a:cubicBezTo>
                            <a:pt x="87243" y="67380"/>
                            <a:pt x="174487" y="13267"/>
                            <a:pt x="225287" y="2224"/>
                          </a:cubicBezTo>
                          <a:cubicBezTo>
                            <a:pt x="276087" y="-8820"/>
                            <a:pt x="290443" y="23206"/>
                            <a:pt x="304800" y="55233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7" name="任意多边形: 形状 46"/>
                    <p:cNvSpPr/>
                    <p:nvPr/>
                  </p:nvSpPr>
                  <p:spPr>
                    <a:xfrm>
                      <a:off x="5643931" y="4691270"/>
                      <a:ext cx="70966" cy="291547"/>
                    </a:xfrm>
                    <a:custGeom>
                      <a:avLst/>
                      <a:gdLst>
                        <a:gd name="connsiteX0" fmla="*/ 27999 w 70966"/>
                        <a:gd name="connsiteY0" fmla="*/ 0 h 291547"/>
                        <a:gd name="connsiteX1" fmla="*/ 1495 w 70966"/>
                        <a:gd name="connsiteY1" fmla="*/ 172278 h 291547"/>
                        <a:gd name="connsiteX2" fmla="*/ 67756 w 70966"/>
                        <a:gd name="connsiteY2" fmla="*/ 225287 h 291547"/>
                        <a:gd name="connsiteX3" fmla="*/ 54504 w 70966"/>
                        <a:gd name="connsiteY3" fmla="*/ 291547 h 2915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0966" h="291547">
                          <a:moveTo>
                            <a:pt x="27999" y="0"/>
                          </a:moveTo>
                          <a:cubicBezTo>
                            <a:pt x="11434" y="67365"/>
                            <a:pt x="-5131" y="134730"/>
                            <a:pt x="1495" y="172278"/>
                          </a:cubicBezTo>
                          <a:cubicBezTo>
                            <a:pt x="8121" y="209826"/>
                            <a:pt x="58921" y="205409"/>
                            <a:pt x="67756" y="225287"/>
                          </a:cubicBezTo>
                          <a:cubicBezTo>
                            <a:pt x="76591" y="245165"/>
                            <a:pt x="65547" y="268356"/>
                            <a:pt x="54504" y="291547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8" name="任意多边形: 形状 47"/>
                    <p:cNvSpPr/>
                    <p:nvPr/>
                  </p:nvSpPr>
                  <p:spPr>
                    <a:xfrm>
                      <a:off x="5379958" y="4797287"/>
                      <a:ext cx="172703" cy="225287"/>
                    </a:xfrm>
                    <a:custGeom>
                      <a:avLst/>
                      <a:gdLst>
                        <a:gd name="connsiteX0" fmla="*/ 172703 w 172703"/>
                        <a:gd name="connsiteY0" fmla="*/ 0 h 225287"/>
                        <a:gd name="connsiteX1" fmla="*/ 26929 w 172703"/>
                        <a:gd name="connsiteY1" fmla="*/ 92765 h 225287"/>
                        <a:gd name="connsiteX2" fmla="*/ 425 w 172703"/>
                        <a:gd name="connsiteY2" fmla="*/ 225287 h 2252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72703" h="225287">
                          <a:moveTo>
                            <a:pt x="172703" y="0"/>
                          </a:moveTo>
                          <a:cubicBezTo>
                            <a:pt x="114172" y="27608"/>
                            <a:pt x="55642" y="55217"/>
                            <a:pt x="26929" y="92765"/>
                          </a:cubicBezTo>
                          <a:cubicBezTo>
                            <a:pt x="-1784" y="130313"/>
                            <a:pt x="-680" y="177800"/>
                            <a:pt x="425" y="225287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9" name="任意多边形: 形状 48"/>
                    <p:cNvSpPr/>
                    <p:nvPr/>
                  </p:nvSpPr>
                  <p:spPr>
                    <a:xfrm>
                      <a:off x="5234609" y="4491182"/>
                      <a:ext cx="371061" cy="120575"/>
                    </a:xfrm>
                    <a:custGeom>
                      <a:avLst/>
                      <a:gdLst>
                        <a:gd name="connsiteX0" fmla="*/ 0 w 371061"/>
                        <a:gd name="connsiteY0" fmla="*/ 67566 h 120575"/>
                        <a:gd name="connsiteX1" fmla="*/ 92765 w 371061"/>
                        <a:gd name="connsiteY1" fmla="*/ 1305 h 120575"/>
                        <a:gd name="connsiteX2" fmla="*/ 371061 w 371061"/>
                        <a:gd name="connsiteY2" fmla="*/ 120575 h 1205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71061" h="120575">
                          <a:moveTo>
                            <a:pt x="0" y="67566"/>
                          </a:moveTo>
                          <a:cubicBezTo>
                            <a:pt x="15460" y="30018"/>
                            <a:pt x="30921" y="-7530"/>
                            <a:pt x="92765" y="1305"/>
                          </a:cubicBezTo>
                          <a:cubicBezTo>
                            <a:pt x="154609" y="10140"/>
                            <a:pt x="262835" y="65357"/>
                            <a:pt x="371061" y="120575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18" name="组合 17"/>
                  <p:cNvGrpSpPr/>
                  <p:nvPr/>
                </p:nvGrpSpPr>
                <p:grpSpPr>
                  <a:xfrm rot="4184390">
                    <a:off x="5054201" y="3819298"/>
                    <a:ext cx="618541" cy="551971"/>
                    <a:chOff x="5168232" y="2722522"/>
                    <a:chExt cx="569684" cy="390987"/>
                  </a:xfrm>
                  <a:grpFill/>
                </p:grpSpPr>
                <p:sp>
                  <p:nvSpPr>
                    <p:cNvPr id="19" name="任意多边形: 形状 18"/>
                    <p:cNvSpPr/>
                    <p:nvPr/>
                  </p:nvSpPr>
                  <p:spPr>
                    <a:xfrm>
                      <a:off x="5243451" y="2772186"/>
                      <a:ext cx="408952" cy="323716"/>
                    </a:xfrm>
                    <a:custGeom>
                      <a:avLst/>
                      <a:gdLst>
                        <a:gd name="connsiteX0" fmla="*/ 30915 w 525667"/>
                        <a:gd name="connsiteY0" fmla="*/ 342076 h 529485"/>
                        <a:gd name="connsiteX1" fmla="*/ 30915 w 525667"/>
                        <a:gd name="connsiteY1" fmla="*/ 37276 h 529485"/>
                        <a:gd name="connsiteX2" fmla="*/ 322463 w 525667"/>
                        <a:gd name="connsiteY2" fmla="*/ 37276 h 529485"/>
                        <a:gd name="connsiteX3" fmla="*/ 521246 w 525667"/>
                        <a:gd name="connsiteY3" fmla="*/ 328824 h 529485"/>
                        <a:gd name="connsiteX4" fmla="*/ 441733 w 525667"/>
                        <a:gd name="connsiteY4" fmla="*/ 527606 h 529485"/>
                        <a:gd name="connsiteX5" fmla="*/ 229698 w 525667"/>
                        <a:gd name="connsiteY5" fmla="*/ 421589 h 529485"/>
                        <a:gd name="connsiteX6" fmla="*/ 30915 w 525667"/>
                        <a:gd name="connsiteY6" fmla="*/ 342076 h 5294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25667" h="529485">
                          <a:moveTo>
                            <a:pt x="30915" y="342076"/>
                          </a:moveTo>
                          <a:cubicBezTo>
                            <a:pt x="-2216" y="278024"/>
                            <a:pt x="-17676" y="88076"/>
                            <a:pt x="30915" y="37276"/>
                          </a:cubicBezTo>
                          <a:cubicBezTo>
                            <a:pt x="79506" y="-13524"/>
                            <a:pt x="240741" y="-11315"/>
                            <a:pt x="322463" y="37276"/>
                          </a:cubicBezTo>
                          <a:cubicBezTo>
                            <a:pt x="404185" y="85867"/>
                            <a:pt x="501368" y="247102"/>
                            <a:pt x="521246" y="328824"/>
                          </a:cubicBezTo>
                          <a:cubicBezTo>
                            <a:pt x="541124" y="410546"/>
                            <a:pt x="490324" y="512145"/>
                            <a:pt x="441733" y="527606"/>
                          </a:cubicBezTo>
                          <a:cubicBezTo>
                            <a:pt x="393142" y="543067"/>
                            <a:pt x="302585" y="459137"/>
                            <a:pt x="229698" y="421589"/>
                          </a:cubicBezTo>
                          <a:cubicBezTo>
                            <a:pt x="156811" y="384041"/>
                            <a:pt x="64046" y="406128"/>
                            <a:pt x="30915" y="342076"/>
                          </a:cubicBezTo>
                          <a:close/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0" name="椭圆 19"/>
                    <p:cNvSpPr/>
                    <p:nvPr/>
                  </p:nvSpPr>
                  <p:spPr>
                    <a:xfrm flipV="1">
                      <a:off x="5287503" y="2745382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1" name="椭圆 20"/>
                    <p:cNvSpPr/>
                    <p:nvPr/>
                  </p:nvSpPr>
                  <p:spPr>
                    <a:xfrm flipV="1">
                      <a:off x="5360934" y="2722522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2" name="椭圆 21"/>
                    <p:cNvSpPr/>
                    <p:nvPr/>
                  </p:nvSpPr>
                  <p:spPr>
                    <a:xfrm flipV="1">
                      <a:off x="5592303" y="3050182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3" name="椭圆 22"/>
                    <p:cNvSpPr/>
                    <p:nvPr/>
                  </p:nvSpPr>
                  <p:spPr>
                    <a:xfrm flipV="1">
                      <a:off x="5427081" y="2735925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4" name="椭圆 23"/>
                    <p:cNvSpPr/>
                    <p:nvPr/>
                  </p:nvSpPr>
                  <p:spPr>
                    <a:xfrm rot="302439" flipV="1">
                      <a:off x="5513144" y="2759084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5" name="椭圆 24"/>
                    <p:cNvSpPr/>
                    <p:nvPr/>
                  </p:nvSpPr>
                  <p:spPr>
                    <a:xfrm flipV="1">
                      <a:off x="5559229" y="2817905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6" name="椭圆 25"/>
                    <p:cNvSpPr/>
                    <p:nvPr/>
                  </p:nvSpPr>
                  <p:spPr>
                    <a:xfrm flipV="1">
                      <a:off x="5605622" y="2859330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7" name="椭圆 26"/>
                    <p:cNvSpPr/>
                    <p:nvPr/>
                  </p:nvSpPr>
                  <p:spPr>
                    <a:xfrm flipV="1">
                      <a:off x="5652402" y="2939997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8" name="椭圆 27"/>
                    <p:cNvSpPr/>
                    <p:nvPr/>
                  </p:nvSpPr>
                  <p:spPr>
                    <a:xfrm flipV="1">
                      <a:off x="5671769" y="3027322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9" name="椭圆 28"/>
                    <p:cNvSpPr/>
                    <p:nvPr/>
                  </p:nvSpPr>
                  <p:spPr>
                    <a:xfrm flipV="1">
                      <a:off x="5227935" y="2762990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0" name="椭圆 29"/>
                    <p:cNvSpPr/>
                    <p:nvPr/>
                  </p:nvSpPr>
                  <p:spPr>
                    <a:xfrm flipV="1">
                      <a:off x="5181301" y="2811477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1" name="任意多边形: 形状 30"/>
                    <p:cNvSpPr/>
                    <p:nvPr/>
                  </p:nvSpPr>
                  <p:spPr>
                    <a:xfrm rot="482638">
                      <a:off x="5314453" y="2876485"/>
                      <a:ext cx="252341" cy="128569"/>
                    </a:xfrm>
                    <a:custGeom>
                      <a:avLst/>
                      <a:gdLst>
                        <a:gd name="connsiteX0" fmla="*/ 40699 w 439092"/>
                        <a:gd name="connsiteY0" fmla="*/ 106057 h 516965"/>
                        <a:gd name="connsiteX1" fmla="*/ 80455 w 439092"/>
                        <a:gd name="connsiteY1" fmla="*/ 40 h 516965"/>
                        <a:gd name="connsiteX2" fmla="*/ 252734 w 439092"/>
                        <a:gd name="connsiteY2" fmla="*/ 92805 h 516965"/>
                        <a:gd name="connsiteX3" fmla="*/ 398508 w 439092"/>
                        <a:gd name="connsiteY3" fmla="*/ 39796 h 516965"/>
                        <a:gd name="connsiteX4" fmla="*/ 438264 w 439092"/>
                        <a:gd name="connsiteY4" fmla="*/ 225327 h 516965"/>
                        <a:gd name="connsiteX5" fmla="*/ 372003 w 439092"/>
                        <a:gd name="connsiteY5" fmla="*/ 331344 h 516965"/>
                        <a:gd name="connsiteX6" fmla="*/ 358751 w 439092"/>
                        <a:gd name="connsiteY6" fmla="*/ 477118 h 516965"/>
                        <a:gd name="connsiteX7" fmla="*/ 173221 w 439092"/>
                        <a:gd name="connsiteY7" fmla="*/ 503622 h 516965"/>
                        <a:gd name="connsiteX8" fmla="*/ 252734 w 439092"/>
                        <a:gd name="connsiteY8" fmla="*/ 291587 h 516965"/>
                        <a:gd name="connsiteX9" fmla="*/ 14195 w 439092"/>
                        <a:gd name="connsiteY9" fmla="*/ 278335 h 516965"/>
                        <a:gd name="connsiteX10" fmla="*/ 40699 w 439092"/>
                        <a:gd name="connsiteY10" fmla="*/ 106057 h 5169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39092" h="516965">
                          <a:moveTo>
                            <a:pt x="40699" y="106057"/>
                          </a:moveTo>
                          <a:cubicBezTo>
                            <a:pt x="51742" y="59675"/>
                            <a:pt x="45116" y="2249"/>
                            <a:pt x="80455" y="40"/>
                          </a:cubicBezTo>
                          <a:cubicBezTo>
                            <a:pt x="115794" y="-2169"/>
                            <a:pt x="199725" y="86179"/>
                            <a:pt x="252734" y="92805"/>
                          </a:cubicBezTo>
                          <a:cubicBezTo>
                            <a:pt x="305743" y="99431"/>
                            <a:pt x="367586" y="17709"/>
                            <a:pt x="398508" y="39796"/>
                          </a:cubicBezTo>
                          <a:cubicBezTo>
                            <a:pt x="429430" y="61883"/>
                            <a:pt x="442682" y="176736"/>
                            <a:pt x="438264" y="225327"/>
                          </a:cubicBezTo>
                          <a:cubicBezTo>
                            <a:pt x="433846" y="273918"/>
                            <a:pt x="385255" y="289379"/>
                            <a:pt x="372003" y="331344"/>
                          </a:cubicBezTo>
                          <a:cubicBezTo>
                            <a:pt x="358751" y="373309"/>
                            <a:pt x="391881" y="448405"/>
                            <a:pt x="358751" y="477118"/>
                          </a:cubicBezTo>
                          <a:cubicBezTo>
                            <a:pt x="325621" y="505831"/>
                            <a:pt x="190890" y="534544"/>
                            <a:pt x="173221" y="503622"/>
                          </a:cubicBezTo>
                          <a:cubicBezTo>
                            <a:pt x="155552" y="472700"/>
                            <a:pt x="279238" y="329135"/>
                            <a:pt x="252734" y="291587"/>
                          </a:cubicBezTo>
                          <a:cubicBezTo>
                            <a:pt x="226230" y="254039"/>
                            <a:pt x="53951" y="307048"/>
                            <a:pt x="14195" y="278335"/>
                          </a:cubicBezTo>
                          <a:cubicBezTo>
                            <a:pt x="-25561" y="249622"/>
                            <a:pt x="29656" y="152439"/>
                            <a:pt x="40699" y="106057"/>
                          </a:cubicBezTo>
                          <a:close/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2" name="椭圆 31"/>
                    <p:cNvSpPr/>
                    <p:nvPr/>
                  </p:nvSpPr>
                  <p:spPr>
                    <a:xfrm flipV="1">
                      <a:off x="5380335" y="2915390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3" name="椭圆 32"/>
                    <p:cNvSpPr/>
                    <p:nvPr/>
                  </p:nvSpPr>
                  <p:spPr>
                    <a:xfrm flipV="1">
                      <a:off x="5532735" y="3067790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4" name="椭圆 33"/>
                    <p:cNvSpPr/>
                    <p:nvPr/>
                  </p:nvSpPr>
                  <p:spPr>
                    <a:xfrm flipV="1">
                      <a:off x="5168232" y="2891772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5" name="椭圆 34"/>
                    <p:cNvSpPr/>
                    <p:nvPr/>
                  </p:nvSpPr>
                  <p:spPr>
                    <a:xfrm flipV="1">
                      <a:off x="5214374" y="2973843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6" name="椭圆 35"/>
                    <p:cNvSpPr/>
                    <p:nvPr/>
                  </p:nvSpPr>
                  <p:spPr>
                    <a:xfrm flipV="1">
                      <a:off x="5260766" y="3010104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7" name="椭圆 36"/>
                    <p:cNvSpPr/>
                    <p:nvPr/>
                  </p:nvSpPr>
                  <p:spPr>
                    <a:xfrm flipV="1">
                      <a:off x="5347261" y="3054158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8" name="椭圆 37"/>
                    <p:cNvSpPr/>
                    <p:nvPr/>
                  </p:nvSpPr>
                  <p:spPr>
                    <a:xfrm flipV="1">
                      <a:off x="5418976" y="3060699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sp>
              <p:nvSpPr>
                <p:cNvPr id="12" name="任意多边形: 形状 11"/>
                <p:cNvSpPr/>
                <p:nvPr/>
              </p:nvSpPr>
              <p:spPr>
                <a:xfrm>
                  <a:off x="5934375" y="5168348"/>
                  <a:ext cx="573920" cy="686677"/>
                </a:xfrm>
                <a:custGeom>
                  <a:avLst/>
                  <a:gdLst>
                    <a:gd name="connsiteX0" fmla="*/ 68860 w 573920"/>
                    <a:gd name="connsiteY0" fmla="*/ 26504 h 686677"/>
                    <a:gd name="connsiteX1" fmla="*/ 2599 w 573920"/>
                    <a:gd name="connsiteY1" fmla="*/ 238539 h 686677"/>
                    <a:gd name="connsiteX2" fmla="*/ 148373 w 573920"/>
                    <a:gd name="connsiteY2" fmla="*/ 503582 h 686677"/>
                    <a:gd name="connsiteX3" fmla="*/ 506182 w 573920"/>
                    <a:gd name="connsiteY3" fmla="*/ 662609 h 686677"/>
                    <a:gd name="connsiteX4" fmla="*/ 559190 w 573920"/>
                    <a:gd name="connsiteY4" fmla="*/ 649356 h 686677"/>
                    <a:gd name="connsiteX5" fmla="*/ 559190 w 573920"/>
                    <a:gd name="connsiteY5" fmla="*/ 318052 h 686677"/>
                    <a:gd name="connsiteX6" fmla="*/ 572442 w 573920"/>
                    <a:gd name="connsiteY6" fmla="*/ 132522 h 686677"/>
                    <a:gd name="connsiteX7" fmla="*/ 519434 w 573920"/>
                    <a:gd name="connsiteY7" fmla="*/ 53009 h 686677"/>
                    <a:gd name="connsiteX8" fmla="*/ 400164 w 573920"/>
                    <a:gd name="connsiteY8" fmla="*/ 0 h 686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3920" h="686677">
                      <a:moveTo>
                        <a:pt x="68860" y="26504"/>
                      </a:moveTo>
                      <a:cubicBezTo>
                        <a:pt x="29103" y="92765"/>
                        <a:pt x="-10653" y="159026"/>
                        <a:pt x="2599" y="238539"/>
                      </a:cubicBezTo>
                      <a:cubicBezTo>
                        <a:pt x="15851" y="318052"/>
                        <a:pt x="64442" y="432904"/>
                        <a:pt x="148373" y="503582"/>
                      </a:cubicBezTo>
                      <a:cubicBezTo>
                        <a:pt x="232304" y="574260"/>
                        <a:pt x="506182" y="662609"/>
                        <a:pt x="506182" y="662609"/>
                      </a:cubicBezTo>
                      <a:cubicBezTo>
                        <a:pt x="574651" y="686905"/>
                        <a:pt x="550355" y="706782"/>
                        <a:pt x="559190" y="649356"/>
                      </a:cubicBezTo>
                      <a:cubicBezTo>
                        <a:pt x="568025" y="591930"/>
                        <a:pt x="556981" y="404191"/>
                        <a:pt x="559190" y="318052"/>
                      </a:cubicBezTo>
                      <a:cubicBezTo>
                        <a:pt x="561399" y="231913"/>
                        <a:pt x="579068" y="176696"/>
                        <a:pt x="572442" y="132522"/>
                      </a:cubicBezTo>
                      <a:cubicBezTo>
                        <a:pt x="565816" y="88348"/>
                        <a:pt x="548147" y="75096"/>
                        <a:pt x="519434" y="53009"/>
                      </a:cubicBezTo>
                      <a:cubicBezTo>
                        <a:pt x="490721" y="30922"/>
                        <a:pt x="445442" y="15461"/>
                        <a:pt x="400164" y="0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任意多边形: 形状 12"/>
                <p:cNvSpPr/>
                <p:nvPr/>
              </p:nvSpPr>
              <p:spPr>
                <a:xfrm>
                  <a:off x="6189767" y="5221357"/>
                  <a:ext cx="290546" cy="622852"/>
                </a:xfrm>
                <a:custGeom>
                  <a:avLst/>
                  <a:gdLst>
                    <a:gd name="connsiteX0" fmla="*/ 25503 w 290546"/>
                    <a:gd name="connsiteY0" fmla="*/ 0 h 622852"/>
                    <a:gd name="connsiteX1" fmla="*/ 25503 w 290546"/>
                    <a:gd name="connsiteY1" fmla="*/ 291547 h 622852"/>
                    <a:gd name="connsiteX2" fmla="*/ 290546 w 290546"/>
                    <a:gd name="connsiteY2" fmla="*/ 622852 h 622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90546" h="622852">
                      <a:moveTo>
                        <a:pt x="25503" y="0"/>
                      </a:moveTo>
                      <a:cubicBezTo>
                        <a:pt x="3416" y="93869"/>
                        <a:pt x="-18671" y="187738"/>
                        <a:pt x="25503" y="291547"/>
                      </a:cubicBezTo>
                      <a:cubicBezTo>
                        <a:pt x="69677" y="395356"/>
                        <a:pt x="180111" y="509104"/>
                        <a:pt x="290546" y="622852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任意多边形: 形状 13"/>
                <p:cNvSpPr/>
                <p:nvPr/>
              </p:nvSpPr>
              <p:spPr>
                <a:xfrm>
                  <a:off x="6056243" y="5274365"/>
                  <a:ext cx="159027" cy="172278"/>
                </a:xfrm>
                <a:custGeom>
                  <a:avLst/>
                  <a:gdLst>
                    <a:gd name="connsiteX0" fmla="*/ 159027 w 159027"/>
                    <a:gd name="connsiteY0" fmla="*/ 0 h 172278"/>
                    <a:gd name="connsiteX1" fmla="*/ 0 w 159027"/>
                    <a:gd name="connsiteY1" fmla="*/ 172278 h 172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9027" h="172278">
                      <a:moveTo>
                        <a:pt x="159027" y="0"/>
                      </a:moveTo>
                      <a:lnTo>
                        <a:pt x="0" y="172278"/>
                      </a:ln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任意多边形: 形状 14"/>
                <p:cNvSpPr/>
                <p:nvPr/>
              </p:nvSpPr>
              <p:spPr>
                <a:xfrm>
                  <a:off x="6202017" y="5442312"/>
                  <a:ext cx="198783" cy="83845"/>
                </a:xfrm>
                <a:custGeom>
                  <a:avLst/>
                  <a:gdLst>
                    <a:gd name="connsiteX0" fmla="*/ 0 w 198783"/>
                    <a:gd name="connsiteY0" fmla="*/ 17584 h 83845"/>
                    <a:gd name="connsiteX1" fmla="*/ 92766 w 198783"/>
                    <a:gd name="connsiteY1" fmla="*/ 4331 h 83845"/>
                    <a:gd name="connsiteX2" fmla="*/ 198783 w 198783"/>
                    <a:gd name="connsiteY2" fmla="*/ 83845 h 83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8783" h="83845">
                      <a:moveTo>
                        <a:pt x="0" y="17584"/>
                      </a:moveTo>
                      <a:cubicBezTo>
                        <a:pt x="29818" y="5435"/>
                        <a:pt x="59636" y="-6713"/>
                        <a:pt x="92766" y="4331"/>
                      </a:cubicBezTo>
                      <a:cubicBezTo>
                        <a:pt x="125897" y="15374"/>
                        <a:pt x="162340" y="49609"/>
                        <a:pt x="198783" y="83845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任意多边形: 形状 15"/>
                <p:cNvSpPr/>
                <p:nvPr/>
              </p:nvSpPr>
              <p:spPr>
                <a:xfrm>
                  <a:off x="6214505" y="5605670"/>
                  <a:ext cx="53773" cy="172278"/>
                </a:xfrm>
                <a:custGeom>
                  <a:avLst/>
                  <a:gdLst>
                    <a:gd name="connsiteX0" fmla="*/ 27269 w 53773"/>
                    <a:gd name="connsiteY0" fmla="*/ 0 h 172278"/>
                    <a:gd name="connsiteX1" fmla="*/ 765 w 53773"/>
                    <a:gd name="connsiteY1" fmla="*/ 106017 h 172278"/>
                    <a:gd name="connsiteX2" fmla="*/ 53773 w 53773"/>
                    <a:gd name="connsiteY2" fmla="*/ 172278 h 172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3773" h="172278">
                      <a:moveTo>
                        <a:pt x="27269" y="0"/>
                      </a:moveTo>
                      <a:cubicBezTo>
                        <a:pt x="11808" y="38652"/>
                        <a:pt x="-3652" y="77304"/>
                        <a:pt x="765" y="106017"/>
                      </a:cubicBezTo>
                      <a:cubicBezTo>
                        <a:pt x="5182" y="134730"/>
                        <a:pt x="29477" y="153504"/>
                        <a:pt x="53773" y="172278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" name="任意多边形: 形状 9"/>
              <p:cNvSpPr/>
              <p:nvPr/>
            </p:nvSpPr>
            <p:spPr>
              <a:xfrm rot="16200000">
                <a:off x="7339245" y="3244505"/>
                <a:ext cx="351607" cy="241776"/>
              </a:xfrm>
              <a:custGeom>
                <a:avLst/>
                <a:gdLst>
                  <a:gd name="connsiteX0" fmla="*/ 0 w 433717"/>
                  <a:gd name="connsiteY0" fmla="*/ 31014 h 260238"/>
                  <a:gd name="connsiteX1" fmla="*/ 212034 w 433717"/>
                  <a:gd name="connsiteY1" fmla="*/ 17762 h 260238"/>
                  <a:gd name="connsiteX2" fmla="*/ 344556 w 433717"/>
                  <a:gd name="connsiteY2" fmla="*/ 243049 h 260238"/>
                  <a:gd name="connsiteX3" fmla="*/ 424069 w 433717"/>
                  <a:gd name="connsiteY3" fmla="*/ 243049 h 260238"/>
                  <a:gd name="connsiteX4" fmla="*/ 119269 w 433717"/>
                  <a:gd name="connsiteY4" fmla="*/ 229796 h 2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3717" h="260238">
                    <a:moveTo>
                      <a:pt x="0" y="31014"/>
                    </a:moveTo>
                    <a:cubicBezTo>
                      <a:pt x="77304" y="6718"/>
                      <a:pt x="154608" y="-17577"/>
                      <a:pt x="212034" y="17762"/>
                    </a:cubicBezTo>
                    <a:cubicBezTo>
                      <a:pt x="269460" y="53101"/>
                      <a:pt x="309217" y="205501"/>
                      <a:pt x="344556" y="243049"/>
                    </a:cubicBezTo>
                    <a:cubicBezTo>
                      <a:pt x="379895" y="280597"/>
                      <a:pt x="461617" y="245258"/>
                      <a:pt x="424069" y="243049"/>
                    </a:cubicBezTo>
                    <a:cubicBezTo>
                      <a:pt x="386521" y="240840"/>
                      <a:pt x="252895" y="235318"/>
                      <a:pt x="119269" y="229796"/>
                    </a:cubicBezTo>
                  </a:path>
                </a:pathLst>
              </a:custGeom>
              <a:grpFill/>
              <a:ln w="12700">
                <a:solidFill>
                  <a:schemeClr val="tx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69" name="文本框 268"/>
          <p:cNvSpPr txBox="1"/>
          <p:nvPr/>
        </p:nvSpPr>
        <p:spPr>
          <a:xfrm>
            <a:off x="920115" y="442595"/>
            <a:ext cx="102088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7200" b="1" dirty="0">
                <a:latin typeface="立体铁山硬笔行楷简" panose="03000509000000000000" pitchFamily="65" charset="-122"/>
                <a:ea typeface="立体铁山硬笔行楷简" panose="03000509000000000000" pitchFamily="65" charset="-122"/>
              </a:rPr>
              <a:t>敏捷诗千首 飘零酒一杯</a:t>
            </a:r>
            <a:endParaRPr lang="zh-CN" altLang="zh-CN" sz="7200" dirty="0">
              <a:latin typeface="立体铁山硬笔行楷简" panose="03000509000000000000" pitchFamily="65" charset="-122"/>
              <a:ea typeface="立体铁山硬笔行楷简" panose="03000509000000000000" pitchFamily="65" charset="-122"/>
            </a:endParaRPr>
          </a:p>
        </p:txBody>
      </p:sp>
      <p:cxnSp>
        <p:nvCxnSpPr>
          <p:cNvPr id="278" name="直接连接符 277"/>
          <p:cNvCxnSpPr/>
          <p:nvPr/>
        </p:nvCxnSpPr>
        <p:spPr>
          <a:xfrm>
            <a:off x="6030821" y="3810381"/>
            <a:ext cx="176449" cy="857880"/>
          </a:xfrm>
          <a:prstGeom prst="line">
            <a:avLst/>
          </a:prstGeom>
          <a:ln w="28575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组合 280"/>
          <p:cNvGrpSpPr/>
          <p:nvPr/>
        </p:nvGrpSpPr>
        <p:grpSpPr>
          <a:xfrm>
            <a:off x="7441400" y="5596109"/>
            <a:ext cx="212706" cy="400543"/>
            <a:chOff x="9066575" y="3493374"/>
            <a:chExt cx="1559536" cy="2685929"/>
          </a:xfrm>
        </p:grpSpPr>
        <p:sp>
          <p:nvSpPr>
            <p:cNvPr id="282" name="任意多边形: 形状 281"/>
            <p:cNvSpPr/>
            <p:nvPr/>
          </p:nvSpPr>
          <p:spPr>
            <a:xfrm>
              <a:off x="9126155" y="3493374"/>
              <a:ext cx="1396708" cy="2685929"/>
            </a:xfrm>
            <a:custGeom>
              <a:avLst/>
              <a:gdLst>
                <a:gd name="connsiteX0" fmla="*/ 376460 w 1247142"/>
                <a:gd name="connsiteY0" fmla="*/ 2250 h 1715579"/>
                <a:gd name="connsiteX1" fmla="*/ 671735 w 1247142"/>
                <a:gd name="connsiteY1" fmla="*/ 30825 h 1715579"/>
                <a:gd name="connsiteX2" fmla="*/ 938435 w 1247142"/>
                <a:gd name="connsiteY2" fmla="*/ 173700 h 1715579"/>
                <a:gd name="connsiteX3" fmla="*/ 1014635 w 1247142"/>
                <a:gd name="connsiteY3" fmla="*/ 335625 h 1715579"/>
                <a:gd name="connsiteX4" fmla="*/ 1043210 w 1247142"/>
                <a:gd name="connsiteY4" fmla="*/ 449925 h 1715579"/>
                <a:gd name="connsiteX5" fmla="*/ 1205135 w 1247142"/>
                <a:gd name="connsiteY5" fmla="*/ 583275 h 1715579"/>
                <a:gd name="connsiteX6" fmla="*/ 1233710 w 1247142"/>
                <a:gd name="connsiteY6" fmla="*/ 945225 h 1715579"/>
                <a:gd name="connsiteX7" fmla="*/ 1243235 w 1247142"/>
                <a:gd name="connsiteY7" fmla="*/ 1173825 h 1715579"/>
                <a:gd name="connsiteX8" fmla="*/ 1243235 w 1247142"/>
                <a:gd name="connsiteY8" fmla="*/ 1259550 h 1715579"/>
                <a:gd name="connsiteX9" fmla="*/ 1195610 w 1247142"/>
                <a:gd name="connsiteY9" fmla="*/ 1421475 h 1715579"/>
                <a:gd name="connsiteX10" fmla="*/ 976535 w 1247142"/>
                <a:gd name="connsiteY10" fmla="*/ 1564350 h 1715579"/>
                <a:gd name="connsiteX11" fmla="*/ 719360 w 1247142"/>
                <a:gd name="connsiteY11" fmla="*/ 1697700 h 1715579"/>
                <a:gd name="connsiteX12" fmla="*/ 462185 w 1247142"/>
                <a:gd name="connsiteY12" fmla="*/ 1697700 h 1715579"/>
                <a:gd name="connsiteX13" fmla="*/ 414560 w 1247142"/>
                <a:gd name="connsiteY13" fmla="*/ 1545300 h 1715579"/>
                <a:gd name="connsiteX14" fmla="*/ 176435 w 1247142"/>
                <a:gd name="connsiteY14" fmla="*/ 1345275 h 1715579"/>
                <a:gd name="connsiteX15" fmla="*/ 138335 w 1247142"/>
                <a:gd name="connsiteY15" fmla="*/ 1297650 h 1715579"/>
                <a:gd name="connsiteX16" fmla="*/ 24035 w 1247142"/>
                <a:gd name="connsiteY16" fmla="*/ 1107150 h 1715579"/>
                <a:gd name="connsiteX17" fmla="*/ 14510 w 1247142"/>
                <a:gd name="connsiteY17" fmla="*/ 935700 h 1715579"/>
                <a:gd name="connsiteX18" fmla="*/ 4985 w 1247142"/>
                <a:gd name="connsiteY18" fmla="*/ 678525 h 1715579"/>
                <a:gd name="connsiteX19" fmla="*/ 100235 w 1247142"/>
                <a:gd name="connsiteY19" fmla="*/ 526125 h 1715579"/>
                <a:gd name="connsiteX20" fmla="*/ 119285 w 1247142"/>
                <a:gd name="connsiteY20" fmla="*/ 335625 h 1715579"/>
                <a:gd name="connsiteX21" fmla="*/ 147860 w 1247142"/>
                <a:gd name="connsiteY21" fmla="*/ 211800 h 1715579"/>
                <a:gd name="connsiteX22" fmla="*/ 233585 w 1247142"/>
                <a:gd name="connsiteY22" fmla="*/ 154650 h 1715579"/>
                <a:gd name="connsiteX23" fmla="*/ 319310 w 1247142"/>
                <a:gd name="connsiteY23" fmla="*/ 68925 h 1715579"/>
                <a:gd name="connsiteX24" fmla="*/ 376460 w 1247142"/>
                <a:gd name="connsiteY24" fmla="*/ 2250 h 171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47142" h="1715579">
                  <a:moveTo>
                    <a:pt x="376460" y="2250"/>
                  </a:moveTo>
                  <a:cubicBezTo>
                    <a:pt x="435197" y="-4100"/>
                    <a:pt x="578073" y="2250"/>
                    <a:pt x="671735" y="30825"/>
                  </a:cubicBezTo>
                  <a:cubicBezTo>
                    <a:pt x="765398" y="59400"/>
                    <a:pt x="881285" y="122900"/>
                    <a:pt x="938435" y="173700"/>
                  </a:cubicBezTo>
                  <a:cubicBezTo>
                    <a:pt x="995585" y="224500"/>
                    <a:pt x="997173" y="289588"/>
                    <a:pt x="1014635" y="335625"/>
                  </a:cubicBezTo>
                  <a:cubicBezTo>
                    <a:pt x="1032097" y="381662"/>
                    <a:pt x="1011460" y="408650"/>
                    <a:pt x="1043210" y="449925"/>
                  </a:cubicBezTo>
                  <a:cubicBezTo>
                    <a:pt x="1074960" y="491200"/>
                    <a:pt x="1173385" y="500725"/>
                    <a:pt x="1205135" y="583275"/>
                  </a:cubicBezTo>
                  <a:cubicBezTo>
                    <a:pt x="1236885" y="665825"/>
                    <a:pt x="1227360" y="846800"/>
                    <a:pt x="1233710" y="945225"/>
                  </a:cubicBezTo>
                  <a:cubicBezTo>
                    <a:pt x="1240060" y="1043650"/>
                    <a:pt x="1241648" y="1121438"/>
                    <a:pt x="1243235" y="1173825"/>
                  </a:cubicBezTo>
                  <a:cubicBezTo>
                    <a:pt x="1244822" y="1226212"/>
                    <a:pt x="1251172" y="1218275"/>
                    <a:pt x="1243235" y="1259550"/>
                  </a:cubicBezTo>
                  <a:cubicBezTo>
                    <a:pt x="1235298" y="1300825"/>
                    <a:pt x="1240060" y="1370675"/>
                    <a:pt x="1195610" y="1421475"/>
                  </a:cubicBezTo>
                  <a:cubicBezTo>
                    <a:pt x="1151160" y="1472275"/>
                    <a:pt x="1055910" y="1518313"/>
                    <a:pt x="976535" y="1564350"/>
                  </a:cubicBezTo>
                  <a:cubicBezTo>
                    <a:pt x="897160" y="1610387"/>
                    <a:pt x="805085" y="1675475"/>
                    <a:pt x="719360" y="1697700"/>
                  </a:cubicBezTo>
                  <a:cubicBezTo>
                    <a:pt x="633635" y="1719925"/>
                    <a:pt x="512985" y="1723100"/>
                    <a:pt x="462185" y="1697700"/>
                  </a:cubicBezTo>
                  <a:cubicBezTo>
                    <a:pt x="411385" y="1672300"/>
                    <a:pt x="462185" y="1604038"/>
                    <a:pt x="414560" y="1545300"/>
                  </a:cubicBezTo>
                  <a:cubicBezTo>
                    <a:pt x="366935" y="1486563"/>
                    <a:pt x="222472" y="1386550"/>
                    <a:pt x="176435" y="1345275"/>
                  </a:cubicBezTo>
                  <a:cubicBezTo>
                    <a:pt x="130398" y="1304000"/>
                    <a:pt x="163735" y="1337338"/>
                    <a:pt x="138335" y="1297650"/>
                  </a:cubicBezTo>
                  <a:cubicBezTo>
                    <a:pt x="112935" y="1257963"/>
                    <a:pt x="44672" y="1167475"/>
                    <a:pt x="24035" y="1107150"/>
                  </a:cubicBezTo>
                  <a:cubicBezTo>
                    <a:pt x="3398" y="1046825"/>
                    <a:pt x="17685" y="1007137"/>
                    <a:pt x="14510" y="935700"/>
                  </a:cubicBezTo>
                  <a:cubicBezTo>
                    <a:pt x="11335" y="864263"/>
                    <a:pt x="-9302" y="746787"/>
                    <a:pt x="4985" y="678525"/>
                  </a:cubicBezTo>
                  <a:cubicBezTo>
                    <a:pt x="19272" y="610263"/>
                    <a:pt x="81185" y="583275"/>
                    <a:pt x="100235" y="526125"/>
                  </a:cubicBezTo>
                  <a:cubicBezTo>
                    <a:pt x="119285" y="468975"/>
                    <a:pt x="111348" y="388012"/>
                    <a:pt x="119285" y="335625"/>
                  </a:cubicBezTo>
                  <a:cubicBezTo>
                    <a:pt x="127222" y="283238"/>
                    <a:pt x="128810" y="241963"/>
                    <a:pt x="147860" y="211800"/>
                  </a:cubicBezTo>
                  <a:cubicBezTo>
                    <a:pt x="166910" y="181638"/>
                    <a:pt x="205010" y="178462"/>
                    <a:pt x="233585" y="154650"/>
                  </a:cubicBezTo>
                  <a:cubicBezTo>
                    <a:pt x="262160" y="130838"/>
                    <a:pt x="297085" y="92737"/>
                    <a:pt x="319310" y="68925"/>
                  </a:cubicBezTo>
                  <a:cubicBezTo>
                    <a:pt x="341535" y="45113"/>
                    <a:pt x="317723" y="8600"/>
                    <a:pt x="376460" y="2250"/>
                  </a:cubicBezTo>
                  <a:close/>
                </a:path>
              </a:pathLst>
            </a:custGeom>
            <a:noFill/>
            <a:ln w="28575">
              <a:solidFill>
                <a:srgbClr val="C72F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3" name="任意多边形: 形状 282"/>
            <p:cNvSpPr/>
            <p:nvPr/>
          </p:nvSpPr>
          <p:spPr>
            <a:xfrm>
              <a:off x="9213395" y="3643402"/>
              <a:ext cx="1222226" cy="2385870"/>
            </a:xfrm>
            <a:custGeom>
              <a:avLst/>
              <a:gdLst>
                <a:gd name="connsiteX0" fmla="*/ 220738 w 1178970"/>
                <a:gd name="connsiteY0" fmla="*/ 47182 h 1342604"/>
                <a:gd name="connsiteX1" fmla="*/ 506488 w 1178970"/>
                <a:gd name="connsiteY1" fmla="*/ 9082 h 1342604"/>
                <a:gd name="connsiteX2" fmla="*/ 792238 w 1178970"/>
                <a:gd name="connsiteY2" fmla="*/ 18607 h 1342604"/>
                <a:gd name="connsiteX3" fmla="*/ 820813 w 1178970"/>
                <a:gd name="connsiteY3" fmla="*/ 199582 h 1342604"/>
                <a:gd name="connsiteX4" fmla="*/ 1058938 w 1178970"/>
                <a:gd name="connsiteY4" fmla="*/ 351982 h 1342604"/>
                <a:gd name="connsiteX5" fmla="*/ 1173238 w 1178970"/>
                <a:gd name="connsiteY5" fmla="*/ 561532 h 1342604"/>
                <a:gd name="connsiteX6" fmla="*/ 1154188 w 1178970"/>
                <a:gd name="connsiteY6" fmla="*/ 971107 h 1342604"/>
                <a:gd name="connsiteX7" fmla="*/ 1087513 w 1178970"/>
                <a:gd name="connsiteY7" fmla="*/ 1161607 h 1342604"/>
                <a:gd name="connsiteX8" fmla="*/ 573163 w 1178970"/>
                <a:gd name="connsiteY8" fmla="*/ 1342582 h 1342604"/>
                <a:gd name="connsiteX9" fmla="*/ 173113 w 1178970"/>
                <a:gd name="connsiteY9" fmla="*/ 1171132 h 1342604"/>
                <a:gd name="connsiteX10" fmla="*/ 58813 w 1178970"/>
                <a:gd name="connsiteY10" fmla="*/ 799657 h 1342604"/>
                <a:gd name="connsiteX11" fmla="*/ 11188 w 1178970"/>
                <a:gd name="connsiteY11" fmla="*/ 447232 h 1342604"/>
                <a:gd name="connsiteX12" fmla="*/ 220738 w 1178970"/>
                <a:gd name="connsiteY12" fmla="*/ 47182 h 134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8970" h="1342604">
                  <a:moveTo>
                    <a:pt x="220738" y="47182"/>
                  </a:moveTo>
                  <a:cubicBezTo>
                    <a:pt x="303288" y="-25843"/>
                    <a:pt x="411238" y="13844"/>
                    <a:pt x="506488" y="9082"/>
                  </a:cubicBezTo>
                  <a:cubicBezTo>
                    <a:pt x="601738" y="4320"/>
                    <a:pt x="739851" y="-13143"/>
                    <a:pt x="792238" y="18607"/>
                  </a:cubicBezTo>
                  <a:cubicBezTo>
                    <a:pt x="844625" y="50357"/>
                    <a:pt x="776363" y="144020"/>
                    <a:pt x="820813" y="199582"/>
                  </a:cubicBezTo>
                  <a:cubicBezTo>
                    <a:pt x="865263" y="255144"/>
                    <a:pt x="1000201" y="291657"/>
                    <a:pt x="1058938" y="351982"/>
                  </a:cubicBezTo>
                  <a:cubicBezTo>
                    <a:pt x="1117675" y="412307"/>
                    <a:pt x="1157363" y="458345"/>
                    <a:pt x="1173238" y="561532"/>
                  </a:cubicBezTo>
                  <a:cubicBezTo>
                    <a:pt x="1189113" y="664719"/>
                    <a:pt x="1168475" y="871095"/>
                    <a:pt x="1154188" y="971107"/>
                  </a:cubicBezTo>
                  <a:cubicBezTo>
                    <a:pt x="1139901" y="1071119"/>
                    <a:pt x="1184350" y="1099695"/>
                    <a:pt x="1087513" y="1161607"/>
                  </a:cubicBezTo>
                  <a:cubicBezTo>
                    <a:pt x="990676" y="1223519"/>
                    <a:pt x="725563" y="1340995"/>
                    <a:pt x="573163" y="1342582"/>
                  </a:cubicBezTo>
                  <a:cubicBezTo>
                    <a:pt x="420763" y="1344169"/>
                    <a:pt x="258838" y="1261620"/>
                    <a:pt x="173113" y="1171132"/>
                  </a:cubicBezTo>
                  <a:cubicBezTo>
                    <a:pt x="87388" y="1080645"/>
                    <a:pt x="85800" y="920307"/>
                    <a:pt x="58813" y="799657"/>
                  </a:cubicBezTo>
                  <a:cubicBezTo>
                    <a:pt x="31825" y="679007"/>
                    <a:pt x="-23737" y="574232"/>
                    <a:pt x="11188" y="447232"/>
                  </a:cubicBezTo>
                  <a:cubicBezTo>
                    <a:pt x="46113" y="320232"/>
                    <a:pt x="138188" y="120207"/>
                    <a:pt x="220738" y="47182"/>
                  </a:cubicBezTo>
                  <a:close/>
                </a:path>
              </a:pathLst>
            </a:custGeom>
            <a:solidFill>
              <a:srgbClr val="D2342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4" name="任意多边形: 形状 283"/>
            <p:cNvSpPr/>
            <p:nvPr/>
          </p:nvSpPr>
          <p:spPr>
            <a:xfrm>
              <a:off x="9824508" y="3643402"/>
              <a:ext cx="206501" cy="383449"/>
            </a:xfrm>
            <a:custGeom>
              <a:avLst/>
              <a:gdLst>
                <a:gd name="connsiteX0" fmla="*/ 565 w 184388"/>
                <a:gd name="connsiteY0" fmla="*/ 444 h 244920"/>
                <a:gd name="connsiteX1" fmla="*/ 143440 w 184388"/>
                <a:gd name="connsiteY1" fmla="*/ 29019 h 244920"/>
                <a:gd name="connsiteX2" fmla="*/ 143440 w 184388"/>
                <a:gd name="connsiteY2" fmla="*/ 105219 h 244920"/>
                <a:gd name="connsiteX3" fmla="*/ 181540 w 184388"/>
                <a:gd name="connsiteY3" fmla="*/ 190944 h 244920"/>
                <a:gd name="connsiteX4" fmla="*/ 172015 w 184388"/>
                <a:gd name="connsiteY4" fmla="*/ 238569 h 244920"/>
                <a:gd name="connsiteX5" fmla="*/ 95815 w 184388"/>
                <a:gd name="connsiteY5" fmla="*/ 48069 h 244920"/>
                <a:gd name="connsiteX6" fmla="*/ 565 w 184388"/>
                <a:gd name="connsiteY6" fmla="*/ 444 h 24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88" h="244920">
                  <a:moveTo>
                    <a:pt x="565" y="444"/>
                  </a:moveTo>
                  <a:cubicBezTo>
                    <a:pt x="8503" y="-2731"/>
                    <a:pt x="119628" y="11557"/>
                    <a:pt x="143440" y="29019"/>
                  </a:cubicBezTo>
                  <a:cubicBezTo>
                    <a:pt x="167252" y="46481"/>
                    <a:pt x="137090" y="78232"/>
                    <a:pt x="143440" y="105219"/>
                  </a:cubicBezTo>
                  <a:cubicBezTo>
                    <a:pt x="149790" y="132206"/>
                    <a:pt x="176778" y="168719"/>
                    <a:pt x="181540" y="190944"/>
                  </a:cubicBezTo>
                  <a:cubicBezTo>
                    <a:pt x="186303" y="213169"/>
                    <a:pt x="186302" y="262381"/>
                    <a:pt x="172015" y="238569"/>
                  </a:cubicBezTo>
                  <a:cubicBezTo>
                    <a:pt x="157728" y="214757"/>
                    <a:pt x="121215" y="81406"/>
                    <a:pt x="95815" y="48069"/>
                  </a:cubicBezTo>
                  <a:cubicBezTo>
                    <a:pt x="70415" y="14732"/>
                    <a:pt x="-7373" y="3619"/>
                    <a:pt x="565" y="4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5" name="任意多边形: 形状 284"/>
            <p:cNvSpPr/>
            <p:nvPr/>
          </p:nvSpPr>
          <p:spPr>
            <a:xfrm rot="2560585">
              <a:off x="9191778" y="4155737"/>
              <a:ext cx="206501" cy="383449"/>
            </a:xfrm>
            <a:custGeom>
              <a:avLst/>
              <a:gdLst>
                <a:gd name="connsiteX0" fmla="*/ 565 w 184388"/>
                <a:gd name="connsiteY0" fmla="*/ 444 h 244920"/>
                <a:gd name="connsiteX1" fmla="*/ 143440 w 184388"/>
                <a:gd name="connsiteY1" fmla="*/ 29019 h 244920"/>
                <a:gd name="connsiteX2" fmla="*/ 143440 w 184388"/>
                <a:gd name="connsiteY2" fmla="*/ 105219 h 244920"/>
                <a:gd name="connsiteX3" fmla="*/ 181540 w 184388"/>
                <a:gd name="connsiteY3" fmla="*/ 190944 h 244920"/>
                <a:gd name="connsiteX4" fmla="*/ 172015 w 184388"/>
                <a:gd name="connsiteY4" fmla="*/ 238569 h 244920"/>
                <a:gd name="connsiteX5" fmla="*/ 95815 w 184388"/>
                <a:gd name="connsiteY5" fmla="*/ 48069 h 244920"/>
                <a:gd name="connsiteX6" fmla="*/ 565 w 184388"/>
                <a:gd name="connsiteY6" fmla="*/ 444 h 24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88" h="244920">
                  <a:moveTo>
                    <a:pt x="565" y="444"/>
                  </a:moveTo>
                  <a:cubicBezTo>
                    <a:pt x="8503" y="-2731"/>
                    <a:pt x="119628" y="11557"/>
                    <a:pt x="143440" y="29019"/>
                  </a:cubicBezTo>
                  <a:cubicBezTo>
                    <a:pt x="167252" y="46481"/>
                    <a:pt x="137090" y="78232"/>
                    <a:pt x="143440" y="105219"/>
                  </a:cubicBezTo>
                  <a:cubicBezTo>
                    <a:pt x="149790" y="132206"/>
                    <a:pt x="176778" y="168719"/>
                    <a:pt x="181540" y="190944"/>
                  </a:cubicBezTo>
                  <a:cubicBezTo>
                    <a:pt x="186303" y="213169"/>
                    <a:pt x="186302" y="262381"/>
                    <a:pt x="172015" y="238569"/>
                  </a:cubicBezTo>
                  <a:cubicBezTo>
                    <a:pt x="157728" y="214757"/>
                    <a:pt x="121215" y="81406"/>
                    <a:pt x="95815" y="48069"/>
                  </a:cubicBezTo>
                  <a:cubicBezTo>
                    <a:pt x="70415" y="14732"/>
                    <a:pt x="-7373" y="3619"/>
                    <a:pt x="565" y="4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6" name="任意多边形: 形状 285"/>
            <p:cNvSpPr/>
            <p:nvPr/>
          </p:nvSpPr>
          <p:spPr>
            <a:xfrm>
              <a:off x="9344479" y="5529114"/>
              <a:ext cx="206501" cy="383449"/>
            </a:xfrm>
            <a:custGeom>
              <a:avLst/>
              <a:gdLst>
                <a:gd name="connsiteX0" fmla="*/ 565 w 184388"/>
                <a:gd name="connsiteY0" fmla="*/ 444 h 244920"/>
                <a:gd name="connsiteX1" fmla="*/ 143440 w 184388"/>
                <a:gd name="connsiteY1" fmla="*/ 29019 h 244920"/>
                <a:gd name="connsiteX2" fmla="*/ 143440 w 184388"/>
                <a:gd name="connsiteY2" fmla="*/ 105219 h 244920"/>
                <a:gd name="connsiteX3" fmla="*/ 181540 w 184388"/>
                <a:gd name="connsiteY3" fmla="*/ 190944 h 244920"/>
                <a:gd name="connsiteX4" fmla="*/ 172015 w 184388"/>
                <a:gd name="connsiteY4" fmla="*/ 238569 h 244920"/>
                <a:gd name="connsiteX5" fmla="*/ 95815 w 184388"/>
                <a:gd name="connsiteY5" fmla="*/ 48069 h 244920"/>
                <a:gd name="connsiteX6" fmla="*/ 565 w 184388"/>
                <a:gd name="connsiteY6" fmla="*/ 444 h 24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88" h="244920">
                  <a:moveTo>
                    <a:pt x="565" y="444"/>
                  </a:moveTo>
                  <a:cubicBezTo>
                    <a:pt x="8503" y="-2731"/>
                    <a:pt x="119628" y="11557"/>
                    <a:pt x="143440" y="29019"/>
                  </a:cubicBezTo>
                  <a:cubicBezTo>
                    <a:pt x="167252" y="46481"/>
                    <a:pt x="137090" y="78232"/>
                    <a:pt x="143440" y="105219"/>
                  </a:cubicBezTo>
                  <a:cubicBezTo>
                    <a:pt x="149790" y="132206"/>
                    <a:pt x="176778" y="168719"/>
                    <a:pt x="181540" y="190944"/>
                  </a:cubicBezTo>
                  <a:cubicBezTo>
                    <a:pt x="186303" y="213169"/>
                    <a:pt x="186302" y="262381"/>
                    <a:pt x="172015" y="238569"/>
                  </a:cubicBezTo>
                  <a:cubicBezTo>
                    <a:pt x="157728" y="214757"/>
                    <a:pt x="121215" y="81406"/>
                    <a:pt x="95815" y="48069"/>
                  </a:cubicBezTo>
                  <a:cubicBezTo>
                    <a:pt x="70415" y="14732"/>
                    <a:pt x="-7373" y="3619"/>
                    <a:pt x="565" y="4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7" name="任意多边形: 形状 286"/>
            <p:cNvSpPr/>
            <p:nvPr/>
          </p:nvSpPr>
          <p:spPr>
            <a:xfrm rot="16770865">
              <a:off x="10094692" y="5601372"/>
              <a:ext cx="288680" cy="274292"/>
            </a:xfrm>
            <a:custGeom>
              <a:avLst/>
              <a:gdLst>
                <a:gd name="connsiteX0" fmla="*/ 565 w 184388"/>
                <a:gd name="connsiteY0" fmla="*/ 444 h 244920"/>
                <a:gd name="connsiteX1" fmla="*/ 143440 w 184388"/>
                <a:gd name="connsiteY1" fmla="*/ 29019 h 244920"/>
                <a:gd name="connsiteX2" fmla="*/ 143440 w 184388"/>
                <a:gd name="connsiteY2" fmla="*/ 105219 h 244920"/>
                <a:gd name="connsiteX3" fmla="*/ 181540 w 184388"/>
                <a:gd name="connsiteY3" fmla="*/ 190944 h 244920"/>
                <a:gd name="connsiteX4" fmla="*/ 172015 w 184388"/>
                <a:gd name="connsiteY4" fmla="*/ 238569 h 244920"/>
                <a:gd name="connsiteX5" fmla="*/ 95815 w 184388"/>
                <a:gd name="connsiteY5" fmla="*/ 48069 h 244920"/>
                <a:gd name="connsiteX6" fmla="*/ 565 w 184388"/>
                <a:gd name="connsiteY6" fmla="*/ 444 h 24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88" h="244920">
                  <a:moveTo>
                    <a:pt x="565" y="444"/>
                  </a:moveTo>
                  <a:cubicBezTo>
                    <a:pt x="8503" y="-2731"/>
                    <a:pt x="119628" y="11557"/>
                    <a:pt x="143440" y="29019"/>
                  </a:cubicBezTo>
                  <a:cubicBezTo>
                    <a:pt x="167252" y="46481"/>
                    <a:pt x="137090" y="78232"/>
                    <a:pt x="143440" y="105219"/>
                  </a:cubicBezTo>
                  <a:cubicBezTo>
                    <a:pt x="149790" y="132206"/>
                    <a:pt x="176778" y="168719"/>
                    <a:pt x="181540" y="190944"/>
                  </a:cubicBezTo>
                  <a:cubicBezTo>
                    <a:pt x="186303" y="213169"/>
                    <a:pt x="186302" y="262381"/>
                    <a:pt x="172015" y="238569"/>
                  </a:cubicBezTo>
                  <a:cubicBezTo>
                    <a:pt x="157728" y="214757"/>
                    <a:pt x="121215" y="81406"/>
                    <a:pt x="95815" y="48069"/>
                  </a:cubicBezTo>
                  <a:cubicBezTo>
                    <a:pt x="70415" y="14732"/>
                    <a:pt x="-7373" y="3619"/>
                    <a:pt x="565" y="4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8" name="任意多边形: 形状 287"/>
            <p:cNvSpPr/>
            <p:nvPr/>
          </p:nvSpPr>
          <p:spPr>
            <a:xfrm rot="1080419">
              <a:off x="9066575" y="4896730"/>
              <a:ext cx="206501" cy="383449"/>
            </a:xfrm>
            <a:custGeom>
              <a:avLst/>
              <a:gdLst>
                <a:gd name="connsiteX0" fmla="*/ 565 w 184388"/>
                <a:gd name="connsiteY0" fmla="*/ 444 h 244920"/>
                <a:gd name="connsiteX1" fmla="*/ 143440 w 184388"/>
                <a:gd name="connsiteY1" fmla="*/ 29019 h 244920"/>
                <a:gd name="connsiteX2" fmla="*/ 143440 w 184388"/>
                <a:gd name="connsiteY2" fmla="*/ 105219 h 244920"/>
                <a:gd name="connsiteX3" fmla="*/ 181540 w 184388"/>
                <a:gd name="connsiteY3" fmla="*/ 190944 h 244920"/>
                <a:gd name="connsiteX4" fmla="*/ 172015 w 184388"/>
                <a:gd name="connsiteY4" fmla="*/ 238569 h 244920"/>
                <a:gd name="connsiteX5" fmla="*/ 95815 w 184388"/>
                <a:gd name="connsiteY5" fmla="*/ 48069 h 244920"/>
                <a:gd name="connsiteX6" fmla="*/ 565 w 184388"/>
                <a:gd name="connsiteY6" fmla="*/ 444 h 24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88" h="244920">
                  <a:moveTo>
                    <a:pt x="565" y="444"/>
                  </a:moveTo>
                  <a:cubicBezTo>
                    <a:pt x="8503" y="-2731"/>
                    <a:pt x="119628" y="11557"/>
                    <a:pt x="143440" y="29019"/>
                  </a:cubicBezTo>
                  <a:cubicBezTo>
                    <a:pt x="167252" y="46481"/>
                    <a:pt x="137090" y="78232"/>
                    <a:pt x="143440" y="105219"/>
                  </a:cubicBezTo>
                  <a:cubicBezTo>
                    <a:pt x="149790" y="132206"/>
                    <a:pt x="176778" y="168719"/>
                    <a:pt x="181540" y="190944"/>
                  </a:cubicBezTo>
                  <a:cubicBezTo>
                    <a:pt x="186303" y="213169"/>
                    <a:pt x="186302" y="262381"/>
                    <a:pt x="172015" y="238569"/>
                  </a:cubicBezTo>
                  <a:cubicBezTo>
                    <a:pt x="157728" y="214757"/>
                    <a:pt x="121215" y="81406"/>
                    <a:pt x="95815" y="48069"/>
                  </a:cubicBezTo>
                  <a:cubicBezTo>
                    <a:pt x="70415" y="14732"/>
                    <a:pt x="-7373" y="3619"/>
                    <a:pt x="565" y="444"/>
                  </a:cubicBezTo>
                  <a:close/>
                </a:path>
              </a:pathLst>
            </a:custGeom>
            <a:solidFill>
              <a:srgbClr val="D23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9" name="任意多边形: 形状 288"/>
            <p:cNvSpPr/>
            <p:nvPr/>
          </p:nvSpPr>
          <p:spPr>
            <a:xfrm rot="12690433">
              <a:off x="10419610" y="5058839"/>
              <a:ext cx="206501" cy="383449"/>
            </a:xfrm>
            <a:custGeom>
              <a:avLst/>
              <a:gdLst>
                <a:gd name="connsiteX0" fmla="*/ 565 w 184388"/>
                <a:gd name="connsiteY0" fmla="*/ 444 h 244920"/>
                <a:gd name="connsiteX1" fmla="*/ 143440 w 184388"/>
                <a:gd name="connsiteY1" fmla="*/ 29019 h 244920"/>
                <a:gd name="connsiteX2" fmla="*/ 143440 w 184388"/>
                <a:gd name="connsiteY2" fmla="*/ 105219 h 244920"/>
                <a:gd name="connsiteX3" fmla="*/ 181540 w 184388"/>
                <a:gd name="connsiteY3" fmla="*/ 190944 h 244920"/>
                <a:gd name="connsiteX4" fmla="*/ 172015 w 184388"/>
                <a:gd name="connsiteY4" fmla="*/ 238569 h 244920"/>
                <a:gd name="connsiteX5" fmla="*/ 95815 w 184388"/>
                <a:gd name="connsiteY5" fmla="*/ 48069 h 244920"/>
                <a:gd name="connsiteX6" fmla="*/ 565 w 184388"/>
                <a:gd name="connsiteY6" fmla="*/ 444 h 24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88" h="244920">
                  <a:moveTo>
                    <a:pt x="565" y="444"/>
                  </a:moveTo>
                  <a:cubicBezTo>
                    <a:pt x="8503" y="-2731"/>
                    <a:pt x="119628" y="11557"/>
                    <a:pt x="143440" y="29019"/>
                  </a:cubicBezTo>
                  <a:cubicBezTo>
                    <a:pt x="167252" y="46481"/>
                    <a:pt x="137090" y="78232"/>
                    <a:pt x="143440" y="105219"/>
                  </a:cubicBezTo>
                  <a:cubicBezTo>
                    <a:pt x="149790" y="132206"/>
                    <a:pt x="176778" y="168719"/>
                    <a:pt x="181540" y="190944"/>
                  </a:cubicBezTo>
                  <a:cubicBezTo>
                    <a:pt x="186303" y="213169"/>
                    <a:pt x="186302" y="262381"/>
                    <a:pt x="172015" y="238569"/>
                  </a:cubicBezTo>
                  <a:cubicBezTo>
                    <a:pt x="157728" y="214757"/>
                    <a:pt x="121215" y="81406"/>
                    <a:pt x="95815" y="48069"/>
                  </a:cubicBezTo>
                  <a:cubicBezTo>
                    <a:pt x="70415" y="14732"/>
                    <a:pt x="-7373" y="3619"/>
                    <a:pt x="565" y="444"/>
                  </a:cubicBezTo>
                  <a:close/>
                </a:path>
              </a:pathLst>
            </a:custGeom>
            <a:solidFill>
              <a:srgbClr val="D23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0" name="任意多边形: 形状 289"/>
            <p:cNvSpPr/>
            <p:nvPr/>
          </p:nvSpPr>
          <p:spPr>
            <a:xfrm rot="2560585">
              <a:off x="10118627" y="4430979"/>
              <a:ext cx="206501" cy="383449"/>
            </a:xfrm>
            <a:custGeom>
              <a:avLst/>
              <a:gdLst>
                <a:gd name="connsiteX0" fmla="*/ 565 w 184388"/>
                <a:gd name="connsiteY0" fmla="*/ 444 h 244920"/>
                <a:gd name="connsiteX1" fmla="*/ 143440 w 184388"/>
                <a:gd name="connsiteY1" fmla="*/ 29019 h 244920"/>
                <a:gd name="connsiteX2" fmla="*/ 143440 w 184388"/>
                <a:gd name="connsiteY2" fmla="*/ 105219 h 244920"/>
                <a:gd name="connsiteX3" fmla="*/ 181540 w 184388"/>
                <a:gd name="connsiteY3" fmla="*/ 190944 h 244920"/>
                <a:gd name="connsiteX4" fmla="*/ 172015 w 184388"/>
                <a:gd name="connsiteY4" fmla="*/ 238569 h 244920"/>
                <a:gd name="connsiteX5" fmla="*/ 95815 w 184388"/>
                <a:gd name="connsiteY5" fmla="*/ 48069 h 244920"/>
                <a:gd name="connsiteX6" fmla="*/ 565 w 184388"/>
                <a:gd name="connsiteY6" fmla="*/ 444 h 24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88" h="244920">
                  <a:moveTo>
                    <a:pt x="565" y="444"/>
                  </a:moveTo>
                  <a:cubicBezTo>
                    <a:pt x="8503" y="-2731"/>
                    <a:pt x="119628" y="11557"/>
                    <a:pt x="143440" y="29019"/>
                  </a:cubicBezTo>
                  <a:cubicBezTo>
                    <a:pt x="167252" y="46481"/>
                    <a:pt x="137090" y="78232"/>
                    <a:pt x="143440" y="105219"/>
                  </a:cubicBezTo>
                  <a:cubicBezTo>
                    <a:pt x="149790" y="132206"/>
                    <a:pt x="176778" y="168719"/>
                    <a:pt x="181540" y="190944"/>
                  </a:cubicBezTo>
                  <a:cubicBezTo>
                    <a:pt x="186303" y="213169"/>
                    <a:pt x="186302" y="262381"/>
                    <a:pt x="172015" y="238569"/>
                  </a:cubicBezTo>
                  <a:cubicBezTo>
                    <a:pt x="157728" y="214757"/>
                    <a:pt x="121215" y="81406"/>
                    <a:pt x="95815" y="48069"/>
                  </a:cubicBezTo>
                  <a:cubicBezTo>
                    <a:pt x="70415" y="14732"/>
                    <a:pt x="-7373" y="3619"/>
                    <a:pt x="565" y="4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91" name="组合 290"/>
            <p:cNvGrpSpPr/>
            <p:nvPr/>
          </p:nvGrpSpPr>
          <p:grpSpPr>
            <a:xfrm rot="20449623">
              <a:off x="9774216" y="4528595"/>
              <a:ext cx="593503" cy="1089560"/>
              <a:chOff x="5467995" y="4149028"/>
              <a:chExt cx="1340018" cy="1705997"/>
            </a:xfrm>
          </p:grpSpPr>
          <p:grpSp>
            <p:nvGrpSpPr>
              <p:cNvPr id="292" name="组合 291"/>
              <p:cNvGrpSpPr/>
              <p:nvPr/>
            </p:nvGrpSpPr>
            <p:grpSpPr>
              <a:xfrm>
                <a:off x="5467995" y="4149028"/>
                <a:ext cx="1145273" cy="1705997"/>
                <a:chOff x="5467995" y="4149028"/>
                <a:chExt cx="1145273" cy="1705997"/>
              </a:xfrm>
            </p:grpSpPr>
            <p:grpSp>
              <p:nvGrpSpPr>
                <p:cNvPr id="294" name="组合 293"/>
                <p:cNvGrpSpPr/>
                <p:nvPr/>
              </p:nvGrpSpPr>
              <p:grpSpPr>
                <a:xfrm>
                  <a:off x="5467995" y="4149028"/>
                  <a:ext cx="1145273" cy="1088371"/>
                  <a:chOff x="3643464" y="1803021"/>
                  <a:chExt cx="3822182" cy="4115860"/>
                </a:xfrm>
              </p:grpSpPr>
              <p:grpSp>
                <p:nvGrpSpPr>
                  <p:cNvPr id="300" name="组合 299"/>
                  <p:cNvGrpSpPr/>
                  <p:nvPr/>
                </p:nvGrpSpPr>
                <p:grpSpPr>
                  <a:xfrm>
                    <a:off x="3643464" y="1803021"/>
                    <a:ext cx="3822182" cy="4115860"/>
                    <a:chOff x="4868295" y="3795678"/>
                    <a:chExt cx="1598767" cy="1576886"/>
                  </a:xfrm>
                </p:grpSpPr>
                <p:sp>
                  <p:nvSpPr>
                    <p:cNvPr id="322" name="任意多边形: 形状 321"/>
                    <p:cNvSpPr/>
                    <p:nvPr/>
                  </p:nvSpPr>
                  <p:spPr>
                    <a:xfrm>
                      <a:off x="5309617" y="3795678"/>
                      <a:ext cx="697491" cy="816079"/>
                    </a:xfrm>
                    <a:custGeom>
                      <a:avLst/>
                      <a:gdLst>
                        <a:gd name="connsiteX0" fmla="*/ 336274 w 790721"/>
                        <a:gd name="connsiteY0" fmla="*/ 937145 h 937145"/>
                        <a:gd name="connsiteX1" fmla="*/ 230256 w 790721"/>
                        <a:gd name="connsiteY1" fmla="*/ 658849 h 937145"/>
                        <a:gd name="connsiteX2" fmla="*/ 4970 w 790721"/>
                        <a:gd name="connsiteY2" fmla="*/ 433562 h 937145"/>
                        <a:gd name="connsiteX3" fmla="*/ 97735 w 790721"/>
                        <a:gd name="connsiteY3" fmla="*/ 168518 h 937145"/>
                        <a:gd name="connsiteX4" fmla="*/ 362778 w 790721"/>
                        <a:gd name="connsiteY4" fmla="*/ 49249 h 937145"/>
                        <a:gd name="connsiteX5" fmla="*/ 468796 w 790721"/>
                        <a:gd name="connsiteY5" fmla="*/ 115510 h 937145"/>
                        <a:gd name="connsiteX6" fmla="*/ 733839 w 790721"/>
                        <a:gd name="connsiteY6" fmla="*/ 49249 h 937145"/>
                        <a:gd name="connsiteX7" fmla="*/ 786848 w 790721"/>
                        <a:gd name="connsiteY7" fmla="*/ 9492 h 937145"/>
                        <a:gd name="connsiteX8" fmla="*/ 667578 w 790721"/>
                        <a:gd name="connsiteY8" fmla="*/ 234779 h 937145"/>
                        <a:gd name="connsiteX9" fmla="*/ 720587 w 790721"/>
                        <a:gd name="connsiteY9" fmla="*/ 367301 h 937145"/>
                        <a:gd name="connsiteX10" fmla="*/ 694083 w 790721"/>
                        <a:gd name="connsiteY10" fmla="*/ 605840 h 937145"/>
                        <a:gd name="connsiteX11" fmla="*/ 389283 w 790721"/>
                        <a:gd name="connsiteY11" fmla="*/ 910640 h 9371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790721" h="937145">
                          <a:moveTo>
                            <a:pt x="336274" y="937145"/>
                          </a:moveTo>
                          <a:cubicBezTo>
                            <a:pt x="310873" y="839962"/>
                            <a:pt x="285473" y="742779"/>
                            <a:pt x="230256" y="658849"/>
                          </a:cubicBezTo>
                          <a:cubicBezTo>
                            <a:pt x="175039" y="574919"/>
                            <a:pt x="27057" y="515284"/>
                            <a:pt x="4970" y="433562"/>
                          </a:cubicBezTo>
                          <a:cubicBezTo>
                            <a:pt x="-17117" y="351840"/>
                            <a:pt x="38100" y="232570"/>
                            <a:pt x="97735" y="168518"/>
                          </a:cubicBezTo>
                          <a:cubicBezTo>
                            <a:pt x="157370" y="104466"/>
                            <a:pt x="300934" y="58084"/>
                            <a:pt x="362778" y="49249"/>
                          </a:cubicBezTo>
                          <a:cubicBezTo>
                            <a:pt x="424622" y="40414"/>
                            <a:pt x="406953" y="115510"/>
                            <a:pt x="468796" y="115510"/>
                          </a:cubicBezTo>
                          <a:cubicBezTo>
                            <a:pt x="530639" y="115510"/>
                            <a:pt x="733839" y="49249"/>
                            <a:pt x="733839" y="49249"/>
                          </a:cubicBezTo>
                          <a:cubicBezTo>
                            <a:pt x="786848" y="31579"/>
                            <a:pt x="797891" y="-21430"/>
                            <a:pt x="786848" y="9492"/>
                          </a:cubicBezTo>
                          <a:cubicBezTo>
                            <a:pt x="775805" y="40414"/>
                            <a:pt x="678622" y="175144"/>
                            <a:pt x="667578" y="234779"/>
                          </a:cubicBezTo>
                          <a:cubicBezTo>
                            <a:pt x="656535" y="294414"/>
                            <a:pt x="716170" y="305457"/>
                            <a:pt x="720587" y="367301"/>
                          </a:cubicBezTo>
                          <a:cubicBezTo>
                            <a:pt x="725005" y="429144"/>
                            <a:pt x="749300" y="515284"/>
                            <a:pt x="694083" y="605840"/>
                          </a:cubicBezTo>
                          <a:cubicBezTo>
                            <a:pt x="638866" y="696396"/>
                            <a:pt x="514074" y="803518"/>
                            <a:pt x="389283" y="910640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23" name="任意多边形: 形状 322"/>
                    <p:cNvSpPr/>
                    <p:nvPr/>
                  </p:nvSpPr>
                  <p:spPr>
                    <a:xfrm>
                      <a:off x="5592418" y="4359965"/>
                      <a:ext cx="874644" cy="503583"/>
                    </a:xfrm>
                    <a:custGeom>
                      <a:avLst/>
                      <a:gdLst>
                        <a:gd name="connsiteX0" fmla="*/ 0 w 954416"/>
                        <a:gd name="connsiteY0" fmla="*/ 281039 h 493074"/>
                        <a:gd name="connsiteX1" fmla="*/ 238540 w 954416"/>
                        <a:gd name="connsiteY1" fmla="*/ 135265 h 493074"/>
                        <a:gd name="connsiteX2" fmla="*/ 450574 w 954416"/>
                        <a:gd name="connsiteY2" fmla="*/ 2743 h 493074"/>
                        <a:gd name="connsiteX3" fmla="*/ 755374 w 954416"/>
                        <a:gd name="connsiteY3" fmla="*/ 55752 h 493074"/>
                        <a:gd name="connsiteX4" fmla="*/ 954157 w 954416"/>
                        <a:gd name="connsiteY4" fmla="*/ 175022 h 493074"/>
                        <a:gd name="connsiteX5" fmla="*/ 715618 w 954416"/>
                        <a:gd name="connsiteY5" fmla="*/ 426813 h 493074"/>
                        <a:gd name="connsiteX6" fmla="*/ 437322 w 954416"/>
                        <a:gd name="connsiteY6" fmla="*/ 493074 h 4930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954416" h="493074">
                          <a:moveTo>
                            <a:pt x="0" y="281039"/>
                          </a:moveTo>
                          <a:lnTo>
                            <a:pt x="238540" y="135265"/>
                          </a:lnTo>
                          <a:cubicBezTo>
                            <a:pt x="313636" y="88882"/>
                            <a:pt x="364435" y="15995"/>
                            <a:pt x="450574" y="2743"/>
                          </a:cubicBezTo>
                          <a:cubicBezTo>
                            <a:pt x="536713" y="-10509"/>
                            <a:pt x="671444" y="27039"/>
                            <a:pt x="755374" y="55752"/>
                          </a:cubicBezTo>
                          <a:cubicBezTo>
                            <a:pt x="839305" y="84465"/>
                            <a:pt x="960783" y="113178"/>
                            <a:pt x="954157" y="175022"/>
                          </a:cubicBezTo>
                          <a:cubicBezTo>
                            <a:pt x="947531" y="236865"/>
                            <a:pt x="801757" y="373804"/>
                            <a:pt x="715618" y="426813"/>
                          </a:cubicBezTo>
                          <a:cubicBezTo>
                            <a:pt x="629479" y="479822"/>
                            <a:pt x="533400" y="486448"/>
                            <a:pt x="437322" y="493074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24" name="任意多边形: 形状 323"/>
                    <p:cNvSpPr/>
                    <p:nvPr/>
                  </p:nvSpPr>
                  <p:spPr>
                    <a:xfrm rot="20791823">
                      <a:off x="5535710" y="4654957"/>
                      <a:ext cx="604792" cy="717607"/>
                    </a:xfrm>
                    <a:custGeom>
                      <a:avLst/>
                      <a:gdLst>
                        <a:gd name="connsiteX0" fmla="*/ 252399 w 769234"/>
                        <a:gd name="connsiteY0" fmla="*/ 0 h 717607"/>
                        <a:gd name="connsiteX1" fmla="*/ 477686 w 769234"/>
                        <a:gd name="connsiteY1" fmla="*/ 53009 h 717607"/>
                        <a:gd name="connsiteX2" fmla="*/ 623460 w 769234"/>
                        <a:gd name="connsiteY2" fmla="*/ 225287 h 717607"/>
                        <a:gd name="connsiteX3" fmla="*/ 769234 w 769234"/>
                        <a:gd name="connsiteY3" fmla="*/ 410817 h 717607"/>
                        <a:gd name="connsiteX4" fmla="*/ 623460 w 769234"/>
                        <a:gd name="connsiteY4" fmla="*/ 675861 h 717607"/>
                        <a:gd name="connsiteX5" fmla="*/ 305408 w 769234"/>
                        <a:gd name="connsiteY5" fmla="*/ 715617 h 717607"/>
                        <a:gd name="connsiteX6" fmla="*/ 93373 w 769234"/>
                        <a:gd name="connsiteY6" fmla="*/ 662609 h 717607"/>
                        <a:gd name="connsiteX7" fmla="*/ 608 w 769234"/>
                        <a:gd name="connsiteY7" fmla="*/ 384313 h 717607"/>
                        <a:gd name="connsiteX8" fmla="*/ 133130 w 769234"/>
                        <a:gd name="connsiteY8" fmla="*/ 39757 h 717607"/>
                        <a:gd name="connsiteX9" fmla="*/ 133130 w 769234"/>
                        <a:gd name="connsiteY9" fmla="*/ 39757 h 7176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769234" h="717607">
                          <a:moveTo>
                            <a:pt x="252399" y="0"/>
                          </a:moveTo>
                          <a:cubicBezTo>
                            <a:pt x="334121" y="7730"/>
                            <a:pt x="415843" y="15461"/>
                            <a:pt x="477686" y="53009"/>
                          </a:cubicBezTo>
                          <a:cubicBezTo>
                            <a:pt x="539529" y="90557"/>
                            <a:pt x="574869" y="165652"/>
                            <a:pt x="623460" y="225287"/>
                          </a:cubicBezTo>
                          <a:cubicBezTo>
                            <a:pt x="672051" y="284922"/>
                            <a:pt x="769234" y="335721"/>
                            <a:pt x="769234" y="410817"/>
                          </a:cubicBezTo>
                          <a:cubicBezTo>
                            <a:pt x="769234" y="485913"/>
                            <a:pt x="700764" y="625061"/>
                            <a:pt x="623460" y="675861"/>
                          </a:cubicBezTo>
                          <a:cubicBezTo>
                            <a:pt x="546156" y="726661"/>
                            <a:pt x="393756" y="717826"/>
                            <a:pt x="305408" y="715617"/>
                          </a:cubicBezTo>
                          <a:cubicBezTo>
                            <a:pt x="217060" y="713408"/>
                            <a:pt x="144173" y="717826"/>
                            <a:pt x="93373" y="662609"/>
                          </a:cubicBezTo>
                          <a:cubicBezTo>
                            <a:pt x="42573" y="607392"/>
                            <a:pt x="-6018" y="488122"/>
                            <a:pt x="608" y="384313"/>
                          </a:cubicBezTo>
                          <a:cubicBezTo>
                            <a:pt x="7234" y="280504"/>
                            <a:pt x="133130" y="39757"/>
                            <a:pt x="133130" y="39757"/>
                          </a:cubicBezTo>
                          <a:lnTo>
                            <a:pt x="133130" y="39757"/>
                          </a:ln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25" name="任意多边形: 形状 324"/>
                    <p:cNvSpPr/>
                    <p:nvPr/>
                  </p:nvSpPr>
                  <p:spPr>
                    <a:xfrm>
                      <a:off x="4868295" y="4271789"/>
                      <a:ext cx="709584" cy="552477"/>
                    </a:xfrm>
                    <a:custGeom>
                      <a:avLst/>
                      <a:gdLst>
                        <a:gd name="connsiteX0" fmla="*/ 697618 w 709584"/>
                        <a:gd name="connsiteY0" fmla="*/ 366472 h 552477"/>
                        <a:gd name="connsiteX1" fmla="*/ 565096 w 709584"/>
                        <a:gd name="connsiteY1" fmla="*/ 154437 h 552477"/>
                        <a:gd name="connsiteX2" fmla="*/ 339809 w 709584"/>
                        <a:gd name="connsiteY2" fmla="*/ 35168 h 552477"/>
                        <a:gd name="connsiteX3" fmla="*/ 167531 w 709584"/>
                        <a:gd name="connsiteY3" fmla="*/ 8663 h 552477"/>
                        <a:gd name="connsiteX4" fmla="*/ 114522 w 709584"/>
                        <a:gd name="connsiteY4" fmla="*/ 167689 h 552477"/>
                        <a:gd name="connsiteX5" fmla="*/ 8505 w 709584"/>
                        <a:gd name="connsiteY5" fmla="*/ 260454 h 552477"/>
                        <a:gd name="connsiteX6" fmla="*/ 35009 w 709584"/>
                        <a:gd name="connsiteY6" fmla="*/ 445985 h 552477"/>
                        <a:gd name="connsiteX7" fmla="*/ 260296 w 709584"/>
                        <a:gd name="connsiteY7" fmla="*/ 552002 h 552477"/>
                        <a:gd name="connsiteX8" fmla="*/ 697618 w 709584"/>
                        <a:gd name="connsiteY8" fmla="*/ 366472 h 5524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09584" h="552477">
                          <a:moveTo>
                            <a:pt x="697618" y="366472"/>
                          </a:moveTo>
                          <a:cubicBezTo>
                            <a:pt x="748418" y="300211"/>
                            <a:pt x="624731" y="209654"/>
                            <a:pt x="565096" y="154437"/>
                          </a:cubicBezTo>
                          <a:cubicBezTo>
                            <a:pt x="505461" y="99220"/>
                            <a:pt x="406070" y="59464"/>
                            <a:pt x="339809" y="35168"/>
                          </a:cubicBezTo>
                          <a:cubicBezTo>
                            <a:pt x="273548" y="10872"/>
                            <a:pt x="205079" y="-13424"/>
                            <a:pt x="167531" y="8663"/>
                          </a:cubicBezTo>
                          <a:cubicBezTo>
                            <a:pt x="129983" y="30750"/>
                            <a:pt x="141026" y="125724"/>
                            <a:pt x="114522" y="167689"/>
                          </a:cubicBezTo>
                          <a:cubicBezTo>
                            <a:pt x="88018" y="209654"/>
                            <a:pt x="21757" y="214071"/>
                            <a:pt x="8505" y="260454"/>
                          </a:cubicBezTo>
                          <a:cubicBezTo>
                            <a:pt x="-4747" y="306837"/>
                            <a:pt x="-6956" y="397394"/>
                            <a:pt x="35009" y="445985"/>
                          </a:cubicBezTo>
                          <a:cubicBezTo>
                            <a:pt x="76974" y="494576"/>
                            <a:pt x="149861" y="558628"/>
                            <a:pt x="260296" y="552002"/>
                          </a:cubicBezTo>
                          <a:cubicBezTo>
                            <a:pt x="370731" y="545376"/>
                            <a:pt x="646818" y="432733"/>
                            <a:pt x="697618" y="366472"/>
                          </a:cubicBez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26" name="任意多边形: 形状 325"/>
                    <p:cNvSpPr/>
                    <p:nvPr/>
                  </p:nvSpPr>
                  <p:spPr>
                    <a:xfrm>
                      <a:off x="4908149" y="4691270"/>
                      <a:ext cx="631260" cy="619974"/>
                    </a:xfrm>
                    <a:custGeom>
                      <a:avLst/>
                      <a:gdLst>
                        <a:gd name="connsiteX0" fmla="*/ 618008 w 631260"/>
                        <a:gd name="connsiteY0" fmla="*/ 0 h 619974"/>
                        <a:gd name="connsiteX1" fmla="*/ 167434 w 631260"/>
                        <a:gd name="connsiteY1" fmla="*/ 225287 h 619974"/>
                        <a:gd name="connsiteX2" fmla="*/ 21660 w 631260"/>
                        <a:gd name="connsiteY2" fmla="*/ 318052 h 619974"/>
                        <a:gd name="connsiteX3" fmla="*/ 21660 w 631260"/>
                        <a:gd name="connsiteY3" fmla="*/ 516834 h 619974"/>
                        <a:gd name="connsiteX4" fmla="*/ 220442 w 631260"/>
                        <a:gd name="connsiteY4" fmla="*/ 556591 h 619974"/>
                        <a:gd name="connsiteX5" fmla="*/ 326460 w 631260"/>
                        <a:gd name="connsiteY5" fmla="*/ 477078 h 619974"/>
                        <a:gd name="connsiteX6" fmla="*/ 339712 w 631260"/>
                        <a:gd name="connsiteY6" fmla="*/ 609600 h 619974"/>
                        <a:gd name="connsiteX7" fmla="*/ 564999 w 631260"/>
                        <a:gd name="connsiteY7" fmla="*/ 596347 h 619974"/>
                        <a:gd name="connsiteX8" fmla="*/ 631260 w 631260"/>
                        <a:gd name="connsiteY8" fmla="*/ 477078 h 619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31260" h="619974">
                          <a:moveTo>
                            <a:pt x="618008" y="0"/>
                          </a:moveTo>
                          <a:lnTo>
                            <a:pt x="167434" y="225287"/>
                          </a:lnTo>
                          <a:cubicBezTo>
                            <a:pt x="68043" y="278296"/>
                            <a:pt x="45956" y="269461"/>
                            <a:pt x="21660" y="318052"/>
                          </a:cubicBezTo>
                          <a:cubicBezTo>
                            <a:pt x="-2636" y="366643"/>
                            <a:pt x="-11470" y="477078"/>
                            <a:pt x="21660" y="516834"/>
                          </a:cubicBezTo>
                          <a:cubicBezTo>
                            <a:pt x="54790" y="556590"/>
                            <a:pt x="169642" y="563217"/>
                            <a:pt x="220442" y="556591"/>
                          </a:cubicBezTo>
                          <a:cubicBezTo>
                            <a:pt x="271242" y="549965"/>
                            <a:pt x="306582" y="468243"/>
                            <a:pt x="326460" y="477078"/>
                          </a:cubicBezTo>
                          <a:cubicBezTo>
                            <a:pt x="346338" y="485913"/>
                            <a:pt x="299956" y="589722"/>
                            <a:pt x="339712" y="609600"/>
                          </a:cubicBezTo>
                          <a:cubicBezTo>
                            <a:pt x="379468" y="629478"/>
                            <a:pt x="516408" y="618434"/>
                            <a:pt x="564999" y="596347"/>
                          </a:cubicBezTo>
                          <a:cubicBezTo>
                            <a:pt x="613590" y="574260"/>
                            <a:pt x="622425" y="525669"/>
                            <a:pt x="631260" y="477078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27" name="任意多边形: 形状 326"/>
                    <p:cNvSpPr/>
                    <p:nvPr/>
                  </p:nvSpPr>
                  <p:spPr>
                    <a:xfrm>
                      <a:off x="5618922" y="4200939"/>
                      <a:ext cx="106802" cy="437322"/>
                    </a:xfrm>
                    <a:custGeom>
                      <a:avLst/>
                      <a:gdLst>
                        <a:gd name="connsiteX0" fmla="*/ 39756 w 106802"/>
                        <a:gd name="connsiteY0" fmla="*/ 0 h 437322"/>
                        <a:gd name="connsiteX1" fmla="*/ 106017 w 106802"/>
                        <a:gd name="connsiteY1" fmla="*/ 106018 h 437322"/>
                        <a:gd name="connsiteX2" fmla="*/ 0 w 106802"/>
                        <a:gd name="connsiteY2" fmla="*/ 437322 h 4373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6802" h="437322">
                          <a:moveTo>
                            <a:pt x="39756" y="0"/>
                          </a:moveTo>
                          <a:cubicBezTo>
                            <a:pt x="76199" y="16565"/>
                            <a:pt x="112643" y="33131"/>
                            <a:pt x="106017" y="106018"/>
                          </a:cubicBezTo>
                          <a:cubicBezTo>
                            <a:pt x="99391" y="178905"/>
                            <a:pt x="49695" y="308113"/>
                            <a:pt x="0" y="437322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28" name="任意多边形: 形状 327"/>
                    <p:cNvSpPr/>
                    <p:nvPr/>
                  </p:nvSpPr>
                  <p:spPr>
                    <a:xfrm>
                      <a:off x="5632174" y="4280452"/>
                      <a:ext cx="145774" cy="304800"/>
                    </a:xfrm>
                    <a:custGeom>
                      <a:avLst/>
                      <a:gdLst>
                        <a:gd name="connsiteX0" fmla="*/ 145774 w 145774"/>
                        <a:gd name="connsiteY0" fmla="*/ 0 h 304800"/>
                        <a:gd name="connsiteX1" fmla="*/ 119269 w 145774"/>
                        <a:gd name="connsiteY1" fmla="*/ 172278 h 304800"/>
                        <a:gd name="connsiteX2" fmla="*/ 0 w 145774"/>
                        <a:gd name="connsiteY2" fmla="*/ 304800 h 3048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45774" h="304800">
                          <a:moveTo>
                            <a:pt x="145774" y="0"/>
                          </a:moveTo>
                          <a:cubicBezTo>
                            <a:pt x="144669" y="60739"/>
                            <a:pt x="143565" y="121478"/>
                            <a:pt x="119269" y="172278"/>
                          </a:cubicBezTo>
                          <a:cubicBezTo>
                            <a:pt x="94973" y="223078"/>
                            <a:pt x="47486" y="263939"/>
                            <a:pt x="0" y="304800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29" name="任意多边形: 形状 328"/>
                    <p:cNvSpPr/>
                    <p:nvPr/>
                  </p:nvSpPr>
                  <p:spPr>
                    <a:xfrm>
                      <a:off x="5671930" y="4530019"/>
                      <a:ext cx="304800" cy="121494"/>
                    </a:xfrm>
                    <a:custGeom>
                      <a:avLst/>
                      <a:gdLst>
                        <a:gd name="connsiteX0" fmla="*/ 0 w 304800"/>
                        <a:gd name="connsiteY0" fmla="*/ 121494 h 121494"/>
                        <a:gd name="connsiteX1" fmla="*/ 225287 w 304800"/>
                        <a:gd name="connsiteY1" fmla="*/ 2224 h 121494"/>
                        <a:gd name="connsiteX2" fmla="*/ 304800 w 304800"/>
                        <a:gd name="connsiteY2" fmla="*/ 55233 h 1214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04800" h="121494">
                          <a:moveTo>
                            <a:pt x="0" y="121494"/>
                          </a:moveTo>
                          <a:cubicBezTo>
                            <a:pt x="87243" y="67380"/>
                            <a:pt x="174487" y="13267"/>
                            <a:pt x="225287" y="2224"/>
                          </a:cubicBezTo>
                          <a:cubicBezTo>
                            <a:pt x="276087" y="-8820"/>
                            <a:pt x="290443" y="23206"/>
                            <a:pt x="304800" y="55233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30" name="任意多边形: 形状 329"/>
                    <p:cNvSpPr/>
                    <p:nvPr/>
                  </p:nvSpPr>
                  <p:spPr>
                    <a:xfrm>
                      <a:off x="5643931" y="4691270"/>
                      <a:ext cx="70966" cy="291547"/>
                    </a:xfrm>
                    <a:custGeom>
                      <a:avLst/>
                      <a:gdLst>
                        <a:gd name="connsiteX0" fmla="*/ 27999 w 70966"/>
                        <a:gd name="connsiteY0" fmla="*/ 0 h 291547"/>
                        <a:gd name="connsiteX1" fmla="*/ 1495 w 70966"/>
                        <a:gd name="connsiteY1" fmla="*/ 172278 h 291547"/>
                        <a:gd name="connsiteX2" fmla="*/ 67756 w 70966"/>
                        <a:gd name="connsiteY2" fmla="*/ 225287 h 291547"/>
                        <a:gd name="connsiteX3" fmla="*/ 54504 w 70966"/>
                        <a:gd name="connsiteY3" fmla="*/ 291547 h 2915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0966" h="291547">
                          <a:moveTo>
                            <a:pt x="27999" y="0"/>
                          </a:moveTo>
                          <a:cubicBezTo>
                            <a:pt x="11434" y="67365"/>
                            <a:pt x="-5131" y="134730"/>
                            <a:pt x="1495" y="172278"/>
                          </a:cubicBezTo>
                          <a:cubicBezTo>
                            <a:pt x="8121" y="209826"/>
                            <a:pt x="58921" y="205409"/>
                            <a:pt x="67756" y="225287"/>
                          </a:cubicBezTo>
                          <a:cubicBezTo>
                            <a:pt x="76591" y="245165"/>
                            <a:pt x="65547" y="268356"/>
                            <a:pt x="54504" y="291547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31" name="任意多边形: 形状 330"/>
                    <p:cNvSpPr/>
                    <p:nvPr/>
                  </p:nvSpPr>
                  <p:spPr>
                    <a:xfrm>
                      <a:off x="5379958" y="4797287"/>
                      <a:ext cx="172703" cy="225287"/>
                    </a:xfrm>
                    <a:custGeom>
                      <a:avLst/>
                      <a:gdLst>
                        <a:gd name="connsiteX0" fmla="*/ 172703 w 172703"/>
                        <a:gd name="connsiteY0" fmla="*/ 0 h 225287"/>
                        <a:gd name="connsiteX1" fmla="*/ 26929 w 172703"/>
                        <a:gd name="connsiteY1" fmla="*/ 92765 h 225287"/>
                        <a:gd name="connsiteX2" fmla="*/ 425 w 172703"/>
                        <a:gd name="connsiteY2" fmla="*/ 225287 h 2252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72703" h="225287">
                          <a:moveTo>
                            <a:pt x="172703" y="0"/>
                          </a:moveTo>
                          <a:cubicBezTo>
                            <a:pt x="114172" y="27608"/>
                            <a:pt x="55642" y="55217"/>
                            <a:pt x="26929" y="92765"/>
                          </a:cubicBezTo>
                          <a:cubicBezTo>
                            <a:pt x="-1784" y="130313"/>
                            <a:pt x="-680" y="177800"/>
                            <a:pt x="425" y="225287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32" name="任意多边形: 形状 331"/>
                    <p:cNvSpPr/>
                    <p:nvPr/>
                  </p:nvSpPr>
                  <p:spPr>
                    <a:xfrm>
                      <a:off x="5234609" y="4491182"/>
                      <a:ext cx="371061" cy="120575"/>
                    </a:xfrm>
                    <a:custGeom>
                      <a:avLst/>
                      <a:gdLst>
                        <a:gd name="connsiteX0" fmla="*/ 0 w 371061"/>
                        <a:gd name="connsiteY0" fmla="*/ 67566 h 120575"/>
                        <a:gd name="connsiteX1" fmla="*/ 92765 w 371061"/>
                        <a:gd name="connsiteY1" fmla="*/ 1305 h 120575"/>
                        <a:gd name="connsiteX2" fmla="*/ 371061 w 371061"/>
                        <a:gd name="connsiteY2" fmla="*/ 120575 h 1205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71061" h="120575">
                          <a:moveTo>
                            <a:pt x="0" y="67566"/>
                          </a:moveTo>
                          <a:cubicBezTo>
                            <a:pt x="15460" y="30018"/>
                            <a:pt x="30921" y="-7530"/>
                            <a:pt x="92765" y="1305"/>
                          </a:cubicBezTo>
                          <a:cubicBezTo>
                            <a:pt x="154609" y="10140"/>
                            <a:pt x="262835" y="65357"/>
                            <a:pt x="371061" y="120575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301" name="组合 300"/>
                  <p:cNvGrpSpPr/>
                  <p:nvPr/>
                </p:nvGrpSpPr>
                <p:grpSpPr>
                  <a:xfrm rot="4184390">
                    <a:off x="5054201" y="3819298"/>
                    <a:ext cx="618541" cy="551971"/>
                    <a:chOff x="5168232" y="2722522"/>
                    <a:chExt cx="569684" cy="390987"/>
                  </a:xfrm>
                  <a:noFill/>
                </p:grpSpPr>
                <p:sp>
                  <p:nvSpPr>
                    <p:cNvPr id="302" name="任意多边形: 形状 301"/>
                    <p:cNvSpPr/>
                    <p:nvPr/>
                  </p:nvSpPr>
                  <p:spPr>
                    <a:xfrm>
                      <a:off x="5243451" y="2772186"/>
                      <a:ext cx="408952" cy="323716"/>
                    </a:xfrm>
                    <a:custGeom>
                      <a:avLst/>
                      <a:gdLst>
                        <a:gd name="connsiteX0" fmla="*/ 30915 w 525667"/>
                        <a:gd name="connsiteY0" fmla="*/ 342076 h 529485"/>
                        <a:gd name="connsiteX1" fmla="*/ 30915 w 525667"/>
                        <a:gd name="connsiteY1" fmla="*/ 37276 h 529485"/>
                        <a:gd name="connsiteX2" fmla="*/ 322463 w 525667"/>
                        <a:gd name="connsiteY2" fmla="*/ 37276 h 529485"/>
                        <a:gd name="connsiteX3" fmla="*/ 521246 w 525667"/>
                        <a:gd name="connsiteY3" fmla="*/ 328824 h 529485"/>
                        <a:gd name="connsiteX4" fmla="*/ 441733 w 525667"/>
                        <a:gd name="connsiteY4" fmla="*/ 527606 h 529485"/>
                        <a:gd name="connsiteX5" fmla="*/ 229698 w 525667"/>
                        <a:gd name="connsiteY5" fmla="*/ 421589 h 529485"/>
                        <a:gd name="connsiteX6" fmla="*/ 30915 w 525667"/>
                        <a:gd name="connsiteY6" fmla="*/ 342076 h 5294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25667" h="529485">
                          <a:moveTo>
                            <a:pt x="30915" y="342076"/>
                          </a:moveTo>
                          <a:cubicBezTo>
                            <a:pt x="-2216" y="278024"/>
                            <a:pt x="-17676" y="88076"/>
                            <a:pt x="30915" y="37276"/>
                          </a:cubicBezTo>
                          <a:cubicBezTo>
                            <a:pt x="79506" y="-13524"/>
                            <a:pt x="240741" y="-11315"/>
                            <a:pt x="322463" y="37276"/>
                          </a:cubicBezTo>
                          <a:cubicBezTo>
                            <a:pt x="404185" y="85867"/>
                            <a:pt x="501368" y="247102"/>
                            <a:pt x="521246" y="328824"/>
                          </a:cubicBezTo>
                          <a:cubicBezTo>
                            <a:pt x="541124" y="410546"/>
                            <a:pt x="490324" y="512145"/>
                            <a:pt x="441733" y="527606"/>
                          </a:cubicBezTo>
                          <a:cubicBezTo>
                            <a:pt x="393142" y="543067"/>
                            <a:pt x="302585" y="459137"/>
                            <a:pt x="229698" y="421589"/>
                          </a:cubicBezTo>
                          <a:cubicBezTo>
                            <a:pt x="156811" y="384041"/>
                            <a:pt x="64046" y="406128"/>
                            <a:pt x="30915" y="342076"/>
                          </a:cubicBezTo>
                          <a:close/>
                        </a:path>
                      </a:pathLst>
                    </a:cu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03" name="椭圆 302"/>
                    <p:cNvSpPr/>
                    <p:nvPr/>
                  </p:nvSpPr>
                  <p:spPr>
                    <a:xfrm flipV="1">
                      <a:off x="5287503" y="2745382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04" name="椭圆 303"/>
                    <p:cNvSpPr/>
                    <p:nvPr/>
                  </p:nvSpPr>
                  <p:spPr>
                    <a:xfrm flipV="1">
                      <a:off x="5360934" y="2722522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05" name="椭圆 304"/>
                    <p:cNvSpPr/>
                    <p:nvPr/>
                  </p:nvSpPr>
                  <p:spPr>
                    <a:xfrm flipV="1">
                      <a:off x="5592303" y="3050182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06" name="椭圆 305"/>
                    <p:cNvSpPr/>
                    <p:nvPr/>
                  </p:nvSpPr>
                  <p:spPr>
                    <a:xfrm flipV="1">
                      <a:off x="5427081" y="2735925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07" name="椭圆 306"/>
                    <p:cNvSpPr/>
                    <p:nvPr/>
                  </p:nvSpPr>
                  <p:spPr>
                    <a:xfrm rot="302439" flipV="1">
                      <a:off x="5513144" y="2759084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08" name="椭圆 307"/>
                    <p:cNvSpPr/>
                    <p:nvPr/>
                  </p:nvSpPr>
                  <p:spPr>
                    <a:xfrm flipV="1">
                      <a:off x="5559229" y="2817905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09" name="椭圆 308"/>
                    <p:cNvSpPr/>
                    <p:nvPr/>
                  </p:nvSpPr>
                  <p:spPr>
                    <a:xfrm flipV="1">
                      <a:off x="5605622" y="2859330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10" name="椭圆 309"/>
                    <p:cNvSpPr/>
                    <p:nvPr/>
                  </p:nvSpPr>
                  <p:spPr>
                    <a:xfrm flipV="1">
                      <a:off x="5652402" y="2939997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11" name="椭圆 310"/>
                    <p:cNvSpPr/>
                    <p:nvPr/>
                  </p:nvSpPr>
                  <p:spPr>
                    <a:xfrm flipV="1">
                      <a:off x="5671769" y="3027322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12" name="椭圆 311"/>
                    <p:cNvSpPr/>
                    <p:nvPr/>
                  </p:nvSpPr>
                  <p:spPr>
                    <a:xfrm flipV="1">
                      <a:off x="5227935" y="2762990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13" name="椭圆 312"/>
                    <p:cNvSpPr/>
                    <p:nvPr/>
                  </p:nvSpPr>
                  <p:spPr>
                    <a:xfrm flipV="1">
                      <a:off x="5181301" y="2811477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14" name="任意多边形: 形状 313"/>
                    <p:cNvSpPr/>
                    <p:nvPr/>
                  </p:nvSpPr>
                  <p:spPr>
                    <a:xfrm rot="482638">
                      <a:off x="5314453" y="2876485"/>
                      <a:ext cx="252341" cy="128569"/>
                    </a:xfrm>
                    <a:custGeom>
                      <a:avLst/>
                      <a:gdLst>
                        <a:gd name="connsiteX0" fmla="*/ 40699 w 439092"/>
                        <a:gd name="connsiteY0" fmla="*/ 106057 h 516965"/>
                        <a:gd name="connsiteX1" fmla="*/ 80455 w 439092"/>
                        <a:gd name="connsiteY1" fmla="*/ 40 h 516965"/>
                        <a:gd name="connsiteX2" fmla="*/ 252734 w 439092"/>
                        <a:gd name="connsiteY2" fmla="*/ 92805 h 516965"/>
                        <a:gd name="connsiteX3" fmla="*/ 398508 w 439092"/>
                        <a:gd name="connsiteY3" fmla="*/ 39796 h 516965"/>
                        <a:gd name="connsiteX4" fmla="*/ 438264 w 439092"/>
                        <a:gd name="connsiteY4" fmla="*/ 225327 h 516965"/>
                        <a:gd name="connsiteX5" fmla="*/ 372003 w 439092"/>
                        <a:gd name="connsiteY5" fmla="*/ 331344 h 516965"/>
                        <a:gd name="connsiteX6" fmla="*/ 358751 w 439092"/>
                        <a:gd name="connsiteY6" fmla="*/ 477118 h 516965"/>
                        <a:gd name="connsiteX7" fmla="*/ 173221 w 439092"/>
                        <a:gd name="connsiteY7" fmla="*/ 503622 h 516965"/>
                        <a:gd name="connsiteX8" fmla="*/ 252734 w 439092"/>
                        <a:gd name="connsiteY8" fmla="*/ 291587 h 516965"/>
                        <a:gd name="connsiteX9" fmla="*/ 14195 w 439092"/>
                        <a:gd name="connsiteY9" fmla="*/ 278335 h 516965"/>
                        <a:gd name="connsiteX10" fmla="*/ 40699 w 439092"/>
                        <a:gd name="connsiteY10" fmla="*/ 106057 h 5169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39092" h="516965">
                          <a:moveTo>
                            <a:pt x="40699" y="106057"/>
                          </a:moveTo>
                          <a:cubicBezTo>
                            <a:pt x="51742" y="59675"/>
                            <a:pt x="45116" y="2249"/>
                            <a:pt x="80455" y="40"/>
                          </a:cubicBezTo>
                          <a:cubicBezTo>
                            <a:pt x="115794" y="-2169"/>
                            <a:pt x="199725" y="86179"/>
                            <a:pt x="252734" y="92805"/>
                          </a:cubicBezTo>
                          <a:cubicBezTo>
                            <a:pt x="305743" y="99431"/>
                            <a:pt x="367586" y="17709"/>
                            <a:pt x="398508" y="39796"/>
                          </a:cubicBezTo>
                          <a:cubicBezTo>
                            <a:pt x="429430" y="61883"/>
                            <a:pt x="442682" y="176736"/>
                            <a:pt x="438264" y="225327"/>
                          </a:cubicBezTo>
                          <a:cubicBezTo>
                            <a:pt x="433846" y="273918"/>
                            <a:pt x="385255" y="289379"/>
                            <a:pt x="372003" y="331344"/>
                          </a:cubicBezTo>
                          <a:cubicBezTo>
                            <a:pt x="358751" y="373309"/>
                            <a:pt x="391881" y="448405"/>
                            <a:pt x="358751" y="477118"/>
                          </a:cubicBezTo>
                          <a:cubicBezTo>
                            <a:pt x="325621" y="505831"/>
                            <a:pt x="190890" y="534544"/>
                            <a:pt x="173221" y="503622"/>
                          </a:cubicBezTo>
                          <a:cubicBezTo>
                            <a:pt x="155552" y="472700"/>
                            <a:pt x="279238" y="329135"/>
                            <a:pt x="252734" y="291587"/>
                          </a:cubicBezTo>
                          <a:cubicBezTo>
                            <a:pt x="226230" y="254039"/>
                            <a:pt x="53951" y="307048"/>
                            <a:pt x="14195" y="278335"/>
                          </a:cubicBezTo>
                          <a:cubicBezTo>
                            <a:pt x="-25561" y="249622"/>
                            <a:pt x="29656" y="152439"/>
                            <a:pt x="40699" y="106057"/>
                          </a:cubicBezTo>
                          <a:close/>
                        </a:path>
                      </a:pathLst>
                    </a:cu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15" name="椭圆 314"/>
                    <p:cNvSpPr/>
                    <p:nvPr/>
                  </p:nvSpPr>
                  <p:spPr>
                    <a:xfrm flipV="1">
                      <a:off x="5380335" y="2915390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16" name="椭圆 315"/>
                    <p:cNvSpPr/>
                    <p:nvPr/>
                  </p:nvSpPr>
                  <p:spPr>
                    <a:xfrm flipV="1">
                      <a:off x="5532735" y="3067790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17" name="椭圆 316"/>
                    <p:cNvSpPr/>
                    <p:nvPr/>
                  </p:nvSpPr>
                  <p:spPr>
                    <a:xfrm flipV="1">
                      <a:off x="5168232" y="2891772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18" name="椭圆 317"/>
                    <p:cNvSpPr/>
                    <p:nvPr/>
                  </p:nvSpPr>
                  <p:spPr>
                    <a:xfrm flipV="1">
                      <a:off x="5214374" y="2973843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19" name="椭圆 318"/>
                    <p:cNvSpPr/>
                    <p:nvPr/>
                  </p:nvSpPr>
                  <p:spPr>
                    <a:xfrm flipV="1">
                      <a:off x="5260766" y="3010104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20" name="椭圆 319"/>
                    <p:cNvSpPr/>
                    <p:nvPr/>
                  </p:nvSpPr>
                  <p:spPr>
                    <a:xfrm flipV="1">
                      <a:off x="5347261" y="3054158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21" name="椭圆 320"/>
                    <p:cNvSpPr/>
                    <p:nvPr/>
                  </p:nvSpPr>
                  <p:spPr>
                    <a:xfrm flipV="1">
                      <a:off x="5418976" y="3060699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sp>
              <p:nvSpPr>
                <p:cNvPr id="295" name="任意多边形: 形状 294"/>
                <p:cNvSpPr/>
                <p:nvPr/>
              </p:nvSpPr>
              <p:spPr>
                <a:xfrm>
                  <a:off x="5934375" y="5168348"/>
                  <a:ext cx="573920" cy="686677"/>
                </a:xfrm>
                <a:custGeom>
                  <a:avLst/>
                  <a:gdLst>
                    <a:gd name="connsiteX0" fmla="*/ 68860 w 573920"/>
                    <a:gd name="connsiteY0" fmla="*/ 26504 h 686677"/>
                    <a:gd name="connsiteX1" fmla="*/ 2599 w 573920"/>
                    <a:gd name="connsiteY1" fmla="*/ 238539 h 686677"/>
                    <a:gd name="connsiteX2" fmla="*/ 148373 w 573920"/>
                    <a:gd name="connsiteY2" fmla="*/ 503582 h 686677"/>
                    <a:gd name="connsiteX3" fmla="*/ 506182 w 573920"/>
                    <a:gd name="connsiteY3" fmla="*/ 662609 h 686677"/>
                    <a:gd name="connsiteX4" fmla="*/ 559190 w 573920"/>
                    <a:gd name="connsiteY4" fmla="*/ 649356 h 686677"/>
                    <a:gd name="connsiteX5" fmla="*/ 559190 w 573920"/>
                    <a:gd name="connsiteY5" fmla="*/ 318052 h 686677"/>
                    <a:gd name="connsiteX6" fmla="*/ 572442 w 573920"/>
                    <a:gd name="connsiteY6" fmla="*/ 132522 h 686677"/>
                    <a:gd name="connsiteX7" fmla="*/ 519434 w 573920"/>
                    <a:gd name="connsiteY7" fmla="*/ 53009 h 686677"/>
                    <a:gd name="connsiteX8" fmla="*/ 400164 w 573920"/>
                    <a:gd name="connsiteY8" fmla="*/ 0 h 686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3920" h="686677">
                      <a:moveTo>
                        <a:pt x="68860" y="26504"/>
                      </a:moveTo>
                      <a:cubicBezTo>
                        <a:pt x="29103" y="92765"/>
                        <a:pt x="-10653" y="159026"/>
                        <a:pt x="2599" y="238539"/>
                      </a:cubicBezTo>
                      <a:cubicBezTo>
                        <a:pt x="15851" y="318052"/>
                        <a:pt x="64442" y="432904"/>
                        <a:pt x="148373" y="503582"/>
                      </a:cubicBezTo>
                      <a:cubicBezTo>
                        <a:pt x="232304" y="574260"/>
                        <a:pt x="506182" y="662609"/>
                        <a:pt x="506182" y="662609"/>
                      </a:cubicBezTo>
                      <a:cubicBezTo>
                        <a:pt x="574651" y="686905"/>
                        <a:pt x="550355" y="706782"/>
                        <a:pt x="559190" y="649356"/>
                      </a:cubicBezTo>
                      <a:cubicBezTo>
                        <a:pt x="568025" y="591930"/>
                        <a:pt x="556981" y="404191"/>
                        <a:pt x="559190" y="318052"/>
                      </a:cubicBezTo>
                      <a:cubicBezTo>
                        <a:pt x="561399" y="231913"/>
                        <a:pt x="579068" y="176696"/>
                        <a:pt x="572442" y="132522"/>
                      </a:cubicBezTo>
                      <a:cubicBezTo>
                        <a:pt x="565816" y="88348"/>
                        <a:pt x="548147" y="75096"/>
                        <a:pt x="519434" y="53009"/>
                      </a:cubicBezTo>
                      <a:cubicBezTo>
                        <a:pt x="490721" y="30922"/>
                        <a:pt x="445442" y="15461"/>
                        <a:pt x="400164" y="0"/>
                      </a:cubicBezTo>
                    </a:path>
                  </a:pathLst>
                </a:custGeom>
                <a:noFill/>
                <a:ln w="19050">
                  <a:solidFill>
                    <a:schemeClr val="accent2">
                      <a:lumMod val="60000"/>
                      <a:lumOff val="40000"/>
                      <a:alpha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96" name="任意多边形: 形状 295"/>
                <p:cNvSpPr/>
                <p:nvPr/>
              </p:nvSpPr>
              <p:spPr>
                <a:xfrm>
                  <a:off x="6189767" y="5221357"/>
                  <a:ext cx="290546" cy="622852"/>
                </a:xfrm>
                <a:custGeom>
                  <a:avLst/>
                  <a:gdLst>
                    <a:gd name="connsiteX0" fmla="*/ 25503 w 290546"/>
                    <a:gd name="connsiteY0" fmla="*/ 0 h 622852"/>
                    <a:gd name="connsiteX1" fmla="*/ 25503 w 290546"/>
                    <a:gd name="connsiteY1" fmla="*/ 291547 h 622852"/>
                    <a:gd name="connsiteX2" fmla="*/ 290546 w 290546"/>
                    <a:gd name="connsiteY2" fmla="*/ 622852 h 622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90546" h="622852">
                      <a:moveTo>
                        <a:pt x="25503" y="0"/>
                      </a:moveTo>
                      <a:cubicBezTo>
                        <a:pt x="3416" y="93869"/>
                        <a:pt x="-18671" y="187738"/>
                        <a:pt x="25503" y="291547"/>
                      </a:cubicBezTo>
                      <a:cubicBezTo>
                        <a:pt x="69677" y="395356"/>
                        <a:pt x="180111" y="509104"/>
                        <a:pt x="290546" y="622852"/>
                      </a:cubicBezTo>
                    </a:path>
                  </a:pathLst>
                </a:custGeom>
                <a:noFill/>
                <a:ln w="19050">
                  <a:solidFill>
                    <a:schemeClr val="accent2">
                      <a:lumMod val="60000"/>
                      <a:lumOff val="40000"/>
                      <a:alpha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97" name="任意多边形: 形状 296"/>
                <p:cNvSpPr/>
                <p:nvPr/>
              </p:nvSpPr>
              <p:spPr>
                <a:xfrm>
                  <a:off x="6056243" y="5274365"/>
                  <a:ext cx="159027" cy="172278"/>
                </a:xfrm>
                <a:custGeom>
                  <a:avLst/>
                  <a:gdLst>
                    <a:gd name="connsiteX0" fmla="*/ 159027 w 159027"/>
                    <a:gd name="connsiteY0" fmla="*/ 0 h 172278"/>
                    <a:gd name="connsiteX1" fmla="*/ 0 w 159027"/>
                    <a:gd name="connsiteY1" fmla="*/ 172278 h 172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9027" h="172278">
                      <a:moveTo>
                        <a:pt x="159027" y="0"/>
                      </a:moveTo>
                      <a:lnTo>
                        <a:pt x="0" y="172278"/>
                      </a:lnTo>
                    </a:path>
                  </a:pathLst>
                </a:custGeom>
                <a:noFill/>
                <a:ln w="19050">
                  <a:solidFill>
                    <a:schemeClr val="accent2">
                      <a:lumMod val="60000"/>
                      <a:lumOff val="40000"/>
                      <a:alpha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98" name="任意多边形: 形状 297"/>
                <p:cNvSpPr/>
                <p:nvPr/>
              </p:nvSpPr>
              <p:spPr>
                <a:xfrm>
                  <a:off x="6202017" y="5442312"/>
                  <a:ext cx="198783" cy="83845"/>
                </a:xfrm>
                <a:custGeom>
                  <a:avLst/>
                  <a:gdLst>
                    <a:gd name="connsiteX0" fmla="*/ 0 w 198783"/>
                    <a:gd name="connsiteY0" fmla="*/ 17584 h 83845"/>
                    <a:gd name="connsiteX1" fmla="*/ 92766 w 198783"/>
                    <a:gd name="connsiteY1" fmla="*/ 4331 h 83845"/>
                    <a:gd name="connsiteX2" fmla="*/ 198783 w 198783"/>
                    <a:gd name="connsiteY2" fmla="*/ 83845 h 83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8783" h="83845">
                      <a:moveTo>
                        <a:pt x="0" y="17584"/>
                      </a:moveTo>
                      <a:cubicBezTo>
                        <a:pt x="29818" y="5435"/>
                        <a:pt x="59636" y="-6713"/>
                        <a:pt x="92766" y="4331"/>
                      </a:cubicBezTo>
                      <a:cubicBezTo>
                        <a:pt x="125897" y="15374"/>
                        <a:pt x="162340" y="49609"/>
                        <a:pt x="198783" y="83845"/>
                      </a:cubicBezTo>
                    </a:path>
                  </a:pathLst>
                </a:custGeom>
                <a:noFill/>
                <a:ln w="19050">
                  <a:solidFill>
                    <a:schemeClr val="accent2">
                      <a:lumMod val="60000"/>
                      <a:lumOff val="40000"/>
                      <a:alpha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99" name="任意多边形: 形状 298"/>
                <p:cNvSpPr/>
                <p:nvPr/>
              </p:nvSpPr>
              <p:spPr>
                <a:xfrm>
                  <a:off x="6214505" y="5605670"/>
                  <a:ext cx="53773" cy="172278"/>
                </a:xfrm>
                <a:custGeom>
                  <a:avLst/>
                  <a:gdLst>
                    <a:gd name="connsiteX0" fmla="*/ 27269 w 53773"/>
                    <a:gd name="connsiteY0" fmla="*/ 0 h 172278"/>
                    <a:gd name="connsiteX1" fmla="*/ 765 w 53773"/>
                    <a:gd name="connsiteY1" fmla="*/ 106017 h 172278"/>
                    <a:gd name="connsiteX2" fmla="*/ 53773 w 53773"/>
                    <a:gd name="connsiteY2" fmla="*/ 172278 h 172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3773" h="172278">
                      <a:moveTo>
                        <a:pt x="27269" y="0"/>
                      </a:moveTo>
                      <a:cubicBezTo>
                        <a:pt x="11808" y="38652"/>
                        <a:pt x="-3652" y="77304"/>
                        <a:pt x="765" y="106017"/>
                      </a:cubicBezTo>
                      <a:cubicBezTo>
                        <a:pt x="5182" y="134730"/>
                        <a:pt x="29477" y="153504"/>
                        <a:pt x="53773" y="172278"/>
                      </a:cubicBezTo>
                    </a:path>
                  </a:pathLst>
                </a:custGeom>
                <a:noFill/>
                <a:ln w="19050">
                  <a:solidFill>
                    <a:schemeClr val="accent2">
                      <a:lumMod val="60000"/>
                      <a:lumOff val="40000"/>
                      <a:alpha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93" name="任意多边形: 形状 292"/>
              <p:cNvSpPr/>
              <p:nvPr/>
            </p:nvSpPr>
            <p:spPr>
              <a:xfrm>
                <a:off x="6374296" y="5057821"/>
                <a:ext cx="433717" cy="260238"/>
              </a:xfrm>
              <a:custGeom>
                <a:avLst/>
                <a:gdLst>
                  <a:gd name="connsiteX0" fmla="*/ 0 w 433717"/>
                  <a:gd name="connsiteY0" fmla="*/ 31014 h 260238"/>
                  <a:gd name="connsiteX1" fmla="*/ 212034 w 433717"/>
                  <a:gd name="connsiteY1" fmla="*/ 17762 h 260238"/>
                  <a:gd name="connsiteX2" fmla="*/ 344556 w 433717"/>
                  <a:gd name="connsiteY2" fmla="*/ 243049 h 260238"/>
                  <a:gd name="connsiteX3" fmla="*/ 424069 w 433717"/>
                  <a:gd name="connsiteY3" fmla="*/ 243049 h 260238"/>
                  <a:gd name="connsiteX4" fmla="*/ 119269 w 433717"/>
                  <a:gd name="connsiteY4" fmla="*/ 229796 h 2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3717" h="260238">
                    <a:moveTo>
                      <a:pt x="0" y="31014"/>
                    </a:moveTo>
                    <a:cubicBezTo>
                      <a:pt x="77304" y="6718"/>
                      <a:pt x="154608" y="-17577"/>
                      <a:pt x="212034" y="17762"/>
                    </a:cubicBezTo>
                    <a:cubicBezTo>
                      <a:pt x="269460" y="53101"/>
                      <a:pt x="309217" y="205501"/>
                      <a:pt x="344556" y="243049"/>
                    </a:cubicBezTo>
                    <a:cubicBezTo>
                      <a:pt x="379895" y="280597"/>
                      <a:pt x="461617" y="245258"/>
                      <a:pt x="424069" y="243049"/>
                    </a:cubicBezTo>
                    <a:cubicBezTo>
                      <a:pt x="386521" y="240840"/>
                      <a:pt x="252895" y="235318"/>
                      <a:pt x="119269" y="229796"/>
                    </a:cubicBezTo>
                  </a:path>
                </a:pathLst>
              </a:custGeom>
              <a:noFill/>
              <a:ln w="19050">
                <a:solidFill>
                  <a:schemeClr val="accent2">
                    <a:lumMod val="60000"/>
                    <a:lumOff val="40000"/>
                    <a:alpha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5" name="组合 334"/>
          <p:cNvGrpSpPr/>
          <p:nvPr/>
        </p:nvGrpSpPr>
        <p:grpSpPr>
          <a:xfrm rot="16200000">
            <a:off x="-3183686" y="3146476"/>
            <a:ext cx="6858001" cy="565045"/>
            <a:chOff x="-319362" y="-19181"/>
            <a:chExt cx="11774996" cy="565045"/>
          </a:xfrm>
        </p:grpSpPr>
        <p:grpSp>
          <p:nvGrpSpPr>
            <p:cNvPr id="336" name="组合 335"/>
            <p:cNvGrpSpPr/>
            <p:nvPr/>
          </p:nvGrpSpPr>
          <p:grpSpPr>
            <a:xfrm>
              <a:off x="55167" y="-9034"/>
              <a:ext cx="5497509" cy="554898"/>
              <a:chOff x="685800" y="38695"/>
              <a:chExt cx="6346478" cy="770930"/>
            </a:xfrm>
          </p:grpSpPr>
          <p:grpSp>
            <p:nvGrpSpPr>
              <p:cNvPr id="386" name="组合 385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20" name="直接连接符 419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直接连接符 420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2" name="直接连接符 421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3" name="直接连接符 422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4" name="直接连接符 423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直接连接符 424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直接连接符 425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" name="直接连接符 426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8" name="直接连接符 427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9" name="直接连接符 428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7" name="组合 386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10" name="直接连接符 409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直接连接符 410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直接连接符 411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直接连接符 412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直接连接符 413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直接连接符 414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直接连接符 415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7" name="直接连接符 416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直接连接符 417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" name="直接连接符 418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8" name="组合 387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00" name="直接连接符 399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" name="直接连接符 400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直接连接符 401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3" name="直接连接符 402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" name="直接连接符 403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直接连接符 404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直接连接符 405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直接连接符 406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直接连接符 407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" name="直接连接符 408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9" name="组合 388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390" name="直接连接符 389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" name="直接连接符 390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直接连接符 391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直接连接符 392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直接连接符 393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直接连接符 394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直接连接符 395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直接连接符 396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直接连接符 397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9" name="直接连接符 398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7" name="组合 336"/>
            <p:cNvGrpSpPr/>
            <p:nvPr/>
          </p:nvGrpSpPr>
          <p:grpSpPr>
            <a:xfrm>
              <a:off x="5588126" y="-19181"/>
              <a:ext cx="5497509" cy="554898"/>
              <a:chOff x="685800" y="38695"/>
              <a:chExt cx="6346478" cy="770930"/>
            </a:xfrm>
          </p:grpSpPr>
          <p:grpSp>
            <p:nvGrpSpPr>
              <p:cNvPr id="342" name="组合 341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376" name="直接连接符 375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直接连接符 376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直接连接符 377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9" name="直接连接符 378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0" name="直接连接符 379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直接连接符 380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直接连接符 381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3" name="直接连接符 382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4" name="直接连接符 383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直接连接符 384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3" name="组合 342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366" name="直接连接符 365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直接连接符 366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直接连接符 367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直接连接符 368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直接连接符 369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直接连接符 370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直接连接符 371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直接连接符 372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直接连接符 373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直接连接符 374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4" name="组合 343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356" name="直接连接符 355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直接连接符 356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" name="直接连接符 357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直接连接符 358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直接连接符 359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直接连接符 360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直接连接符 361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直接连接符 362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4" name="直接连接符 363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直接连接符 364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5" name="组合 344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346" name="直接连接符 345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直接连接符 346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直接连接符 347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直接连接符 348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直接连接符 349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1" name="直接连接符 350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2" name="直接连接符 351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直接连接符 352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直接连接符 353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直接连接符 354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38" name="矩形 337"/>
            <p:cNvSpPr/>
            <p:nvPr/>
          </p:nvSpPr>
          <p:spPr>
            <a:xfrm>
              <a:off x="2617028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9" name="矩形 338"/>
            <p:cNvSpPr/>
            <p:nvPr/>
          </p:nvSpPr>
          <p:spPr>
            <a:xfrm>
              <a:off x="8179925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0" name="矩形 339"/>
            <p:cNvSpPr/>
            <p:nvPr/>
          </p:nvSpPr>
          <p:spPr>
            <a:xfrm>
              <a:off x="-319362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1" name="矩形 340"/>
            <p:cNvSpPr/>
            <p:nvPr/>
          </p:nvSpPr>
          <p:spPr>
            <a:xfrm>
              <a:off x="11119156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25" name="组合 524"/>
          <p:cNvGrpSpPr/>
          <p:nvPr/>
        </p:nvGrpSpPr>
        <p:grpSpPr>
          <a:xfrm rot="16200000">
            <a:off x="8494184" y="3175285"/>
            <a:ext cx="6858001" cy="565045"/>
            <a:chOff x="-319362" y="-19181"/>
            <a:chExt cx="11774996" cy="565045"/>
          </a:xfrm>
        </p:grpSpPr>
        <p:grpSp>
          <p:nvGrpSpPr>
            <p:cNvPr id="526" name="组合 525"/>
            <p:cNvGrpSpPr/>
            <p:nvPr/>
          </p:nvGrpSpPr>
          <p:grpSpPr>
            <a:xfrm>
              <a:off x="55167" y="-9034"/>
              <a:ext cx="5497509" cy="554898"/>
              <a:chOff x="685800" y="38695"/>
              <a:chExt cx="6346478" cy="770930"/>
            </a:xfrm>
          </p:grpSpPr>
          <p:grpSp>
            <p:nvGrpSpPr>
              <p:cNvPr id="576" name="组合 575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610" name="直接连接符 609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1" name="直接连接符 610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2" name="直接连接符 611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3" name="直接连接符 612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4" name="直接连接符 613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5" name="直接连接符 614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6" name="直接连接符 615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7" name="直接连接符 616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8" name="直接连接符 617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9" name="直接连接符 618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7" name="组合 576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600" name="直接连接符 599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1" name="直接连接符 600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2" name="直接连接符 601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3" name="直接连接符 602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4" name="直接连接符 603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直接连接符 604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6" name="直接连接符 605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7" name="直接连接符 606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8" name="直接连接符 607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9" name="直接连接符 608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8" name="组合 577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590" name="直接连接符 589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1" name="直接连接符 590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" name="直接连接符 591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直接连接符 592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4" name="直接连接符 593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5" name="直接连接符 594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6" name="直接连接符 595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7" name="直接连接符 596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8" name="直接连接符 597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9" name="直接连接符 598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9" name="组合 578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580" name="直接连接符 579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1" name="直接连接符 580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2" name="直接连接符 581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3" name="直接连接符 582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4" name="直接连接符 583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5" name="直接连接符 584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6" name="直接连接符 585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7" name="直接连接符 586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8" name="直接连接符 587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9" name="直接连接符 588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27" name="组合 526"/>
            <p:cNvGrpSpPr/>
            <p:nvPr/>
          </p:nvGrpSpPr>
          <p:grpSpPr>
            <a:xfrm>
              <a:off x="5588126" y="-19181"/>
              <a:ext cx="5497509" cy="554898"/>
              <a:chOff x="685800" y="38695"/>
              <a:chExt cx="6346478" cy="770930"/>
            </a:xfrm>
          </p:grpSpPr>
          <p:grpSp>
            <p:nvGrpSpPr>
              <p:cNvPr id="532" name="组合 531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566" name="直接连接符 565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直接连接符 566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8" name="直接连接符 567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9" name="直接连接符 568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0" name="直接连接符 569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1" name="直接连接符 570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2" name="直接连接符 571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" name="直接连接符 572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4" name="直接连接符 573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5" name="直接连接符 574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3" name="组合 532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556" name="直接连接符 555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7" name="直接连接符 556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8" name="直接连接符 557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9" name="直接连接符 558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直接连接符 559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直接连接符 560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2" name="直接连接符 561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3" name="直接连接符 562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" name="直接连接符 563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直接连接符 564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4" name="组合 533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546" name="直接连接符 545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7" name="直接连接符 546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" name="直接连接符 547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9" name="直接连接符 548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0" name="直接连接符 549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1" name="直接连接符 550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" name="直接连接符 551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3" name="直接连接符 552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4" name="直接连接符 553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5" name="直接连接符 554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5" name="组合 534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536" name="直接连接符 535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7" name="直接连接符 536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8" name="直接连接符 537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9" name="直接连接符 538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" name="直接连接符 539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1" name="直接连接符 540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2" name="直接连接符 541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3" name="直接连接符 542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4" name="直接连接符 543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5" name="直接连接符 544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28" name="矩形 527"/>
            <p:cNvSpPr/>
            <p:nvPr/>
          </p:nvSpPr>
          <p:spPr>
            <a:xfrm>
              <a:off x="2617028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9" name="矩形 528"/>
            <p:cNvSpPr/>
            <p:nvPr/>
          </p:nvSpPr>
          <p:spPr>
            <a:xfrm>
              <a:off x="8179925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0" name="矩形 529"/>
            <p:cNvSpPr/>
            <p:nvPr/>
          </p:nvSpPr>
          <p:spPr>
            <a:xfrm>
              <a:off x="-319362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1" name="矩形 530"/>
            <p:cNvSpPr/>
            <p:nvPr/>
          </p:nvSpPr>
          <p:spPr>
            <a:xfrm>
              <a:off x="11119156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22" name="任意多边形: 形状 621"/>
          <p:cNvSpPr/>
          <p:nvPr/>
        </p:nvSpPr>
        <p:spPr>
          <a:xfrm rot="166632" flipH="1">
            <a:off x="2337330" y="4043933"/>
            <a:ext cx="1943228" cy="684979"/>
          </a:xfrm>
          <a:custGeom>
            <a:avLst/>
            <a:gdLst>
              <a:gd name="connsiteX0" fmla="*/ 110 w 1943228"/>
              <a:gd name="connsiteY0" fmla="*/ 114707 h 915138"/>
              <a:gd name="connsiteX1" fmla="*/ 257285 w 1943228"/>
              <a:gd name="connsiteY1" fmla="*/ 407 h 915138"/>
              <a:gd name="connsiteX2" fmla="*/ 714485 w 1943228"/>
              <a:gd name="connsiteY2" fmla="*/ 76607 h 915138"/>
              <a:gd name="connsiteX3" fmla="*/ 1305035 w 1943228"/>
              <a:gd name="connsiteY3" fmla="*/ 76607 h 915138"/>
              <a:gd name="connsiteX4" fmla="*/ 1724135 w 1943228"/>
              <a:gd name="connsiteY4" fmla="*/ 38507 h 915138"/>
              <a:gd name="connsiteX5" fmla="*/ 1943210 w 1943228"/>
              <a:gd name="connsiteY5" fmla="*/ 305207 h 915138"/>
              <a:gd name="connsiteX6" fmla="*/ 1733660 w 1943228"/>
              <a:gd name="connsiteY6" fmla="*/ 619532 h 915138"/>
              <a:gd name="connsiteX7" fmla="*/ 1295510 w 1943228"/>
              <a:gd name="connsiteY7" fmla="*/ 543332 h 915138"/>
              <a:gd name="connsiteX8" fmla="*/ 933560 w 1943228"/>
              <a:gd name="connsiteY8" fmla="*/ 667157 h 915138"/>
              <a:gd name="connsiteX9" fmla="*/ 933560 w 1943228"/>
              <a:gd name="connsiteY9" fmla="*/ 914807 h 915138"/>
              <a:gd name="connsiteX10" fmla="*/ 885935 w 1943228"/>
              <a:gd name="connsiteY10" fmla="*/ 714782 h 915138"/>
              <a:gd name="connsiteX11" fmla="*/ 1095485 w 1943228"/>
              <a:gd name="connsiteY11" fmla="*/ 486182 h 915138"/>
              <a:gd name="connsiteX12" fmla="*/ 1505060 w 1943228"/>
              <a:gd name="connsiteY12" fmla="*/ 514757 h 915138"/>
              <a:gd name="connsiteX13" fmla="*/ 1781285 w 1943228"/>
              <a:gd name="connsiteY13" fmla="*/ 533807 h 915138"/>
              <a:gd name="connsiteX14" fmla="*/ 1838435 w 1943228"/>
              <a:gd name="connsiteY14" fmla="*/ 209957 h 915138"/>
              <a:gd name="connsiteX15" fmla="*/ 1657460 w 1943228"/>
              <a:gd name="connsiteY15" fmla="*/ 152807 h 915138"/>
              <a:gd name="connsiteX16" fmla="*/ 1343135 w 1943228"/>
              <a:gd name="connsiteY16" fmla="*/ 229007 h 915138"/>
              <a:gd name="connsiteX17" fmla="*/ 1152635 w 1943228"/>
              <a:gd name="connsiteY17" fmla="*/ 257582 h 915138"/>
              <a:gd name="connsiteX18" fmla="*/ 657335 w 1943228"/>
              <a:gd name="connsiteY18" fmla="*/ 162332 h 915138"/>
              <a:gd name="connsiteX19" fmla="*/ 485885 w 1943228"/>
              <a:gd name="connsiteY19" fmla="*/ 67082 h 915138"/>
              <a:gd name="connsiteX20" fmla="*/ 228710 w 1943228"/>
              <a:gd name="connsiteY20" fmla="*/ 19457 h 915138"/>
              <a:gd name="connsiteX21" fmla="*/ 110 w 1943228"/>
              <a:gd name="connsiteY21" fmla="*/ 114707 h 91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43228" h="915138">
                <a:moveTo>
                  <a:pt x="110" y="114707"/>
                </a:moveTo>
                <a:cubicBezTo>
                  <a:pt x="4872" y="111532"/>
                  <a:pt x="138223" y="6757"/>
                  <a:pt x="257285" y="407"/>
                </a:cubicBezTo>
                <a:cubicBezTo>
                  <a:pt x="376347" y="-5943"/>
                  <a:pt x="539860" y="63907"/>
                  <a:pt x="714485" y="76607"/>
                </a:cubicBezTo>
                <a:cubicBezTo>
                  <a:pt x="889110" y="89307"/>
                  <a:pt x="1136760" y="82957"/>
                  <a:pt x="1305035" y="76607"/>
                </a:cubicBezTo>
                <a:cubicBezTo>
                  <a:pt x="1473310" y="70257"/>
                  <a:pt x="1617773" y="407"/>
                  <a:pt x="1724135" y="38507"/>
                </a:cubicBezTo>
                <a:cubicBezTo>
                  <a:pt x="1830497" y="76607"/>
                  <a:pt x="1941623" y="208370"/>
                  <a:pt x="1943210" y="305207"/>
                </a:cubicBezTo>
                <a:cubicBezTo>
                  <a:pt x="1944797" y="402044"/>
                  <a:pt x="1841610" y="579845"/>
                  <a:pt x="1733660" y="619532"/>
                </a:cubicBezTo>
                <a:cubicBezTo>
                  <a:pt x="1625710" y="659219"/>
                  <a:pt x="1428860" y="535395"/>
                  <a:pt x="1295510" y="543332"/>
                </a:cubicBezTo>
                <a:cubicBezTo>
                  <a:pt x="1162160" y="551270"/>
                  <a:pt x="993885" y="605245"/>
                  <a:pt x="933560" y="667157"/>
                </a:cubicBezTo>
                <a:cubicBezTo>
                  <a:pt x="873235" y="729070"/>
                  <a:pt x="941497" y="906870"/>
                  <a:pt x="933560" y="914807"/>
                </a:cubicBezTo>
                <a:cubicBezTo>
                  <a:pt x="925623" y="922744"/>
                  <a:pt x="858948" y="786219"/>
                  <a:pt x="885935" y="714782"/>
                </a:cubicBezTo>
                <a:cubicBezTo>
                  <a:pt x="912922" y="643345"/>
                  <a:pt x="992298" y="519520"/>
                  <a:pt x="1095485" y="486182"/>
                </a:cubicBezTo>
                <a:cubicBezTo>
                  <a:pt x="1198673" y="452845"/>
                  <a:pt x="1505060" y="514757"/>
                  <a:pt x="1505060" y="514757"/>
                </a:cubicBezTo>
                <a:cubicBezTo>
                  <a:pt x="1619360" y="522694"/>
                  <a:pt x="1725723" y="584607"/>
                  <a:pt x="1781285" y="533807"/>
                </a:cubicBezTo>
                <a:cubicBezTo>
                  <a:pt x="1836847" y="483007"/>
                  <a:pt x="1859072" y="273457"/>
                  <a:pt x="1838435" y="209957"/>
                </a:cubicBezTo>
                <a:cubicBezTo>
                  <a:pt x="1817798" y="146457"/>
                  <a:pt x="1740010" y="149632"/>
                  <a:pt x="1657460" y="152807"/>
                </a:cubicBezTo>
                <a:cubicBezTo>
                  <a:pt x="1574910" y="155982"/>
                  <a:pt x="1427272" y="211545"/>
                  <a:pt x="1343135" y="229007"/>
                </a:cubicBezTo>
                <a:cubicBezTo>
                  <a:pt x="1258998" y="246469"/>
                  <a:pt x="1266935" y="268694"/>
                  <a:pt x="1152635" y="257582"/>
                </a:cubicBezTo>
                <a:cubicBezTo>
                  <a:pt x="1038335" y="246470"/>
                  <a:pt x="768460" y="194082"/>
                  <a:pt x="657335" y="162332"/>
                </a:cubicBezTo>
                <a:cubicBezTo>
                  <a:pt x="546210" y="130582"/>
                  <a:pt x="557322" y="90894"/>
                  <a:pt x="485885" y="67082"/>
                </a:cubicBezTo>
                <a:cubicBezTo>
                  <a:pt x="414448" y="43270"/>
                  <a:pt x="311260" y="13107"/>
                  <a:pt x="228710" y="19457"/>
                </a:cubicBezTo>
                <a:cubicBezTo>
                  <a:pt x="146160" y="25807"/>
                  <a:pt x="-4652" y="117882"/>
                  <a:pt x="110" y="114707"/>
                </a:cubicBezTo>
                <a:close/>
              </a:path>
            </a:pathLst>
          </a:custGeom>
          <a:solidFill>
            <a:srgbClr val="D4EE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3" name="任意多边形: 形状 622"/>
          <p:cNvSpPr/>
          <p:nvPr/>
        </p:nvSpPr>
        <p:spPr>
          <a:xfrm rot="166632" flipH="1">
            <a:off x="3210485" y="4454352"/>
            <a:ext cx="1556134" cy="550871"/>
          </a:xfrm>
          <a:custGeom>
            <a:avLst/>
            <a:gdLst>
              <a:gd name="connsiteX0" fmla="*/ 110 w 1943228"/>
              <a:gd name="connsiteY0" fmla="*/ 114707 h 915138"/>
              <a:gd name="connsiteX1" fmla="*/ 257285 w 1943228"/>
              <a:gd name="connsiteY1" fmla="*/ 407 h 915138"/>
              <a:gd name="connsiteX2" fmla="*/ 714485 w 1943228"/>
              <a:gd name="connsiteY2" fmla="*/ 76607 h 915138"/>
              <a:gd name="connsiteX3" fmla="*/ 1305035 w 1943228"/>
              <a:gd name="connsiteY3" fmla="*/ 76607 h 915138"/>
              <a:gd name="connsiteX4" fmla="*/ 1724135 w 1943228"/>
              <a:gd name="connsiteY4" fmla="*/ 38507 h 915138"/>
              <a:gd name="connsiteX5" fmla="*/ 1943210 w 1943228"/>
              <a:gd name="connsiteY5" fmla="*/ 305207 h 915138"/>
              <a:gd name="connsiteX6" fmla="*/ 1733660 w 1943228"/>
              <a:gd name="connsiteY6" fmla="*/ 619532 h 915138"/>
              <a:gd name="connsiteX7" fmla="*/ 1295510 w 1943228"/>
              <a:gd name="connsiteY7" fmla="*/ 543332 h 915138"/>
              <a:gd name="connsiteX8" fmla="*/ 933560 w 1943228"/>
              <a:gd name="connsiteY8" fmla="*/ 667157 h 915138"/>
              <a:gd name="connsiteX9" fmla="*/ 933560 w 1943228"/>
              <a:gd name="connsiteY9" fmla="*/ 914807 h 915138"/>
              <a:gd name="connsiteX10" fmla="*/ 885935 w 1943228"/>
              <a:gd name="connsiteY10" fmla="*/ 714782 h 915138"/>
              <a:gd name="connsiteX11" fmla="*/ 1095485 w 1943228"/>
              <a:gd name="connsiteY11" fmla="*/ 486182 h 915138"/>
              <a:gd name="connsiteX12" fmla="*/ 1505060 w 1943228"/>
              <a:gd name="connsiteY12" fmla="*/ 514757 h 915138"/>
              <a:gd name="connsiteX13" fmla="*/ 1781285 w 1943228"/>
              <a:gd name="connsiteY13" fmla="*/ 533807 h 915138"/>
              <a:gd name="connsiteX14" fmla="*/ 1838435 w 1943228"/>
              <a:gd name="connsiteY14" fmla="*/ 209957 h 915138"/>
              <a:gd name="connsiteX15" fmla="*/ 1657460 w 1943228"/>
              <a:gd name="connsiteY15" fmla="*/ 152807 h 915138"/>
              <a:gd name="connsiteX16" fmla="*/ 1343135 w 1943228"/>
              <a:gd name="connsiteY16" fmla="*/ 229007 h 915138"/>
              <a:gd name="connsiteX17" fmla="*/ 1152635 w 1943228"/>
              <a:gd name="connsiteY17" fmla="*/ 257582 h 915138"/>
              <a:gd name="connsiteX18" fmla="*/ 657335 w 1943228"/>
              <a:gd name="connsiteY18" fmla="*/ 162332 h 915138"/>
              <a:gd name="connsiteX19" fmla="*/ 485885 w 1943228"/>
              <a:gd name="connsiteY19" fmla="*/ 67082 h 915138"/>
              <a:gd name="connsiteX20" fmla="*/ 228710 w 1943228"/>
              <a:gd name="connsiteY20" fmla="*/ 19457 h 915138"/>
              <a:gd name="connsiteX21" fmla="*/ 110 w 1943228"/>
              <a:gd name="connsiteY21" fmla="*/ 114707 h 91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43228" h="915138">
                <a:moveTo>
                  <a:pt x="110" y="114707"/>
                </a:moveTo>
                <a:cubicBezTo>
                  <a:pt x="4872" y="111532"/>
                  <a:pt x="138223" y="6757"/>
                  <a:pt x="257285" y="407"/>
                </a:cubicBezTo>
                <a:cubicBezTo>
                  <a:pt x="376347" y="-5943"/>
                  <a:pt x="539860" y="63907"/>
                  <a:pt x="714485" y="76607"/>
                </a:cubicBezTo>
                <a:cubicBezTo>
                  <a:pt x="889110" y="89307"/>
                  <a:pt x="1136760" y="82957"/>
                  <a:pt x="1305035" y="76607"/>
                </a:cubicBezTo>
                <a:cubicBezTo>
                  <a:pt x="1473310" y="70257"/>
                  <a:pt x="1617773" y="407"/>
                  <a:pt x="1724135" y="38507"/>
                </a:cubicBezTo>
                <a:cubicBezTo>
                  <a:pt x="1830497" y="76607"/>
                  <a:pt x="1941623" y="208370"/>
                  <a:pt x="1943210" y="305207"/>
                </a:cubicBezTo>
                <a:cubicBezTo>
                  <a:pt x="1944797" y="402044"/>
                  <a:pt x="1841610" y="579845"/>
                  <a:pt x="1733660" y="619532"/>
                </a:cubicBezTo>
                <a:cubicBezTo>
                  <a:pt x="1625710" y="659219"/>
                  <a:pt x="1428860" y="535395"/>
                  <a:pt x="1295510" y="543332"/>
                </a:cubicBezTo>
                <a:cubicBezTo>
                  <a:pt x="1162160" y="551270"/>
                  <a:pt x="993885" y="605245"/>
                  <a:pt x="933560" y="667157"/>
                </a:cubicBezTo>
                <a:cubicBezTo>
                  <a:pt x="873235" y="729070"/>
                  <a:pt x="941497" y="906870"/>
                  <a:pt x="933560" y="914807"/>
                </a:cubicBezTo>
                <a:cubicBezTo>
                  <a:pt x="925623" y="922744"/>
                  <a:pt x="858948" y="786219"/>
                  <a:pt x="885935" y="714782"/>
                </a:cubicBezTo>
                <a:cubicBezTo>
                  <a:pt x="912922" y="643345"/>
                  <a:pt x="992298" y="519520"/>
                  <a:pt x="1095485" y="486182"/>
                </a:cubicBezTo>
                <a:cubicBezTo>
                  <a:pt x="1198673" y="452845"/>
                  <a:pt x="1505060" y="514757"/>
                  <a:pt x="1505060" y="514757"/>
                </a:cubicBezTo>
                <a:cubicBezTo>
                  <a:pt x="1619360" y="522694"/>
                  <a:pt x="1725723" y="584607"/>
                  <a:pt x="1781285" y="533807"/>
                </a:cubicBezTo>
                <a:cubicBezTo>
                  <a:pt x="1836847" y="483007"/>
                  <a:pt x="1859072" y="273457"/>
                  <a:pt x="1838435" y="209957"/>
                </a:cubicBezTo>
                <a:cubicBezTo>
                  <a:pt x="1817798" y="146457"/>
                  <a:pt x="1740010" y="149632"/>
                  <a:pt x="1657460" y="152807"/>
                </a:cubicBezTo>
                <a:cubicBezTo>
                  <a:pt x="1574910" y="155982"/>
                  <a:pt x="1427272" y="211545"/>
                  <a:pt x="1343135" y="229007"/>
                </a:cubicBezTo>
                <a:cubicBezTo>
                  <a:pt x="1258998" y="246469"/>
                  <a:pt x="1266935" y="268694"/>
                  <a:pt x="1152635" y="257582"/>
                </a:cubicBezTo>
                <a:cubicBezTo>
                  <a:pt x="1038335" y="246470"/>
                  <a:pt x="768460" y="194082"/>
                  <a:pt x="657335" y="162332"/>
                </a:cubicBezTo>
                <a:cubicBezTo>
                  <a:pt x="546210" y="130582"/>
                  <a:pt x="557322" y="90894"/>
                  <a:pt x="485885" y="67082"/>
                </a:cubicBezTo>
                <a:cubicBezTo>
                  <a:pt x="414448" y="43270"/>
                  <a:pt x="311260" y="13107"/>
                  <a:pt x="228710" y="19457"/>
                </a:cubicBezTo>
                <a:cubicBezTo>
                  <a:pt x="146160" y="25807"/>
                  <a:pt x="-4652" y="117882"/>
                  <a:pt x="110" y="114707"/>
                </a:cubicBezTo>
                <a:close/>
              </a:path>
            </a:pathLst>
          </a:custGeom>
          <a:solidFill>
            <a:srgbClr val="D4EE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5" name="文本框 514"/>
          <p:cNvSpPr txBox="1"/>
          <p:nvPr/>
        </p:nvSpPr>
        <p:spPr>
          <a:xfrm>
            <a:off x="1241024" y="1813931"/>
            <a:ext cx="87920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indent="-274320" algn="ctr"/>
            <a:r>
              <a:rPr lang="zh-CN" altLang="zh-CN" sz="24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——《梦游天姥吟留别》、《登高》、《琵琶行（并序）》联读</a:t>
            </a:r>
          </a:p>
        </p:txBody>
      </p:sp>
    </p:spTree>
    <p:extLst>
      <p:ext uri="{BB962C8B-B14F-4D97-AF65-F5344CB8AC3E}">
        <p14:creationId xmlns:p14="http://schemas.microsoft.com/office/powerpoint/2010/main" val="325685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" grpId="0" animBg="1"/>
      <p:bldP spid="622" grpId="0" animBg="1"/>
      <p:bldP spid="5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矩形 523"/>
          <p:cNvSpPr/>
          <p:nvPr/>
        </p:nvSpPr>
        <p:spPr>
          <a:xfrm>
            <a:off x="2157464" y="1789465"/>
            <a:ext cx="9347381" cy="688057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zh-CN">
              <a:solidFill>
                <a:schemeClr val="tx1"/>
              </a:solidFill>
            </a:endParaRPr>
          </a:p>
        </p:txBody>
      </p:sp>
      <p:sp>
        <p:nvSpPr>
          <p:cNvPr id="4" name="任意多边形: 形状 3"/>
          <p:cNvSpPr/>
          <p:nvPr/>
        </p:nvSpPr>
        <p:spPr>
          <a:xfrm>
            <a:off x="8309514" y="1962310"/>
            <a:ext cx="1748332" cy="1107987"/>
          </a:xfrm>
          <a:custGeom>
            <a:avLst/>
            <a:gdLst>
              <a:gd name="connsiteX0" fmla="*/ 1089 w 1748332"/>
              <a:gd name="connsiteY0" fmla="*/ 87706 h 1107987"/>
              <a:gd name="connsiteX1" fmla="*/ 305889 w 1748332"/>
              <a:gd name="connsiteY1" fmla="*/ 21031 h 1107987"/>
              <a:gd name="connsiteX2" fmla="*/ 782139 w 1748332"/>
              <a:gd name="connsiteY2" fmla="*/ 68656 h 1107987"/>
              <a:gd name="connsiteX3" fmla="*/ 963114 w 1748332"/>
              <a:gd name="connsiteY3" fmla="*/ 78181 h 1107987"/>
              <a:gd name="connsiteX4" fmla="*/ 1439364 w 1748332"/>
              <a:gd name="connsiteY4" fmla="*/ 1981 h 1107987"/>
              <a:gd name="connsiteX5" fmla="*/ 1677489 w 1748332"/>
              <a:gd name="connsiteY5" fmla="*/ 40081 h 1107987"/>
              <a:gd name="connsiteX6" fmla="*/ 1725114 w 1748332"/>
              <a:gd name="connsiteY6" fmla="*/ 221056 h 1107987"/>
              <a:gd name="connsiteX7" fmla="*/ 1344114 w 1748332"/>
              <a:gd name="connsiteY7" fmla="*/ 354406 h 1107987"/>
              <a:gd name="connsiteX8" fmla="*/ 1134564 w 1748332"/>
              <a:gd name="connsiteY8" fmla="*/ 354406 h 1107987"/>
              <a:gd name="connsiteX9" fmla="*/ 686889 w 1748332"/>
              <a:gd name="connsiteY9" fmla="*/ 354406 h 1107987"/>
              <a:gd name="connsiteX10" fmla="*/ 667839 w 1748332"/>
              <a:gd name="connsiteY10" fmla="*/ 535381 h 1107987"/>
              <a:gd name="connsiteX11" fmla="*/ 1201239 w 1748332"/>
              <a:gd name="connsiteY11" fmla="*/ 621106 h 1107987"/>
              <a:gd name="connsiteX12" fmla="*/ 1296489 w 1748332"/>
              <a:gd name="connsiteY12" fmla="*/ 897331 h 1107987"/>
              <a:gd name="connsiteX13" fmla="*/ 763089 w 1748332"/>
              <a:gd name="connsiteY13" fmla="*/ 1106881 h 1107987"/>
              <a:gd name="connsiteX14" fmla="*/ 401139 w 1748332"/>
              <a:gd name="connsiteY14" fmla="*/ 983056 h 1107987"/>
              <a:gd name="connsiteX15" fmla="*/ 153489 w 1748332"/>
              <a:gd name="connsiteY15" fmla="*/ 1049731 h 1107987"/>
              <a:gd name="connsiteX16" fmla="*/ 10614 w 1748332"/>
              <a:gd name="connsiteY16" fmla="*/ 983056 h 1107987"/>
              <a:gd name="connsiteX17" fmla="*/ 143964 w 1748332"/>
              <a:gd name="connsiteY17" fmla="*/ 811606 h 1107987"/>
              <a:gd name="connsiteX18" fmla="*/ 544014 w 1748332"/>
              <a:gd name="connsiteY18" fmla="*/ 878281 h 1107987"/>
              <a:gd name="connsiteX19" fmla="*/ 820239 w 1748332"/>
              <a:gd name="connsiteY19" fmla="*/ 1002106 h 1107987"/>
              <a:gd name="connsiteX20" fmla="*/ 1163139 w 1748332"/>
              <a:gd name="connsiteY20" fmla="*/ 897331 h 1107987"/>
              <a:gd name="connsiteX21" fmla="*/ 1182189 w 1748332"/>
              <a:gd name="connsiteY21" fmla="*/ 706831 h 1107987"/>
              <a:gd name="connsiteX22" fmla="*/ 915489 w 1748332"/>
              <a:gd name="connsiteY22" fmla="*/ 659206 h 1107987"/>
              <a:gd name="connsiteX23" fmla="*/ 601164 w 1748332"/>
              <a:gd name="connsiteY23" fmla="*/ 573481 h 1107987"/>
              <a:gd name="connsiteX24" fmla="*/ 544014 w 1748332"/>
              <a:gd name="connsiteY24" fmla="*/ 202006 h 1107987"/>
              <a:gd name="connsiteX25" fmla="*/ 1058364 w 1748332"/>
              <a:gd name="connsiteY25" fmla="*/ 230581 h 1107987"/>
              <a:gd name="connsiteX26" fmla="*/ 1191714 w 1748332"/>
              <a:gd name="connsiteY26" fmla="*/ 278206 h 1107987"/>
              <a:gd name="connsiteX27" fmla="*/ 1677489 w 1748332"/>
              <a:gd name="connsiteY27" fmla="*/ 230581 h 1107987"/>
              <a:gd name="connsiteX28" fmla="*/ 1620339 w 1748332"/>
              <a:gd name="connsiteY28" fmla="*/ 78181 h 1107987"/>
              <a:gd name="connsiteX29" fmla="*/ 1315539 w 1748332"/>
              <a:gd name="connsiteY29" fmla="*/ 97231 h 1107987"/>
              <a:gd name="connsiteX30" fmla="*/ 991689 w 1748332"/>
              <a:gd name="connsiteY30" fmla="*/ 116281 h 1107987"/>
              <a:gd name="connsiteX31" fmla="*/ 591639 w 1748332"/>
              <a:gd name="connsiteY31" fmla="*/ 144856 h 1107987"/>
              <a:gd name="connsiteX32" fmla="*/ 429714 w 1748332"/>
              <a:gd name="connsiteY32" fmla="*/ 78181 h 1107987"/>
              <a:gd name="connsiteX33" fmla="*/ 210639 w 1748332"/>
              <a:gd name="connsiteY33" fmla="*/ 49606 h 1107987"/>
              <a:gd name="connsiteX34" fmla="*/ 1089 w 1748332"/>
              <a:gd name="connsiteY34" fmla="*/ 87706 h 110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748332" h="1107987">
                <a:moveTo>
                  <a:pt x="1089" y="87706"/>
                </a:moveTo>
                <a:cubicBezTo>
                  <a:pt x="16964" y="82944"/>
                  <a:pt x="175714" y="24206"/>
                  <a:pt x="305889" y="21031"/>
                </a:cubicBezTo>
                <a:cubicBezTo>
                  <a:pt x="436064" y="17856"/>
                  <a:pt x="672602" y="59131"/>
                  <a:pt x="782139" y="68656"/>
                </a:cubicBezTo>
                <a:cubicBezTo>
                  <a:pt x="891676" y="78181"/>
                  <a:pt x="853577" y="89294"/>
                  <a:pt x="963114" y="78181"/>
                </a:cubicBezTo>
                <a:cubicBezTo>
                  <a:pt x="1072652" y="67068"/>
                  <a:pt x="1320302" y="8331"/>
                  <a:pt x="1439364" y="1981"/>
                </a:cubicBezTo>
                <a:cubicBezTo>
                  <a:pt x="1558426" y="-4369"/>
                  <a:pt x="1629864" y="3568"/>
                  <a:pt x="1677489" y="40081"/>
                </a:cubicBezTo>
                <a:cubicBezTo>
                  <a:pt x="1725114" y="76593"/>
                  <a:pt x="1780676" y="168669"/>
                  <a:pt x="1725114" y="221056"/>
                </a:cubicBezTo>
                <a:cubicBezTo>
                  <a:pt x="1669552" y="273443"/>
                  <a:pt x="1442539" y="332181"/>
                  <a:pt x="1344114" y="354406"/>
                </a:cubicBezTo>
                <a:cubicBezTo>
                  <a:pt x="1245689" y="376631"/>
                  <a:pt x="1134564" y="354406"/>
                  <a:pt x="1134564" y="354406"/>
                </a:cubicBezTo>
                <a:cubicBezTo>
                  <a:pt x="1025027" y="354406"/>
                  <a:pt x="764677" y="324244"/>
                  <a:pt x="686889" y="354406"/>
                </a:cubicBezTo>
                <a:cubicBezTo>
                  <a:pt x="609102" y="384569"/>
                  <a:pt x="582114" y="490931"/>
                  <a:pt x="667839" y="535381"/>
                </a:cubicBezTo>
                <a:cubicBezTo>
                  <a:pt x="753564" y="579831"/>
                  <a:pt x="1096464" y="560781"/>
                  <a:pt x="1201239" y="621106"/>
                </a:cubicBezTo>
                <a:cubicBezTo>
                  <a:pt x="1306014" y="681431"/>
                  <a:pt x="1369514" y="816369"/>
                  <a:pt x="1296489" y="897331"/>
                </a:cubicBezTo>
                <a:cubicBezTo>
                  <a:pt x="1223464" y="978294"/>
                  <a:pt x="912314" y="1092594"/>
                  <a:pt x="763089" y="1106881"/>
                </a:cubicBezTo>
                <a:cubicBezTo>
                  <a:pt x="613864" y="1121169"/>
                  <a:pt x="502739" y="992581"/>
                  <a:pt x="401139" y="983056"/>
                </a:cubicBezTo>
                <a:cubicBezTo>
                  <a:pt x="299539" y="973531"/>
                  <a:pt x="218576" y="1049731"/>
                  <a:pt x="153489" y="1049731"/>
                </a:cubicBezTo>
                <a:cubicBezTo>
                  <a:pt x="88402" y="1049731"/>
                  <a:pt x="12201" y="1022743"/>
                  <a:pt x="10614" y="983056"/>
                </a:cubicBezTo>
                <a:cubicBezTo>
                  <a:pt x="9027" y="943369"/>
                  <a:pt x="55064" y="829068"/>
                  <a:pt x="143964" y="811606"/>
                </a:cubicBezTo>
                <a:cubicBezTo>
                  <a:pt x="232864" y="794144"/>
                  <a:pt x="431302" y="846531"/>
                  <a:pt x="544014" y="878281"/>
                </a:cubicBezTo>
                <a:cubicBezTo>
                  <a:pt x="656726" y="910031"/>
                  <a:pt x="717052" y="998931"/>
                  <a:pt x="820239" y="1002106"/>
                </a:cubicBezTo>
                <a:cubicBezTo>
                  <a:pt x="923426" y="1005281"/>
                  <a:pt x="1102814" y="946543"/>
                  <a:pt x="1163139" y="897331"/>
                </a:cubicBezTo>
                <a:cubicBezTo>
                  <a:pt x="1223464" y="848119"/>
                  <a:pt x="1223464" y="746518"/>
                  <a:pt x="1182189" y="706831"/>
                </a:cubicBezTo>
                <a:cubicBezTo>
                  <a:pt x="1140914" y="667144"/>
                  <a:pt x="1012327" y="681431"/>
                  <a:pt x="915489" y="659206"/>
                </a:cubicBezTo>
                <a:cubicBezTo>
                  <a:pt x="818651" y="636981"/>
                  <a:pt x="663077" y="649681"/>
                  <a:pt x="601164" y="573481"/>
                </a:cubicBezTo>
                <a:cubicBezTo>
                  <a:pt x="539251" y="497281"/>
                  <a:pt x="467814" y="259156"/>
                  <a:pt x="544014" y="202006"/>
                </a:cubicBezTo>
                <a:cubicBezTo>
                  <a:pt x="620214" y="144856"/>
                  <a:pt x="950414" y="217881"/>
                  <a:pt x="1058364" y="230581"/>
                </a:cubicBezTo>
                <a:cubicBezTo>
                  <a:pt x="1166314" y="243281"/>
                  <a:pt x="1088527" y="278206"/>
                  <a:pt x="1191714" y="278206"/>
                </a:cubicBezTo>
                <a:cubicBezTo>
                  <a:pt x="1294901" y="278206"/>
                  <a:pt x="1606052" y="263918"/>
                  <a:pt x="1677489" y="230581"/>
                </a:cubicBezTo>
                <a:cubicBezTo>
                  <a:pt x="1748926" y="197244"/>
                  <a:pt x="1680664" y="100406"/>
                  <a:pt x="1620339" y="78181"/>
                </a:cubicBezTo>
                <a:cubicBezTo>
                  <a:pt x="1560014" y="55956"/>
                  <a:pt x="1315539" y="97231"/>
                  <a:pt x="1315539" y="97231"/>
                </a:cubicBezTo>
                <a:lnTo>
                  <a:pt x="991689" y="116281"/>
                </a:lnTo>
                <a:cubicBezTo>
                  <a:pt x="871039" y="124218"/>
                  <a:pt x="685301" y="151206"/>
                  <a:pt x="591639" y="144856"/>
                </a:cubicBezTo>
                <a:cubicBezTo>
                  <a:pt x="497977" y="138506"/>
                  <a:pt x="493214" y="94056"/>
                  <a:pt x="429714" y="78181"/>
                </a:cubicBezTo>
                <a:cubicBezTo>
                  <a:pt x="366214" y="62306"/>
                  <a:pt x="274139" y="49606"/>
                  <a:pt x="210639" y="49606"/>
                </a:cubicBezTo>
                <a:cubicBezTo>
                  <a:pt x="147139" y="49606"/>
                  <a:pt x="-14786" y="92468"/>
                  <a:pt x="1089" y="877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34691" y="5479204"/>
            <a:ext cx="1726492" cy="1182823"/>
            <a:chOff x="2817324" y="1476376"/>
            <a:chExt cx="6398821" cy="4383846"/>
          </a:xfrm>
        </p:grpSpPr>
        <p:grpSp>
          <p:nvGrpSpPr>
            <p:cNvPr id="6" name="组合 5"/>
            <p:cNvGrpSpPr/>
            <p:nvPr/>
          </p:nvGrpSpPr>
          <p:grpSpPr>
            <a:xfrm rot="21357085">
              <a:off x="2817324" y="1476376"/>
              <a:ext cx="6398821" cy="3444669"/>
              <a:chOff x="1060431" y="1706328"/>
              <a:chExt cx="2828744" cy="1517998"/>
            </a:xfrm>
            <a:solidFill>
              <a:schemeClr val="bg1">
                <a:alpha val="50000"/>
              </a:schemeClr>
            </a:solidFill>
          </p:grpSpPr>
          <p:sp>
            <p:nvSpPr>
              <p:cNvPr id="253" name="任意多边形: 形状 252"/>
              <p:cNvSpPr/>
              <p:nvPr/>
            </p:nvSpPr>
            <p:spPr>
              <a:xfrm>
                <a:off x="1060431" y="1706328"/>
                <a:ext cx="2828744" cy="1357574"/>
              </a:xfrm>
              <a:custGeom>
                <a:avLst/>
                <a:gdLst>
                  <a:gd name="connsiteX0" fmla="*/ 1392303 w 2828744"/>
                  <a:gd name="connsiteY0" fmla="*/ 0 h 1357574"/>
                  <a:gd name="connsiteX1" fmla="*/ 2777630 w 2828744"/>
                  <a:gd name="connsiteY1" fmla="*/ 808982 h 1357574"/>
                  <a:gd name="connsiteX2" fmla="*/ 2828744 w 2828744"/>
                  <a:gd name="connsiteY2" fmla="*/ 913089 h 1357574"/>
                  <a:gd name="connsiteX3" fmla="*/ 1853054 w 2828744"/>
                  <a:gd name="connsiteY3" fmla="*/ 1357574 h 1357574"/>
                  <a:gd name="connsiteX4" fmla="*/ 1806200 w 2828744"/>
                  <a:gd name="connsiteY4" fmla="*/ 1353745 h 1357574"/>
                  <a:gd name="connsiteX5" fmla="*/ 1776841 w 2828744"/>
                  <a:gd name="connsiteY5" fmla="*/ 1303116 h 1357574"/>
                  <a:gd name="connsiteX6" fmla="*/ 1392303 w 2828744"/>
                  <a:gd name="connsiteY6" fmla="*/ 1111742 h 1357574"/>
                  <a:gd name="connsiteX7" fmla="*/ 1064391 w 2828744"/>
                  <a:gd name="connsiteY7" fmla="*/ 1238876 h 1357574"/>
                  <a:gd name="connsiteX8" fmla="*/ 1019795 w 2828744"/>
                  <a:gd name="connsiteY8" fmla="*/ 1289469 h 1357574"/>
                  <a:gd name="connsiteX9" fmla="*/ 999501 w 2828744"/>
                  <a:gd name="connsiteY9" fmla="*/ 1287810 h 1357574"/>
                  <a:gd name="connsiteX10" fmla="*/ 1003004 w 2828744"/>
                  <a:gd name="connsiteY10" fmla="*/ 1280119 h 1357574"/>
                  <a:gd name="connsiteX11" fmla="*/ 0 w 2828744"/>
                  <a:gd name="connsiteY11" fmla="*/ 823191 h 1357574"/>
                  <a:gd name="connsiteX12" fmla="*/ 6976 w 2828744"/>
                  <a:gd name="connsiteY12" fmla="*/ 808982 h 1357574"/>
                  <a:gd name="connsiteX13" fmla="*/ 1392303 w 2828744"/>
                  <a:gd name="connsiteY13" fmla="*/ 0 h 1357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28744" h="1357574">
                    <a:moveTo>
                      <a:pt x="1392303" y="0"/>
                    </a:moveTo>
                    <a:cubicBezTo>
                      <a:pt x="1990506" y="0"/>
                      <a:pt x="2510840" y="327116"/>
                      <a:pt x="2777630" y="808982"/>
                    </a:cubicBezTo>
                    <a:lnTo>
                      <a:pt x="2828744" y="913089"/>
                    </a:lnTo>
                    <a:lnTo>
                      <a:pt x="1853054" y="1357574"/>
                    </a:lnTo>
                    <a:lnTo>
                      <a:pt x="1806200" y="1353745"/>
                    </a:lnTo>
                    <a:lnTo>
                      <a:pt x="1776841" y="1303116"/>
                    </a:lnTo>
                    <a:cubicBezTo>
                      <a:pt x="1693504" y="1187655"/>
                      <a:pt x="1552375" y="1111742"/>
                      <a:pt x="1392303" y="1111742"/>
                    </a:cubicBezTo>
                    <a:cubicBezTo>
                      <a:pt x="1264246" y="1111742"/>
                      <a:pt x="1148311" y="1160326"/>
                      <a:pt x="1064391" y="1238876"/>
                    </a:cubicBezTo>
                    <a:lnTo>
                      <a:pt x="1019795" y="1289469"/>
                    </a:lnTo>
                    <a:lnTo>
                      <a:pt x="999501" y="1287810"/>
                    </a:lnTo>
                    <a:lnTo>
                      <a:pt x="1003004" y="1280119"/>
                    </a:lnTo>
                    <a:lnTo>
                      <a:pt x="0" y="823191"/>
                    </a:lnTo>
                    <a:lnTo>
                      <a:pt x="6976" y="808982"/>
                    </a:lnTo>
                    <a:cubicBezTo>
                      <a:pt x="273767" y="327116"/>
                      <a:pt x="794101" y="0"/>
                      <a:pt x="1392303" y="0"/>
                    </a:cubicBezTo>
                    <a:close/>
                  </a:path>
                </a:pathLst>
              </a:cu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54" name="直接连接符 253"/>
              <p:cNvCxnSpPr>
                <a:endCxn id="253" idx="7"/>
              </p:cNvCxnSpPr>
              <p:nvPr/>
            </p:nvCxnSpPr>
            <p:spPr>
              <a:xfrm>
                <a:off x="1354238" y="2152891"/>
                <a:ext cx="770584" cy="792313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直接连接符 254"/>
              <p:cNvCxnSpPr/>
              <p:nvPr/>
            </p:nvCxnSpPr>
            <p:spPr>
              <a:xfrm>
                <a:off x="1683991" y="1909823"/>
                <a:ext cx="546518" cy="958840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直接连接符 255"/>
              <p:cNvCxnSpPr/>
              <p:nvPr/>
            </p:nvCxnSpPr>
            <p:spPr>
              <a:xfrm rot="242915">
                <a:off x="1998670" y="1770592"/>
                <a:ext cx="432620" cy="1033544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直接连接符 256"/>
              <p:cNvCxnSpPr>
                <a:endCxn id="253" idx="6"/>
              </p:cNvCxnSpPr>
              <p:nvPr/>
            </p:nvCxnSpPr>
            <p:spPr>
              <a:xfrm flipH="1">
                <a:off x="2452734" y="1706328"/>
                <a:ext cx="59396" cy="1111742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直接连接符 257"/>
              <p:cNvCxnSpPr/>
              <p:nvPr/>
            </p:nvCxnSpPr>
            <p:spPr>
              <a:xfrm flipH="1">
                <a:off x="2639682" y="1792471"/>
                <a:ext cx="272461" cy="1054901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直接连接符 258"/>
              <p:cNvCxnSpPr/>
              <p:nvPr/>
            </p:nvCxnSpPr>
            <p:spPr>
              <a:xfrm flipH="1">
                <a:off x="2748382" y="1964827"/>
                <a:ext cx="607145" cy="937003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直接连接符 259"/>
              <p:cNvCxnSpPr>
                <a:endCxn id="253" idx="5"/>
              </p:cNvCxnSpPr>
              <p:nvPr/>
            </p:nvCxnSpPr>
            <p:spPr>
              <a:xfrm flipH="1">
                <a:off x="2837272" y="2308928"/>
                <a:ext cx="841008" cy="700516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直接连接符 260"/>
              <p:cNvCxnSpPr>
                <a:stCxn id="253" idx="8"/>
              </p:cNvCxnSpPr>
              <p:nvPr/>
            </p:nvCxnSpPr>
            <p:spPr>
              <a:xfrm>
                <a:off x="2080226" y="2995797"/>
                <a:ext cx="394577" cy="228529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直接连接符 261"/>
              <p:cNvCxnSpPr>
                <a:stCxn id="253" idx="3"/>
              </p:cNvCxnSpPr>
              <p:nvPr/>
            </p:nvCxnSpPr>
            <p:spPr>
              <a:xfrm flipH="1">
                <a:off x="2452734" y="3063902"/>
                <a:ext cx="460751" cy="160424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直接连接符 262"/>
              <p:cNvCxnSpPr/>
              <p:nvPr/>
            </p:nvCxnSpPr>
            <p:spPr>
              <a:xfrm>
                <a:off x="2277514" y="2847372"/>
                <a:ext cx="168844" cy="376954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直接连接符 263"/>
              <p:cNvCxnSpPr/>
              <p:nvPr/>
            </p:nvCxnSpPr>
            <p:spPr>
              <a:xfrm flipH="1">
                <a:off x="2461068" y="2831398"/>
                <a:ext cx="109647" cy="380929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直接连接符 264"/>
              <p:cNvCxnSpPr/>
              <p:nvPr/>
            </p:nvCxnSpPr>
            <p:spPr>
              <a:xfrm>
                <a:off x="2190983" y="2890430"/>
                <a:ext cx="261751" cy="321897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直接连接符 265"/>
              <p:cNvCxnSpPr/>
              <p:nvPr/>
            </p:nvCxnSpPr>
            <p:spPr>
              <a:xfrm flipH="1">
                <a:off x="2474803" y="2868663"/>
                <a:ext cx="197290" cy="343664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/>
            <p:cNvGrpSpPr/>
            <p:nvPr/>
          </p:nvGrpSpPr>
          <p:grpSpPr>
            <a:xfrm rot="221490" flipV="1">
              <a:off x="5170901" y="4912763"/>
              <a:ext cx="1760000" cy="947459"/>
              <a:chOff x="1060431" y="1706328"/>
              <a:chExt cx="2828744" cy="1517998"/>
            </a:xfrm>
            <a:solidFill>
              <a:schemeClr val="bg1">
                <a:alpha val="50000"/>
              </a:schemeClr>
            </a:solidFill>
          </p:grpSpPr>
          <p:sp>
            <p:nvSpPr>
              <p:cNvPr id="239" name="任意多边形: 形状 238"/>
              <p:cNvSpPr/>
              <p:nvPr/>
            </p:nvSpPr>
            <p:spPr>
              <a:xfrm>
                <a:off x="1060431" y="1706328"/>
                <a:ext cx="2828744" cy="1357574"/>
              </a:xfrm>
              <a:custGeom>
                <a:avLst/>
                <a:gdLst>
                  <a:gd name="connsiteX0" fmla="*/ 1392303 w 2828744"/>
                  <a:gd name="connsiteY0" fmla="*/ 0 h 1357574"/>
                  <a:gd name="connsiteX1" fmla="*/ 2777630 w 2828744"/>
                  <a:gd name="connsiteY1" fmla="*/ 808982 h 1357574"/>
                  <a:gd name="connsiteX2" fmla="*/ 2828744 w 2828744"/>
                  <a:gd name="connsiteY2" fmla="*/ 913089 h 1357574"/>
                  <a:gd name="connsiteX3" fmla="*/ 1853054 w 2828744"/>
                  <a:gd name="connsiteY3" fmla="*/ 1357574 h 1357574"/>
                  <a:gd name="connsiteX4" fmla="*/ 1806200 w 2828744"/>
                  <a:gd name="connsiteY4" fmla="*/ 1353745 h 1357574"/>
                  <a:gd name="connsiteX5" fmla="*/ 1776841 w 2828744"/>
                  <a:gd name="connsiteY5" fmla="*/ 1303116 h 1357574"/>
                  <a:gd name="connsiteX6" fmla="*/ 1392303 w 2828744"/>
                  <a:gd name="connsiteY6" fmla="*/ 1111742 h 1357574"/>
                  <a:gd name="connsiteX7" fmla="*/ 1064391 w 2828744"/>
                  <a:gd name="connsiteY7" fmla="*/ 1238876 h 1357574"/>
                  <a:gd name="connsiteX8" fmla="*/ 1019795 w 2828744"/>
                  <a:gd name="connsiteY8" fmla="*/ 1289469 h 1357574"/>
                  <a:gd name="connsiteX9" fmla="*/ 999501 w 2828744"/>
                  <a:gd name="connsiteY9" fmla="*/ 1287810 h 1357574"/>
                  <a:gd name="connsiteX10" fmla="*/ 1003004 w 2828744"/>
                  <a:gd name="connsiteY10" fmla="*/ 1280119 h 1357574"/>
                  <a:gd name="connsiteX11" fmla="*/ 0 w 2828744"/>
                  <a:gd name="connsiteY11" fmla="*/ 823191 h 1357574"/>
                  <a:gd name="connsiteX12" fmla="*/ 6976 w 2828744"/>
                  <a:gd name="connsiteY12" fmla="*/ 808982 h 1357574"/>
                  <a:gd name="connsiteX13" fmla="*/ 1392303 w 2828744"/>
                  <a:gd name="connsiteY13" fmla="*/ 0 h 1357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28744" h="1357574">
                    <a:moveTo>
                      <a:pt x="1392303" y="0"/>
                    </a:moveTo>
                    <a:cubicBezTo>
                      <a:pt x="1990506" y="0"/>
                      <a:pt x="2510840" y="327116"/>
                      <a:pt x="2777630" y="808982"/>
                    </a:cubicBezTo>
                    <a:lnTo>
                      <a:pt x="2828744" y="913089"/>
                    </a:lnTo>
                    <a:lnTo>
                      <a:pt x="1853054" y="1357574"/>
                    </a:lnTo>
                    <a:lnTo>
                      <a:pt x="1806200" y="1353745"/>
                    </a:lnTo>
                    <a:lnTo>
                      <a:pt x="1776841" y="1303116"/>
                    </a:lnTo>
                    <a:cubicBezTo>
                      <a:pt x="1693504" y="1187655"/>
                      <a:pt x="1552375" y="1111742"/>
                      <a:pt x="1392303" y="1111742"/>
                    </a:cubicBezTo>
                    <a:cubicBezTo>
                      <a:pt x="1264246" y="1111742"/>
                      <a:pt x="1148311" y="1160326"/>
                      <a:pt x="1064391" y="1238876"/>
                    </a:cubicBezTo>
                    <a:lnTo>
                      <a:pt x="1019795" y="1289469"/>
                    </a:lnTo>
                    <a:lnTo>
                      <a:pt x="999501" y="1287810"/>
                    </a:lnTo>
                    <a:lnTo>
                      <a:pt x="1003004" y="1280119"/>
                    </a:lnTo>
                    <a:lnTo>
                      <a:pt x="0" y="823191"/>
                    </a:lnTo>
                    <a:lnTo>
                      <a:pt x="6976" y="808982"/>
                    </a:lnTo>
                    <a:cubicBezTo>
                      <a:pt x="273767" y="327116"/>
                      <a:pt x="794101" y="0"/>
                      <a:pt x="1392303" y="0"/>
                    </a:cubicBezTo>
                    <a:close/>
                  </a:path>
                </a:pathLst>
              </a:cu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40" name="直接连接符 239"/>
              <p:cNvCxnSpPr>
                <a:endCxn id="239" idx="7"/>
              </p:cNvCxnSpPr>
              <p:nvPr/>
            </p:nvCxnSpPr>
            <p:spPr>
              <a:xfrm>
                <a:off x="1354238" y="2152891"/>
                <a:ext cx="770584" cy="792313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直接连接符 240"/>
              <p:cNvCxnSpPr/>
              <p:nvPr/>
            </p:nvCxnSpPr>
            <p:spPr>
              <a:xfrm>
                <a:off x="1683991" y="1909823"/>
                <a:ext cx="546518" cy="958840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直接连接符 241"/>
              <p:cNvCxnSpPr/>
              <p:nvPr/>
            </p:nvCxnSpPr>
            <p:spPr>
              <a:xfrm>
                <a:off x="2018059" y="1749399"/>
                <a:ext cx="376090" cy="1068671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直接连接符 242"/>
              <p:cNvCxnSpPr>
                <a:endCxn id="239" idx="6"/>
              </p:cNvCxnSpPr>
              <p:nvPr/>
            </p:nvCxnSpPr>
            <p:spPr>
              <a:xfrm flipH="1">
                <a:off x="2452734" y="1706328"/>
                <a:ext cx="59396" cy="1111742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直接连接符 243"/>
              <p:cNvCxnSpPr/>
              <p:nvPr/>
            </p:nvCxnSpPr>
            <p:spPr>
              <a:xfrm flipH="1">
                <a:off x="2639682" y="1792471"/>
                <a:ext cx="272461" cy="1054901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直接连接符 244"/>
              <p:cNvCxnSpPr/>
              <p:nvPr/>
            </p:nvCxnSpPr>
            <p:spPr>
              <a:xfrm flipH="1">
                <a:off x="2748382" y="1964827"/>
                <a:ext cx="607145" cy="937003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直接连接符 245"/>
              <p:cNvCxnSpPr>
                <a:endCxn id="239" idx="5"/>
              </p:cNvCxnSpPr>
              <p:nvPr/>
            </p:nvCxnSpPr>
            <p:spPr>
              <a:xfrm flipH="1">
                <a:off x="2837272" y="2308928"/>
                <a:ext cx="841008" cy="700516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直接连接符 246"/>
              <p:cNvCxnSpPr>
                <a:stCxn id="239" idx="8"/>
              </p:cNvCxnSpPr>
              <p:nvPr/>
            </p:nvCxnSpPr>
            <p:spPr>
              <a:xfrm>
                <a:off x="2080226" y="2995797"/>
                <a:ext cx="394577" cy="228529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直接连接符 247"/>
              <p:cNvCxnSpPr>
                <a:stCxn id="239" idx="3"/>
              </p:cNvCxnSpPr>
              <p:nvPr/>
            </p:nvCxnSpPr>
            <p:spPr>
              <a:xfrm flipH="1">
                <a:off x="2452734" y="3063902"/>
                <a:ext cx="460751" cy="160424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直接连接符 248"/>
              <p:cNvCxnSpPr/>
              <p:nvPr/>
            </p:nvCxnSpPr>
            <p:spPr>
              <a:xfrm>
                <a:off x="2277514" y="2847372"/>
                <a:ext cx="168844" cy="376954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直接连接符 249"/>
              <p:cNvCxnSpPr/>
              <p:nvPr/>
            </p:nvCxnSpPr>
            <p:spPr>
              <a:xfrm flipH="1">
                <a:off x="2461068" y="2831398"/>
                <a:ext cx="109647" cy="380929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直接连接符 250"/>
              <p:cNvCxnSpPr/>
              <p:nvPr/>
            </p:nvCxnSpPr>
            <p:spPr>
              <a:xfrm>
                <a:off x="2190983" y="2890430"/>
                <a:ext cx="261751" cy="321897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直接连接符 251"/>
              <p:cNvCxnSpPr/>
              <p:nvPr/>
            </p:nvCxnSpPr>
            <p:spPr>
              <a:xfrm flipH="1">
                <a:off x="2474803" y="2868663"/>
                <a:ext cx="197290" cy="343664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组合 7"/>
            <p:cNvGrpSpPr/>
            <p:nvPr/>
          </p:nvGrpSpPr>
          <p:grpSpPr>
            <a:xfrm>
              <a:off x="4326999" y="1668886"/>
              <a:ext cx="3907946" cy="2475276"/>
              <a:chOff x="4226862" y="1800644"/>
              <a:chExt cx="3907946" cy="2475276"/>
            </a:xfrm>
            <a:solidFill>
              <a:srgbClr val="588BC4"/>
            </a:solidFill>
          </p:grpSpPr>
          <p:grpSp>
            <p:nvGrpSpPr>
              <p:cNvPr id="9" name="组合 8"/>
              <p:cNvGrpSpPr/>
              <p:nvPr/>
            </p:nvGrpSpPr>
            <p:grpSpPr>
              <a:xfrm>
                <a:off x="5836505" y="2748580"/>
                <a:ext cx="1181027" cy="1042111"/>
                <a:chOff x="101715" y="332209"/>
                <a:chExt cx="3014059" cy="2943129"/>
              </a:xfrm>
              <a:grpFill/>
            </p:grpSpPr>
            <p:grpSp>
              <p:nvGrpSpPr>
                <p:cNvPr id="185" name="组合 184"/>
                <p:cNvGrpSpPr/>
                <p:nvPr/>
              </p:nvGrpSpPr>
              <p:grpSpPr>
                <a:xfrm rot="522258">
                  <a:off x="1533351" y="570492"/>
                  <a:ext cx="1582423" cy="1468836"/>
                  <a:chOff x="5021217" y="1946259"/>
                  <a:chExt cx="2122082" cy="1969759"/>
                </a:xfrm>
                <a:grpFill/>
              </p:grpSpPr>
              <p:grpSp>
                <p:nvGrpSpPr>
                  <p:cNvPr id="231" name="组合 230"/>
                  <p:cNvGrpSpPr/>
                  <p:nvPr/>
                </p:nvGrpSpPr>
                <p:grpSpPr>
                  <a:xfrm>
                    <a:off x="5021217" y="1946259"/>
                    <a:ext cx="2028940" cy="1949880"/>
                    <a:chOff x="5021217" y="1946259"/>
                    <a:chExt cx="2028940" cy="1949880"/>
                  </a:xfrm>
                  <a:grpFill/>
                </p:grpSpPr>
                <p:grpSp>
                  <p:nvGrpSpPr>
                    <p:cNvPr id="233" name="组合 232"/>
                    <p:cNvGrpSpPr/>
                    <p:nvPr/>
                  </p:nvGrpSpPr>
                  <p:grpSpPr>
                    <a:xfrm>
                      <a:off x="5021217" y="1946259"/>
                      <a:ext cx="1697635" cy="1848834"/>
                      <a:chOff x="5021217" y="1946259"/>
                      <a:chExt cx="2058122" cy="2241428"/>
                    </a:xfrm>
                    <a:grpFill/>
                  </p:grpSpPr>
                  <p:sp>
                    <p:nvSpPr>
                      <p:cNvPr id="237" name="任意多边形: 形状 236"/>
                      <p:cNvSpPr/>
                      <p:nvPr/>
                    </p:nvSpPr>
                    <p:spPr>
                      <a:xfrm rot="20495120">
                        <a:off x="5021217" y="1946259"/>
                        <a:ext cx="2058122" cy="1994718"/>
                      </a:xfrm>
                      <a:custGeom>
                        <a:avLst/>
                        <a:gdLst>
                          <a:gd name="connsiteX0" fmla="*/ 0 w 2464308"/>
                          <a:gd name="connsiteY0" fmla="*/ 1552479 h 1565731"/>
                          <a:gd name="connsiteX1" fmla="*/ 689113 w 2464308"/>
                          <a:gd name="connsiteY1" fmla="*/ 942879 h 1565731"/>
                          <a:gd name="connsiteX2" fmla="*/ 927652 w 2464308"/>
                          <a:gd name="connsiteY2" fmla="*/ 121244 h 1565731"/>
                          <a:gd name="connsiteX3" fmla="*/ 1152939 w 2464308"/>
                          <a:gd name="connsiteY3" fmla="*/ 1975 h 1565731"/>
                          <a:gd name="connsiteX4" fmla="*/ 1258956 w 2464308"/>
                          <a:gd name="connsiteY4" fmla="*/ 94740 h 1565731"/>
                          <a:gd name="connsiteX5" fmla="*/ 1417982 w 2464308"/>
                          <a:gd name="connsiteY5" fmla="*/ 81488 h 1565731"/>
                          <a:gd name="connsiteX6" fmla="*/ 1696278 w 2464308"/>
                          <a:gd name="connsiteY6" fmla="*/ 81488 h 1565731"/>
                          <a:gd name="connsiteX7" fmla="*/ 1722782 w 2464308"/>
                          <a:gd name="connsiteY7" fmla="*/ 346531 h 1565731"/>
                          <a:gd name="connsiteX8" fmla="*/ 39756 w 2464308"/>
                          <a:gd name="connsiteY8" fmla="*/ 1512723 h 1565731"/>
                          <a:gd name="connsiteX9" fmla="*/ 1166191 w 2464308"/>
                          <a:gd name="connsiteY9" fmla="*/ 730844 h 1565731"/>
                          <a:gd name="connsiteX10" fmla="*/ 2001078 w 2464308"/>
                          <a:gd name="connsiteY10" fmla="*/ 373036 h 1565731"/>
                          <a:gd name="connsiteX11" fmla="*/ 2438400 w 2464308"/>
                          <a:gd name="connsiteY11" fmla="*/ 505557 h 1565731"/>
                          <a:gd name="connsiteX12" fmla="*/ 2372139 w 2464308"/>
                          <a:gd name="connsiteY12" fmla="*/ 823610 h 1565731"/>
                          <a:gd name="connsiteX13" fmla="*/ 2027582 w 2464308"/>
                          <a:gd name="connsiteY13" fmla="*/ 1048897 h 1565731"/>
                          <a:gd name="connsiteX14" fmla="*/ 331304 w 2464308"/>
                          <a:gd name="connsiteY14" fmla="*/ 1565731 h 1565731"/>
                          <a:gd name="connsiteX15" fmla="*/ 331304 w 2464308"/>
                          <a:gd name="connsiteY15" fmla="*/ 1565731 h 15657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2464308" h="1565731">
                            <a:moveTo>
                              <a:pt x="0" y="1552479"/>
                            </a:moveTo>
                            <a:cubicBezTo>
                              <a:pt x="267252" y="1366948"/>
                              <a:pt x="534504" y="1181418"/>
                              <a:pt x="689113" y="942879"/>
                            </a:cubicBezTo>
                            <a:cubicBezTo>
                              <a:pt x="843722" y="704340"/>
                              <a:pt x="850348" y="278061"/>
                              <a:pt x="927652" y="121244"/>
                            </a:cubicBezTo>
                            <a:cubicBezTo>
                              <a:pt x="1004956" y="-35573"/>
                              <a:pt x="1097722" y="6392"/>
                              <a:pt x="1152939" y="1975"/>
                            </a:cubicBezTo>
                            <a:cubicBezTo>
                              <a:pt x="1208156" y="-2442"/>
                              <a:pt x="1214782" y="81488"/>
                              <a:pt x="1258956" y="94740"/>
                            </a:cubicBezTo>
                            <a:cubicBezTo>
                              <a:pt x="1303130" y="107992"/>
                              <a:pt x="1345095" y="83697"/>
                              <a:pt x="1417982" y="81488"/>
                            </a:cubicBezTo>
                            <a:cubicBezTo>
                              <a:pt x="1490869" y="79279"/>
                              <a:pt x="1645478" y="37314"/>
                              <a:pt x="1696278" y="81488"/>
                            </a:cubicBezTo>
                            <a:cubicBezTo>
                              <a:pt x="1747078" y="125662"/>
                              <a:pt x="1998869" y="107992"/>
                              <a:pt x="1722782" y="346531"/>
                            </a:cubicBezTo>
                            <a:cubicBezTo>
                              <a:pt x="1446695" y="585070"/>
                              <a:pt x="39756" y="1512723"/>
                              <a:pt x="39756" y="1512723"/>
                            </a:cubicBezTo>
                            <a:cubicBezTo>
                              <a:pt x="-53009" y="1576775"/>
                              <a:pt x="839304" y="920792"/>
                              <a:pt x="1166191" y="730844"/>
                            </a:cubicBezTo>
                            <a:cubicBezTo>
                              <a:pt x="1493078" y="540896"/>
                              <a:pt x="1789043" y="410584"/>
                              <a:pt x="2001078" y="373036"/>
                            </a:cubicBezTo>
                            <a:cubicBezTo>
                              <a:pt x="2213113" y="335488"/>
                              <a:pt x="2376557" y="430461"/>
                              <a:pt x="2438400" y="505557"/>
                            </a:cubicBezTo>
                            <a:cubicBezTo>
                              <a:pt x="2500244" y="580653"/>
                              <a:pt x="2440609" y="733053"/>
                              <a:pt x="2372139" y="823610"/>
                            </a:cubicBezTo>
                            <a:cubicBezTo>
                              <a:pt x="2303669" y="914167"/>
                              <a:pt x="2367721" y="925210"/>
                              <a:pt x="2027582" y="1048897"/>
                            </a:cubicBezTo>
                            <a:cubicBezTo>
                              <a:pt x="1687443" y="1172584"/>
                              <a:pt x="331304" y="1565731"/>
                              <a:pt x="331304" y="1565731"/>
                            </a:cubicBezTo>
                            <a:lnTo>
                              <a:pt x="331304" y="1565731"/>
                            </a:ln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238" name="任意多边形: 形状 237"/>
                      <p:cNvSpPr/>
                      <p:nvPr/>
                    </p:nvSpPr>
                    <p:spPr>
                      <a:xfrm>
                        <a:off x="5473148" y="2292626"/>
                        <a:ext cx="1404730" cy="1895061"/>
                      </a:xfrm>
                      <a:custGeom>
                        <a:avLst/>
                        <a:gdLst>
                          <a:gd name="connsiteX0" fmla="*/ 1404730 w 1404730"/>
                          <a:gd name="connsiteY0" fmla="*/ 0 h 1895061"/>
                          <a:gd name="connsiteX1" fmla="*/ 1060174 w 1404730"/>
                          <a:gd name="connsiteY1" fmla="*/ 212035 h 1895061"/>
                          <a:gd name="connsiteX2" fmla="*/ 649356 w 1404730"/>
                          <a:gd name="connsiteY2" fmla="*/ 728870 h 1895061"/>
                          <a:gd name="connsiteX3" fmla="*/ 0 w 1404730"/>
                          <a:gd name="connsiteY3" fmla="*/ 1895061 h 1895061"/>
                          <a:gd name="connsiteX4" fmla="*/ 0 w 1404730"/>
                          <a:gd name="connsiteY4" fmla="*/ 1895061 h 189506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04730" h="1895061">
                            <a:moveTo>
                              <a:pt x="1404730" y="0"/>
                            </a:moveTo>
                            <a:cubicBezTo>
                              <a:pt x="1295400" y="45278"/>
                              <a:pt x="1186070" y="90557"/>
                              <a:pt x="1060174" y="212035"/>
                            </a:cubicBezTo>
                            <a:cubicBezTo>
                              <a:pt x="934278" y="333513"/>
                              <a:pt x="826052" y="448366"/>
                              <a:pt x="649356" y="728870"/>
                            </a:cubicBezTo>
                            <a:cubicBezTo>
                              <a:pt x="472660" y="1009374"/>
                              <a:pt x="0" y="1895061"/>
                              <a:pt x="0" y="1895061"/>
                            </a:cubicBezTo>
                            <a:lnTo>
                              <a:pt x="0" y="1895061"/>
                            </a:ln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 dirty="0">
                          <a:cs typeface="+mn-ea"/>
                          <a:sym typeface="+mn-lt"/>
                        </a:endParaRPr>
                      </a:p>
                    </p:txBody>
                  </p:sp>
                </p:grpSp>
                <p:sp>
                  <p:nvSpPr>
                    <p:cNvPr id="234" name="任意多边形: 形状 233"/>
                    <p:cNvSpPr/>
                    <p:nvPr/>
                  </p:nvSpPr>
                  <p:spPr>
                    <a:xfrm>
                      <a:off x="5552661" y="2544417"/>
                      <a:ext cx="1410569" cy="1351722"/>
                    </a:xfrm>
                    <a:custGeom>
                      <a:avLst/>
                      <a:gdLst>
                        <a:gd name="connsiteX0" fmla="*/ 1086678 w 1410569"/>
                        <a:gd name="connsiteY0" fmla="*/ 0 h 1351722"/>
                        <a:gd name="connsiteX1" fmla="*/ 1404730 w 1410569"/>
                        <a:gd name="connsiteY1" fmla="*/ 132522 h 1351722"/>
                        <a:gd name="connsiteX2" fmla="*/ 1258956 w 1410569"/>
                        <a:gd name="connsiteY2" fmla="*/ 702366 h 1351722"/>
                        <a:gd name="connsiteX3" fmla="*/ 848139 w 1410569"/>
                        <a:gd name="connsiteY3" fmla="*/ 861392 h 1351722"/>
                        <a:gd name="connsiteX4" fmla="*/ 251791 w 1410569"/>
                        <a:gd name="connsiteY4" fmla="*/ 1060174 h 1351722"/>
                        <a:gd name="connsiteX5" fmla="*/ 0 w 1410569"/>
                        <a:gd name="connsiteY5" fmla="*/ 1351722 h 1351722"/>
                        <a:gd name="connsiteX6" fmla="*/ 0 w 1410569"/>
                        <a:gd name="connsiteY6" fmla="*/ 1351722 h 13517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410569" h="1351722">
                          <a:moveTo>
                            <a:pt x="1086678" y="0"/>
                          </a:moveTo>
                          <a:cubicBezTo>
                            <a:pt x="1231347" y="7730"/>
                            <a:pt x="1376017" y="15461"/>
                            <a:pt x="1404730" y="132522"/>
                          </a:cubicBezTo>
                          <a:cubicBezTo>
                            <a:pt x="1433443" y="249583"/>
                            <a:pt x="1351721" y="580888"/>
                            <a:pt x="1258956" y="702366"/>
                          </a:cubicBezTo>
                          <a:cubicBezTo>
                            <a:pt x="1166191" y="823844"/>
                            <a:pt x="1016000" y="801757"/>
                            <a:pt x="848139" y="861392"/>
                          </a:cubicBezTo>
                          <a:cubicBezTo>
                            <a:pt x="680278" y="921027"/>
                            <a:pt x="393147" y="978452"/>
                            <a:pt x="251791" y="1060174"/>
                          </a:cubicBezTo>
                          <a:cubicBezTo>
                            <a:pt x="110434" y="1141896"/>
                            <a:pt x="0" y="1351722"/>
                            <a:pt x="0" y="1351722"/>
                          </a:cubicBezTo>
                          <a:lnTo>
                            <a:pt x="0" y="1351722"/>
                          </a:ln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35" name="任意多边形: 形状 234"/>
                    <p:cNvSpPr/>
                    <p:nvPr/>
                  </p:nvSpPr>
                  <p:spPr>
                    <a:xfrm>
                      <a:off x="6944139" y="2809460"/>
                      <a:ext cx="106018" cy="132523"/>
                    </a:xfrm>
                    <a:custGeom>
                      <a:avLst/>
                      <a:gdLst>
                        <a:gd name="connsiteX0" fmla="*/ 0 w 92765"/>
                        <a:gd name="connsiteY0" fmla="*/ 0 h 185530"/>
                        <a:gd name="connsiteX1" fmla="*/ 92765 w 92765"/>
                        <a:gd name="connsiteY1" fmla="*/ 185530 h 1855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2765" h="185530">
                          <a:moveTo>
                            <a:pt x="0" y="0"/>
                          </a:moveTo>
                          <a:lnTo>
                            <a:pt x="92765" y="185530"/>
                          </a:ln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36" name="任意多边形: 形状 235"/>
                    <p:cNvSpPr/>
                    <p:nvPr/>
                  </p:nvSpPr>
                  <p:spPr>
                    <a:xfrm>
                      <a:off x="5605670" y="2941983"/>
                      <a:ext cx="1444487" cy="940904"/>
                    </a:xfrm>
                    <a:custGeom>
                      <a:avLst/>
                      <a:gdLst>
                        <a:gd name="connsiteX0" fmla="*/ 1444487 w 1444487"/>
                        <a:gd name="connsiteY0" fmla="*/ 0 h 940904"/>
                        <a:gd name="connsiteX1" fmla="*/ 1364973 w 1444487"/>
                        <a:gd name="connsiteY1" fmla="*/ 132521 h 940904"/>
                        <a:gd name="connsiteX2" fmla="*/ 1298713 w 1444487"/>
                        <a:gd name="connsiteY2" fmla="*/ 251791 h 940904"/>
                        <a:gd name="connsiteX3" fmla="*/ 1113182 w 1444487"/>
                        <a:gd name="connsiteY3" fmla="*/ 477078 h 940904"/>
                        <a:gd name="connsiteX4" fmla="*/ 901147 w 1444487"/>
                        <a:gd name="connsiteY4" fmla="*/ 702365 h 940904"/>
                        <a:gd name="connsiteX5" fmla="*/ 477078 w 1444487"/>
                        <a:gd name="connsiteY5" fmla="*/ 848139 h 940904"/>
                        <a:gd name="connsiteX6" fmla="*/ 0 w 1444487"/>
                        <a:gd name="connsiteY6" fmla="*/ 940904 h 940904"/>
                        <a:gd name="connsiteX7" fmla="*/ 0 w 1444487"/>
                        <a:gd name="connsiteY7" fmla="*/ 940904 h 9409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444487" h="940904">
                          <a:moveTo>
                            <a:pt x="1444487" y="0"/>
                          </a:moveTo>
                          <a:cubicBezTo>
                            <a:pt x="1416878" y="45278"/>
                            <a:pt x="1389269" y="90556"/>
                            <a:pt x="1364973" y="132521"/>
                          </a:cubicBezTo>
                          <a:cubicBezTo>
                            <a:pt x="1340677" y="174486"/>
                            <a:pt x="1340678" y="194365"/>
                            <a:pt x="1298713" y="251791"/>
                          </a:cubicBezTo>
                          <a:cubicBezTo>
                            <a:pt x="1256748" y="309217"/>
                            <a:pt x="1179443" y="401982"/>
                            <a:pt x="1113182" y="477078"/>
                          </a:cubicBezTo>
                          <a:cubicBezTo>
                            <a:pt x="1046921" y="552174"/>
                            <a:pt x="1007164" y="640522"/>
                            <a:pt x="901147" y="702365"/>
                          </a:cubicBezTo>
                          <a:cubicBezTo>
                            <a:pt x="795130" y="764209"/>
                            <a:pt x="627269" y="808383"/>
                            <a:pt x="477078" y="848139"/>
                          </a:cubicBezTo>
                          <a:cubicBezTo>
                            <a:pt x="326887" y="887895"/>
                            <a:pt x="0" y="940904"/>
                            <a:pt x="0" y="940904"/>
                          </a:cubicBezTo>
                          <a:lnTo>
                            <a:pt x="0" y="940904"/>
                          </a:ln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232" name="任意多边形: 形状 231"/>
                  <p:cNvSpPr/>
                  <p:nvPr/>
                </p:nvSpPr>
                <p:spPr>
                  <a:xfrm>
                    <a:off x="5393991" y="2848983"/>
                    <a:ext cx="1749308" cy="1067035"/>
                  </a:xfrm>
                  <a:custGeom>
                    <a:avLst/>
                    <a:gdLst>
                      <a:gd name="connsiteX0" fmla="*/ 1703473 w 1836372"/>
                      <a:gd name="connsiteY0" fmla="*/ 159260 h 1069334"/>
                      <a:gd name="connsiteX1" fmla="*/ 1782986 w 1836372"/>
                      <a:gd name="connsiteY1" fmla="*/ 39991 h 1069334"/>
                      <a:gd name="connsiteX2" fmla="*/ 1835995 w 1836372"/>
                      <a:gd name="connsiteY2" fmla="*/ 13487 h 1069334"/>
                      <a:gd name="connsiteX3" fmla="*/ 1756482 w 1836372"/>
                      <a:gd name="connsiteY3" fmla="*/ 238774 h 1069334"/>
                      <a:gd name="connsiteX4" fmla="*/ 1544447 w 1836372"/>
                      <a:gd name="connsiteY4" fmla="*/ 649591 h 1069334"/>
                      <a:gd name="connsiteX5" fmla="*/ 1292656 w 1836372"/>
                      <a:gd name="connsiteY5" fmla="*/ 967643 h 1069334"/>
                      <a:gd name="connsiteX6" fmla="*/ 192725 w 1836372"/>
                      <a:gd name="connsiteY6" fmla="*/ 1060408 h 1069334"/>
                      <a:gd name="connsiteX7" fmla="*/ 7195 w 1836372"/>
                      <a:gd name="connsiteY7" fmla="*/ 1060408 h 1069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36372" h="1069334">
                        <a:moveTo>
                          <a:pt x="1703473" y="159260"/>
                        </a:moveTo>
                        <a:cubicBezTo>
                          <a:pt x="1732186" y="111773"/>
                          <a:pt x="1760899" y="64286"/>
                          <a:pt x="1782986" y="39991"/>
                        </a:cubicBezTo>
                        <a:cubicBezTo>
                          <a:pt x="1805073" y="15696"/>
                          <a:pt x="1840412" y="-19643"/>
                          <a:pt x="1835995" y="13487"/>
                        </a:cubicBezTo>
                        <a:cubicBezTo>
                          <a:pt x="1831578" y="46617"/>
                          <a:pt x="1805073" y="132757"/>
                          <a:pt x="1756482" y="238774"/>
                        </a:cubicBezTo>
                        <a:cubicBezTo>
                          <a:pt x="1707891" y="344791"/>
                          <a:pt x="1621751" y="528113"/>
                          <a:pt x="1544447" y="649591"/>
                        </a:cubicBezTo>
                        <a:cubicBezTo>
                          <a:pt x="1467143" y="771069"/>
                          <a:pt x="1517943" y="899174"/>
                          <a:pt x="1292656" y="967643"/>
                        </a:cubicBezTo>
                        <a:cubicBezTo>
                          <a:pt x="1067369" y="1036113"/>
                          <a:pt x="406968" y="1044947"/>
                          <a:pt x="192725" y="1060408"/>
                        </a:cubicBezTo>
                        <a:cubicBezTo>
                          <a:pt x="-21518" y="1075869"/>
                          <a:pt x="-7162" y="1068138"/>
                          <a:pt x="7195" y="1060408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86" name="任意多边形: 形状 185"/>
                <p:cNvSpPr/>
                <p:nvPr/>
              </p:nvSpPr>
              <p:spPr>
                <a:xfrm rot="21066788">
                  <a:off x="672924" y="337991"/>
                  <a:ext cx="1140596" cy="1610516"/>
                </a:xfrm>
                <a:custGeom>
                  <a:avLst/>
                  <a:gdLst>
                    <a:gd name="connsiteX0" fmla="*/ 412686 w 907051"/>
                    <a:gd name="connsiteY0" fmla="*/ 6678 h 1954748"/>
                    <a:gd name="connsiteX1" fmla="*/ 651226 w 907051"/>
                    <a:gd name="connsiteY1" fmla="*/ 46435 h 1954748"/>
                    <a:gd name="connsiteX2" fmla="*/ 757243 w 907051"/>
                    <a:gd name="connsiteY2" fmla="*/ 377739 h 1954748"/>
                    <a:gd name="connsiteX3" fmla="*/ 903017 w 907051"/>
                    <a:gd name="connsiteY3" fmla="*/ 1146365 h 1954748"/>
                    <a:gd name="connsiteX4" fmla="*/ 584965 w 907051"/>
                    <a:gd name="connsiteY4" fmla="*/ 1954748 h 1954748"/>
                    <a:gd name="connsiteX5" fmla="*/ 651226 w 907051"/>
                    <a:gd name="connsiteY5" fmla="*/ 1146365 h 1954748"/>
                    <a:gd name="connsiteX6" fmla="*/ 319921 w 907051"/>
                    <a:gd name="connsiteY6" fmla="*/ 589774 h 1954748"/>
                    <a:gd name="connsiteX7" fmla="*/ 1869 w 907051"/>
                    <a:gd name="connsiteY7" fmla="*/ 483757 h 1954748"/>
                    <a:gd name="connsiteX8" fmla="*/ 200652 w 907051"/>
                    <a:gd name="connsiteY8" fmla="*/ 86191 h 1954748"/>
                    <a:gd name="connsiteX9" fmla="*/ 412686 w 907051"/>
                    <a:gd name="connsiteY9" fmla="*/ 6678 h 195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07051" h="1954748">
                      <a:moveTo>
                        <a:pt x="412686" y="6678"/>
                      </a:moveTo>
                      <a:cubicBezTo>
                        <a:pt x="487782" y="52"/>
                        <a:pt x="593800" y="-15408"/>
                        <a:pt x="651226" y="46435"/>
                      </a:cubicBezTo>
                      <a:cubicBezTo>
                        <a:pt x="708652" y="108278"/>
                        <a:pt x="715278" y="194417"/>
                        <a:pt x="757243" y="377739"/>
                      </a:cubicBezTo>
                      <a:cubicBezTo>
                        <a:pt x="799208" y="561061"/>
                        <a:pt x="931730" y="883530"/>
                        <a:pt x="903017" y="1146365"/>
                      </a:cubicBezTo>
                      <a:cubicBezTo>
                        <a:pt x="874304" y="1409200"/>
                        <a:pt x="626930" y="1954748"/>
                        <a:pt x="584965" y="1954748"/>
                      </a:cubicBezTo>
                      <a:cubicBezTo>
                        <a:pt x="543000" y="1954748"/>
                        <a:pt x="695400" y="1373861"/>
                        <a:pt x="651226" y="1146365"/>
                      </a:cubicBezTo>
                      <a:cubicBezTo>
                        <a:pt x="607052" y="918869"/>
                        <a:pt x="428147" y="700209"/>
                        <a:pt x="319921" y="589774"/>
                      </a:cubicBezTo>
                      <a:cubicBezTo>
                        <a:pt x="211695" y="479339"/>
                        <a:pt x="21747" y="567687"/>
                        <a:pt x="1869" y="483757"/>
                      </a:cubicBezTo>
                      <a:cubicBezTo>
                        <a:pt x="-18009" y="399827"/>
                        <a:pt x="125556" y="165704"/>
                        <a:pt x="200652" y="86191"/>
                      </a:cubicBezTo>
                      <a:cubicBezTo>
                        <a:pt x="275748" y="6678"/>
                        <a:pt x="337590" y="13304"/>
                        <a:pt x="412686" y="6678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7" name="任意多边形: 形状 186"/>
                <p:cNvSpPr/>
                <p:nvPr/>
              </p:nvSpPr>
              <p:spPr>
                <a:xfrm rot="21066788">
                  <a:off x="1123054" y="332209"/>
                  <a:ext cx="608785" cy="1587632"/>
                </a:xfrm>
                <a:custGeom>
                  <a:avLst/>
                  <a:gdLst>
                    <a:gd name="connsiteX0" fmla="*/ 0 w 523157"/>
                    <a:gd name="connsiteY0" fmla="*/ 0 h 1921565"/>
                    <a:gd name="connsiteX1" fmla="*/ 278296 w 523157"/>
                    <a:gd name="connsiteY1" fmla="*/ 212035 h 1921565"/>
                    <a:gd name="connsiteX2" fmla="*/ 450574 w 523157"/>
                    <a:gd name="connsiteY2" fmla="*/ 728869 h 1921565"/>
                    <a:gd name="connsiteX3" fmla="*/ 516835 w 523157"/>
                    <a:gd name="connsiteY3" fmla="*/ 1139687 h 1921565"/>
                    <a:gd name="connsiteX4" fmla="*/ 304800 w 523157"/>
                    <a:gd name="connsiteY4" fmla="*/ 1921565 h 1921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3157" h="1921565">
                      <a:moveTo>
                        <a:pt x="0" y="0"/>
                      </a:moveTo>
                      <a:cubicBezTo>
                        <a:pt x="101600" y="45278"/>
                        <a:pt x="203200" y="90557"/>
                        <a:pt x="278296" y="212035"/>
                      </a:cubicBezTo>
                      <a:cubicBezTo>
                        <a:pt x="353392" y="333513"/>
                        <a:pt x="410818" y="574260"/>
                        <a:pt x="450574" y="728869"/>
                      </a:cubicBezTo>
                      <a:cubicBezTo>
                        <a:pt x="490331" y="883478"/>
                        <a:pt x="541131" y="940904"/>
                        <a:pt x="516835" y="1139687"/>
                      </a:cubicBezTo>
                      <a:cubicBezTo>
                        <a:pt x="492539" y="1338470"/>
                        <a:pt x="398669" y="1630017"/>
                        <a:pt x="304800" y="1921565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8" name="任意多边形: 形状 187"/>
                <p:cNvSpPr/>
                <p:nvPr/>
              </p:nvSpPr>
              <p:spPr>
                <a:xfrm rot="21066788">
                  <a:off x="385124" y="691480"/>
                  <a:ext cx="1074101" cy="1294231"/>
                </a:xfrm>
                <a:custGeom>
                  <a:avLst/>
                  <a:gdLst>
                    <a:gd name="connsiteX0" fmla="*/ 318751 w 1021116"/>
                    <a:gd name="connsiteY0" fmla="*/ 58629 h 1459986"/>
                    <a:gd name="connsiteX1" fmla="*/ 133221 w 1021116"/>
                    <a:gd name="connsiteY1" fmla="*/ 5621 h 1459986"/>
                    <a:gd name="connsiteX2" fmla="*/ 146473 w 1021116"/>
                    <a:gd name="connsiteY2" fmla="*/ 177899 h 1459986"/>
                    <a:gd name="connsiteX3" fmla="*/ 93464 w 1021116"/>
                    <a:gd name="connsiteY3" fmla="*/ 204403 h 1459986"/>
                    <a:gd name="connsiteX4" fmla="*/ 699 w 1021116"/>
                    <a:gd name="connsiteY4" fmla="*/ 283916 h 1459986"/>
                    <a:gd name="connsiteX5" fmla="*/ 146473 w 1021116"/>
                    <a:gd name="connsiteY5" fmla="*/ 403186 h 1459986"/>
                    <a:gd name="connsiteX6" fmla="*/ 80212 w 1021116"/>
                    <a:gd name="connsiteY6" fmla="*/ 641725 h 1459986"/>
                    <a:gd name="connsiteX7" fmla="*/ 424768 w 1021116"/>
                    <a:gd name="connsiteY7" fmla="*/ 654977 h 1459986"/>
                    <a:gd name="connsiteX8" fmla="*/ 729568 w 1021116"/>
                    <a:gd name="connsiteY8" fmla="*/ 641725 h 1459986"/>
                    <a:gd name="connsiteX9" fmla="*/ 901847 w 1021116"/>
                    <a:gd name="connsiteY9" fmla="*/ 1052542 h 1459986"/>
                    <a:gd name="connsiteX10" fmla="*/ 981360 w 1021116"/>
                    <a:gd name="connsiteY10" fmla="*/ 1436855 h 1459986"/>
                    <a:gd name="connsiteX11" fmla="*/ 1021116 w 1021116"/>
                    <a:gd name="connsiteY11" fmla="*/ 1383847 h 1459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21116" h="1459986">
                      <a:moveTo>
                        <a:pt x="318751" y="58629"/>
                      </a:moveTo>
                      <a:cubicBezTo>
                        <a:pt x="240342" y="22186"/>
                        <a:pt x="161934" y="-14257"/>
                        <a:pt x="133221" y="5621"/>
                      </a:cubicBezTo>
                      <a:cubicBezTo>
                        <a:pt x="104508" y="25499"/>
                        <a:pt x="146473" y="177899"/>
                        <a:pt x="146473" y="177899"/>
                      </a:cubicBezTo>
                      <a:cubicBezTo>
                        <a:pt x="139847" y="211029"/>
                        <a:pt x="117760" y="186734"/>
                        <a:pt x="93464" y="204403"/>
                      </a:cubicBezTo>
                      <a:cubicBezTo>
                        <a:pt x="69168" y="222072"/>
                        <a:pt x="-8136" y="250786"/>
                        <a:pt x="699" y="283916"/>
                      </a:cubicBezTo>
                      <a:cubicBezTo>
                        <a:pt x="9534" y="317047"/>
                        <a:pt x="133221" y="343551"/>
                        <a:pt x="146473" y="403186"/>
                      </a:cubicBezTo>
                      <a:cubicBezTo>
                        <a:pt x="159725" y="462821"/>
                        <a:pt x="33830" y="599760"/>
                        <a:pt x="80212" y="641725"/>
                      </a:cubicBezTo>
                      <a:cubicBezTo>
                        <a:pt x="126594" y="683690"/>
                        <a:pt x="316542" y="654977"/>
                        <a:pt x="424768" y="654977"/>
                      </a:cubicBezTo>
                      <a:cubicBezTo>
                        <a:pt x="532994" y="654977"/>
                        <a:pt x="650055" y="575464"/>
                        <a:pt x="729568" y="641725"/>
                      </a:cubicBezTo>
                      <a:cubicBezTo>
                        <a:pt x="809081" y="707986"/>
                        <a:pt x="859882" y="920020"/>
                        <a:pt x="901847" y="1052542"/>
                      </a:cubicBezTo>
                      <a:cubicBezTo>
                        <a:pt x="943812" y="1185064"/>
                        <a:pt x="981360" y="1436855"/>
                        <a:pt x="981360" y="1436855"/>
                      </a:cubicBezTo>
                      <a:cubicBezTo>
                        <a:pt x="1001238" y="1492073"/>
                        <a:pt x="1011177" y="1437960"/>
                        <a:pt x="1021116" y="1383847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9" name="任意多边形: 形状 188"/>
                <p:cNvSpPr/>
                <p:nvPr/>
              </p:nvSpPr>
              <p:spPr>
                <a:xfrm rot="21066788">
                  <a:off x="516358" y="823846"/>
                  <a:ext cx="968618" cy="1082564"/>
                </a:xfrm>
                <a:custGeom>
                  <a:avLst/>
                  <a:gdLst>
                    <a:gd name="connsiteX0" fmla="*/ 0 w 920836"/>
                    <a:gd name="connsiteY0" fmla="*/ 28514 h 1221210"/>
                    <a:gd name="connsiteX1" fmla="*/ 304800 w 920836"/>
                    <a:gd name="connsiteY1" fmla="*/ 15262 h 1221210"/>
                    <a:gd name="connsiteX2" fmla="*/ 569844 w 920836"/>
                    <a:gd name="connsiteY2" fmla="*/ 214045 h 1221210"/>
                    <a:gd name="connsiteX3" fmla="*/ 755374 w 920836"/>
                    <a:gd name="connsiteY3" fmla="*/ 426079 h 1221210"/>
                    <a:gd name="connsiteX4" fmla="*/ 914400 w 920836"/>
                    <a:gd name="connsiteY4" fmla="*/ 850149 h 1221210"/>
                    <a:gd name="connsiteX5" fmla="*/ 874644 w 920836"/>
                    <a:gd name="connsiteY5" fmla="*/ 1221210 h 1221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0836" h="1221210">
                      <a:moveTo>
                        <a:pt x="0" y="28514"/>
                      </a:moveTo>
                      <a:cubicBezTo>
                        <a:pt x="104913" y="6427"/>
                        <a:pt x="209826" y="-15660"/>
                        <a:pt x="304800" y="15262"/>
                      </a:cubicBezTo>
                      <a:cubicBezTo>
                        <a:pt x="399774" y="46184"/>
                        <a:pt x="494748" y="145576"/>
                        <a:pt x="569844" y="214045"/>
                      </a:cubicBezTo>
                      <a:cubicBezTo>
                        <a:pt x="644940" y="282515"/>
                        <a:pt x="697948" y="320062"/>
                        <a:pt x="755374" y="426079"/>
                      </a:cubicBezTo>
                      <a:cubicBezTo>
                        <a:pt x="812800" y="532096"/>
                        <a:pt x="894522" y="717627"/>
                        <a:pt x="914400" y="850149"/>
                      </a:cubicBezTo>
                      <a:cubicBezTo>
                        <a:pt x="934278" y="982671"/>
                        <a:pt x="904461" y="1101940"/>
                        <a:pt x="874644" y="1221210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0" name="任意多边形: 形状 189"/>
                <p:cNvSpPr/>
                <p:nvPr/>
              </p:nvSpPr>
              <p:spPr>
                <a:xfrm rot="21066788">
                  <a:off x="541371" y="1063495"/>
                  <a:ext cx="906089" cy="928063"/>
                </a:xfrm>
                <a:custGeom>
                  <a:avLst/>
                  <a:gdLst>
                    <a:gd name="connsiteX0" fmla="*/ 0 w 861392"/>
                    <a:gd name="connsiteY0" fmla="*/ 0 h 1046922"/>
                    <a:gd name="connsiteX1" fmla="*/ 397566 w 861392"/>
                    <a:gd name="connsiteY1" fmla="*/ 66261 h 1046922"/>
                    <a:gd name="connsiteX2" fmla="*/ 622853 w 861392"/>
                    <a:gd name="connsiteY2" fmla="*/ 92765 h 1046922"/>
                    <a:gd name="connsiteX3" fmla="*/ 768626 w 861392"/>
                    <a:gd name="connsiteY3" fmla="*/ 318052 h 1046922"/>
                    <a:gd name="connsiteX4" fmla="*/ 861392 w 861392"/>
                    <a:gd name="connsiteY4" fmla="*/ 1046922 h 1046922"/>
                    <a:gd name="connsiteX5" fmla="*/ 861392 w 861392"/>
                    <a:gd name="connsiteY5" fmla="*/ 1046922 h 1046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61392" h="1046922">
                      <a:moveTo>
                        <a:pt x="0" y="0"/>
                      </a:moveTo>
                      <a:lnTo>
                        <a:pt x="397566" y="66261"/>
                      </a:lnTo>
                      <a:cubicBezTo>
                        <a:pt x="501375" y="81722"/>
                        <a:pt x="561010" y="50800"/>
                        <a:pt x="622853" y="92765"/>
                      </a:cubicBezTo>
                      <a:cubicBezTo>
                        <a:pt x="684696" y="134730"/>
                        <a:pt x="728870" y="159026"/>
                        <a:pt x="768626" y="318052"/>
                      </a:cubicBezTo>
                      <a:cubicBezTo>
                        <a:pt x="808383" y="477078"/>
                        <a:pt x="861392" y="1046922"/>
                        <a:pt x="861392" y="1046922"/>
                      </a:cubicBezTo>
                      <a:lnTo>
                        <a:pt x="861392" y="1046922"/>
                      </a:ln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1" name="任意多边形: 形状 190"/>
                <p:cNvSpPr/>
                <p:nvPr/>
              </p:nvSpPr>
              <p:spPr>
                <a:xfrm rot="21350230">
                  <a:off x="530162" y="1289668"/>
                  <a:ext cx="930929" cy="625234"/>
                </a:xfrm>
                <a:custGeom>
                  <a:avLst/>
                  <a:gdLst>
                    <a:gd name="connsiteX0" fmla="*/ 0 w 1033670"/>
                    <a:gd name="connsiteY0" fmla="*/ 15404 h 823787"/>
                    <a:gd name="connsiteX1" fmla="*/ 530087 w 1033670"/>
                    <a:gd name="connsiteY1" fmla="*/ 108170 h 823787"/>
                    <a:gd name="connsiteX2" fmla="*/ 1033670 w 1033670"/>
                    <a:gd name="connsiteY2" fmla="*/ 823787 h 823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3670" h="823787">
                      <a:moveTo>
                        <a:pt x="0" y="15404"/>
                      </a:moveTo>
                      <a:cubicBezTo>
                        <a:pt x="178904" y="-5579"/>
                        <a:pt x="357809" y="-26561"/>
                        <a:pt x="530087" y="108170"/>
                      </a:cubicBezTo>
                      <a:cubicBezTo>
                        <a:pt x="702365" y="242901"/>
                        <a:pt x="868017" y="533344"/>
                        <a:pt x="1033670" y="823787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2" name="任意多边形: 形状 191"/>
                <p:cNvSpPr/>
                <p:nvPr/>
              </p:nvSpPr>
              <p:spPr>
                <a:xfrm rot="673953">
                  <a:off x="280579" y="1985168"/>
                  <a:ext cx="1195205" cy="657491"/>
                </a:xfrm>
                <a:custGeom>
                  <a:avLst/>
                  <a:gdLst>
                    <a:gd name="connsiteX0" fmla="*/ 0 w 1245705"/>
                    <a:gd name="connsiteY0" fmla="*/ 755374 h 755374"/>
                    <a:gd name="connsiteX1" fmla="*/ 808383 w 1245705"/>
                    <a:gd name="connsiteY1" fmla="*/ 583096 h 755374"/>
                    <a:gd name="connsiteX2" fmla="*/ 1245705 w 1245705"/>
                    <a:gd name="connsiteY2" fmla="*/ 0 h 755374"/>
                    <a:gd name="connsiteX3" fmla="*/ 1245705 w 1245705"/>
                    <a:gd name="connsiteY3" fmla="*/ 0 h 755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5705" h="755374">
                      <a:moveTo>
                        <a:pt x="0" y="755374"/>
                      </a:moveTo>
                      <a:cubicBezTo>
                        <a:pt x="300383" y="732183"/>
                        <a:pt x="600766" y="708992"/>
                        <a:pt x="808383" y="583096"/>
                      </a:cubicBezTo>
                      <a:cubicBezTo>
                        <a:pt x="1016001" y="457200"/>
                        <a:pt x="1245705" y="0"/>
                        <a:pt x="1245705" y="0"/>
                      </a:cubicBezTo>
                      <a:lnTo>
                        <a:pt x="1245705" y="0"/>
                      </a:ln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3" name="任意多边形: 形状 192"/>
                <p:cNvSpPr/>
                <p:nvPr/>
              </p:nvSpPr>
              <p:spPr>
                <a:xfrm rot="316119">
                  <a:off x="150491" y="1914266"/>
                  <a:ext cx="1305886" cy="669025"/>
                </a:xfrm>
                <a:custGeom>
                  <a:avLst/>
                  <a:gdLst>
                    <a:gd name="connsiteX0" fmla="*/ 102105 w 1268297"/>
                    <a:gd name="connsiteY0" fmla="*/ 781878 h 781878"/>
                    <a:gd name="connsiteX1" fmla="*/ 115357 w 1268297"/>
                    <a:gd name="connsiteY1" fmla="*/ 278296 h 781878"/>
                    <a:gd name="connsiteX2" fmla="*/ 1268297 w 1268297"/>
                    <a:gd name="connsiteY2" fmla="*/ 0 h 781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68297" h="781878">
                      <a:moveTo>
                        <a:pt x="102105" y="781878"/>
                      </a:moveTo>
                      <a:cubicBezTo>
                        <a:pt x="11548" y="595243"/>
                        <a:pt x="-79008" y="408609"/>
                        <a:pt x="115357" y="278296"/>
                      </a:cubicBezTo>
                      <a:cubicBezTo>
                        <a:pt x="309722" y="147983"/>
                        <a:pt x="789009" y="73991"/>
                        <a:pt x="1268297" y="0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4" name="任意多边形: 形状 193"/>
                <p:cNvSpPr/>
                <p:nvPr/>
              </p:nvSpPr>
              <p:spPr>
                <a:xfrm rot="316119">
                  <a:off x="319163" y="2057577"/>
                  <a:ext cx="1223600" cy="719743"/>
                </a:xfrm>
                <a:custGeom>
                  <a:avLst/>
                  <a:gdLst>
                    <a:gd name="connsiteX0" fmla="*/ 239475 w 1180380"/>
                    <a:gd name="connsiteY0" fmla="*/ 728870 h 981396"/>
                    <a:gd name="connsiteX1" fmla="*/ 936 w 1180380"/>
                    <a:gd name="connsiteY1" fmla="*/ 874643 h 981396"/>
                    <a:gd name="connsiteX2" fmla="*/ 173214 w 1180380"/>
                    <a:gd name="connsiteY2" fmla="*/ 980661 h 981396"/>
                    <a:gd name="connsiteX3" fmla="*/ 570780 w 1180380"/>
                    <a:gd name="connsiteY3" fmla="*/ 821635 h 981396"/>
                    <a:gd name="connsiteX4" fmla="*/ 994849 w 1180380"/>
                    <a:gd name="connsiteY4" fmla="*/ 742122 h 981396"/>
                    <a:gd name="connsiteX5" fmla="*/ 1180380 w 1180380"/>
                    <a:gd name="connsiteY5" fmla="*/ 0 h 981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80380" h="981396">
                      <a:moveTo>
                        <a:pt x="239475" y="728870"/>
                      </a:moveTo>
                      <a:cubicBezTo>
                        <a:pt x="125727" y="780774"/>
                        <a:pt x="11980" y="832678"/>
                        <a:pt x="936" y="874643"/>
                      </a:cubicBezTo>
                      <a:cubicBezTo>
                        <a:pt x="-10108" y="916608"/>
                        <a:pt x="78240" y="989496"/>
                        <a:pt x="173214" y="980661"/>
                      </a:cubicBezTo>
                      <a:cubicBezTo>
                        <a:pt x="268188" y="971826"/>
                        <a:pt x="433841" y="861392"/>
                        <a:pt x="570780" y="821635"/>
                      </a:cubicBezTo>
                      <a:cubicBezTo>
                        <a:pt x="707719" y="781879"/>
                        <a:pt x="893249" y="879061"/>
                        <a:pt x="994849" y="742122"/>
                      </a:cubicBezTo>
                      <a:cubicBezTo>
                        <a:pt x="1096449" y="605183"/>
                        <a:pt x="1138414" y="302591"/>
                        <a:pt x="1180380" y="0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95" name="任意多边形: 形状 194"/>
                <p:cNvSpPr/>
                <p:nvPr/>
              </p:nvSpPr>
              <p:spPr>
                <a:xfrm rot="316119">
                  <a:off x="456445" y="2042128"/>
                  <a:ext cx="1191635" cy="980531"/>
                </a:xfrm>
                <a:custGeom>
                  <a:avLst/>
                  <a:gdLst>
                    <a:gd name="connsiteX0" fmla="*/ 75229 w 1241985"/>
                    <a:gd name="connsiteY0" fmla="*/ 861391 h 1126507"/>
                    <a:gd name="connsiteX1" fmla="*/ 22220 w 1241985"/>
                    <a:gd name="connsiteY1" fmla="*/ 914400 h 1126507"/>
                    <a:gd name="connsiteX2" fmla="*/ 8968 w 1241985"/>
                    <a:gd name="connsiteY2" fmla="*/ 1046921 h 1126507"/>
                    <a:gd name="connsiteX3" fmla="*/ 154742 w 1241985"/>
                    <a:gd name="connsiteY3" fmla="*/ 1126435 h 1126507"/>
                    <a:gd name="connsiteX4" fmla="*/ 313768 w 1241985"/>
                    <a:gd name="connsiteY4" fmla="*/ 1060174 h 1126507"/>
                    <a:gd name="connsiteX5" fmla="*/ 830603 w 1241985"/>
                    <a:gd name="connsiteY5" fmla="*/ 1007165 h 1126507"/>
                    <a:gd name="connsiteX6" fmla="*/ 1201664 w 1241985"/>
                    <a:gd name="connsiteY6" fmla="*/ 755374 h 1126507"/>
                    <a:gd name="connsiteX7" fmla="*/ 1214916 w 1241985"/>
                    <a:gd name="connsiteY7" fmla="*/ 0 h 11265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41985" h="1126507">
                      <a:moveTo>
                        <a:pt x="75229" y="861391"/>
                      </a:moveTo>
                      <a:cubicBezTo>
                        <a:pt x="54246" y="872434"/>
                        <a:pt x="33263" y="883478"/>
                        <a:pt x="22220" y="914400"/>
                      </a:cubicBezTo>
                      <a:cubicBezTo>
                        <a:pt x="11177" y="945322"/>
                        <a:pt x="-13119" y="1011582"/>
                        <a:pt x="8968" y="1046921"/>
                      </a:cubicBezTo>
                      <a:cubicBezTo>
                        <a:pt x="31055" y="1082260"/>
                        <a:pt x="103942" y="1124226"/>
                        <a:pt x="154742" y="1126435"/>
                      </a:cubicBezTo>
                      <a:cubicBezTo>
                        <a:pt x="205542" y="1128644"/>
                        <a:pt x="201125" y="1080052"/>
                        <a:pt x="313768" y="1060174"/>
                      </a:cubicBezTo>
                      <a:cubicBezTo>
                        <a:pt x="426411" y="1040296"/>
                        <a:pt x="682620" y="1057965"/>
                        <a:pt x="830603" y="1007165"/>
                      </a:cubicBezTo>
                      <a:cubicBezTo>
                        <a:pt x="978586" y="956365"/>
                        <a:pt x="1137612" y="923235"/>
                        <a:pt x="1201664" y="755374"/>
                      </a:cubicBezTo>
                      <a:cubicBezTo>
                        <a:pt x="1265716" y="587513"/>
                        <a:pt x="1240316" y="293756"/>
                        <a:pt x="1214916" y="0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196" name="组合 195"/>
                <p:cNvGrpSpPr/>
                <p:nvPr/>
              </p:nvGrpSpPr>
              <p:grpSpPr>
                <a:xfrm rot="501345">
                  <a:off x="1586223" y="2143146"/>
                  <a:ext cx="1397444" cy="1046015"/>
                  <a:chOff x="5212107" y="3909391"/>
                  <a:chExt cx="1931192" cy="1445537"/>
                </a:xfrm>
                <a:grpFill/>
              </p:grpSpPr>
              <p:sp>
                <p:nvSpPr>
                  <p:cNvPr id="227" name="任意多边形: 形状 226"/>
                  <p:cNvSpPr/>
                  <p:nvPr/>
                </p:nvSpPr>
                <p:spPr>
                  <a:xfrm>
                    <a:off x="5526157" y="3909391"/>
                    <a:ext cx="1617142" cy="810917"/>
                  </a:xfrm>
                  <a:custGeom>
                    <a:avLst/>
                    <a:gdLst>
                      <a:gd name="connsiteX0" fmla="*/ 0 w 1553495"/>
                      <a:gd name="connsiteY0" fmla="*/ 0 h 675861"/>
                      <a:gd name="connsiteX1" fmla="*/ 914400 w 1553495"/>
                      <a:gd name="connsiteY1" fmla="*/ 53009 h 675861"/>
                      <a:gd name="connsiteX2" fmla="*/ 1417982 w 1553495"/>
                      <a:gd name="connsiteY2" fmla="*/ 291548 h 675861"/>
                      <a:gd name="connsiteX3" fmla="*/ 1550504 w 1553495"/>
                      <a:gd name="connsiteY3" fmla="*/ 543339 h 675861"/>
                      <a:gd name="connsiteX4" fmla="*/ 1497495 w 1553495"/>
                      <a:gd name="connsiteY4" fmla="*/ 675861 h 675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3495" h="675861">
                        <a:moveTo>
                          <a:pt x="0" y="0"/>
                        </a:moveTo>
                        <a:cubicBezTo>
                          <a:pt x="339035" y="2209"/>
                          <a:pt x="678070" y="4418"/>
                          <a:pt x="914400" y="53009"/>
                        </a:cubicBezTo>
                        <a:cubicBezTo>
                          <a:pt x="1150730" y="101600"/>
                          <a:pt x="1311965" y="209826"/>
                          <a:pt x="1417982" y="291548"/>
                        </a:cubicBezTo>
                        <a:cubicBezTo>
                          <a:pt x="1523999" y="373270"/>
                          <a:pt x="1537252" y="479287"/>
                          <a:pt x="1550504" y="543339"/>
                        </a:cubicBezTo>
                        <a:cubicBezTo>
                          <a:pt x="1563756" y="607391"/>
                          <a:pt x="1530625" y="641626"/>
                          <a:pt x="1497495" y="675861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8" name="任意多边形: 形状 227"/>
                  <p:cNvSpPr/>
                  <p:nvPr/>
                </p:nvSpPr>
                <p:spPr>
                  <a:xfrm>
                    <a:off x="5353878" y="3984305"/>
                    <a:ext cx="1752635" cy="918999"/>
                  </a:xfrm>
                  <a:custGeom>
                    <a:avLst/>
                    <a:gdLst>
                      <a:gd name="connsiteX0" fmla="*/ 0 w 1752635"/>
                      <a:gd name="connsiteY0" fmla="*/ 17852 h 918999"/>
                      <a:gd name="connsiteX1" fmla="*/ 874644 w 1752635"/>
                      <a:gd name="connsiteY1" fmla="*/ 17852 h 918999"/>
                      <a:gd name="connsiteX2" fmla="*/ 1325218 w 1752635"/>
                      <a:gd name="connsiteY2" fmla="*/ 203382 h 918999"/>
                      <a:gd name="connsiteX3" fmla="*/ 1683026 w 1752635"/>
                      <a:gd name="connsiteY3" fmla="*/ 600947 h 918999"/>
                      <a:gd name="connsiteX4" fmla="*/ 1749287 w 1752635"/>
                      <a:gd name="connsiteY4" fmla="*/ 865991 h 918999"/>
                      <a:gd name="connsiteX5" fmla="*/ 1630018 w 1752635"/>
                      <a:gd name="connsiteY5" fmla="*/ 918999 h 9189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52635" h="918999">
                        <a:moveTo>
                          <a:pt x="0" y="17852"/>
                        </a:moveTo>
                        <a:cubicBezTo>
                          <a:pt x="326887" y="2391"/>
                          <a:pt x="653774" y="-13070"/>
                          <a:pt x="874644" y="17852"/>
                        </a:cubicBezTo>
                        <a:cubicBezTo>
                          <a:pt x="1095514" y="48774"/>
                          <a:pt x="1190488" y="106199"/>
                          <a:pt x="1325218" y="203382"/>
                        </a:cubicBezTo>
                        <a:cubicBezTo>
                          <a:pt x="1459948" y="300565"/>
                          <a:pt x="1612348" y="490512"/>
                          <a:pt x="1683026" y="600947"/>
                        </a:cubicBezTo>
                        <a:cubicBezTo>
                          <a:pt x="1753704" y="711382"/>
                          <a:pt x="1758122" y="812982"/>
                          <a:pt x="1749287" y="865991"/>
                        </a:cubicBezTo>
                        <a:cubicBezTo>
                          <a:pt x="1740452" y="919000"/>
                          <a:pt x="1685235" y="918999"/>
                          <a:pt x="1630018" y="918999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9" name="任意多边形: 形状 228"/>
                  <p:cNvSpPr/>
                  <p:nvPr/>
                </p:nvSpPr>
                <p:spPr>
                  <a:xfrm>
                    <a:off x="5212107" y="4028661"/>
                    <a:ext cx="1813268" cy="1326267"/>
                  </a:xfrm>
                  <a:custGeom>
                    <a:avLst/>
                    <a:gdLst>
                      <a:gd name="connsiteX0" fmla="*/ 128519 w 1813268"/>
                      <a:gd name="connsiteY0" fmla="*/ 0 h 1326267"/>
                      <a:gd name="connsiteX1" fmla="*/ 883893 w 1813268"/>
                      <a:gd name="connsiteY1" fmla="*/ 53009 h 1326267"/>
                      <a:gd name="connsiteX2" fmla="*/ 1321215 w 1813268"/>
                      <a:gd name="connsiteY2" fmla="*/ 212035 h 1326267"/>
                      <a:gd name="connsiteX3" fmla="*/ 1639267 w 1813268"/>
                      <a:gd name="connsiteY3" fmla="*/ 569843 h 1326267"/>
                      <a:gd name="connsiteX4" fmla="*/ 1811545 w 1813268"/>
                      <a:gd name="connsiteY4" fmla="*/ 940904 h 1326267"/>
                      <a:gd name="connsiteX5" fmla="*/ 1718780 w 1813268"/>
                      <a:gd name="connsiteY5" fmla="*/ 1258956 h 1326267"/>
                      <a:gd name="connsiteX6" fmla="*/ 1573006 w 1813268"/>
                      <a:gd name="connsiteY6" fmla="*/ 1245704 h 1326267"/>
                      <a:gd name="connsiteX7" fmla="*/ 1162189 w 1813268"/>
                      <a:gd name="connsiteY7" fmla="*/ 410817 h 1326267"/>
                      <a:gd name="connsiteX8" fmla="*/ 102015 w 1813268"/>
                      <a:gd name="connsiteY8" fmla="*/ 53009 h 1326267"/>
                      <a:gd name="connsiteX9" fmla="*/ 102015 w 1813268"/>
                      <a:gd name="connsiteY9" fmla="*/ 66261 h 1326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13268" h="1326267">
                        <a:moveTo>
                          <a:pt x="128519" y="0"/>
                        </a:moveTo>
                        <a:cubicBezTo>
                          <a:pt x="406814" y="8835"/>
                          <a:pt x="685110" y="17670"/>
                          <a:pt x="883893" y="53009"/>
                        </a:cubicBezTo>
                        <a:cubicBezTo>
                          <a:pt x="1082676" y="88348"/>
                          <a:pt x="1195319" y="125896"/>
                          <a:pt x="1321215" y="212035"/>
                        </a:cubicBezTo>
                        <a:cubicBezTo>
                          <a:pt x="1447111" y="298174"/>
                          <a:pt x="1557545" y="448365"/>
                          <a:pt x="1639267" y="569843"/>
                        </a:cubicBezTo>
                        <a:cubicBezTo>
                          <a:pt x="1720989" y="691321"/>
                          <a:pt x="1798293" y="826052"/>
                          <a:pt x="1811545" y="940904"/>
                        </a:cubicBezTo>
                        <a:cubicBezTo>
                          <a:pt x="1824797" y="1055756"/>
                          <a:pt x="1758536" y="1208156"/>
                          <a:pt x="1718780" y="1258956"/>
                        </a:cubicBezTo>
                        <a:cubicBezTo>
                          <a:pt x="1679024" y="1309756"/>
                          <a:pt x="1665771" y="1387060"/>
                          <a:pt x="1573006" y="1245704"/>
                        </a:cubicBezTo>
                        <a:cubicBezTo>
                          <a:pt x="1480241" y="1104348"/>
                          <a:pt x="1407354" y="609599"/>
                          <a:pt x="1162189" y="410817"/>
                        </a:cubicBezTo>
                        <a:cubicBezTo>
                          <a:pt x="917024" y="212035"/>
                          <a:pt x="278711" y="110435"/>
                          <a:pt x="102015" y="53009"/>
                        </a:cubicBezTo>
                        <a:cubicBezTo>
                          <a:pt x="-74681" y="-4417"/>
                          <a:pt x="13667" y="30922"/>
                          <a:pt x="102015" y="66261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0" name="任意多边形: 形状 229"/>
                  <p:cNvSpPr/>
                  <p:nvPr/>
                </p:nvSpPr>
                <p:spPr>
                  <a:xfrm>
                    <a:off x="5261113" y="4055165"/>
                    <a:ext cx="1550504" cy="1285461"/>
                  </a:xfrm>
                  <a:custGeom>
                    <a:avLst/>
                    <a:gdLst>
                      <a:gd name="connsiteX0" fmla="*/ 0 w 1550504"/>
                      <a:gd name="connsiteY0" fmla="*/ 0 h 1285461"/>
                      <a:gd name="connsiteX1" fmla="*/ 304800 w 1550504"/>
                      <a:gd name="connsiteY1" fmla="*/ 225287 h 1285461"/>
                      <a:gd name="connsiteX2" fmla="*/ 530087 w 1550504"/>
                      <a:gd name="connsiteY2" fmla="*/ 583096 h 1285461"/>
                      <a:gd name="connsiteX3" fmla="*/ 1073426 w 1550504"/>
                      <a:gd name="connsiteY3" fmla="*/ 689113 h 1285461"/>
                      <a:gd name="connsiteX4" fmla="*/ 1258957 w 1550504"/>
                      <a:gd name="connsiteY4" fmla="*/ 1046922 h 1285461"/>
                      <a:gd name="connsiteX5" fmla="*/ 1550504 w 1550504"/>
                      <a:gd name="connsiteY5" fmla="*/ 1285461 h 1285461"/>
                      <a:gd name="connsiteX6" fmla="*/ 1550504 w 1550504"/>
                      <a:gd name="connsiteY6" fmla="*/ 1285461 h 12854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50504" h="1285461">
                        <a:moveTo>
                          <a:pt x="0" y="0"/>
                        </a:moveTo>
                        <a:cubicBezTo>
                          <a:pt x="108226" y="64052"/>
                          <a:pt x="216452" y="128104"/>
                          <a:pt x="304800" y="225287"/>
                        </a:cubicBezTo>
                        <a:cubicBezTo>
                          <a:pt x="393148" y="322470"/>
                          <a:pt x="401983" y="505792"/>
                          <a:pt x="530087" y="583096"/>
                        </a:cubicBezTo>
                        <a:cubicBezTo>
                          <a:pt x="658191" y="660400"/>
                          <a:pt x="951948" y="611809"/>
                          <a:pt x="1073426" y="689113"/>
                        </a:cubicBezTo>
                        <a:cubicBezTo>
                          <a:pt x="1194904" y="766417"/>
                          <a:pt x="1179444" y="947531"/>
                          <a:pt x="1258957" y="1046922"/>
                        </a:cubicBezTo>
                        <a:cubicBezTo>
                          <a:pt x="1338470" y="1146313"/>
                          <a:pt x="1550504" y="1285461"/>
                          <a:pt x="1550504" y="1285461"/>
                        </a:cubicBezTo>
                        <a:lnTo>
                          <a:pt x="1550504" y="1285461"/>
                        </a:ln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97" name="任意多边形: 形状 196"/>
                <p:cNvSpPr/>
                <p:nvPr/>
              </p:nvSpPr>
              <p:spPr>
                <a:xfrm rot="822602">
                  <a:off x="1559930" y="2283095"/>
                  <a:ext cx="583339" cy="823577"/>
                </a:xfrm>
                <a:custGeom>
                  <a:avLst/>
                  <a:gdLst>
                    <a:gd name="connsiteX0" fmla="*/ 0 w 738570"/>
                    <a:gd name="connsiteY0" fmla="*/ 0 h 993913"/>
                    <a:gd name="connsiteX1" fmla="*/ 344557 w 738570"/>
                    <a:gd name="connsiteY1" fmla="*/ 291547 h 993913"/>
                    <a:gd name="connsiteX2" fmla="*/ 689113 w 738570"/>
                    <a:gd name="connsiteY2" fmla="*/ 609600 h 993913"/>
                    <a:gd name="connsiteX3" fmla="*/ 728870 w 738570"/>
                    <a:gd name="connsiteY3" fmla="*/ 993913 h 99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8570" h="993913">
                      <a:moveTo>
                        <a:pt x="0" y="0"/>
                      </a:moveTo>
                      <a:cubicBezTo>
                        <a:pt x="114852" y="94973"/>
                        <a:pt x="229705" y="189947"/>
                        <a:pt x="344557" y="291547"/>
                      </a:cubicBezTo>
                      <a:cubicBezTo>
                        <a:pt x="459409" y="393147"/>
                        <a:pt x="625061" y="492539"/>
                        <a:pt x="689113" y="609600"/>
                      </a:cubicBezTo>
                      <a:cubicBezTo>
                        <a:pt x="753165" y="726661"/>
                        <a:pt x="741017" y="860287"/>
                        <a:pt x="728870" y="993913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8" name="任意多边形: 形状 197"/>
                <p:cNvSpPr/>
                <p:nvPr/>
              </p:nvSpPr>
              <p:spPr>
                <a:xfrm rot="316119">
                  <a:off x="2091998" y="2698920"/>
                  <a:ext cx="55356" cy="277819"/>
                </a:xfrm>
                <a:custGeom>
                  <a:avLst/>
                  <a:gdLst>
                    <a:gd name="connsiteX0" fmla="*/ 69471 w 69471"/>
                    <a:gd name="connsiteY0" fmla="*/ 0 h 348656"/>
                    <a:gd name="connsiteX1" fmla="*/ 3210 w 69471"/>
                    <a:gd name="connsiteY1" fmla="*/ 318052 h 348656"/>
                    <a:gd name="connsiteX2" fmla="*/ 16462 w 69471"/>
                    <a:gd name="connsiteY2" fmla="*/ 318052 h 348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9471" h="348656">
                      <a:moveTo>
                        <a:pt x="69471" y="0"/>
                      </a:moveTo>
                      <a:cubicBezTo>
                        <a:pt x="41862" y="132521"/>
                        <a:pt x="12045" y="265043"/>
                        <a:pt x="3210" y="318052"/>
                      </a:cubicBezTo>
                      <a:cubicBezTo>
                        <a:pt x="-5625" y="371061"/>
                        <a:pt x="5418" y="344556"/>
                        <a:pt x="16462" y="318052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9" name="任意多边形: 形状 198"/>
                <p:cNvSpPr/>
                <p:nvPr/>
              </p:nvSpPr>
              <p:spPr>
                <a:xfrm rot="316119">
                  <a:off x="2054707" y="2709595"/>
                  <a:ext cx="124284" cy="434159"/>
                </a:xfrm>
                <a:custGeom>
                  <a:avLst/>
                  <a:gdLst>
                    <a:gd name="connsiteX0" fmla="*/ 145773 w 155974"/>
                    <a:gd name="connsiteY0" fmla="*/ 0 h 544859"/>
                    <a:gd name="connsiteX1" fmla="*/ 145773 w 155974"/>
                    <a:gd name="connsiteY1" fmla="*/ 185530 h 544859"/>
                    <a:gd name="connsiteX2" fmla="*/ 39756 w 155974"/>
                    <a:gd name="connsiteY2" fmla="*/ 490330 h 544859"/>
                    <a:gd name="connsiteX3" fmla="*/ 0 w 155974"/>
                    <a:gd name="connsiteY3" fmla="*/ 543339 h 544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5974" h="544859">
                      <a:moveTo>
                        <a:pt x="145773" y="0"/>
                      </a:moveTo>
                      <a:cubicBezTo>
                        <a:pt x="154607" y="51904"/>
                        <a:pt x="163442" y="103809"/>
                        <a:pt x="145773" y="185530"/>
                      </a:cubicBezTo>
                      <a:cubicBezTo>
                        <a:pt x="128104" y="267251"/>
                        <a:pt x="39756" y="490330"/>
                        <a:pt x="39756" y="490330"/>
                      </a:cubicBezTo>
                      <a:cubicBezTo>
                        <a:pt x="15460" y="549965"/>
                        <a:pt x="7730" y="546652"/>
                        <a:pt x="0" y="543339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0" name="任意多边形: 形状 199"/>
                <p:cNvSpPr/>
                <p:nvPr/>
              </p:nvSpPr>
              <p:spPr>
                <a:xfrm rot="316119">
                  <a:off x="2143950" y="2761637"/>
                  <a:ext cx="253434" cy="240436"/>
                </a:xfrm>
                <a:custGeom>
                  <a:avLst/>
                  <a:gdLst>
                    <a:gd name="connsiteX0" fmla="*/ 331304 w 331304"/>
                    <a:gd name="connsiteY0" fmla="*/ 0 h 243548"/>
                    <a:gd name="connsiteX1" fmla="*/ 238539 w 331304"/>
                    <a:gd name="connsiteY1" fmla="*/ 212035 h 243548"/>
                    <a:gd name="connsiteX2" fmla="*/ 0 w 331304"/>
                    <a:gd name="connsiteY2" fmla="*/ 238539 h 243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1304" h="243548">
                      <a:moveTo>
                        <a:pt x="331304" y="0"/>
                      </a:moveTo>
                      <a:cubicBezTo>
                        <a:pt x="312530" y="86139"/>
                        <a:pt x="293756" y="172279"/>
                        <a:pt x="238539" y="212035"/>
                      </a:cubicBezTo>
                      <a:cubicBezTo>
                        <a:pt x="183322" y="251792"/>
                        <a:pt x="91661" y="245165"/>
                        <a:pt x="0" y="238539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1" name="任意多边形: 形状 200"/>
                <p:cNvSpPr/>
                <p:nvPr/>
              </p:nvSpPr>
              <p:spPr>
                <a:xfrm rot="316119">
                  <a:off x="578300" y="2597286"/>
                  <a:ext cx="1090060" cy="678052"/>
                </a:xfrm>
                <a:custGeom>
                  <a:avLst/>
                  <a:gdLst>
                    <a:gd name="connsiteX0" fmla="*/ 256217 w 1368000"/>
                    <a:gd name="connsiteY0" fmla="*/ 477078 h 850939"/>
                    <a:gd name="connsiteX1" fmla="*/ 110443 w 1368000"/>
                    <a:gd name="connsiteY1" fmla="*/ 728869 h 850939"/>
                    <a:gd name="connsiteX2" fmla="*/ 30930 w 1368000"/>
                    <a:gd name="connsiteY2" fmla="*/ 742121 h 850939"/>
                    <a:gd name="connsiteX3" fmla="*/ 17678 w 1368000"/>
                    <a:gd name="connsiteY3" fmla="*/ 821634 h 850939"/>
                    <a:gd name="connsiteX4" fmla="*/ 269469 w 1368000"/>
                    <a:gd name="connsiteY4" fmla="*/ 795130 h 850939"/>
                    <a:gd name="connsiteX5" fmla="*/ 614025 w 1368000"/>
                    <a:gd name="connsiteY5" fmla="*/ 689113 h 850939"/>
                    <a:gd name="connsiteX6" fmla="*/ 733295 w 1368000"/>
                    <a:gd name="connsiteY6" fmla="*/ 424069 h 850939"/>
                    <a:gd name="connsiteX7" fmla="*/ 640530 w 1368000"/>
                    <a:gd name="connsiteY7" fmla="*/ 662608 h 850939"/>
                    <a:gd name="connsiteX8" fmla="*/ 733295 w 1368000"/>
                    <a:gd name="connsiteY8" fmla="*/ 848139 h 850939"/>
                    <a:gd name="connsiteX9" fmla="*/ 852564 w 1368000"/>
                    <a:gd name="connsiteY9" fmla="*/ 768626 h 850939"/>
                    <a:gd name="connsiteX10" fmla="*/ 1038095 w 1368000"/>
                    <a:gd name="connsiteY10" fmla="*/ 689113 h 850939"/>
                    <a:gd name="connsiteX11" fmla="*/ 1329643 w 1368000"/>
                    <a:gd name="connsiteY11" fmla="*/ 742121 h 850939"/>
                    <a:gd name="connsiteX12" fmla="*/ 1356147 w 1368000"/>
                    <a:gd name="connsiteY12" fmla="*/ 569843 h 850939"/>
                    <a:gd name="connsiteX13" fmla="*/ 1250130 w 1368000"/>
                    <a:gd name="connsiteY13" fmla="*/ 437321 h 850939"/>
                    <a:gd name="connsiteX14" fmla="*/ 1263382 w 1368000"/>
                    <a:gd name="connsiteY14" fmla="*/ 0 h 85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368000" h="850939">
                      <a:moveTo>
                        <a:pt x="256217" y="477078"/>
                      </a:moveTo>
                      <a:cubicBezTo>
                        <a:pt x="202104" y="580886"/>
                        <a:pt x="147991" y="684695"/>
                        <a:pt x="110443" y="728869"/>
                      </a:cubicBezTo>
                      <a:cubicBezTo>
                        <a:pt x="72895" y="773043"/>
                        <a:pt x="46391" y="726660"/>
                        <a:pt x="30930" y="742121"/>
                      </a:cubicBezTo>
                      <a:cubicBezTo>
                        <a:pt x="15469" y="757582"/>
                        <a:pt x="-22079" y="812799"/>
                        <a:pt x="17678" y="821634"/>
                      </a:cubicBezTo>
                      <a:cubicBezTo>
                        <a:pt x="57434" y="830469"/>
                        <a:pt x="170078" y="817217"/>
                        <a:pt x="269469" y="795130"/>
                      </a:cubicBezTo>
                      <a:cubicBezTo>
                        <a:pt x="368860" y="773043"/>
                        <a:pt x="536721" y="750957"/>
                        <a:pt x="614025" y="689113"/>
                      </a:cubicBezTo>
                      <a:cubicBezTo>
                        <a:pt x="691329" y="627269"/>
                        <a:pt x="728878" y="428486"/>
                        <a:pt x="733295" y="424069"/>
                      </a:cubicBezTo>
                      <a:cubicBezTo>
                        <a:pt x="737712" y="419652"/>
                        <a:pt x="640530" y="591930"/>
                        <a:pt x="640530" y="662608"/>
                      </a:cubicBezTo>
                      <a:cubicBezTo>
                        <a:pt x="640530" y="733286"/>
                        <a:pt x="697956" y="830469"/>
                        <a:pt x="733295" y="848139"/>
                      </a:cubicBezTo>
                      <a:cubicBezTo>
                        <a:pt x="768634" y="865809"/>
                        <a:pt x="801764" y="795130"/>
                        <a:pt x="852564" y="768626"/>
                      </a:cubicBezTo>
                      <a:cubicBezTo>
                        <a:pt x="903364" y="742122"/>
                        <a:pt x="958582" y="693530"/>
                        <a:pt x="1038095" y="689113"/>
                      </a:cubicBezTo>
                      <a:cubicBezTo>
                        <a:pt x="1117608" y="684696"/>
                        <a:pt x="1276634" y="761999"/>
                        <a:pt x="1329643" y="742121"/>
                      </a:cubicBezTo>
                      <a:cubicBezTo>
                        <a:pt x="1382652" y="722243"/>
                        <a:pt x="1369399" y="620643"/>
                        <a:pt x="1356147" y="569843"/>
                      </a:cubicBezTo>
                      <a:cubicBezTo>
                        <a:pt x="1342895" y="519043"/>
                        <a:pt x="1265591" y="532295"/>
                        <a:pt x="1250130" y="437321"/>
                      </a:cubicBezTo>
                      <a:cubicBezTo>
                        <a:pt x="1234669" y="342347"/>
                        <a:pt x="1249025" y="171173"/>
                        <a:pt x="1263382" y="0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2" name="任意多边形: 形状 201"/>
                <p:cNvSpPr/>
                <p:nvPr/>
              </p:nvSpPr>
              <p:spPr>
                <a:xfrm rot="316119">
                  <a:off x="1598197" y="2243861"/>
                  <a:ext cx="343385" cy="926922"/>
                </a:xfrm>
                <a:custGeom>
                  <a:avLst/>
                  <a:gdLst>
                    <a:gd name="connsiteX0" fmla="*/ 0 w 430940"/>
                    <a:gd name="connsiteY0" fmla="*/ 0 h 1163266"/>
                    <a:gd name="connsiteX1" fmla="*/ 371061 w 430940"/>
                    <a:gd name="connsiteY1" fmla="*/ 728869 h 1163266"/>
                    <a:gd name="connsiteX2" fmla="*/ 424069 w 430940"/>
                    <a:gd name="connsiteY2" fmla="*/ 1113182 h 1163266"/>
                    <a:gd name="connsiteX3" fmla="*/ 304800 w 430940"/>
                    <a:gd name="connsiteY3" fmla="*/ 1152939 h 1163266"/>
                    <a:gd name="connsiteX4" fmla="*/ 265043 w 430940"/>
                    <a:gd name="connsiteY4" fmla="*/ 1060174 h 1163266"/>
                    <a:gd name="connsiteX5" fmla="*/ 159026 w 430940"/>
                    <a:gd name="connsiteY5" fmla="*/ 1113182 h 1163266"/>
                    <a:gd name="connsiteX6" fmla="*/ 106017 w 430940"/>
                    <a:gd name="connsiteY6" fmla="*/ 1152939 h 1163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30940" h="1163266">
                      <a:moveTo>
                        <a:pt x="0" y="0"/>
                      </a:moveTo>
                      <a:cubicBezTo>
                        <a:pt x="150191" y="271669"/>
                        <a:pt x="300383" y="543339"/>
                        <a:pt x="371061" y="728869"/>
                      </a:cubicBezTo>
                      <a:cubicBezTo>
                        <a:pt x="441739" y="914399"/>
                        <a:pt x="435113" y="1042504"/>
                        <a:pt x="424069" y="1113182"/>
                      </a:cubicBezTo>
                      <a:cubicBezTo>
                        <a:pt x="413026" y="1183860"/>
                        <a:pt x="331304" y="1161774"/>
                        <a:pt x="304800" y="1152939"/>
                      </a:cubicBezTo>
                      <a:cubicBezTo>
                        <a:pt x="278296" y="1144104"/>
                        <a:pt x="289339" y="1066800"/>
                        <a:pt x="265043" y="1060174"/>
                      </a:cubicBezTo>
                      <a:cubicBezTo>
                        <a:pt x="240747" y="1053548"/>
                        <a:pt x="159026" y="1113182"/>
                        <a:pt x="159026" y="1113182"/>
                      </a:cubicBezTo>
                      <a:cubicBezTo>
                        <a:pt x="132522" y="1128643"/>
                        <a:pt x="119269" y="1140791"/>
                        <a:pt x="106017" y="1152939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3" name="任意多边形: 形状 202"/>
                <p:cNvSpPr/>
                <p:nvPr/>
              </p:nvSpPr>
              <p:spPr>
                <a:xfrm rot="316119">
                  <a:off x="1898187" y="3097377"/>
                  <a:ext cx="126716" cy="63439"/>
                </a:xfrm>
                <a:custGeom>
                  <a:avLst/>
                  <a:gdLst>
                    <a:gd name="connsiteX0" fmla="*/ 0 w 159026"/>
                    <a:gd name="connsiteY0" fmla="*/ 79615 h 79615"/>
                    <a:gd name="connsiteX1" fmla="*/ 66261 w 159026"/>
                    <a:gd name="connsiteY1" fmla="*/ 101 h 79615"/>
                    <a:gd name="connsiteX2" fmla="*/ 159026 w 159026"/>
                    <a:gd name="connsiteY2" fmla="*/ 66362 h 79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9026" h="79615">
                      <a:moveTo>
                        <a:pt x="0" y="79615"/>
                      </a:moveTo>
                      <a:cubicBezTo>
                        <a:pt x="19878" y="40962"/>
                        <a:pt x="39757" y="2310"/>
                        <a:pt x="66261" y="101"/>
                      </a:cubicBezTo>
                      <a:cubicBezTo>
                        <a:pt x="92765" y="-2108"/>
                        <a:pt x="125895" y="32127"/>
                        <a:pt x="159026" y="66362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4" name="任意多边形: 形状 203"/>
                <p:cNvSpPr/>
                <p:nvPr/>
              </p:nvSpPr>
              <p:spPr>
                <a:xfrm rot="316119">
                  <a:off x="101715" y="1496088"/>
                  <a:ext cx="1426321" cy="454919"/>
                </a:xfrm>
                <a:custGeom>
                  <a:avLst/>
                  <a:gdLst>
                    <a:gd name="connsiteX0" fmla="*/ 1710487 w 1790000"/>
                    <a:gd name="connsiteY0" fmla="*/ 468191 h 570913"/>
                    <a:gd name="connsiteX1" fmla="*/ 1352679 w 1790000"/>
                    <a:gd name="connsiteY1" fmla="*/ 150138 h 570913"/>
                    <a:gd name="connsiteX2" fmla="*/ 888853 w 1790000"/>
                    <a:gd name="connsiteY2" fmla="*/ 4364 h 570913"/>
                    <a:gd name="connsiteX3" fmla="*/ 239496 w 1790000"/>
                    <a:gd name="connsiteY3" fmla="*/ 83877 h 570913"/>
                    <a:gd name="connsiteX4" fmla="*/ 957 w 1790000"/>
                    <a:gd name="connsiteY4" fmla="*/ 521199 h 570913"/>
                    <a:gd name="connsiteX5" fmla="*/ 173235 w 1790000"/>
                    <a:gd name="connsiteY5" fmla="*/ 547704 h 570913"/>
                    <a:gd name="connsiteX6" fmla="*/ 584053 w 1790000"/>
                    <a:gd name="connsiteY6" fmla="*/ 401930 h 570913"/>
                    <a:gd name="connsiteX7" fmla="*/ 1008122 w 1790000"/>
                    <a:gd name="connsiteY7" fmla="*/ 547704 h 570913"/>
                    <a:gd name="connsiteX8" fmla="*/ 1790000 w 1790000"/>
                    <a:gd name="connsiteY8" fmla="*/ 534451 h 570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90000" h="570913">
                      <a:moveTo>
                        <a:pt x="1710487" y="468191"/>
                      </a:moveTo>
                      <a:cubicBezTo>
                        <a:pt x="1600052" y="347816"/>
                        <a:pt x="1489618" y="227442"/>
                        <a:pt x="1352679" y="150138"/>
                      </a:cubicBezTo>
                      <a:cubicBezTo>
                        <a:pt x="1215740" y="72834"/>
                        <a:pt x="1074383" y="15407"/>
                        <a:pt x="888853" y="4364"/>
                      </a:cubicBezTo>
                      <a:cubicBezTo>
                        <a:pt x="703323" y="-6679"/>
                        <a:pt x="387479" y="-2262"/>
                        <a:pt x="239496" y="83877"/>
                      </a:cubicBezTo>
                      <a:cubicBezTo>
                        <a:pt x="91513" y="170016"/>
                        <a:pt x="12000" y="443895"/>
                        <a:pt x="957" y="521199"/>
                      </a:cubicBezTo>
                      <a:cubicBezTo>
                        <a:pt x="-10086" y="598503"/>
                        <a:pt x="76052" y="567582"/>
                        <a:pt x="173235" y="547704"/>
                      </a:cubicBezTo>
                      <a:cubicBezTo>
                        <a:pt x="270418" y="527826"/>
                        <a:pt x="444905" y="401930"/>
                        <a:pt x="584053" y="401930"/>
                      </a:cubicBezTo>
                      <a:cubicBezTo>
                        <a:pt x="723201" y="401930"/>
                        <a:pt x="807131" y="525617"/>
                        <a:pt x="1008122" y="547704"/>
                      </a:cubicBezTo>
                      <a:cubicBezTo>
                        <a:pt x="1209113" y="569791"/>
                        <a:pt x="1499556" y="552121"/>
                        <a:pt x="1790000" y="534451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5" name="任意多边形: 形状 204"/>
                <p:cNvSpPr/>
                <p:nvPr/>
              </p:nvSpPr>
              <p:spPr>
                <a:xfrm rot="316119">
                  <a:off x="139515" y="1665540"/>
                  <a:ext cx="1308143" cy="254751"/>
                </a:xfrm>
                <a:custGeom>
                  <a:avLst/>
                  <a:gdLst>
                    <a:gd name="connsiteX0" fmla="*/ 0 w 1696278"/>
                    <a:gd name="connsiteY0" fmla="*/ 385968 h 385968"/>
                    <a:gd name="connsiteX1" fmla="*/ 424070 w 1696278"/>
                    <a:gd name="connsiteY1" fmla="*/ 41412 h 385968"/>
                    <a:gd name="connsiteX2" fmla="*/ 927652 w 1696278"/>
                    <a:gd name="connsiteY2" fmla="*/ 28160 h 385968"/>
                    <a:gd name="connsiteX3" fmla="*/ 1696278 w 1696278"/>
                    <a:gd name="connsiteY3" fmla="*/ 240194 h 385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96278" h="385968">
                      <a:moveTo>
                        <a:pt x="0" y="385968"/>
                      </a:moveTo>
                      <a:cubicBezTo>
                        <a:pt x="134730" y="243507"/>
                        <a:pt x="269461" y="101047"/>
                        <a:pt x="424070" y="41412"/>
                      </a:cubicBezTo>
                      <a:cubicBezTo>
                        <a:pt x="578679" y="-18223"/>
                        <a:pt x="715617" y="-4970"/>
                        <a:pt x="927652" y="28160"/>
                      </a:cubicBezTo>
                      <a:cubicBezTo>
                        <a:pt x="1139687" y="61290"/>
                        <a:pt x="1417982" y="150742"/>
                        <a:pt x="1696278" y="240194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06" name="任意多边形: 形状 205"/>
                <p:cNvSpPr/>
                <p:nvPr/>
              </p:nvSpPr>
              <p:spPr>
                <a:xfrm rot="316119">
                  <a:off x="223496" y="1872655"/>
                  <a:ext cx="85104" cy="221754"/>
                </a:xfrm>
                <a:custGeom>
                  <a:avLst/>
                  <a:gdLst>
                    <a:gd name="connsiteX0" fmla="*/ 67046 w 106803"/>
                    <a:gd name="connsiteY0" fmla="*/ 0 h 278296"/>
                    <a:gd name="connsiteX1" fmla="*/ 785 w 106803"/>
                    <a:gd name="connsiteY1" fmla="*/ 198783 h 278296"/>
                    <a:gd name="connsiteX2" fmla="*/ 106803 w 106803"/>
                    <a:gd name="connsiteY2" fmla="*/ 278296 h 278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6803" h="278296">
                      <a:moveTo>
                        <a:pt x="67046" y="0"/>
                      </a:moveTo>
                      <a:cubicBezTo>
                        <a:pt x="30602" y="76200"/>
                        <a:pt x="-5841" y="152400"/>
                        <a:pt x="785" y="198783"/>
                      </a:cubicBezTo>
                      <a:cubicBezTo>
                        <a:pt x="7411" y="245166"/>
                        <a:pt x="57107" y="261731"/>
                        <a:pt x="106803" y="278296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7" name="任意多边形: 形状 206"/>
                <p:cNvSpPr/>
                <p:nvPr/>
              </p:nvSpPr>
              <p:spPr>
                <a:xfrm>
                  <a:off x="1503651" y="1828964"/>
                  <a:ext cx="325864" cy="257946"/>
                </a:xfrm>
                <a:custGeom>
                  <a:avLst/>
                  <a:gdLst>
                    <a:gd name="connsiteX0" fmla="*/ 30915 w 525667"/>
                    <a:gd name="connsiteY0" fmla="*/ 342076 h 529485"/>
                    <a:gd name="connsiteX1" fmla="*/ 30915 w 525667"/>
                    <a:gd name="connsiteY1" fmla="*/ 37276 h 529485"/>
                    <a:gd name="connsiteX2" fmla="*/ 322463 w 525667"/>
                    <a:gd name="connsiteY2" fmla="*/ 37276 h 529485"/>
                    <a:gd name="connsiteX3" fmla="*/ 521246 w 525667"/>
                    <a:gd name="connsiteY3" fmla="*/ 328824 h 529485"/>
                    <a:gd name="connsiteX4" fmla="*/ 441733 w 525667"/>
                    <a:gd name="connsiteY4" fmla="*/ 527606 h 529485"/>
                    <a:gd name="connsiteX5" fmla="*/ 229698 w 525667"/>
                    <a:gd name="connsiteY5" fmla="*/ 421589 h 529485"/>
                    <a:gd name="connsiteX6" fmla="*/ 30915 w 525667"/>
                    <a:gd name="connsiteY6" fmla="*/ 342076 h 529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667" h="529485">
                      <a:moveTo>
                        <a:pt x="30915" y="342076"/>
                      </a:moveTo>
                      <a:cubicBezTo>
                        <a:pt x="-2216" y="278024"/>
                        <a:pt x="-17676" y="88076"/>
                        <a:pt x="30915" y="37276"/>
                      </a:cubicBezTo>
                      <a:cubicBezTo>
                        <a:pt x="79506" y="-13524"/>
                        <a:pt x="240741" y="-11315"/>
                        <a:pt x="322463" y="37276"/>
                      </a:cubicBezTo>
                      <a:cubicBezTo>
                        <a:pt x="404185" y="85867"/>
                        <a:pt x="501368" y="247102"/>
                        <a:pt x="521246" y="328824"/>
                      </a:cubicBezTo>
                      <a:cubicBezTo>
                        <a:pt x="541124" y="410546"/>
                        <a:pt x="490324" y="512145"/>
                        <a:pt x="441733" y="527606"/>
                      </a:cubicBezTo>
                      <a:cubicBezTo>
                        <a:pt x="393142" y="543067"/>
                        <a:pt x="302585" y="459137"/>
                        <a:pt x="229698" y="421589"/>
                      </a:cubicBezTo>
                      <a:cubicBezTo>
                        <a:pt x="156811" y="384041"/>
                        <a:pt x="64046" y="406128"/>
                        <a:pt x="30915" y="342076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8" name="椭圆 207"/>
                <p:cNvSpPr/>
                <p:nvPr/>
              </p:nvSpPr>
              <p:spPr>
                <a:xfrm flipV="1">
                  <a:off x="1538752" y="1807605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9" name="椭圆 208"/>
                <p:cNvSpPr/>
                <p:nvPr/>
              </p:nvSpPr>
              <p:spPr>
                <a:xfrm flipV="1">
                  <a:off x="1597264" y="1789390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0" name="椭圆 209"/>
                <p:cNvSpPr/>
                <p:nvPr/>
              </p:nvSpPr>
              <p:spPr>
                <a:xfrm flipV="1">
                  <a:off x="1781626" y="2050478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1" name="椭圆 210"/>
                <p:cNvSpPr/>
                <p:nvPr/>
              </p:nvSpPr>
              <p:spPr>
                <a:xfrm flipV="1">
                  <a:off x="1649972" y="1800070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2" name="椭圆 211"/>
                <p:cNvSpPr/>
                <p:nvPr/>
              </p:nvSpPr>
              <p:spPr>
                <a:xfrm rot="302439" flipV="1">
                  <a:off x="1718549" y="1818524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3" name="椭圆 212"/>
                <p:cNvSpPr/>
                <p:nvPr/>
              </p:nvSpPr>
              <p:spPr>
                <a:xfrm flipV="1">
                  <a:off x="1755271" y="1865394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4" name="椭圆 213"/>
                <p:cNvSpPr/>
                <p:nvPr/>
              </p:nvSpPr>
              <p:spPr>
                <a:xfrm flipV="1">
                  <a:off x="1792238" y="1898402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5" name="椭圆 214"/>
                <p:cNvSpPr/>
                <p:nvPr/>
              </p:nvSpPr>
              <p:spPr>
                <a:xfrm flipV="1">
                  <a:off x="1829514" y="1962680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6" name="椭圆 215"/>
                <p:cNvSpPr/>
                <p:nvPr/>
              </p:nvSpPr>
              <p:spPr>
                <a:xfrm flipV="1">
                  <a:off x="1844946" y="2032263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7" name="椭圆 216"/>
                <p:cNvSpPr/>
                <p:nvPr/>
              </p:nvSpPr>
              <p:spPr>
                <a:xfrm flipV="1">
                  <a:off x="1491287" y="1821636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8" name="椭圆 217"/>
                <p:cNvSpPr/>
                <p:nvPr/>
              </p:nvSpPr>
              <p:spPr>
                <a:xfrm flipV="1">
                  <a:off x="1454128" y="1860272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9" name="任意多边形: 形状 218"/>
                <p:cNvSpPr/>
                <p:nvPr/>
              </p:nvSpPr>
              <p:spPr>
                <a:xfrm rot="482638">
                  <a:off x="1552696" y="1913034"/>
                  <a:ext cx="222276" cy="208596"/>
                </a:xfrm>
                <a:custGeom>
                  <a:avLst/>
                  <a:gdLst>
                    <a:gd name="connsiteX0" fmla="*/ 40699 w 439092"/>
                    <a:gd name="connsiteY0" fmla="*/ 106057 h 516965"/>
                    <a:gd name="connsiteX1" fmla="*/ 80455 w 439092"/>
                    <a:gd name="connsiteY1" fmla="*/ 40 h 516965"/>
                    <a:gd name="connsiteX2" fmla="*/ 252734 w 439092"/>
                    <a:gd name="connsiteY2" fmla="*/ 92805 h 516965"/>
                    <a:gd name="connsiteX3" fmla="*/ 398508 w 439092"/>
                    <a:gd name="connsiteY3" fmla="*/ 39796 h 516965"/>
                    <a:gd name="connsiteX4" fmla="*/ 438264 w 439092"/>
                    <a:gd name="connsiteY4" fmla="*/ 225327 h 516965"/>
                    <a:gd name="connsiteX5" fmla="*/ 372003 w 439092"/>
                    <a:gd name="connsiteY5" fmla="*/ 331344 h 516965"/>
                    <a:gd name="connsiteX6" fmla="*/ 358751 w 439092"/>
                    <a:gd name="connsiteY6" fmla="*/ 477118 h 516965"/>
                    <a:gd name="connsiteX7" fmla="*/ 173221 w 439092"/>
                    <a:gd name="connsiteY7" fmla="*/ 503622 h 516965"/>
                    <a:gd name="connsiteX8" fmla="*/ 252734 w 439092"/>
                    <a:gd name="connsiteY8" fmla="*/ 291587 h 516965"/>
                    <a:gd name="connsiteX9" fmla="*/ 14195 w 439092"/>
                    <a:gd name="connsiteY9" fmla="*/ 278335 h 516965"/>
                    <a:gd name="connsiteX10" fmla="*/ 40699 w 439092"/>
                    <a:gd name="connsiteY10" fmla="*/ 106057 h 516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9092" h="516965">
                      <a:moveTo>
                        <a:pt x="40699" y="106057"/>
                      </a:moveTo>
                      <a:cubicBezTo>
                        <a:pt x="51742" y="59675"/>
                        <a:pt x="45116" y="2249"/>
                        <a:pt x="80455" y="40"/>
                      </a:cubicBezTo>
                      <a:cubicBezTo>
                        <a:pt x="115794" y="-2169"/>
                        <a:pt x="199725" y="86179"/>
                        <a:pt x="252734" y="92805"/>
                      </a:cubicBezTo>
                      <a:cubicBezTo>
                        <a:pt x="305743" y="99431"/>
                        <a:pt x="367586" y="17709"/>
                        <a:pt x="398508" y="39796"/>
                      </a:cubicBezTo>
                      <a:cubicBezTo>
                        <a:pt x="429430" y="61883"/>
                        <a:pt x="442682" y="176736"/>
                        <a:pt x="438264" y="225327"/>
                      </a:cubicBezTo>
                      <a:cubicBezTo>
                        <a:pt x="433846" y="273918"/>
                        <a:pt x="385255" y="289379"/>
                        <a:pt x="372003" y="331344"/>
                      </a:cubicBezTo>
                      <a:cubicBezTo>
                        <a:pt x="358751" y="373309"/>
                        <a:pt x="391881" y="448405"/>
                        <a:pt x="358751" y="477118"/>
                      </a:cubicBezTo>
                      <a:cubicBezTo>
                        <a:pt x="325621" y="505831"/>
                        <a:pt x="190890" y="534544"/>
                        <a:pt x="173221" y="503622"/>
                      </a:cubicBezTo>
                      <a:cubicBezTo>
                        <a:pt x="155552" y="472700"/>
                        <a:pt x="279238" y="329135"/>
                        <a:pt x="252734" y="291587"/>
                      </a:cubicBezTo>
                      <a:cubicBezTo>
                        <a:pt x="226230" y="254039"/>
                        <a:pt x="53951" y="307048"/>
                        <a:pt x="14195" y="278335"/>
                      </a:cubicBezTo>
                      <a:cubicBezTo>
                        <a:pt x="-25561" y="249622"/>
                        <a:pt x="29656" y="152439"/>
                        <a:pt x="40699" y="106057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0" name="椭圆 219"/>
                <p:cNvSpPr/>
                <p:nvPr/>
              </p:nvSpPr>
              <p:spPr>
                <a:xfrm flipV="1">
                  <a:off x="1612724" y="1943072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1" name="椭圆 220"/>
                <p:cNvSpPr/>
                <p:nvPr/>
              </p:nvSpPr>
              <p:spPr>
                <a:xfrm flipV="1">
                  <a:off x="1734160" y="2064509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2" name="椭圆 221"/>
                <p:cNvSpPr/>
                <p:nvPr/>
              </p:nvSpPr>
              <p:spPr>
                <a:xfrm flipV="1">
                  <a:off x="1443714" y="1924253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3" name="椭圆 222"/>
                <p:cNvSpPr/>
                <p:nvPr/>
              </p:nvSpPr>
              <p:spPr>
                <a:xfrm flipV="1">
                  <a:off x="1480481" y="1989649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4" name="椭圆 223"/>
                <p:cNvSpPr/>
                <p:nvPr/>
              </p:nvSpPr>
              <p:spPr>
                <a:xfrm flipV="1">
                  <a:off x="1517448" y="2018543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5" name="椭圆 224"/>
                <p:cNvSpPr/>
                <p:nvPr/>
              </p:nvSpPr>
              <p:spPr>
                <a:xfrm flipV="1">
                  <a:off x="1586369" y="2053647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6" name="椭圆 225"/>
                <p:cNvSpPr/>
                <p:nvPr/>
              </p:nvSpPr>
              <p:spPr>
                <a:xfrm flipV="1">
                  <a:off x="1643514" y="2058859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 rot="20449623">
                <a:off x="5007941" y="2999125"/>
                <a:ext cx="821930" cy="954275"/>
                <a:chOff x="5467995" y="4149028"/>
                <a:chExt cx="1340018" cy="1705997"/>
              </a:xfrm>
              <a:grpFill/>
            </p:grpSpPr>
            <p:grpSp>
              <p:nvGrpSpPr>
                <p:cNvPr id="144" name="组合 143"/>
                <p:cNvGrpSpPr/>
                <p:nvPr/>
              </p:nvGrpSpPr>
              <p:grpSpPr>
                <a:xfrm>
                  <a:off x="5467995" y="4149028"/>
                  <a:ext cx="1145273" cy="1705997"/>
                  <a:chOff x="5467995" y="4149028"/>
                  <a:chExt cx="1145273" cy="1705997"/>
                </a:xfrm>
                <a:grpFill/>
              </p:grpSpPr>
              <p:grpSp>
                <p:nvGrpSpPr>
                  <p:cNvPr id="146" name="组合 145"/>
                  <p:cNvGrpSpPr/>
                  <p:nvPr/>
                </p:nvGrpSpPr>
                <p:grpSpPr>
                  <a:xfrm>
                    <a:off x="5467995" y="4149028"/>
                    <a:ext cx="1145273" cy="1088371"/>
                    <a:chOff x="3643464" y="1803021"/>
                    <a:chExt cx="3822182" cy="4115860"/>
                  </a:xfrm>
                  <a:grpFill/>
                </p:grpSpPr>
                <p:grpSp>
                  <p:nvGrpSpPr>
                    <p:cNvPr id="152" name="组合 151"/>
                    <p:cNvGrpSpPr/>
                    <p:nvPr/>
                  </p:nvGrpSpPr>
                  <p:grpSpPr>
                    <a:xfrm>
                      <a:off x="3643464" y="1803021"/>
                      <a:ext cx="3822182" cy="4115860"/>
                      <a:chOff x="4868295" y="3795678"/>
                      <a:chExt cx="1598767" cy="1576886"/>
                    </a:xfrm>
                    <a:grpFill/>
                  </p:grpSpPr>
                  <p:sp>
                    <p:nvSpPr>
                      <p:cNvPr id="174" name="任意多边形: 形状 173"/>
                      <p:cNvSpPr/>
                      <p:nvPr/>
                    </p:nvSpPr>
                    <p:spPr>
                      <a:xfrm>
                        <a:off x="5309617" y="3795678"/>
                        <a:ext cx="697491" cy="816079"/>
                      </a:xfrm>
                      <a:custGeom>
                        <a:avLst/>
                        <a:gdLst>
                          <a:gd name="connsiteX0" fmla="*/ 336274 w 790721"/>
                          <a:gd name="connsiteY0" fmla="*/ 937145 h 937145"/>
                          <a:gd name="connsiteX1" fmla="*/ 230256 w 790721"/>
                          <a:gd name="connsiteY1" fmla="*/ 658849 h 937145"/>
                          <a:gd name="connsiteX2" fmla="*/ 4970 w 790721"/>
                          <a:gd name="connsiteY2" fmla="*/ 433562 h 937145"/>
                          <a:gd name="connsiteX3" fmla="*/ 97735 w 790721"/>
                          <a:gd name="connsiteY3" fmla="*/ 168518 h 937145"/>
                          <a:gd name="connsiteX4" fmla="*/ 362778 w 790721"/>
                          <a:gd name="connsiteY4" fmla="*/ 49249 h 937145"/>
                          <a:gd name="connsiteX5" fmla="*/ 468796 w 790721"/>
                          <a:gd name="connsiteY5" fmla="*/ 115510 h 937145"/>
                          <a:gd name="connsiteX6" fmla="*/ 733839 w 790721"/>
                          <a:gd name="connsiteY6" fmla="*/ 49249 h 937145"/>
                          <a:gd name="connsiteX7" fmla="*/ 786848 w 790721"/>
                          <a:gd name="connsiteY7" fmla="*/ 9492 h 937145"/>
                          <a:gd name="connsiteX8" fmla="*/ 667578 w 790721"/>
                          <a:gd name="connsiteY8" fmla="*/ 234779 h 937145"/>
                          <a:gd name="connsiteX9" fmla="*/ 720587 w 790721"/>
                          <a:gd name="connsiteY9" fmla="*/ 367301 h 937145"/>
                          <a:gd name="connsiteX10" fmla="*/ 694083 w 790721"/>
                          <a:gd name="connsiteY10" fmla="*/ 605840 h 937145"/>
                          <a:gd name="connsiteX11" fmla="*/ 389283 w 790721"/>
                          <a:gd name="connsiteY11" fmla="*/ 910640 h 9371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790721" h="937145">
                            <a:moveTo>
                              <a:pt x="336274" y="937145"/>
                            </a:moveTo>
                            <a:cubicBezTo>
                              <a:pt x="310873" y="839962"/>
                              <a:pt x="285473" y="742779"/>
                              <a:pt x="230256" y="658849"/>
                            </a:cubicBezTo>
                            <a:cubicBezTo>
                              <a:pt x="175039" y="574919"/>
                              <a:pt x="27057" y="515284"/>
                              <a:pt x="4970" y="433562"/>
                            </a:cubicBezTo>
                            <a:cubicBezTo>
                              <a:pt x="-17117" y="351840"/>
                              <a:pt x="38100" y="232570"/>
                              <a:pt x="97735" y="168518"/>
                            </a:cubicBezTo>
                            <a:cubicBezTo>
                              <a:pt x="157370" y="104466"/>
                              <a:pt x="300934" y="58084"/>
                              <a:pt x="362778" y="49249"/>
                            </a:cubicBezTo>
                            <a:cubicBezTo>
                              <a:pt x="424622" y="40414"/>
                              <a:pt x="406953" y="115510"/>
                              <a:pt x="468796" y="115510"/>
                            </a:cubicBezTo>
                            <a:cubicBezTo>
                              <a:pt x="530639" y="115510"/>
                              <a:pt x="733839" y="49249"/>
                              <a:pt x="733839" y="49249"/>
                            </a:cubicBezTo>
                            <a:cubicBezTo>
                              <a:pt x="786848" y="31579"/>
                              <a:pt x="797891" y="-21430"/>
                              <a:pt x="786848" y="9492"/>
                            </a:cubicBezTo>
                            <a:cubicBezTo>
                              <a:pt x="775805" y="40414"/>
                              <a:pt x="678622" y="175144"/>
                              <a:pt x="667578" y="234779"/>
                            </a:cubicBezTo>
                            <a:cubicBezTo>
                              <a:pt x="656535" y="294414"/>
                              <a:pt x="716170" y="305457"/>
                              <a:pt x="720587" y="367301"/>
                            </a:cubicBezTo>
                            <a:cubicBezTo>
                              <a:pt x="725005" y="429144"/>
                              <a:pt x="749300" y="515284"/>
                              <a:pt x="694083" y="605840"/>
                            </a:cubicBezTo>
                            <a:cubicBezTo>
                              <a:pt x="638866" y="696396"/>
                              <a:pt x="514074" y="803518"/>
                              <a:pt x="389283" y="910640"/>
                            </a:cubicBez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75" name="任意多边形: 形状 174"/>
                      <p:cNvSpPr/>
                      <p:nvPr/>
                    </p:nvSpPr>
                    <p:spPr>
                      <a:xfrm>
                        <a:off x="5592418" y="4359965"/>
                        <a:ext cx="874644" cy="503583"/>
                      </a:xfrm>
                      <a:custGeom>
                        <a:avLst/>
                        <a:gdLst>
                          <a:gd name="connsiteX0" fmla="*/ 0 w 954416"/>
                          <a:gd name="connsiteY0" fmla="*/ 281039 h 493074"/>
                          <a:gd name="connsiteX1" fmla="*/ 238540 w 954416"/>
                          <a:gd name="connsiteY1" fmla="*/ 135265 h 493074"/>
                          <a:gd name="connsiteX2" fmla="*/ 450574 w 954416"/>
                          <a:gd name="connsiteY2" fmla="*/ 2743 h 493074"/>
                          <a:gd name="connsiteX3" fmla="*/ 755374 w 954416"/>
                          <a:gd name="connsiteY3" fmla="*/ 55752 h 493074"/>
                          <a:gd name="connsiteX4" fmla="*/ 954157 w 954416"/>
                          <a:gd name="connsiteY4" fmla="*/ 175022 h 493074"/>
                          <a:gd name="connsiteX5" fmla="*/ 715618 w 954416"/>
                          <a:gd name="connsiteY5" fmla="*/ 426813 h 493074"/>
                          <a:gd name="connsiteX6" fmla="*/ 437322 w 954416"/>
                          <a:gd name="connsiteY6" fmla="*/ 493074 h 4930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954416" h="493074">
                            <a:moveTo>
                              <a:pt x="0" y="281039"/>
                            </a:moveTo>
                            <a:lnTo>
                              <a:pt x="238540" y="135265"/>
                            </a:lnTo>
                            <a:cubicBezTo>
                              <a:pt x="313636" y="88882"/>
                              <a:pt x="364435" y="15995"/>
                              <a:pt x="450574" y="2743"/>
                            </a:cubicBezTo>
                            <a:cubicBezTo>
                              <a:pt x="536713" y="-10509"/>
                              <a:pt x="671444" y="27039"/>
                              <a:pt x="755374" y="55752"/>
                            </a:cubicBezTo>
                            <a:cubicBezTo>
                              <a:pt x="839305" y="84465"/>
                              <a:pt x="960783" y="113178"/>
                              <a:pt x="954157" y="175022"/>
                            </a:cubicBezTo>
                            <a:cubicBezTo>
                              <a:pt x="947531" y="236865"/>
                              <a:pt x="801757" y="373804"/>
                              <a:pt x="715618" y="426813"/>
                            </a:cubicBezTo>
                            <a:cubicBezTo>
                              <a:pt x="629479" y="479822"/>
                              <a:pt x="533400" y="486448"/>
                              <a:pt x="437322" y="493074"/>
                            </a:cubicBez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76" name="任意多边形: 形状 175"/>
                      <p:cNvSpPr/>
                      <p:nvPr/>
                    </p:nvSpPr>
                    <p:spPr>
                      <a:xfrm rot="20791823">
                        <a:off x="5535710" y="4654957"/>
                        <a:ext cx="604792" cy="717607"/>
                      </a:xfrm>
                      <a:custGeom>
                        <a:avLst/>
                        <a:gdLst>
                          <a:gd name="connsiteX0" fmla="*/ 252399 w 769234"/>
                          <a:gd name="connsiteY0" fmla="*/ 0 h 717607"/>
                          <a:gd name="connsiteX1" fmla="*/ 477686 w 769234"/>
                          <a:gd name="connsiteY1" fmla="*/ 53009 h 717607"/>
                          <a:gd name="connsiteX2" fmla="*/ 623460 w 769234"/>
                          <a:gd name="connsiteY2" fmla="*/ 225287 h 717607"/>
                          <a:gd name="connsiteX3" fmla="*/ 769234 w 769234"/>
                          <a:gd name="connsiteY3" fmla="*/ 410817 h 717607"/>
                          <a:gd name="connsiteX4" fmla="*/ 623460 w 769234"/>
                          <a:gd name="connsiteY4" fmla="*/ 675861 h 717607"/>
                          <a:gd name="connsiteX5" fmla="*/ 305408 w 769234"/>
                          <a:gd name="connsiteY5" fmla="*/ 715617 h 717607"/>
                          <a:gd name="connsiteX6" fmla="*/ 93373 w 769234"/>
                          <a:gd name="connsiteY6" fmla="*/ 662609 h 717607"/>
                          <a:gd name="connsiteX7" fmla="*/ 608 w 769234"/>
                          <a:gd name="connsiteY7" fmla="*/ 384313 h 717607"/>
                          <a:gd name="connsiteX8" fmla="*/ 133130 w 769234"/>
                          <a:gd name="connsiteY8" fmla="*/ 39757 h 717607"/>
                          <a:gd name="connsiteX9" fmla="*/ 133130 w 769234"/>
                          <a:gd name="connsiteY9" fmla="*/ 39757 h 7176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769234" h="717607">
                            <a:moveTo>
                              <a:pt x="252399" y="0"/>
                            </a:moveTo>
                            <a:cubicBezTo>
                              <a:pt x="334121" y="7730"/>
                              <a:pt x="415843" y="15461"/>
                              <a:pt x="477686" y="53009"/>
                            </a:cubicBezTo>
                            <a:cubicBezTo>
                              <a:pt x="539529" y="90557"/>
                              <a:pt x="574869" y="165652"/>
                              <a:pt x="623460" y="225287"/>
                            </a:cubicBezTo>
                            <a:cubicBezTo>
                              <a:pt x="672051" y="284922"/>
                              <a:pt x="769234" y="335721"/>
                              <a:pt x="769234" y="410817"/>
                            </a:cubicBezTo>
                            <a:cubicBezTo>
                              <a:pt x="769234" y="485913"/>
                              <a:pt x="700764" y="625061"/>
                              <a:pt x="623460" y="675861"/>
                            </a:cubicBezTo>
                            <a:cubicBezTo>
                              <a:pt x="546156" y="726661"/>
                              <a:pt x="393756" y="717826"/>
                              <a:pt x="305408" y="715617"/>
                            </a:cubicBezTo>
                            <a:cubicBezTo>
                              <a:pt x="217060" y="713408"/>
                              <a:pt x="144173" y="717826"/>
                              <a:pt x="93373" y="662609"/>
                            </a:cubicBezTo>
                            <a:cubicBezTo>
                              <a:pt x="42573" y="607392"/>
                              <a:pt x="-6018" y="488122"/>
                              <a:pt x="608" y="384313"/>
                            </a:cubicBezTo>
                            <a:cubicBezTo>
                              <a:pt x="7234" y="280504"/>
                              <a:pt x="133130" y="39757"/>
                              <a:pt x="133130" y="39757"/>
                            </a:cubicBezTo>
                            <a:lnTo>
                              <a:pt x="133130" y="39757"/>
                            </a:ln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 dirty="0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77" name="任意多边形: 形状 176"/>
                      <p:cNvSpPr/>
                      <p:nvPr/>
                    </p:nvSpPr>
                    <p:spPr>
                      <a:xfrm>
                        <a:off x="4868295" y="4271789"/>
                        <a:ext cx="709584" cy="552477"/>
                      </a:xfrm>
                      <a:custGeom>
                        <a:avLst/>
                        <a:gdLst>
                          <a:gd name="connsiteX0" fmla="*/ 697618 w 709584"/>
                          <a:gd name="connsiteY0" fmla="*/ 366472 h 552477"/>
                          <a:gd name="connsiteX1" fmla="*/ 565096 w 709584"/>
                          <a:gd name="connsiteY1" fmla="*/ 154437 h 552477"/>
                          <a:gd name="connsiteX2" fmla="*/ 339809 w 709584"/>
                          <a:gd name="connsiteY2" fmla="*/ 35168 h 552477"/>
                          <a:gd name="connsiteX3" fmla="*/ 167531 w 709584"/>
                          <a:gd name="connsiteY3" fmla="*/ 8663 h 552477"/>
                          <a:gd name="connsiteX4" fmla="*/ 114522 w 709584"/>
                          <a:gd name="connsiteY4" fmla="*/ 167689 h 552477"/>
                          <a:gd name="connsiteX5" fmla="*/ 8505 w 709584"/>
                          <a:gd name="connsiteY5" fmla="*/ 260454 h 552477"/>
                          <a:gd name="connsiteX6" fmla="*/ 35009 w 709584"/>
                          <a:gd name="connsiteY6" fmla="*/ 445985 h 552477"/>
                          <a:gd name="connsiteX7" fmla="*/ 260296 w 709584"/>
                          <a:gd name="connsiteY7" fmla="*/ 552002 h 552477"/>
                          <a:gd name="connsiteX8" fmla="*/ 697618 w 709584"/>
                          <a:gd name="connsiteY8" fmla="*/ 366472 h 5524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09584" h="552477">
                            <a:moveTo>
                              <a:pt x="697618" y="366472"/>
                            </a:moveTo>
                            <a:cubicBezTo>
                              <a:pt x="748418" y="300211"/>
                              <a:pt x="624731" y="209654"/>
                              <a:pt x="565096" y="154437"/>
                            </a:cubicBezTo>
                            <a:cubicBezTo>
                              <a:pt x="505461" y="99220"/>
                              <a:pt x="406070" y="59464"/>
                              <a:pt x="339809" y="35168"/>
                            </a:cubicBezTo>
                            <a:cubicBezTo>
                              <a:pt x="273548" y="10872"/>
                              <a:pt x="205079" y="-13424"/>
                              <a:pt x="167531" y="8663"/>
                            </a:cubicBezTo>
                            <a:cubicBezTo>
                              <a:pt x="129983" y="30750"/>
                              <a:pt x="141026" y="125724"/>
                              <a:pt x="114522" y="167689"/>
                            </a:cubicBezTo>
                            <a:cubicBezTo>
                              <a:pt x="88018" y="209654"/>
                              <a:pt x="21757" y="214071"/>
                              <a:pt x="8505" y="260454"/>
                            </a:cubicBezTo>
                            <a:cubicBezTo>
                              <a:pt x="-4747" y="306837"/>
                              <a:pt x="-6956" y="397394"/>
                              <a:pt x="35009" y="445985"/>
                            </a:cubicBezTo>
                            <a:cubicBezTo>
                              <a:pt x="76974" y="494576"/>
                              <a:pt x="149861" y="558628"/>
                              <a:pt x="260296" y="552002"/>
                            </a:cubicBezTo>
                            <a:cubicBezTo>
                              <a:pt x="370731" y="545376"/>
                              <a:pt x="646818" y="432733"/>
                              <a:pt x="697618" y="366472"/>
                            </a:cubicBezTo>
                            <a:close/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78" name="任意多边形: 形状 177"/>
                      <p:cNvSpPr/>
                      <p:nvPr/>
                    </p:nvSpPr>
                    <p:spPr>
                      <a:xfrm>
                        <a:off x="4908149" y="4691270"/>
                        <a:ext cx="631260" cy="619974"/>
                      </a:xfrm>
                      <a:custGeom>
                        <a:avLst/>
                        <a:gdLst>
                          <a:gd name="connsiteX0" fmla="*/ 618008 w 631260"/>
                          <a:gd name="connsiteY0" fmla="*/ 0 h 619974"/>
                          <a:gd name="connsiteX1" fmla="*/ 167434 w 631260"/>
                          <a:gd name="connsiteY1" fmla="*/ 225287 h 619974"/>
                          <a:gd name="connsiteX2" fmla="*/ 21660 w 631260"/>
                          <a:gd name="connsiteY2" fmla="*/ 318052 h 619974"/>
                          <a:gd name="connsiteX3" fmla="*/ 21660 w 631260"/>
                          <a:gd name="connsiteY3" fmla="*/ 516834 h 619974"/>
                          <a:gd name="connsiteX4" fmla="*/ 220442 w 631260"/>
                          <a:gd name="connsiteY4" fmla="*/ 556591 h 619974"/>
                          <a:gd name="connsiteX5" fmla="*/ 326460 w 631260"/>
                          <a:gd name="connsiteY5" fmla="*/ 477078 h 619974"/>
                          <a:gd name="connsiteX6" fmla="*/ 339712 w 631260"/>
                          <a:gd name="connsiteY6" fmla="*/ 609600 h 619974"/>
                          <a:gd name="connsiteX7" fmla="*/ 564999 w 631260"/>
                          <a:gd name="connsiteY7" fmla="*/ 596347 h 619974"/>
                          <a:gd name="connsiteX8" fmla="*/ 631260 w 631260"/>
                          <a:gd name="connsiteY8" fmla="*/ 477078 h 6199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631260" h="619974">
                            <a:moveTo>
                              <a:pt x="618008" y="0"/>
                            </a:moveTo>
                            <a:lnTo>
                              <a:pt x="167434" y="225287"/>
                            </a:lnTo>
                            <a:cubicBezTo>
                              <a:pt x="68043" y="278296"/>
                              <a:pt x="45956" y="269461"/>
                              <a:pt x="21660" y="318052"/>
                            </a:cubicBezTo>
                            <a:cubicBezTo>
                              <a:pt x="-2636" y="366643"/>
                              <a:pt x="-11470" y="477078"/>
                              <a:pt x="21660" y="516834"/>
                            </a:cubicBezTo>
                            <a:cubicBezTo>
                              <a:pt x="54790" y="556590"/>
                              <a:pt x="169642" y="563217"/>
                              <a:pt x="220442" y="556591"/>
                            </a:cubicBezTo>
                            <a:cubicBezTo>
                              <a:pt x="271242" y="549965"/>
                              <a:pt x="306582" y="468243"/>
                              <a:pt x="326460" y="477078"/>
                            </a:cubicBezTo>
                            <a:cubicBezTo>
                              <a:pt x="346338" y="485913"/>
                              <a:pt x="299956" y="589722"/>
                              <a:pt x="339712" y="609600"/>
                            </a:cubicBezTo>
                            <a:cubicBezTo>
                              <a:pt x="379468" y="629478"/>
                              <a:pt x="516408" y="618434"/>
                              <a:pt x="564999" y="596347"/>
                            </a:cubicBezTo>
                            <a:cubicBezTo>
                              <a:pt x="613590" y="574260"/>
                              <a:pt x="622425" y="525669"/>
                              <a:pt x="631260" y="477078"/>
                            </a:cubicBez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79" name="任意多边形: 形状 178"/>
                      <p:cNvSpPr/>
                      <p:nvPr/>
                    </p:nvSpPr>
                    <p:spPr>
                      <a:xfrm>
                        <a:off x="5618922" y="4200939"/>
                        <a:ext cx="106802" cy="437322"/>
                      </a:xfrm>
                      <a:custGeom>
                        <a:avLst/>
                        <a:gdLst>
                          <a:gd name="connsiteX0" fmla="*/ 39756 w 106802"/>
                          <a:gd name="connsiteY0" fmla="*/ 0 h 437322"/>
                          <a:gd name="connsiteX1" fmla="*/ 106017 w 106802"/>
                          <a:gd name="connsiteY1" fmla="*/ 106018 h 437322"/>
                          <a:gd name="connsiteX2" fmla="*/ 0 w 106802"/>
                          <a:gd name="connsiteY2" fmla="*/ 437322 h 43732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06802" h="437322">
                            <a:moveTo>
                              <a:pt x="39756" y="0"/>
                            </a:moveTo>
                            <a:cubicBezTo>
                              <a:pt x="76199" y="16565"/>
                              <a:pt x="112643" y="33131"/>
                              <a:pt x="106017" y="106018"/>
                            </a:cubicBezTo>
                            <a:cubicBezTo>
                              <a:pt x="99391" y="178905"/>
                              <a:pt x="49695" y="308113"/>
                              <a:pt x="0" y="437322"/>
                            </a:cubicBez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80" name="任意多边形: 形状 179"/>
                      <p:cNvSpPr/>
                      <p:nvPr/>
                    </p:nvSpPr>
                    <p:spPr>
                      <a:xfrm>
                        <a:off x="5632174" y="4280452"/>
                        <a:ext cx="145774" cy="304800"/>
                      </a:xfrm>
                      <a:custGeom>
                        <a:avLst/>
                        <a:gdLst>
                          <a:gd name="connsiteX0" fmla="*/ 145774 w 145774"/>
                          <a:gd name="connsiteY0" fmla="*/ 0 h 304800"/>
                          <a:gd name="connsiteX1" fmla="*/ 119269 w 145774"/>
                          <a:gd name="connsiteY1" fmla="*/ 172278 h 304800"/>
                          <a:gd name="connsiteX2" fmla="*/ 0 w 145774"/>
                          <a:gd name="connsiteY2" fmla="*/ 304800 h 3048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45774" h="304800">
                            <a:moveTo>
                              <a:pt x="145774" y="0"/>
                            </a:moveTo>
                            <a:cubicBezTo>
                              <a:pt x="144669" y="60739"/>
                              <a:pt x="143565" y="121478"/>
                              <a:pt x="119269" y="172278"/>
                            </a:cubicBezTo>
                            <a:cubicBezTo>
                              <a:pt x="94973" y="223078"/>
                              <a:pt x="47486" y="263939"/>
                              <a:pt x="0" y="304800"/>
                            </a:cubicBez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81" name="任意多边形: 形状 180"/>
                      <p:cNvSpPr/>
                      <p:nvPr/>
                    </p:nvSpPr>
                    <p:spPr>
                      <a:xfrm>
                        <a:off x="5671930" y="4530019"/>
                        <a:ext cx="304800" cy="121494"/>
                      </a:xfrm>
                      <a:custGeom>
                        <a:avLst/>
                        <a:gdLst>
                          <a:gd name="connsiteX0" fmla="*/ 0 w 304800"/>
                          <a:gd name="connsiteY0" fmla="*/ 121494 h 121494"/>
                          <a:gd name="connsiteX1" fmla="*/ 225287 w 304800"/>
                          <a:gd name="connsiteY1" fmla="*/ 2224 h 121494"/>
                          <a:gd name="connsiteX2" fmla="*/ 304800 w 304800"/>
                          <a:gd name="connsiteY2" fmla="*/ 55233 h 12149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304800" h="121494">
                            <a:moveTo>
                              <a:pt x="0" y="121494"/>
                            </a:moveTo>
                            <a:cubicBezTo>
                              <a:pt x="87243" y="67380"/>
                              <a:pt x="174487" y="13267"/>
                              <a:pt x="225287" y="2224"/>
                            </a:cubicBezTo>
                            <a:cubicBezTo>
                              <a:pt x="276087" y="-8820"/>
                              <a:pt x="290443" y="23206"/>
                              <a:pt x="304800" y="55233"/>
                            </a:cubicBez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82" name="任意多边形: 形状 181"/>
                      <p:cNvSpPr/>
                      <p:nvPr/>
                    </p:nvSpPr>
                    <p:spPr>
                      <a:xfrm>
                        <a:off x="5643931" y="4691270"/>
                        <a:ext cx="70966" cy="291547"/>
                      </a:xfrm>
                      <a:custGeom>
                        <a:avLst/>
                        <a:gdLst>
                          <a:gd name="connsiteX0" fmla="*/ 27999 w 70966"/>
                          <a:gd name="connsiteY0" fmla="*/ 0 h 291547"/>
                          <a:gd name="connsiteX1" fmla="*/ 1495 w 70966"/>
                          <a:gd name="connsiteY1" fmla="*/ 172278 h 291547"/>
                          <a:gd name="connsiteX2" fmla="*/ 67756 w 70966"/>
                          <a:gd name="connsiteY2" fmla="*/ 225287 h 291547"/>
                          <a:gd name="connsiteX3" fmla="*/ 54504 w 70966"/>
                          <a:gd name="connsiteY3" fmla="*/ 291547 h 2915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0966" h="291547">
                            <a:moveTo>
                              <a:pt x="27999" y="0"/>
                            </a:moveTo>
                            <a:cubicBezTo>
                              <a:pt x="11434" y="67365"/>
                              <a:pt x="-5131" y="134730"/>
                              <a:pt x="1495" y="172278"/>
                            </a:cubicBezTo>
                            <a:cubicBezTo>
                              <a:pt x="8121" y="209826"/>
                              <a:pt x="58921" y="205409"/>
                              <a:pt x="67756" y="225287"/>
                            </a:cubicBezTo>
                            <a:cubicBezTo>
                              <a:pt x="76591" y="245165"/>
                              <a:pt x="65547" y="268356"/>
                              <a:pt x="54504" y="291547"/>
                            </a:cubicBez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83" name="任意多边形: 形状 182"/>
                      <p:cNvSpPr/>
                      <p:nvPr/>
                    </p:nvSpPr>
                    <p:spPr>
                      <a:xfrm>
                        <a:off x="5379958" y="4797287"/>
                        <a:ext cx="172703" cy="225287"/>
                      </a:xfrm>
                      <a:custGeom>
                        <a:avLst/>
                        <a:gdLst>
                          <a:gd name="connsiteX0" fmla="*/ 172703 w 172703"/>
                          <a:gd name="connsiteY0" fmla="*/ 0 h 225287"/>
                          <a:gd name="connsiteX1" fmla="*/ 26929 w 172703"/>
                          <a:gd name="connsiteY1" fmla="*/ 92765 h 225287"/>
                          <a:gd name="connsiteX2" fmla="*/ 425 w 172703"/>
                          <a:gd name="connsiteY2" fmla="*/ 225287 h 2252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72703" h="225287">
                            <a:moveTo>
                              <a:pt x="172703" y="0"/>
                            </a:moveTo>
                            <a:cubicBezTo>
                              <a:pt x="114172" y="27608"/>
                              <a:pt x="55642" y="55217"/>
                              <a:pt x="26929" y="92765"/>
                            </a:cubicBezTo>
                            <a:cubicBezTo>
                              <a:pt x="-1784" y="130313"/>
                              <a:pt x="-680" y="177800"/>
                              <a:pt x="425" y="225287"/>
                            </a:cubicBez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84" name="任意多边形: 形状 183"/>
                      <p:cNvSpPr/>
                      <p:nvPr/>
                    </p:nvSpPr>
                    <p:spPr>
                      <a:xfrm>
                        <a:off x="5234609" y="4491182"/>
                        <a:ext cx="371061" cy="120575"/>
                      </a:xfrm>
                      <a:custGeom>
                        <a:avLst/>
                        <a:gdLst>
                          <a:gd name="connsiteX0" fmla="*/ 0 w 371061"/>
                          <a:gd name="connsiteY0" fmla="*/ 67566 h 120575"/>
                          <a:gd name="connsiteX1" fmla="*/ 92765 w 371061"/>
                          <a:gd name="connsiteY1" fmla="*/ 1305 h 120575"/>
                          <a:gd name="connsiteX2" fmla="*/ 371061 w 371061"/>
                          <a:gd name="connsiteY2" fmla="*/ 120575 h 120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371061" h="120575">
                            <a:moveTo>
                              <a:pt x="0" y="67566"/>
                            </a:moveTo>
                            <a:cubicBezTo>
                              <a:pt x="15460" y="30018"/>
                              <a:pt x="30921" y="-7530"/>
                              <a:pt x="92765" y="1305"/>
                            </a:cubicBezTo>
                            <a:cubicBezTo>
                              <a:pt x="154609" y="10140"/>
                              <a:pt x="262835" y="65357"/>
                              <a:pt x="371061" y="120575"/>
                            </a:cubicBez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</p:grpSp>
                <p:grpSp>
                  <p:nvGrpSpPr>
                    <p:cNvPr id="153" name="组合 152"/>
                    <p:cNvGrpSpPr/>
                    <p:nvPr/>
                  </p:nvGrpSpPr>
                  <p:grpSpPr>
                    <a:xfrm rot="4184390">
                      <a:off x="5054201" y="3819298"/>
                      <a:ext cx="618541" cy="551971"/>
                      <a:chOff x="5168232" y="2722522"/>
                      <a:chExt cx="569684" cy="390987"/>
                    </a:xfrm>
                    <a:grpFill/>
                  </p:grpSpPr>
                  <p:sp>
                    <p:nvSpPr>
                      <p:cNvPr id="154" name="任意多边形: 形状 153"/>
                      <p:cNvSpPr/>
                      <p:nvPr/>
                    </p:nvSpPr>
                    <p:spPr>
                      <a:xfrm>
                        <a:off x="5243451" y="2772186"/>
                        <a:ext cx="408952" cy="323716"/>
                      </a:xfrm>
                      <a:custGeom>
                        <a:avLst/>
                        <a:gdLst>
                          <a:gd name="connsiteX0" fmla="*/ 30915 w 525667"/>
                          <a:gd name="connsiteY0" fmla="*/ 342076 h 529485"/>
                          <a:gd name="connsiteX1" fmla="*/ 30915 w 525667"/>
                          <a:gd name="connsiteY1" fmla="*/ 37276 h 529485"/>
                          <a:gd name="connsiteX2" fmla="*/ 322463 w 525667"/>
                          <a:gd name="connsiteY2" fmla="*/ 37276 h 529485"/>
                          <a:gd name="connsiteX3" fmla="*/ 521246 w 525667"/>
                          <a:gd name="connsiteY3" fmla="*/ 328824 h 529485"/>
                          <a:gd name="connsiteX4" fmla="*/ 441733 w 525667"/>
                          <a:gd name="connsiteY4" fmla="*/ 527606 h 529485"/>
                          <a:gd name="connsiteX5" fmla="*/ 229698 w 525667"/>
                          <a:gd name="connsiteY5" fmla="*/ 421589 h 529485"/>
                          <a:gd name="connsiteX6" fmla="*/ 30915 w 525667"/>
                          <a:gd name="connsiteY6" fmla="*/ 342076 h 5294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525667" h="529485">
                            <a:moveTo>
                              <a:pt x="30915" y="342076"/>
                            </a:moveTo>
                            <a:cubicBezTo>
                              <a:pt x="-2216" y="278024"/>
                              <a:pt x="-17676" y="88076"/>
                              <a:pt x="30915" y="37276"/>
                            </a:cubicBezTo>
                            <a:cubicBezTo>
                              <a:pt x="79506" y="-13524"/>
                              <a:pt x="240741" y="-11315"/>
                              <a:pt x="322463" y="37276"/>
                            </a:cubicBezTo>
                            <a:cubicBezTo>
                              <a:pt x="404185" y="85867"/>
                              <a:pt x="501368" y="247102"/>
                              <a:pt x="521246" y="328824"/>
                            </a:cubicBezTo>
                            <a:cubicBezTo>
                              <a:pt x="541124" y="410546"/>
                              <a:pt x="490324" y="512145"/>
                              <a:pt x="441733" y="527606"/>
                            </a:cubicBezTo>
                            <a:cubicBezTo>
                              <a:pt x="393142" y="543067"/>
                              <a:pt x="302585" y="459137"/>
                              <a:pt x="229698" y="421589"/>
                            </a:cubicBezTo>
                            <a:cubicBezTo>
                              <a:pt x="156811" y="384041"/>
                              <a:pt x="64046" y="406128"/>
                              <a:pt x="30915" y="342076"/>
                            </a:cubicBezTo>
                            <a:close/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55" name="椭圆 154"/>
                      <p:cNvSpPr/>
                      <p:nvPr/>
                    </p:nvSpPr>
                    <p:spPr>
                      <a:xfrm flipV="1">
                        <a:off x="5287503" y="2745382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56" name="椭圆 155"/>
                      <p:cNvSpPr/>
                      <p:nvPr/>
                    </p:nvSpPr>
                    <p:spPr>
                      <a:xfrm flipV="1">
                        <a:off x="5360934" y="2722522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57" name="椭圆 156"/>
                      <p:cNvSpPr/>
                      <p:nvPr/>
                    </p:nvSpPr>
                    <p:spPr>
                      <a:xfrm flipV="1">
                        <a:off x="5592303" y="3050182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58" name="椭圆 157"/>
                      <p:cNvSpPr/>
                      <p:nvPr/>
                    </p:nvSpPr>
                    <p:spPr>
                      <a:xfrm flipV="1">
                        <a:off x="5427081" y="2735925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59" name="椭圆 158"/>
                      <p:cNvSpPr/>
                      <p:nvPr/>
                    </p:nvSpPr>
                    <p:spPr>
                      <a:xfrm rot="302439" flipV="1">
                        <a:off x="5513144" y="2759084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60" name="椭圆 159"/>
                      <p:cNvSpPr/>
                      <p:nvPr/>
                    </p:nvSpPr>
                    <p:spPr>
                      <a:xfrm flipV="1">
                        <a:off x="5559229" y="2817905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61" name="椭圆 160"/>
                      <p:cNvSpPr/>
                      <p:nvPr/>
                    </p:nvSpPr>
                    <p:spPr>
                      <a:xfrm flipV="1">
                        <a:off x="5605622" y="2859330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62" name="椭圆 161"/>
                      <p:cNvSpPr/>
                      <p:nvPr/>
                    </p:nvSpPr>
                    <p:spPr>
                      <a:xfrm flipV="1">
                        <a:off x="5652402" y="2939997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63" name="椭圆 162"/>
                      <p:cNvSpPr/>
                      <p:nvPr/>
                    </p:nvSpPr>
                    <p:spPr>
                      <a:xfrm flipV="1">
                        <a:off x="5671769" y="3027322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64" name="椭圆 163"/>
                      <p:cNvSpPr/>
                      <p:nvPr/>
                    </p:nvSpPr>
                    <p:spPr>
                      <a:xfrm flipV="1">
                        <a:off x="5227935" y="2762990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65" name="椭圆 164"/>
                      <p:cNvSpPr/>
                      <p:nvPr/>
                    </p:nvSpPr>
                    <p:spPr>
                      <a:xfrm flipV="1">
                        <a:off x="5181301" y="2811477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66" name="任意多边形: 形状 165"/>
                      <p:cNvSpPr/>
                      <p:nvPr/>
                    </p:nvSpPr>
                    <p:spPr>
                      <a:xfrm rot="482638">
                        <a:off x="5314453" y="2876485"/>
                        <a:ext cx="252341" cy="128569"/>
                      </a:xfrm>
                      <a:custGeom>
                        <a:avLst/>
                        <a:gdLst>
                          <a:gd name="connsiteX0" fmla="*/ 40699 w 439092"/>
                          <a:gd name="connsiteY0" fmla="*/ 106057 h 516965"/>
                          <a:gd name="connsiteX1" fmla="*/ 80455 w 439092"/>
                          <a:gd name="connsiteY1" fmla="*/ 40 h 516965"/>
                          <a:gd name="connsiteX2" fmla="*/ 252734 w 439092"/>
                          <a:gd name="connsiteY2" fmla="*/ 92805 h 516965"/>
                          <a:gd name="connsiteX3" fmla="*/ 398508 w 439092"/>
                          <a:gd name="connsiteY3" fmla="*/ 39796 h 516965"/>
                          <a:gd name="connsiteX4" fmla="*/ 438264 w 439092"/>
                          <a:gd name="connsiteY4" fmla="*/ 225327 h 516965"/>
                          <a:gd name="connsiteX5" fmla="*/ 372003 w 439092"/>
                          <a:gd name="connsiteY5" fmla="*/ 331344 h 516965"/>
                          <a:gd name="connsiteX6" fmla="*/ 358751 w 439092"/>
                          <a:gd name="connsiteY6" fmla="*/ 477118 h 516965"/>
                          <a:gd name="connsiteX7" fmla="*/ 173221 w 439092"/>
                          <a:gd name="connsiteY7" fmla="*/ 503622 h 516965"/>
                          <a:gd name="connsiteX8" fmla="*/ 252734 w 439092"/>
                          <a:gd name="connsiteY8" fmla="*/ 291587 h 516965"/>
                          <a:gd name="connsiteX9" fmla="*/ 14195 w 439092"/>
                          <a:gd name="connsiteY9" fmla="*/ 278335 h 516965"/>
                          <a:gd name="connsiteX10" fmla="*/ 40699 w 439092"/>
                          <a:gd name="connsiteY10" fmla="*/ 106057 h 516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39092" h="516965">
                            <a:moveTo>
                              <a:pt x="40699" y="106057"/>
                            </a:moveTo>
                            <a:cubicBezTo>
                              <a:pt x="51742" y="59675"/>
                              <a:pt x="45116" y="2249"/>
                              <a:pt x="80455" y="40"/>
                            </a:cubicBezTo>
                            <a:cubicBezTo>
                              <a:pt x="115794" y="-2169"/>
                              <a:pt x="199725" y="86179"/>
                              <a:pt x="252734" y="92805"/>
                            </a:cubicBezTo>
                            <a:cubicBezTo>
                              <a:pt x="305743" y="99431"/>
                              <a:pt x="367586" y="17709"/>
                              <a:pt x="398508" y="39796"/>
                            </a:cubicBezTo>
                            <a:cubicBezTo>
                              <a:pt x="429430" y="61883"/>
                              <a:pt x="442682" y="176736"/>
                              <a:pt x="438264" y="225327"/>
                            </a:cubicBezTo>
                            <a:cubicBezTo>
                              <a:pt x="433846" y="273918"/>
                              <a:pt x="385255" y="289379"/>
                              <a:pt x="372003" y="331344"/>
                            </a:cubicBezTo>
                            <a:cubicBezTo>
                              <a:pt x="358751" y="373309"/>
                              <a:pt x="391881" y="448405"/>
                              <a:pt x="358751" y="477118"/>
                            </a:cubicBezTo>
                            <a:cubicBezTo>
                              <a:pt x="325621" y="505831"/>
                              <a:pt x="190890" y="534544"/>
                              <a:pt x="173221" y="503622"/>
                            </a:cubicBezTo>
                            <a:cubicBezTo>
                              <a:pt x="155552" y="472700"/>
                              <a:pt x="279238" y="329135"/>
                              <a:pt x="252734" y="291587"/>
                            </a:cubicBezTo>
                            <a:cubicBezTo>
                              <a:pt x="226230" y="254039"/>
                              <a:pt x="53951" y="307048"/>
                              <a:pt x="14195" y="278335"/>
                            </a:cubicBezTo>
                            <a:cubicBezTo>
                              <a:pt x="-25561" y="249622"/>
                              <a:pt x="29656" y="152439"/>
                              <a:pt x="40699" y="106057"/>
                            </a:cubicBezTo>
                            <a:close/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67" name="椭圆 166"/>
                      <p:cNvSpPr/>
                      <p:nvPr/>
                    </p:nvSpPr>
                    <p:spPr>
                      <a:xfrm flipV="1">
                        <a:off x="5380335" y="2915390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68" name="椭圆 167"/>
                      <p:cNvSpPr/>
                      <p:nvPr/>
                    </p:nvSpPr>
                    <p:spPr>
                      <a:xfrm flipV="1">
                        <a:off x="5532735" y="3067790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69" name="椭圆 168"/>
                      <p:cNvSpPr/>
                      <p:nvPr/>
                    </p:nvSpPr>
                    <p:spPr>
                      <a:xfrm flipV="1">
                        <a:off x="5168232" y="2891772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70" name="椭圆 169"/>
                      <p:cNvSpPr/>
                      <p:nvPr/>
                    </p:nvSpPr>
                    <p:spPr>
                      <a:xfrm flipV="1">
                        <a:off x="5214374" y="2973843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71" name="椭圆 170"/>
                      <p:cNvSpPr/>
                      <p:nvPr/>
                    </p:nvSpPr>
                    <p:spPr>
                      <a:xfrm flipV="1">
                        <a:off x="5260766" y="3010104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72" name="椭圆 171"/>
                      <p:cNvSpPr/>
                      <p:nvPr/>
                    </p:nvSpPr>
                    <p:spPr>
                      <a:xfrm flipV="1">
                        <a:off x="5347261" y="3054158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73" name="椭圆 172"/>
                      <p:cNvSpPr/>
                      <p:nvPr/>
                    </p:nvSpPr>
                    <p:spPr>
                      <a:xfrm flipV="1">
                        <a:off x="5418976" y="3060699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</p:grpSp>
              </p:grpSp>
              <p:sp>
                <p:nvSpPr>
                  <p:cNvPr id="147" name="任意多边形: 形状 146"/>
                  <p:cNvSpPr/>
                  <p:nvPr/>
                </p:nvSpPr>
                <p:spPr>
                  <a:xfrm>
                    <a:off x="5934375" y="5168348"/>
                    <a:ext cx="573920" cy="686677"/>
                  </a:xfrm>
                  <a:custGeom>
                    <a:avLst/>
                    <a:gdLst>
                      <a:gd name="connsiteX0" fmla="*/ 68860 w 573920"/>
                      <a:gd name="connsiteY0" fmla="*/ 26504 h 686677"/>
                      <a:gd name="connsiteX1" fmla="*/ 2599 w 573920"/>
                      <a:gd name="connsiteY1" fmla="*/ 238539 h 686677"/>
                      <a:gd name="connsiteX2" fmla="*/ 148373 w 573920"/>
                      <a:gd name="connsiteY2" fmla="*/ 503582 h 686677"/>
                      <a:gd name="connsiteX3" fmla="*/ 506182 w 573920"/>
                      <a:gd name="connsiteY3" fmla="*/ 662609 h 686677"/>
                      <a:gd name="connsiteX4" fmla="*/ 559190 w 573920"/>
                      <a:gd name="connsiteY4" fmla="*/ 649356 h 686677"/>
                      <a:gd name="connsiteX5" fmla="*/ 559190 w 573920"/>
                      <a:gd name="connsiteY5" fmla="*/ 318052 h 686677"/>
                      <a:gd name="connsiteX6" fmla="*/ 572442 w 573920"/>
                      <a:gd name="connsiteY6" fmla="*/ 132522 h 686677"/>
                      <a:gd name="connsiteX7" fmla="*/ 519434 w 573920"/>
                      <a:gd name="connsiteY7" fmla="*/ 53009 h 686677"/>
                      <a:gd name="connsiteX8" fmla="*/ 400164 w 573920"/>
                      <a:gd name="connsiteY8" fmla="*/ 0 h 686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3920" h="686677">
                        <a:moveTo>
                          <a:pt x="68860" y="26504"/>
                        </a:moveTo>
                        <a:cubicBezTo>
                          <a:pt x="29103" y="92765"/>
                          <a:pt x="-10653" y="159026"/>
                          <a:pt x="2599" y="238539"/>
                        </a:cubicBezTo>
                        <a:cubicBezTo>
                          <a:pt x="15851" y="318052"/>
                          <a:pt x="64442" y="432904"/>
                          <a:pt x="148373" y="503582"/>
                        </a:cubicBezTo>
                        <a:cubicBezTo>
                          <a:pt x="232304" y="574260"/>
                          <a:pt x="506182" y="662609"/>
                          <a:pt x="506182" y="662609"/>
                        </a:cubicBezTo>
                        <a:cubicBezTo>
                          <a:pt x="574651" y="686905"/>
                          <a:pt x="550355" y="706782"/>
                          <a:pt x="559190" y="649356"/>
                        </a:cubicBezTo>
                        <a:cubicBezTo>
                          <a:pt x="568025" y="591930"/>
                          <a:pt x="556981" y="404191"/>
                          <a:pt x="559190" y="318052"/>
                        </a:cubicBezTo>
                        <a:cubicBezTo>
                          <a:pt x="561399" y="231913"/>
                          <a:pt x="579068" y="176696"/>
                          <a:pt x="572442" y="132522"/>
                        </a:cubicBezTo>
                        <a:cubicBezTo>
                          <a:pt x="565816" y="88348"/>
                          <a:pt x="548147" y="75096"/>
                          <a:pt x="519434" y="53009"/>
                        </a:cubicBezTo>
                        <a:cubicBezTo>
                          <a:pt x="490721" y="30922"/>
                          <a:pt x="445442" y="15461"/>
                          <a:pt x="400164" y="0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8" name="任意多边形: 形状 147"/>
                  <p:cNvSpPr/>
                  <p:nvPr/>
                </p:nvSpPr>
                <p:spPr>
                  <a:xfrm>
                    <a:off x="6189767" y="5221357"/>
                    <a:ext cx="290546" cy="622852"/>
                  </a:xfrm>
                  <a:custGeom>
                    <a:avLst/>
                    <a:gdLst>
                      <a:gd name="connsiteX0" fmla="*/ 25503 w 290546"/>
                      <a:gd name="connsiteY0" fmla="*/ 0 h 622852"/>
                      <a:gd name="connsiteX1" fmla="*/ 25503 w 290546"/>
                      <a:gd name="connsiteY1" fmla="*/ 291547 h 622852"/>
                      <a:gd name="connsiteX2" fmla="*/ 290546 w 290546"/>
                      <a:gd name="connsiteY2" fmla="*/ 622852 h 622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90546" h="622852">
                        <a:moveTo>
                          <a:pt x="25503" y="0"/>
                        </a:moveTo>
                        <a:cubicBezTo>
                          <a:pt x="3416" y="93869"/>
                          <a:pt x="-18671" y="187738"/>
                          <a:pt x="25503" y="291547"/>
                        </a:cubicBezTo>
                        <a:cubicBezTo>
                          <a:pt x="69677" y="395356"/>
                          <a:pt x="180111" y="509104"/>
                          <a:pt x="290546" y="622852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9" name="任意多边形: 形状 148"/>
                  <p:cNvSpPr/>
                  <p:nvPr/>
                </p:nvSpPr>
                <p:spPr>
                  <a:xfrm>
                    <a:off x="6056243" y="5274365"/>
                    <a:ext cx="159027" cy="172278"/>
                  </a:xfrm>
                  <a:custGeom>
                    <a:avLst/>
                    <a:gdLst>
                      <a:gd name="connsiteX0" fmla="*/ 159027 w 159027"/>
                      <a:gd name="connsiteY0" fmla="*/ 0 h 172278"/>
                      <a:gd name="connsiteX1" fmla="*/ 0 w 159027"/>
                      <a:gd name="connsiteY1" fmla="*/ 172278 h 172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9027" h="172278">
                        <a:moveTo>
                          <a:pt x="159027" y="0"/>
                        </a:moveTo>
                        <a:lnTo>
                          <a:pt x="0" y="172278"/>
                        </a:ln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0" name="任意多边形: 形状 149"/>
                  <p:cNvSpPr/>
                  <p:nvPr/>
                </p:nvSpPr>
                <p:spPr>
                  <a:xfrm>
                    <a:off x="6202017" y="5442312"/>
                    <a:ext cx="198783" cy="83845"/>
                  </a:xfrm>
                  <a:custGeom>
                    <a:avLst/>
                    <a:gdLst>
                      <a:gd name="connsiteX0" fmla="*/ 0 w 198783"/>
                      <a:gd name="connsiteY0" fmla="*/ 17584 h 83845"/>
                      <a:gd name="connsiteX1" fmla="*/ 92766 w 198783"/>
                      <a:gd name="connsiteY1" fmla="*/ 4331 h 83845"/>
                      <a:gd name="connsiteX2" fmla="*/ 198783 w 198783"/>
                      <a:gd name="connsiteY2" fmla="*/ 83845 h 838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8783" h="83845">
                        <a:moveTo>
                          <a:pt x="0" y="17584"/>
                        </a:moveTo>
                        <a:cubicBezTo>
                          <a:pt x="29818" y="5435"/>
                          <a:pt x="59636" y="-6713"/>
                          <a:pt x="92766" y="4331"/>
                        </a:cubicBezTo>
                        <a:cubicBezTo>
                          <a:pt x="125897" y="15374"/>
                          <a:pt x="162340" y="49609"/>
                          <a:pt x="198783" y="83845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1" name="任意多边形: 形状 150"/>
                  <p:cNvSpPr/>
                  <p:nvPr/>
                </p:nvSpPr>
                <p:spPr>
                  <a:xfrm>
                    <a:off x="6214505" y="5605670"/>
                    <a:ext cx="53773" cy="172278"/>
                  </a:xfrm>
                  <a:custGeom>
                    <a:avLst/>
                    <a:gdLst>
                      <a:gd name="connsiteX0" fmla="*/ 27269 w 53773"/>
                      <a:gd name="connsiteY0" fmla="*/ 0 h 172278"/>
                      <a:gd name="connsiteX1" fmla="*/ 765 w 53773"/>
                      <a:gd name="connsiteY1" fmla="*/ 106017 h 172278"/>
                      <a:gd name="connsiteX2" fmla="*/ 53773 w 53773"/>
                      <a:gd name="connsiteY2" fmla="*/ 172278 h 172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3773" h="172278">
                        <a:moveTo>
                          <a:pt x="27269" y="0"/>
                        </a:moveTo>
                        <a:cubicBezTo>
                          <a:pt x="11808" y="38652"/>
                          <a:pt x="-3652" y="77304"/>
                          <a:pt x="765" y="106017"/>
                        </a:cubicBezTo>
                        <a:cubicBezTo>
                          <a:pt x="5182" y="134730"/>
                          <a:pt x="29477" y="153504"/>
                          <a:pt x="53773" y="172278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45" name="任意多边形: 形状 144"/>
                <p:cNvSpPr/>
                <p:nvPr/>
              </p:nvSpPr>
              <p:spPr>
                <a:xfrm>
                  <a:off x="6374296" y="5057821"/>
                  <a:ext cx="433717" cy="260238"/>
                </a:xfrm>
                <a:custGeom>
                  <a:avLst/>
                  <a:gdLst>
                    <a:gd name="connsiteX0" fmla="*/ 0 w 433717"/>
                    <a:gd name="connsiteY0" fmla="*/ 31014 h 260238"/>
                    <a:gd name="connsiteX1" fmla="*/ 212034 w 433717"/>
                    <a:gd name="connsiteY1" fmla="*/ 17762 h 260238"/>
                    <a:gd name="connsiteX2" fmla="*/ 344556 w 433717"/>
                    <a:gd name="connsiteY2" fmla="*/ 243049 h 260238"/>
                    <a:gd name="connsiteX3" fmla="*/ 424069 w 433717"/>
                    <a:gd name="connsiteY3" fmla="*/ 243049 h 260238"/>
                    <a:gd name="connsiteX4" fmla="*/ 119269 w 433717"/>
                    <a:gd name="connsiteY4" fmla="*/ 229796 h 260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717" h="260238">
                      <a:moveTo>
                        <a:pt x="0" y="31014"/>
                      </a:moveTo>
                      <a:cubicBezTo>
                        <a:pt x="77304" y="6718"/>
                        <a:pt x="154608" y="-17577"/>
                        <a:pt x="212034" y="17762"/>
                      </a:cubicBezTo>
                      <a:cubicBezTo>
                        <a:pt x="269460" y="53101"/>
                        <a:pt x="309217" y="205501"/>
                        <a:pt x="344556" y="243049"/>
                      </a:cubicBezTo>
                      <a:cubicBezTo>
                        <a:pt x="379895" y="280597"/>
                        <a:pt x="461617" y="245258"/>
                        <a:pt x="424069" y="243049"/>
                      </a:cubicBezTo>
                      <a:cubicBezTo>
                        <a:pt x="386521" y="240840"/>
                        <a:pt x="252895" y="235318"/>
                        <a:pt x="119269" y="229796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 rot="1539345">
                <a:off x="4696984" y="1800644"/>
                <a:ext cx="1720827" cy="1601635"/>
                <a:chOff x="3493806" y="106934"/>
                <a:chExt cx="2955878" cy="3702211"/>
              </a:xfrm>
              <a:grpFill/>
            </p:grpSpPr>
            <p:grpSp>
              <p:nvGrpSpPr>
                <p:cNvPr id="86" name="组合 85"/>
                <p:cNvGrpSpPr/>
                <p:nvPr/>
              </p:nvGrpSpPr>
              <p:grpSpPr>
                <a:xfrm>
                  <a:off x="3493806" y="106934"/>
                  <a:ext cx="2955878" cy="3497389"/>
                  <a:chOff x="3921651" y="1245026"/>
                  <a:chExt cx="3672224" cy="4344968"/>
                </a:xfrm>
                <a:grpFill/>
              </p:grpSpPr>
              <p:grpSp>
                <p:nvGrpSpPr>
                  <p:cNvPr id="94" name="组合 93"/>
                  <p:cNvGrpSpPr/>
                  <p:nvPr/>
                </p:nvGrpSpPr>
                <p:grpSpPr>
                  <a:xfrm>
                    <a:off x="5570712" y="1721023"/>
                    <a:ext cx="2023163" cy="1525760"/>
                    <a:chOff x="5459896" y="1590261"/>
                    <a:chExt cx="2133980" cy="1656522"/>
                  </a:xfrm>
                  <a:grpFill/>
                </p:grpSpPr>
                <p:sp>
                  <p:nvSpPr>
                    <p:cNvPr id="138" name="任意多边形: 形状 137"/>
                    <p:cNvSpPr/>
                    <p:nvPr/>
                  </p:nvSpPr>
                  <p:spPr>
                    <a:xfrm>
                      <a:off x="5459896" y="1590261"/>
                      <a:ext cx="1378226" cy="1431235"/>
                    </a:xfrm>
                    <a:custGeom>
                      <a:avLst/>
                      <a:gdLst>
                        <a:gd name="connsiteX0" fmla="*/ 0 w 1378226"/>
                        <a:gd name="connsiteY0" fmla="*/ 1431235 h 1431235"/>
                        <a:gd name="connsiteX1" fmla="*/ 172278 w 1378226"/>
                        <a:gd name="connsiteY1" fmla="*/ 1086678 h 1431235"/>
                        <a:gd name="connsiteX2" fmla="*/ 265043 w 1378226"/>
                        <a:gd name="connsiteY2" fmla="*/ 675861 h 1431235"/>
                        <a:gd name="connsiteX3" fmla="*/ 715617 w 1378226"/>
                        <a:gd name="connsiteY3" fmla="*/ 251791 h 1431235"/>
                        <a:gd name="connsiteX4" fmla="*/ 1139687 w 1378226"/>
                        <a:gd name="connsiteY4" fmla="*/ 26504 h 1431235"/>
                        <a:gd name="connsiteX5" fmla="*/ 1378226 w 1378226"/>
                        <a:gd name="connsiteY5" fmla="*/ 13252 h 14312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78226" h="1431235">
                          <a:moveTo>
                            <a:pt x="0" y="1431235"/>
                          </a:moveTo>
                          <a:cubicBezTo>
                            <a:pt x="64052" y="1321904"/>
                            <a:pt x="128104" y="1212574"/>
                            <a:pt x="172278" y="1086678"/>
                          </a:cubicBezTo>
                          <a:cubicBezTo>
                            <a:pt x="216452" y="960782"/>
                            <a:pt x="174487" y="815009"/>
                            <a:pt x="265043" y="675861"/>
                          </a:cubicBezTo>
                          <a:cubicBezTo>
                            <a:pt x="355599" y="536713"/>
                            <a:pt x="569843" y="360017"/>
                            <a:pt x="715617" y="251791"/>
                          </a:cubicBezTo>
                          <a:cubicBezTo>
                            <a:pt x="861391" y="143565"/>
                            <a:pt x="1029252" y="66260"/>
                            <a:pt x="1139687" y="26504"/>
                          </a:cubicBezTo>
                          <a:cubicBezTo>
                            <a:pt x="1250122" y="-13252"/>
                            <a:pt x="1314174" y="0"/>
                            <a:pt x="1378226" y="13252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39" name="任意多边形: 形状 138"/>
                    <p:cNvSpPr/>
                    <p:nvPr/>
                  </p:nvSpPr>
                  <p:spPr>
                    <a:xfrm>
                      <a:off x="5541393" y="1739842"/>
                      <a:ext cx="1815725" cy="1505330"/>
                    </a:xfrm>
                    <a:custGeom>
                      <a:avLst/>
                      <a:gdLst>
                        <a:gd name="connsiteX0" fmla="*/ 0 w 1762539"/>
                        <a:gd name="connsiteY0" fmla="*/ 1300207 h 1300207"/>
                        <a:gd name="connsiteX1" fmla="*/ 172278 w 1762539"/>
                        <a:gd name="connsiteY1" fmla="*/ 1074920 h 1300207"/>
                        <a:gd name="connsiteX2" fmla="*/ 344557 w 1762539"/>
                        <a:gd name="connsiteY2" fmla="*/ 849633 h 1300207"/>
                        <a:gd name="connsiteX3" fmla="*/ 424070 w 1762539"/>
                        <a:gd name="connsiteY3" fmla="*/ 491824 h 1300207"/>
                        <a:gd name="connsiteX4" fmla="*/ 662609 w 1762539"/>
                        <a:gd name="connsiteY4" fmla="*/ 173772 h 1300207"/>
                        <a:gd name="connsiteX5" fmla="*/ 1152939 w 1762539"/>
                        <a:gd name="connsiteY5" fmla="*/ 14746 h 1300207"/>
                        <a:gd name="connsiteX6" fmla="*/ 1431235 w 1762539"/>
                        <a:gd name="connsiteY6" fmla="*/ 27998 h 1300207"/>
                        <a:gd name="connsiteX7" fmla="*/ 1563757 w 1762539"/>
                        <a:gd name="connsiteY7" fmla="*/ 200276 h 1300207"/>
                        <a:gd name="connsiteX8" fmla="*/ 1484244 w 1762539"/>
                        <a:gd name="connsiteY8" fmla="*/ 332798 h 1300207"/>
                        <a:gd name="connsiteX9" fmla="*/ 1630017 w 1762539"/>
                        <a:gd name="connsiteY9" fmla="*/ 359302 h 1300207"/>
                        <a:gd name="connsiteX10" fmla="*/ 1749287 w 1762539"/>
                        <a:gd name="connsiteY10" fmla="*/ 452068 h 1300207"/>
                        <a:gd name="connsiteX11" fmla="*/ 1683026 w 1762539"/>
                        <a:gd name="connsiteY11" fmla="*/ 544833 h 1300207"/>
                        <a:gd name="connsiteX12" fmla="*/ 1736035 w 1762539"/>
                        <a:gd name="connsiteY12" fmla="*/ 611094 h 1300207"/>
                        <a:gd name="connsiteX13" fmla="*/ 1762539 w 1762539"/>
                        <a:gd name="connsiteY13" fmla="*/ 611094 h 1300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762539" h="1300207">
                          <a:moveTo>
                            <a:pt x="0" y="1300207"/>
                          </a:moveTo>
                          <a:lnTo>
                            <a:pt x="172278" y="1074920"/>
                          </a:lnTo>
                          <a:cubicBezTo>
                            <a:pt x="229704" y="999824"/>
                            <a:pt x="302592" y="946816"/>
                            <a:pt x="344557" y="849633"/>
                          </a:cubicBezTo>
                          <a:cubicBezTo>
                            <a:pt x="386522" y="752450"/>
                            <a:pt x="371061" y="604467"/>
                            <a:pt x="424070" y="491824"/>
                          </a:cubicBezTo>
                          <a:cubicBezTo>
                            <a:pt x="477079" y="379181"/>
                            <a:pt x="541131" y="253285"/>
                            <a:pt x="662609" y="173772"/>
                          </a:cubicBezTo>
                          <a:cubicBezTo>
                            <a:pt x="784087" y="94259"/>
                            <a:pt x="1024835" y="39042"/>
                            <a:pt x="1152939" y="14746"/>
                          </a:cubicBezTo>
                          <a:cubicBezTo>
                            <a:pt x="1281043" y="-9550"/>
                            <a:pt x="1362765" y="-2924"/>
                            <a:pt x="1431235" y="27998"/>
                          </a:cubicBezTo>
                          <a:cubicBezTo>
                            <a:pt x="1499705" y="58920"/>
                            <a:pt x="1554922" y="149476"/>
                            <a:pt x="1563757" y="200276"/>
                          </a:cubicBezTo>
                          <a:cubicBezTo>
                            <a:pt x="1572592" y="251076"/>
                            <a:pt x="1473201" y="306294"/>
                            <a:pt x="1484244" y="332798"/>
                          </a:cubicBezTo>
                          <a:cubicBezTo>
                            <a:pt x="1495287" y="359302"/>
                            <a:pt x="1585843" y="339424"/>
                            <a:pt x="1630017" y="359302"/>
                          </a:cubicBezTo>
                          <a:cubicBezTo>
                            <a:pt x="1674191" y="379180"/>
                            <a:pt x="1740452" y="421146"/>
                            <a:pt x="1749287" y="452068"/>
                          </a:cubicBezTo>
                          <a:cubicBezTo>
                            <a:pt x="1758122" y="482990"/>
                            <a:pt x="1685235" y="518329"/>
                            <a:pt x="1683026" y="544833"/>
                          </a:cubicBezTo>
                          <a:cubicBezTo>
                            <a:pt x="1680817" y="571337"/>
                            <a:pt x="1736035" y="611094"/>
                            <a:pt x="1736035" y="611094"/>
                          </a:cubicBezTo>
                          <a:cubicBezTo>
                            <a:pt x="1749287" y="622137"/>
                            <a:pt x="1755913" y="616615"/>
                            <a:pt x="1762539" y="611094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40" name="任意多边形: 形状 139"/>
                    <p:cNvSpPr/>
                    <p:nvPr/>
                  </p:nvSpPr>
                  <p:spPr>
                    <a:xfrm>
                      <a:off x="6838122" y="1604375"/>
                      <a:ext cx="172278" cy="158164"/>
                    </a:xfrm>
                    <a:custGeom>
                      <a:avLst/>
                      <a:gdLst>
                        <a:gd name="connsiteX0" fmla="*/ 0 w 198783"/>
                        <a:gd name="connsiteY0" fmla="*/ 0 h 145774"/>
                        <a:gd name="connsiteX1" fmla="*/ 198783 w 198783"/>
                        <a:gd name="connsiteY1" fmla="*/ 145774 h 145774"/>
                        <a:gd name="connsiteX2" fmla="*/ 198783 w 198783"/>
                        <a:gd name="connsiteY2" fmla="*/ 145774 h 1457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98783" h="145774">
                          <a:moveTo>
                            <a:pt x="0" y="0"/>
                          </a:moveTo>
                          <a:lnTo>
                            <a:pt x="198783" y="145774"/>
                          </a:lnTo>
                          <a:lnTo>
                            <a:pt x="198783" y="145774"/>
                          </a:ln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41" name="任意多边形: 形状 140"/>
                    <p:cNvSpPr/>
                    <p:nvPr/>
                  </p:nvSpPr>
                  <p:spPr>
                    <a:xfrm>
                      <a:off x="5724939" y="2107096"/>
                      <a:ext cx="1338470" cy="1046921"/>
                    </a:xfrm>
                    <a:custGeom>
                      <a:avLst/>
                      <a:gdLst>
                        <a:gd name="connsiteX0" fmla="*/ 1338470 w 1338470"/>
                        <a:gd name="connsiteY0" fmla="*/ 0 h 1046921"/>
                        <a:gd name="connsiteX1" fmla="*/ 742122 w 1338470"/>
                        <a:gd name="connsiteY1" fmla="*/ 119269 h 1046921"/>
                        <a:gd name="connsiteX2" fmla="*/ 424070 w 1338470"/>
                        <a:gd name="connsiteY2" fmla="*/ 556591 h 1046921"/>
                        <a:gd name="connsiteX3" fmla="*/ 0 w 1338470"/>
                        <a:gd name="connsiteY3" fmla="*/ 1046921 h 1046921"/>
                        <a:gd name="connsiteX4" fmla="*/ 0 w 1338470"/>
                        <a:gd name="connsiteY4" fmla="*/ 1046921 h 1046921"/>
                        <a:gd name="connsiteX5" fmla="*/ 0 w 1338470"/>
                        <a:gd name="connsiteY5" fmla="*/ 1046921 h 10469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38470" h="1046921">
                          <a:moveTo>
                            <a:pt x="1338470" y="0"/>
                          </a:moveTo>
                          <a:cubicBezTo>
                            <a:pt x="1116496" y="13252"/>
                            <a:pt x="894522" y="26504"/>
                            <a:pt x="742122" y="119269"/>
                          </a:cubicBezTo>
                          <a:cubicBezTo>
                            <a:pt x="589722" y="212034"/>
                            <a:pt x="547757" y="401982"/>
                            <a:pt x="424070" y="556591"/>
                          </a:cubicBezTo>
                          <a:cubicBezTo>
                            <a:pt x="300383" y="711200"/>
                            <a:pt x="0" y="1046921"/>
                            <a:pt x="0" y="1046921"/>
                          </a:cubicBezTo>
                          <a:lnTo>
                            <a:pt x="0" y="1046921"/>
                          </a:lnTo>
                          <a:lnTo>
                            <a:pt x="0" y="1046921"/>
                          </a:ln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42" name="任意多边形: 形状 141"/>
                    <p:cNvSpPr/>
                    <p:nvPr/>
                  </p:nvSpPr>
                  <p:spPr>
                    <a:xfrm>
                      <a:off x="5703149" y="2438605"/>
                      <a:ext cx="1700054" cy="806567"/>
                    </a:xfrm>
                    <a:custGeom>
                      <a:avLst/>
                      <a:gdLst>
                        <a:gd name="connsiteX0" fmla="*/ 1559042 w 1559042"/>
                        <a:gd name="connsiteY0" fmla="*/ 0 h 859781"/>
                        <a:gd name="connsiteX1" fmla="*/ 896434 w 1559042"/>
                        <a:gd name="connsiteY1" fmla="*/ 185531 h 859781"/>
                        <a:gd name="connsiteX2" fmla="*/ 127808 w 1559042"/>
                        <a:gd name="connsiteY2" fmla="*/ 781879 h 859781"/>
                        <a:gd name="connsiteX3" fmla="*/ 8538 w 1559042"/>
                        <a:gd name="connsiteY3" fmla="*/ 834887 h 859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559042" h="859781">
                          <a:moveTo>
                            <a:pt x="1559042" y="0"/>
                          </a:moveTo>
                          <a:cubicBezTo>
                            <a:pt x="1347007" y="27609"/>
                            <a:pt x="1134973" y="55218"/>
                            <a:pt x="896434" y="185531"/>
                          </a:cubicBezTo>
                          <a:cubicBezTo>
                            <a:pt x="657895" y="315844"/>
                            <a:pt x="275791" y="673653"/>
                            <a:pt x="127808" y="781879"/>
                          </a:cubicBezTo>
                          <a:cubicBezTo>
                            <a:pt x="-20175" y="890105"/>
                            <a:pt x="-5819" y="862496"/>
                            <a:pt x="8538" y="834887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43" name="任意多边形: 形状 142"/>
                    <p:cNvSpPr/>
                    <p:nvPr/>
                  </p:nvSpPr>
                  <p:spPr>
                    <a:xfrm>
                      <a:off x="5764696" y="2443302"/>
                      <a:ext cx="1829180" cy="803481"/>
                    </a:xfrm>
                    <a:custGeom>
                      <a:avLst/>
                      <a:gdLst>
                        <a:gd name="connsiteX0" fmla="*/ 1643269 w 1829180"/>
                        <a:gd name="connsiteY0" fmla="*/ 8350 h 803481"/>
                        <a:gd name="connsiteX1" fmla="*/ 1722782 w 1829180"/>
                        <a:gd name="connsiteY1" fmla="*/ 34855 h 803481"/>
                        <a:gd name="connsiteX2" fmla="*/ 1828800 w 1829180"/>
                        <a:gd name="connsiteY2" fmla="*/ 286646 h 803481"/>
                        <a:gd name="connsiteX3" fmla="*/ 1683026 w 1829180"/>
                        <a:gd name="connsiteY3" fmla="*/ 551689 h 803481"/>
                        <a:gd name="connsiteX4" fmla="*/ 1311965 w 1829180"/>
                        <a:gd name="connsiteY4" fmla="*/ 763724 h 803481"/>
                        <a:gd name="connsiteX5" fmla="*/ 755374 w 1829180"/>
                        <a:gd name="connsiteY5" fmla="*/ 631202 h 803481"/>
                        <a:gd name="connsiteX6" fmla="*/ 0 w 1829180"/>
                        <a:gd name="connsiteY6" fmla="*/ 803481 h 8034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829180" h="803481">
                          <a:moveTo>
                            <a:pt x="1643269" y="8350"/>
                          </a:moveTo>
                          <a:cubicBezTo>
                            <a:pt x="1667564" y="-1589"/>
                            <a:pt x="1691860" y="-11528"/>
                            <a:pt x="1722782" y="34855"/>
                          </a:cubicBezTo>
                          <a:cubicBezTo>
                            <a:pt x="1753704" y="81238"/>
                            <a:pt x="1835426" y="200507"/>
                            <a:pt x="1828800" y="286646"/>
                          </a:cubicBezTo>
                          <a:cubicBezTo>
                            <a:pt x="1822174" y="372785"/>
                            <a:pt x="1769165" y="472176"/>
                            <a:pt x="1683026" y="551689"/>
                          </a:cubicBezTo>
                          <a:cubicBezTo>
                            <a:pt x="1596887" y="631202"/>
                            <a:pt x="1466574" y="750472"/>
                            <a:pt x="1311965" y="763724"/>
                          </a:cubicBezTo>
                          <a:cubicBezTo>
                            <a:pt x="1157356" y="776976"/>
                            <a:pt x="974035" y="624576"/>
                            <a:pt x="755374" y="631202"/>
                          </a:cubicBezTo>
                          <a:cubicBezTo>
                            <a:pt x="536713" y="637828"/>
                            <a:pt x="268356" y="720654"/>
                            <a:pt x="0" y="803481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95" name="任意多边形: 形状 94"/>
                  <p:cNvSpPr/>
                  <p:nvPr/>
                </p:nvSpPr>
                <p:spPr>
                  <a:xfrm rot="21276307">
                    <a:off x="5642423" y="3040736"/>
                    <a:ext cx="1724146" cy="520788"/>
                  </a:xfrm>
                  <a:custGeom>
                    <a:avLst/>
                    <a:gdLst>
                      <a:gd name="connsiteX0" fmla="*/ 525 w 1629156"/>
                      <a:gd name="connsiteY0" fmla="*/ 146509 h 560655"/>
                      <a:gd name="connsiteX1" fmla="*/ 702890 w 1629156"/>
                      <a:gd name="connsiteY1" fmla="*/ 252526 h 560655"/>
                      <a:gd name="connsiteX2" fmla="*/ 1034195 w 1629156"/>
                      <a:gd name="connsiteY2" fmla="*/ 106752 h 560655"/>
                      <a:gd name="connsiteX3" fmla="*/ 1272734 w 1629156"/>
                      <a:gd name="connsiteY3" fmla="*/ 735 h 560655"/>
                      <a:gd name="connsiteX4" fmla="*/ 1590786 w 1629156"/>
                      <a:gd name="connsiteY4" fmla="*/ 159761 h 560655"/>
                      <a:gd name="connsiteX5" fmla="*/ 1537777 w 1629156"/>
                      <a:gd name="connsiteY5" fmla="*/ 517570 h 560655"/>
                      <a:gd name="connsiteX6" fmla="*/ 822160 w 1629156"/>
                      <a:gd name="connsiteY6" fmla="*/ 517570 h 560655"/>
                      <a:gd name="connsiteX7" fmla="*/ 525 w 1629156"/>
                      <a:gd name="connsiteY7" fmla="*/ 146509 h 5606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629156" h="560655">
                        <a:moveTo>
                          <a:pt x="525" y="146509"/>
                        </a:moveTo>
                        <a:cubicBezTo>
                          <a:pt x="-19353" y="102335"/>
                          <a:pt x="530612" y="259152"/>
                          <a:pt x="702890" y="252526"/>
                        </a:cubicBezTo>
                        <a:cubicBezTo>
                          <a:pt x="875168" y="245900"/>
                          <a:pt x="1034195" y="106752"/>
                          <a:pt x="1034195" y="106752"/>
                        </a:cubicBezTo>
                        <a:cubicBezTo>
                          <a:pt x="1129169" y="64787"/>
                          <a:pt x="1179969" y="-8100"/>
                          <a:pt x="1272734" y="735"/>
                        </a:cubicBezTo>
                        <a:cubicBezTo>
                          <a:pt x="1365499" y="9570"/>
                          <a:pt x="1546612" y="73622"/>
                          <a:pt x="1590786" y="159761"/>
                        </a:cubicBezTo>
                        <a:cubicBezTo>
                          <a:pt x="1634960" y="245900"/>
                          <a:pt x="1665881" y="457935"/>
                          <a:pt x="1537777" y="517570"/>
                        </a:cubicBezTo>
                        <a:cubicBezTo>
                          <a:pt x="1409673" y="577205"/>
                          <a:pt x="1076160" y="572787"/>
                          <a:pt x="822160" y="517570"/>
                        </a:cubicBezTo>
                        <a:cubicBezTo>
                          <a:pt x="568160" y="462353"/>
                          <a:pt x="20403" y="190683"/>
                          <a:pt x="525" y="146509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6" name="任意多边形: 形状 95"/>
                  <p:cNvSpPr/>
                  <p:nvPr/>
                </p:nvSpPr>
                <p:spPr>
                  <a:xfrm rot="24423">
                    <a:off x="5507764" y="3282573"/>
                    <a:ext cx="1864303" cy="1000632"/>
                  </a:xfrm>
                  <a:custGeom>
                    <a:avLst/>
                    <a:gdLst>
                      <a:gd name="connsiteX0" fmla="*/ 1444487 w 1591298"/>
                      <a:gd name="connsiteY0" fmla="*/ 225596 h 1101614"/>
                      <a:gd name="connsiteX1" fmla="*/ 1577009 w 1591298"/>
                      <a:gd name="connsiteY1" fmla="*/ 291857 h 1101614"/>
                      <a:gd name="connsiteX2" fmla="*/ 1563756 w 1591298"/>
                      <a:gd name="connsiteY2" fmla="*/ 649666 h 1101614"/>
                      <a:gd name="connsiteX3" fmla="*/ 1364974 w 1591298"/>
                      <a:gd name="connsiteY3" fmla="*/ 729179 h 1101614"/>
                      <a:gd name="connsiteX4" fmla="*/ 1364974 w 1591298"/>
                      <a:gd name="connsiteY4" fmla="*/ 901457 h 1101614"/>
                      <a:gd name="connsiteX5" fmla="*/ 1258956 w 1591298"/>
                      <a:gd name="connsiteY5" fmla="*/ 994222 h 1101614"/>
                      <a:gd name="connsiteX6" fmla="*/ 1113183 w 1591298"/>
                      <a:gd name="connsiteY6" fmla="*/ 1100240 h 1101614"/>
                      <a:gd name="connsiteX7" fmla="*/ 543339 w 1591298"/>
                      <a:gd name="connsiteY7" fmla="*/ 914709 h 1101614"/>
                      <a:gd name="connsiteX8" fmla="*/ 185530 w 1591298"/>
                      <a:gd name="connsiteY8" fmla="*/ 331614 h 1101614"/>
                      <a:gd name="connsiteX9" fmla="*/ 106017 w 1591298"/>
                      <a:gd name="connsiteY9" fmla="*/ 53318 h 1101614"/>
                      <a:gd name="connsiteX10" fmla="*/ 0 w 1591298"/>
                      <a:gd name="connsiteY10" fmla="*/ 309 h 1101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91298" h="1101614">
                        <a:moveTo>
                          <a:pt x="1444487" y="225596"/>
                        </a:moveTo>
                        <a:cubicBezTo>
                          <a:pt x="1500809" y="223387"/>
                          <a:pt x="1557131" y="221179"/>
                          <a:pt x="1577009" y="291857"/>
                        </a:cubicBezTo>
                        <a:cubicBezTo>
                          <a:pt x="1596887" y="362535"/>
                          <a:pt x="1599095" y="576779"/>
                          <a:pt x="1563756" y="649666"/>
                        </a:cubicBezTo>
                        <a:cubicBezTo>
                          <a:pt x="1528417" y="722553"/>
                          <a:pt x="1398104" y="687214"/>
                          <a:pt x="1364974" y="729179"/>
                        </a:cubicBezTo>
                        <a:cubicBezTo>
                          <a:pt x="1331844" y="771144"/>
                          <a:pt x="1382644" y="857283"/>
                          <a:pt x="1364974" y="901457"/>
                        </a:cubicBezTo>
                        <a:cubicBezTo>
                          <a:pt x="1347304" y="945631"/>
                          <a:pt x="1300921" y="961092"/>
                          <a:pt x="1258956" y="994222"/>
                        </a:cubicBezTo>
                        <a:cubicBezTo>
                          <a:pt x="1216991" y="1027352"/>
                          <a:pt x="1232452" y="1113492"/>
                          <a:pt x="1113183" y="1100240"/>
                        </a:cubicBezTo>
                        <a:cubicBezTo>
                          <a:pt x="993913" y="1086988"/>
                          <a:pt x="697948" y="1042813"/>
                          <a:pt x="543339" y="914709"/>
                        </a:cubicBezTo>
                        <a:cubicBezTo>
                          <a:pt x="388730" y="786605"/>
                          <a:pt x="258417" y="475179"/>
                          <a:pt x="185530" y="331614"/>
                        </a:cubicBezTo>
                        <a:cubicBezTo>
                          <a:pt x="112643" y="188049"/>
                          <a:pt x="136939" y="108535"/>
                          <a:pt x="106017" y="53318"/>
                        </a:cubicBezTo>
                        <a:cubicBezTo>
                          <a:pt x="75095" y="-1900"/>
                          <a:pt x="37547" y="-796"/>
                          <a:pt x="0" y="309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7" name="任意多边形: 形状 96"/>
                  <p:cNvSpPr/>
                  <p:nvPr/>
                </p:nvSpPr>
                <p:spPr>
                  <a:xfrm rot="21276307">
                    <a:off x="5677688" y="3287493"/>
                    <a:ext cx="1374436" cy="778773"/>
                  </a:xfrm>
                  <a:custGeom>
                    <a:avLst/>
                    <a:gdLst>
                      <a:gd name="connsiteX0" fmla="*/ 1298713 w 1298713"/>
                      <a:gd name="connsiteY0" fmla="*/ 622853 h 625334"/>
                      <a:gd name="connsiteX1" fmla="*/ 715617 w 1298713"/>
                      <a:gd name="connsiteY1" fmla="*/ 530087 h 625334"/>
                      <a:gd name="connsiteX2" fmla="*/ 0 w 1298713"/>
                      <a:gd name="connsiteY2" fmla="*/ 0 h 625334"/>
                      <a:gd name="connsiteX3" fmla="*/ 0 w 1298713"/>
                      <a:gd name="connsiteY3" fmla="*/ 0 h 625334"/>
                      <a:gd name="connsiteX4" fmla="*/ 0 w 1298713"/>
                      <a:gd name="connsiteY4" fmla="*/ 0 h 625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8713" h="625334">
                        <a:moveTo>
                          <a:pt x="1298713" y="622853"/>
                        </a:moveTo>
                        <a:cubicBezTo>
                          <a:pt x="1115391" y="628374"/>
                          <a:pt x="932069" y="633896"/>
                          <a:pt x="715617" y="530087"/>
                        </a:cubicBezTo>
                        <a:cubicBezTo>
                          <a:pt x="499165" y="426278"/>
                          <a:pt x="0" y="0"/>
                          <a:pt x="0" y="0"/>
                        </a:cubicBez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8" name="任意多边形: 形状 97"/>
                  <p:cNvSpPr/>
                  <p:nvPr/>
                </p:nvSpPr>
                <p:spPr>
                  <a:xfrm rot="21276307">
                    <a:off x="5662393" y="3261159"/>
                    <a:ext cx="1722284" cy="230274"/>
                  </a:xfrm>
                  <a:custGeom>
                    <a:avLst/>
                    <a:gdLst>
                      <a:gd name="connsiteX0" fmla="*/ 1577009 w 1577009"/>
                      <a:gd name="connsiteY0" fmla="*/ 225287 h 225287"/>
                      <a:gd name="connsiteX1" fmla="*/ 1033670 w 1577009"/>
                      <a:gd name="connsiteY1" fmla="*/ 212035 h 225287"/>
                      <a:gd name="connsiteX2" fmla="*/ 649356 w 1577009"/>
                      <a:gd name="connsiteY2" fmla="*/ 185531 h 225287"/>
                      <a:gd name="connsiteX3" fmla="*/ 145774 w 1577009"/>
                      <a:gd name="connsiteY3" fmla="*/ 26505 h 225287"/>
                      <a:gd name="connsiteX4" fmla="*/ 145774 w 1577009"/>
                      <a:gd name="connsiteY4" fmla="*/ 26505 h 225287"/>
                      <a:gd name="connsiteX5" fmla="*/ 0 w 1577009"/>
                      <a:gd name="connsiteY5" fmla="*/ 0 h 225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7009" h="225287">
                        <a:moveTo>
                          <a:pt x="1577009" y="225287"/>
                        </a:moveTo>
                        <a:lnTo>
                          <a:pt x="1033670" y="212035"/>
                        </a:lnTo>
                        <a:cubicBezTo>
                          <a:pt x="879061" y="205409"/>
                          <a:pt x="797339" y="216453"/>
                          <a:pt x="649356" y="185531"/>
                        </a:cubicBezTo>
                        <a:cubicBezTo>
                          <a:pt x="501373" y="154609"/>
                          <a:pt x="145774" y="26505"/>
                          <a:pt x="145774" y="26505"/>
                        </a:cubicBezTo>
                        <a:lnTo>
                          <a:pt x="145774" y="26505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9" name="任意多边形: 形状 98"/>
                  <p:cNvSpPr/>
                  <p:nvPr/>
                </p:nvSpPr>
                <p:spPr>
                  <a:xfrm rot="21276307">
                    <a:off x="6020122" y="4314039"/>
                    <a:ext cx="925641" cy="330439"/>
                  </a:xfrm>
                  <a:custGeom>
                    <a:avLst/>
                    <a:gdLst>
                      <a:gd name="connsiteX0" fmla="*/ 874644 w 874644"/>
                      <a:gd name="connsiteY0" fmla="*/ 0 h 265334"/>
                      <a:gd name="connsiteX1" fmla="*/ 715618 w 874644"/>
                      <a:gd name="connsiteY1" fmla="*/ 119269 h 265334"/>
                      <a:gd name="connsiteX2" fmla="*/ 477079 w 874644"/>
                      <a:gd name="connsiteY2" fmla="*/ 265043 h 265334"/>
                      <a:gd name="connsiteX3" fmla="*/ 0 w 874644"/>
                      <a:gd name="connsiteY3" fmla="*/ 79513 h 265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4644" h="265334">
                        <a:moveTo>
                          <a:pt x="874644" y="0"/>
                        </a:moveTo>
                        <a:cubicBezTo>
                          <a:pt x="828261" y="37547"/>
                          <a:pt x="781879" y="75095"/>
                          <a:pt x="715618" y="119269"/>
                        </a:cubicBezTo>
                        <a:cubicBezTo>
                          <a:pt x="649357" y="163443"/>
                          <a:pt x="596349" y="271669"/>
                          <a:pt x="477079" y="265043"/>
                        </a:cubicBezTo>
                        <a:cubicBezTo>
                          <a:pt x="357809" y="258417"/>
                          <a:pt x="178904" y="168965"/>
                          <a:pt x="0" y="79513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100" name="组合 99"/>
                  <p:cNvGrpSpPr/>
                  <p:nvPr/>
                </p:nvGrpSpPr>
                <p:grpSpPr>
                  <a:xfrm>
                    <a:off x="4826291" y="3418245"/>
                    <a:ext cx="1251905" cy="2171749"/>
                    <a:chOff x="4878359" y="3327903"/>
                    <a:chExt cx="1120684" cy="1980465"/>
                  </a:xfrm>
                  <a:grpFill/>
                </p:grpSpPr>
                <p:sp>
                  <p:nvSpPr>
                    <p:cNvPr id="134" name="任意多边形: 形状 133"/>
                    <p:cNvSpPr/>
                    <p:nvPr/>
                  </p:nvSpPr>
                  <p:spPr>
                    <a:xfrm rot="21276307">
                      <a:off x="4878359" y="3327903"/>
                      <a:ext cx="1120684" cy="1980465"/>
                    </a:xfrm>
                    <a:custGeom>
                      <a:avLst/>
                      <a:gdLst>
                        <a:gd name="connsiteX0" fmla="*/ 672916 w 1072747"/>
                        <a:gd name="connsiteY0" fmla="*/ 66261 h 1446364"/>
                        <a:gd name="connsiteX1" fmla="*/ 858446 w 1072747"/>
                        <a:gd name="connsiteY1" fmla="*/ 450574 h 1446364"/>
                        <a:gd name="connsiteX2" fmla="*/ 1070481 w 1072747"/>
                        <a:gd name="connsiteY2" fmla="*/ 781878 h 1446364"/>
                        <a:gd name="connsiteX3" fmla="*/ 951211 w 1072747"/>
                        <a:gd name="connsiteY3" fmla="*/ 1166191 h 1446364"/>
                        <a:gd name="connsiteX4" fmla="*/ 659664 w 1072747"/>
                        <a:gd name="connsiteY4" fmla="*/ 1351722 h 1446364"/>
                        <a:gd name="connsiteX5" fmla="*/ 487385 w 1072747"/>
                        <a:gd name="connsiteY5" fmla="*/ 1444487 h 1446364"/>
                        <a:gd name="connsiteX6" fmla="*/ 394620 w 1072747"/>
                        <a:gd name="connsiteY6" fmla="*/ 1272209 h 1446364"/>
                        <a:gd name="connsiteX7" fmla="*/ 328359 w 1072747"/>
                        <a:gd name="connsiteY7" fmla="*/ 1258956 h 1446364"/>
                        <a:gd name="connsiteX8" fmla="*/ 50064 w 1072747"/>
                        <a:gd name="connsiteY8" fmla="*/ 1272209 h 1446364"/>
                        <a:gd name="connsiteX9" fmla="*/ 10307 w 1072747"/>
                        <a:gd name="connsiteY9" fmla="*/ 954156 h 1446364"/>
                        <a:gd name="connsiteX10" fmla="*/ 169333 w 1072747"/>
                        <a:gd name="connsiteY10" fmla="*/ 596348 h 1446364"/>
                        <a:gd name="connsiteX11" fmla="*/ 566898 w 1072747"/>
                        <a:gd name="connsiteY11" fmla="*/ 397565 h 1446364"/>
                        <a:gd name="connsiteX12" fmla="*/ 633159 w 1072747"/>
                        <a:gd name="connsiteY12" fmla="*/ 0 h 14463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072747" h="1446364">
                          <a:moveTo>
                            <a:pt x="672916" y="66261"/>
                          </a:moveTo>
                          <a:cubicBezTo>
                            <a:pt x="732550" y="198782"/>
                            <a:pt x="792185" y="331304"/>
                            <a:pt x="858446" y="450574"/>
                          </a:cubicBezTo>
                          <a:cubicBezTo>
                            <a:pt x="924707" y="569844"/>
                            <a:pt x="1055020" y="662609"/>
                            <a:pt x="1070481" y="781878"/>
                          </a:cubicBezTo>
                          <a:cubicBezTo>
                            <a:pt x="1085942" y="901148"/>
                            <a:pt x="1019680" y="1071217"/>
                            <a:pt x="951211" y="1166191"/>
                          </a:cubicBezTo>
                          <a:cubicBezTo>
                            <a:pt x="882742" y="1261165"/>
                            <a:pt x="736968" y="1305339"/>
                            <a:pt x="659664" y="1351722"/>
                          </a:cubicBezTo>
                          <a:cubicBezTo>
                            <a:pt x="582360" y="1398105"/>
                            <a:pt x="531559" y="1457739"/>
                            <a:pt x="487385" y="1444487"/>
                          </a:cubicBezTo>
                          <a:cubicBezTo>
                            <a:pt x="443211" y="1431235"/>
                            <a:pt x="421124" y="1303131"/>
                            <a:pt x="394620" y="1272209"/>
                          </a:cubicBezTo>
                          <a:cubicBezTo>
                            <a:pt x="368116" y="1241287"/>
                            <a:pt x="385785" y="1258956"/>
                            <a:pt x="328359" y="1258956"/>
                          </a:cubicBezTo>
                          <a:cubicBezTo>
                            <a:pt x="270933" y="1258956"/>
                            <a:pt x="103073" y="1323009"/>
                            <a:pt x="50064" y="1272209"/>
                          </a:cubicBezTo>
                          <a:cubicBezTo>
                            <a:pt x="-2945" y="1221409"/>
                            <a:pt x="-9571" y="1066799"/>
                            <a:pt x="10307" y="954156"/>
                          </a:cubicBezTo>
                          <a:cubicBezTo>
                            <a:pt x="30185" y="841513"/>
                            <a:pt x="76568" y="689113"/>
                            <a:pt x="169333" y="596348"/>
                          </a:cubicBezTo>
                          <a:cubicBezTo>
                            <a:pt x="262098" y="503583"/>
                            <a:pt x="489594" y="496956"/>
                            <a:pt x="566898" y="397565"/>
                          </a:cubicBezTo>
                          <a:cubicBezTo>
                            <a:pt x="644202" y="298174"/>
                            <a:pt x="638680" y="149087"/>
                            <a:pt x="633159" y="0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35" name="任意多边形: 形状 134"/>
                    <p:cNvSpPr/>
                    <p:nvPr/>
                  </p:nvSpPr>
                  <p:spPr>
                    <a:xfrm rot="21276307">
                      <a:off x="5297856" y="3548924"/>
                      <a:ext cx="493405" cy="1501853"/>
                    </a:xfrm>
                    <a:custGeom>
                      <a:avLst/>
                      <a:gdLst>
                        <a:gd name="connsiteX0" fmla="*/ 304800 w 466221"/>
                        <a:gd name="connsiteY0" fmla="*/ 0 h 1205948"/>
                        <a:gd name="connsiteX1" fmla="*/ 463826 w 466221"/>
                        <a:gd name="connsiteY1" fmla="*/ 596348 h 1205948"/>
                        <a:gd name="connsiteX2" fmla="*/ 371060 w 466221"/>
                        <a:gd name="connsiteY2" fmla="*/ 887896 h 1205948"/>
                        <a:gd name="connsiteX3" fmla="*/ 0 w 466221"/>
                        <a:gd name="connsiteY3" fmla="*/ 1205948 h 1205948"/>
                        <a:gd name="connsiteX4" fmla="*/ 0 w 466221"/>
                        <a:gd name="connsiteY4" fmla="*/ 1205948 h 12059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6221" h="1205948">
                          <a:moveTo>
                            <a:pt x="304800" y="0"/>
                          </a:moveTo>
                          <a:cubicBezTo>
                            <a:pt x="378791" y="224182"/>
                            <a:pt x="452783" y="448365"/>
                            <a:pt x="463826" y="596348"/>
                          </a:cubicBezTo>
                          <a:cubicBezTo>
                            <a:pt x="474869" y="744331"/>
                            <a:pt x="448364" y="786296"/>
                            <a:pt x="371060" y="887896"/>
                          </a:cubicBezTo>
                          <a:cubicBezTo>
                            <a:pt x="293756" y="989496"/>
                            <a:pt x="0" y="1205948"/>
                            <a:pt x="0" y="1205948"/>
                          </a:cubicBezTo>
                          <a:lnTo>
                            <a:pt x="0" y="1205948"/>
                          </a:ln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36" name="任意多边形: 形状 135"/>
                    <p:cNvSpPr/>
                    <p:nvPr/>
                  </p:nvSpPr>
                  <p:spPr>
                    <a:xfrm rot="21276307">
                      <a:off x="5244501" y="3536661"/>
                      <a:ext cx="508744" cy="1501854"/>
                    </a:xfrm>
                    <a:custGeom>
                      <a:avLst/>
                      <a:gdLst>
                        <a:gd name="connsiteX0" fmla="*/ 318052 w 511093"/>
                        <a:gd name="connsiteY0" fmla="*/ 0 h 1258957"/>
                        <a:gd name="connsiteX1" fmla="*/ 490330 w 511093"/>
                        <a:gd name="connsiteY1" fmla="*/ 583096 h 1258957"/>
                        <a:gd name="connsiteX2" fmla="*/ 477078 w 511093"/>
                        <a:gd name="connsiteY2" fmla="*/ 795131 h 1258957"/>
                        <a:gd name="connsiteX3" fmla="*/ 212034 w 511093"/>
                        <a:gd name="connsiteY3" fmla="*/ 1060174 h 1258957"/>
                        <a:gd name="connsiteX4" fmla="*/ 159026 w 511093"/>
                        <a:gd name="connsiteY4" fmla="*/ 1086678 h 1258957"/>
                        <a:gd name="connsiteX5" fmla="*/ 0 w 511093"/>
                        <a:gd name="connsiteY5" fmla="*/ 1258957 h 1258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11093" h="1258957">
                          <a:moveTo>
                            <a:pt x="318052" y="0"/>
                          </a:moveTo>
                          <a:cubicBezTo>
                            <a:pt x="390939" y="225287"/>
                            <a:pt x="463826" y="450574"/>
                            <a:pt x="490330" y="583096"/>
                          </a:cubicBezTo>
                          <a:cubicBezTo>
                            <a:pt x="516834" y="715618"/>
                            <a:pt x="523461" y="715618"/>
                            <a:pt x="477078" y="795131"/>
                          </a:cubicBezTo>
                          <a:cubicBezTo>
                            <a:pt x="430695" y="874644"/>
                            <a:pt x="265043" y="1011583"/>
                            <a:pt x="212034" y="1060174"/>
                          </a:cubicBezTo>
                          <a:cubicBezTo>
                            <a:pt x="159025" y="1108765"/>
                            <a:pt x="194365" y="1053548"/>
                            <a:pt x="159026" y="1086678"/>
                          </a:cubicBezTo>
                          <a:cubicBezTo>
                            <a:pt x="123687" y="1119808"/>
                            <a:pt x="61843" y="1189382"/>
                            <a:pt x="0" y="1258957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37" name="任意多边形: 形状 136"/>
                    <p:cNvSpPr/>
                    <p:nvPr/>
                  </p:nvSpPr>
                  <p:spPr>
                    <a:xfrm rot="21276307">
                      <a:off x="5003054" y="3557226"/>
                      <a:ext cx="556920" cy="1518357"/>
                    </a:xfrm>
                    <a:custGeom>
                      <a:avLst/>
                      <a:gdLst>
                        <a:gd name="connsiteX0" fmla="*/ 516835 w 538855"/>
                        <a:gd name="connsiteY0" fmla="*/ 0 h 1298713"/>
                        <a:gd name="connsiteX1" fmla="*/ 503582 w 538855"/>
                        <a:gd name="connsiteY1" fmla="*/ 556591 h 1298713"/>
                        <a:gd name="connsiteX2" fmla="*/ 185530 w 538855"/>
                        <a:gd name="connsiteY2" fmla="*/ 781878 h 1298713"/>
                        <a:gd name="connsiteX3" fmla="*/ 0 w 538855"/>
                        <a:gd name="connsiteY3" fmla="*/ 1298713 h 12987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38855" h="1298713">
                          <a:moveTo>
                            <a:pt x="516835" y="0"/>
                          </a:moveTo>
                          <a:cubicBezTo>
                            <a:pt x="537817" y="213139"/>
                            <a:pt x="558799" y="426278"/>
                            <a:pt x="503582" y="556591"/>
                          </a:cubicBezTo>
                          <a:cubicBezTo>
                            <a:pt x="448365" y="686904"/>
                            <a:pt x="269460" y="658191"/>
                            <a:pt x="185530" y="781878"/>
                          </a:cubicBezTo>
                          <a:cubicBezTo>
                            <a:pt x="101600" y="905565"/>
                            <a:pt x="50800" y="1102139"/>
                            <a:pt x="0" y="1298713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101" name="组合 100"/>
                  <p:cNvGrpSpPr/>
                  <p:nvPr/>
                </p:nvGrpSpPr>
                <p:grpSpPr>
                  <a:xfrm>
                    <a:off x="3921651" y="3040637"/>
                    <a:ext cx="1292955" cy="1652308"/>
                    <a:chOff x="4172581" y="3120121"/>
                    <a:chExt cx="1292955" cy="1652308"/>
                  </a:xfrm>
                  <a:grpFill/>
                </p:grpSpPr>
                <p:sp>
                  <p:nvSpPr>
                    <p:cNvPr id="132" name="任意多边形: 形状 131"/>
                    <p:cNvSpPr/>
                    <p:nvPr/>
                  </p:nvSpPr>
                  <p:spPr>
                    <a:xfrm rot="18846666">
                      <a:off x="4105308" y="3412201"/>
                      <a:ext cx="1652308" cy="1068148"/>
                    </a:xfrm>
                    <a:custGeom>
                      <a:avLst/>
                      <a:gdLst>
                        <a:gd name="connsiteX0" fmla="*/ 1418745 w 1418745"/>
                        <a:gd name="connsiteY0" fmla="*/ 404996 h 1100035"/>
                        <a:gd name="connsiteX1" fmla="*/ 1060936 w 1418745"/>
                        <a:gd name="connsiteY1" fmla="*/ 86944 h 1100035"/>
                        <a:gd name="connsiteX2" fmla="*/ 517597 w 1418745"/>
                        <a:gd name="connsiteY2" fmla="*/ 7431 h 1100035"/>
                        <a:gd name="connsiteX3" fmla="*/ 120032 w 1418745"/>
                        <a:gd name="connsiteY3" fmla="*/ 232718 h 1100035"/>
                        <a:gd name="connsiteX4" fmla="*/ 763 w 1418745"/>
                        <a:gd name="connsiteY4" fmla="*/ 444753 h 1100035"/>
                        <a:gd name="connsiteX5" fmla="*/ 67023 w 1418745"/>
                        <a:gd name="connsiteY5" fmla="*/ 577274 h 1100035"/>
                        <a:gd name="connsiteX6" fmla="*/ 27267 w 1418745"/>
                        <a:gd name="connsiteY6" fmla="*/ 829066 h 1100035"/>
                        <a:gd name="connsiteX7" fmla="*/ 133284 w 1418745"/>
                        <a:gd name="connsiteY7" fmla="*/ 988092 h 1100035"/>
                        <a:gd name="connsiteX8" fmla="*/ 411580 w 1418745"/>
                        <a:gd name="connsiteY8" fmla="*/ 935083 h 1100035"/>
                        <a:gd name="connsiteX9" fmla="*/ 583858 w 1418745"/>
                        <a:gd name="connsiteY9" fmla="*/ 1080857 h 1100035"/>
                        <a:gd name="connsiteX10" fmla="*/ 597110 w 1418745"/>
                        <a:gd name="connsiteY10" fmla="*/ 1094109 h 1100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418745" h="1100035">
                          <a:moveTo>
                            <a:pt x="1418745" y="404996"/>
                          </a:moveTo>
                          <a:cubicBezTo>
                            <a:pt x="1314936" y="279100"/>
                            <a:pt x="1211127" y="153205"/>
                            <a:pt x="1060936" y="86944"/>
                          </a:cubicBezTo>
                          <a:cubicBezTo>
                            <a:pt x="910745" y="20683"/>
                            <a:pt x="674414" y="-16865"/>
                            <a:pt x="517597" y="7431"/>
                          </a:cubicBezTo>
                          <a:cubicBezTo>
                            <a:pt x="360780" y="31727"/>
                            <a:pt x="206171" y="159831"/>
                            <a:pt x="120032" y="232718"/>
                          </a:cubicBezTo>
                          <a:cubicBezTo>
                            <a:pt x="33893" y="305605"/>
                            <a:pt x="9598" y="387327"/>
                            <a:pt x="763" y="444753"/>
                          </a:cubicBezTo>
                          <a:cubicBezTo>
                            <a:pt x="-8072" y="502179"/>
                            <a:pt x="62606" y="513222"/>
                            <a:pt x="67023" y="577274"/>
                          </a:cubicBezTo>
                          <a:cubicBezTo>
                            <a:pt x="71440" y="641326"/>
                            <a:pt x="16223" y="760596"/>
                            <a:pt x="27267" y="829066"/>
                          </a:cubicBezTo>
                          <a:cubicBezTo>
                            <a:pt x="38310" y="897536"/>
                            <a:pt x="69232" y="970423"/>
                            <a:pt x="133284" y="988092"/>
                          </a:cubicBezTo>
                          <a:cubicBezTo>
                            <a:pt x="197336" y="1005761"/>
                            <a:pt x="336484" y="919622"/>
                            <a:pt x="411580" y="935083"/>
                          </a:cubicBezTo>
                          <a:cubicBezTo>
                            <a:pt x="486676" y="950544"/>
                            <a:pt x="583858" y="1080857"/>
                            <a:pt x="583858" y="1080857"/>
                          </a:cubicBezTo>
                          <a:cubicBezTo>
                            <a:pt x="614780" y="1107361"/>
                            <a:pt x="605945" y="1100735"/>
                            <a:pt x="597110" y="1094109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33" name="任意多边形: 形状 132"/>
                    <p:cNvSpPr/>
                    <p:nvPr/>
                  </p:nvSpPr>
                  <p:spPr>
                    <a:xfrm>
                      <a:off x="4172581" y="3207026"/>
                      <a:ext cx="1274062" cy="954157"/>
                    </a:xfrm>
                    <a:custGeom>
                      <a:avLst/>
                      <a:gdLst>
                        <a:gd name="connsiteX0" fmla="*/ 1274062 w 1274062"/>
                        <a:gd name="connsiteY0" fmla="*/ 0 h 954157"/>
                        <a:gd name="connsiteX1" fmla="*/ 637958 w 1274062"/>
                        <a:gd name="connsiteY1" fmla="*/ 26504 h 954157"/>
                        <a:gd name="connsiteX2" fmla="*/ 200636 w 1274062"/>
                        <a:gd name="connsiteY2" fmla="*/ 291548 h 954157"/>
                        <a:gd name="connsiteX3" fmla="*/ 94619 w 1274062"/>
                        <a:gd name="connsiteY3" fmla="*/ 583096 h 954157"/>
                        <a:gd name="connsiteX4" fmla="*/ 1854 w 1274062"/>
                        <a:gd name="connsiteY4" fmla="*/ 821635 h 954157"/>
                        <a:gd name="connsiteX5" fmla="*/ 41610 w 1274062"/>
                        <a:gd name="connsiteY5" fmla="*/ 954157 h 9541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74062" h="954157">
                          <a:moveTo>
                            <a:pt x="1274062" y="0"/>
                          </a:moveTo>
                          <a:lnTo>
                            <a:pt x="637958" y="26504"/>
                          </a:lnTo>
                          <a:cubicBezTo>
                            <a:pt x="459054" y="75095"/>
                            <a:pt x="291192" y="198783"/>
                            <a:pt x="200636" y="291548"/>
                          </a:cubicBezTo>
                          <a:cubicBezTo>
                            <a:pt x="110079" y="384313"/>
                            <a:pt x="127749" y="494748"/>
                            <a:pt x="94619" y="583096"/>
                          </a:cubicBezTo>
                          <a:cubicBezTo>
                            <a:pt x="61489" y="671444"/>
                            <a:pt x="10689" y="759791"/>
                            <a:pt x="1854" y="821635"/>
                          </a:cubicBezTo>
                          <a:cubicBezTo>
                            <a:pt x="-6981" y="883479"/>
                            <a:pt x="17314" y="918818"/>
                            <a:pt x="41610" y="954157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102" name="任意多边形: 形状 101"/>
                  <p:cNvSpPr/>
                  <p:nvPr/>
                </p:nvSpPr>
                <p:spPr>
                  <a:xfrm>
                    <a:off x="4988729" y="1245026"/>
                    <a:ext cx="1513169" cy="2001475"/>
                  </a:xfrm>
                  <a:custGeom>
                    <a:avLst/>
                    <a:gdLst>
                      <a:gd name="connsiteX0" fmla="*/ 736085 w 1513169"/>
                      <a:gd name="connsiteY0" fmla="*/ 2001475 h 2001475"/>
                      <a:gd name="connsiteX1" fmla="*/ 590311 w 1513169"/>
                      <a:gd name="connsiteY1" fmla="*/ 1352118 h 2001475"/>
                      <a:gd name="connsiteX2" fmla="*/ 1160155 w 1513169"/>
                      <a:gd name="connsiteY2" fmla="*/ 702762 h 2001475"/>
                      <a:gd name="connsiteX3" fmla="*/ 1478207 w 1513169"/>
                      <a:gd name="connsiteY3" fmla="*/ 450971 h 2001475"/>
                      <a:gd name="connsiteX4" fmla="*/ 1478207 w 1513169"/>
                      <a:gd name="connsiteY4" fmla="*/ 146171 h 2001475"/>
                      <a:gd name="connsiteX5" fmla="*/ 1239668 w 1513169"/>
                      <a:gd name="connsiteY5" fmla="*/ 79910 h 2001475"/>
                      <a:gd name="connsiteX6" fmla="*/ 1093894 w 1513169"/>
                      <a:gd name="connsiteY6" fmla="*/ 185927 h 2001475"/>
                      <a:gd name="connsiteX7" fmla="*/ 921616 w 1513169"/>
                      <a:gd name="connsiteY7" fmla="*/ 79910 h 2001475"/>
                      <a:gd name="connsiteX8" fmla="*/ 669824 w 1513169"/>
                      <a:gd name="connsiteY8" fmla="*/ 146171 h 2001475"/>
                      <a:gd name="connsiteX9" fmla="*/ 378277 w 1513169"/>
                      <a:gd name="connsiteY9" fmla="*/ 397 h 2001475"/>
                      <a:gd name="connsiteX10" fmla="*/ 139737 w 1513169"/>
                      <a:gd name="connsiteY10" fmla="*/ 199179 h 2001475"/>
                      <a:gd name="connsiteX11" fmla="*/ 20468 w 1513169"/>
                      <a:gd name="connsiteY11" fmla="*/ 543736 h 2001475"/>
                      <a:gd name="connsiteX12" fmla="*/ 563807 w 1513169"/>
                      <a:gd name="connsiteY12" fmla="*/ 1868953 h 2001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513169" h="2001475">
                        <a:moveTo>
                          <a:pt x="736085" y="2001475"/>
                        </a:moveTo>
                        <a:cubicBezTo>
                          <a:pt x="627859" y="1785022"/>
                          <a:pt x="519633" y="1568570"/>
                          <a:pt x="590311" y="1352118"/>
                        </a:cubicBezTo>
                        <a:cubicBezTo>
                          <a:pt x="660989" y="1135666"/>
                          <a:pt x="1012172" y="852953"/>
                          <a:pt x="1160155" y="702762"/>
                        </a:cubicBezTo>
                        <a:cubicBezTo>
                          <a:pt x="1308138" y="552571"/>
                          <a:pt x="1425198" y="543736"/>
                          <a:pt x="1478207" y="450971"/>
                        </a:cubicBezTo>
                        <a:cubicBezTo>
                          <a:pt x="1531216" y="358206"/>
                          <a:pt x="1517963" y="208014"/>
                          <a:pt x="1478207" y="146171"/>
                        </a:cubicBezTo>
                        <a:cubicBezTo>
                          <a:pt x="1438451" y="84328"/>
                          <a:pt x="1303720" y="73284"/>
                          <a:pt x="1239668" y="79910"/>
                        </a:cubicBezTo>
                        <a:cubicBezTo>
                          <a:pt x="1175616" y="86536"/>
                          <a:pt x="1146903" y="185927"/>
                          <a:pt x="1093894" y="185927"/>
                        </a:cubicBezTo>
                        <a:cubicBezTo>
                          <a:pt x="1040885" y="185927"/>
                          <a:pt x="992294" y="86536"/>
                          <a:pt x="921616" y="79910"/>
                        </a:cubicBezTo>
                        <a:cubicBezTo>
                          <a:pt x="850938" y="73284"/>
                          <a:pt x="760381" y="159423"/>
                          <a:pt x="669824" y="146171"/>
                        </a:cubicBezTo>
                        <a:cubicBezTo>
                          <a:pt x="579267" y="132919"/>
                          <a:pt x="466625" y="-8438"/>
                          <a:pt x="378277" y="397"/>
                        </a:cubicBezTo>
                        <a:cubicBezTo>
                          <a:pt x="289929" y="9232"/>
                          <a:pt x="199372" y="108623"/>
                          <a:pt x="139737" y="199179"/>
                        </a:cubicBezTo>
                        <a:cubicBezTo>
                          <a:pt x="80102" y="289735"/>
                          <a:pt x="-50210" y="265440"/>
                          <a:pt x="20468" y="543736"/>
                        </a:cubicBezTo>
                        <a:cubicBezTo>
                          <a:pt x="91146" y="822032"/>
                          <a:pt x="327476" y="1345492"/>
                          <a:pt x="563807" y="1868953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103" name="组合 102"/>
                  <p:cNvGrpSpPr/>
                  <p:nvPr/>
                </p:nvGrpSpPr>
                <p:grpSpPr>
                  <a:xfrm rot="208801">
                    <a:off x="3942212" y="1614275"/>
                    <a:ext cx="1598786" cy="1588811"/>
                    <a:chOff x="3936897" y="1625901"/>
                    <a:chExt cx="1642268" cy="1729468"/>
                  </a:xfrm>
                  <a:grpFill/>
                </p:grpSpPr>
                <p:sp>
                  <p:nvSpPr>
                    <p:cNvPr id="127" name="任意多边形: 形状 126"/>
                    <p:cNvSpPr/>
                    <p:nvPr/>
                  </p:nvSpPr>
                  <p:spPr>
                    <a:xfrm rot="21294673">
                      <a:off x="3951926" y="2933755"/>
                      <a:ext cx="1534094" cy="421614"/>
                    </a:xfrm>
                    <a:custGeom>
                      <a:avLst/>
                      <a:gdLst>
                        <a:gd name="connsiteX0" fmla="*/ 600349 w 1647271"/>
                        <a:gd name="connsiteY0" fmla="*/ 435860 h 447336"/>
                        <a:gd name="connsiteX1" fmla="*/ 282297 w 1647271"/>
                        <a:gd name="connsiteY1" fmla="*/ 435860 h 447336"/>
                        <a:gd name="connsiteX2" fmla="*/ 17253 w 1647271"/>
                        <a:gd name="connsiteY2" fmla="*/ 316590 h 447336"/>
                        <a:gd name="connsiteX3" fmla="*/ 43757 w 1647271"/>
                        <a:gd name="connsiteY3" fmla="*/ 51546 h 447336"/>
                        <a:gd name="connsiteX4" fmla="*/ 189531 w 1647271"/>
                        <a:gd name="connsiteY4" fmla="*/ 11790 h 447336"/>
                        <a:gd name="connsiteX5" fmla="*/ 295549 w 1647271"/>
                        <a:gd name="connsiteY5" fmla="*/ 197320 h 447336"/>
                        <a:gd name="connsiteX6" fmla="*/ 626853 w 1647271"/>
                        <a:gd name="connsiteY6" fmla="*/ 250329 h 447336"/>
                        <a:gd name="connsiteX7" fmla="*/ 1647271 w 1647271"/>
                        <a:gd name="connsiteY7" fmla="*/ 210573 h 4473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647271" h="447336">
                          <a:moveTo>
                            <a:pt x="600349" y="435860"/>
                          </a:moveTo>
                          <a:cubicBezTo>
                            <a:pt x="489914" y="445799"/>
                            <a:pt x="379480" y="455738"/>
                            <a:pt x="282297" y="435860"/>
                          </a:cubicBezTo>
                          <a:cubicBezTo>
                            <a:pt x="185114" y="415982"/>
                            <a:pt x="57010" y="380642"/>
                            <a:pt x="17253" y="316590"/>
                          </a:cubicBezTo>
                          <a:cubicBezTo>
                            <a:pt x="-22504" y="252538"/>
                            <a:pt x="15044" y="102346"/>
                            <a:pt x="43757" y="51546"/>
                          </a:cubicBezTo>
                          <a:cubicBezTo>
                            <a:pt x="72470" y="746"/>
                            <a:pt x="147566" y="-12506"/>
                            <a:pt x="189531" y="11790"/>
                          </a:cubicBezTo>
                          <a:cubicBezTo>
                            <a:pt x="231496" y="36086"/>
                            <a:pt x="222662" y="157564"/>
                            <a:pt x="295549" y="197320"/>
                          </a:cubicBezTo>
                          <a:cubicBezTo>
                            <a:pt x="368436" y="237076"/>
                            <a:pt x="401566" y="248120"/>
                            <a:pt x="626853" y="250329"/>
                          </a:cubicBezTo>
                          <a:cubicBezTo>
                            <a:pt x="852140" y="252538"/>
                            <a:pt x="1249705" y="231555"/>
                            <a:pt x="1647271" y="210573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28" name="任意多边形: 形状 127"/>
                    <p:cNvSpPr/>
                    <p:nvPr/>
                  </p:nvSpPr>
                  <p:spPr>
                    <a:xfrm>
                      <a:off x="4515045" y="1625901"/>
                      <a:ext cx="958103" cy="1369090"/>
                    </a:xfrm>
                    <a:custGeom>
                      <a:avLst/>
                      <a:gdLst>
                        <a:gd name="connsiteX0" fmla="*/ 481025 w 958103"/>
                        <a:gd name="connsiteY0" fmla="*/ 123386 h 1369090"/>
                        <a:gd name="connsiteX1" fmla="*/ 189477 w 958103"/>
                        <a:gd name="connsiteY1" fmla="*/ 4116 h 1369090"/>
                        <a:gd name="connsiteX2" fmla="*/ 3946 w 958103"/>
                        <a:gd name="connsiteY2" fmla="*/ 255908 h 1369090"/>
                        <a:gd name="connsiteX3" fmla="*/ 361755 w 958103"/>
                        <a:gd name="connsiteY3" fmla="*/ 573960 h 1369090"/>
                        <a:gd name="connsiteX4" fmla="*/ 812329 w 958103"/>
                        <a:gd name="connsiteY4" fmla="*/ 1210064 h 1369090"/>
                        <a:gd name="connsiteX5" fmla="*/ 958103 w 958103"/>
                        <a:gd name="connsiteY5" fmla="*/ 1369090 h 13690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958103" h="1369090">
                          <a:moveTo>
                            <a:pt x="481025" y="123386"/>
                          </a:moveTo>
                          <a:cubicBezTo>
                            <a:pt x="375007" y="52707"/>
                            <a:pt x="268990" y="-17971"/>
                            <a:pt x="189477" y="4116"/>
                          </a:cubicBezTo>
                          <a:cubicBezTo>
                            <a:pt x="109964" y="26203"/>
                            <a:pt x="-24767" y="160934"/>
                            <a:pt x="3946" y="255908"/>
                          </a:cubicBezTo>
                          <a:cubicBezTo>
                            <a:pt x="32659" y="350882"/>
                            <a:pt x="227025" y="414934"/>
                            <a:pt x="361755" y="573960"/>
                          </a:cubicBezTo>
                          <a:cubicBezTo>
                            <a:pt x="496485" y="732986"/>
                            <a:pt x="712938" y="1077542"/>
                            <a:pt x="812329" y="1210064"/>
                          </a:cubicBezTo>
                          <a:cubicBezTo>
                            <a:pt x="911720" y="1342586"/>
                            <a:pt x="934911" y="1355838"/>
                            <a:pt x="958103" y="1369090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29" name="任意多边形: 形状 128"/>
                    <p:cNvSpPr/>
                    <p:nvPr/>
                  </p:nvSpPr>
                  <p:spPr>
                    <a:xfrm>
                      <a:off x="4300690" y="1948070"/>
                      <a:ext cx="1079693" cy="1046921"/>
                    </a:xfrm>
                    <a:custGeom>
                      <a:avLst/>
                      <a:gdLst>
                        <a:gd name="connsiteX0" fmla="*/ 231553 w 1079693"/>
                        <a:gd name="connsiteY0" fmla="*/ 0 h 1046921"/>
                        <a:gd name="connsiteX1" fmla="*/ 6267 w 1079693"/>
                        <a:gd name="connsiteY1" fmla="*/ 66260 h 1046921"/>
                        <a:gd name="connsiteX2" fmla="*/ 99032 w 1079693"/>
                        <a:gd name="connsiteY2" fmla="*/ 291547 h 1046921"/>
                        <a:gd name="connsiteX3" fmla="*/ 470093 w 1079693"/>
                        <a:gd name="connsiteY3" fmla="*/ 371060 h 1046921"/>
                        <a:gd name="connsiteX4" fmla="*/ 1079693 w 1079693"/>
                        <a:gd name="connsiteY4" fmla="*/ 1046921 h 10469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79693" h="1046921">
                          <a:moveTo>
                            <a:pt x="231553" y="0"/>
                          </a:moveTo>
                          <a:cubicBezTo>
                            <a:pt x="129953" y="8834"/>
                            <a:pt x="28354" y="17669"/>
                            <a:pt x="6267" y="66260"/>
                          </a:cubicBezTo>
                          <a:cubicBezTo>
                            <a:pt x="-15820" y="114851"/>
                            <a:pt x="21728" y="240747"/>
                            <a:pt x="99032" y="291547"/>
                          </a:cubicBezTo>
                          <a:cubicBezTo>
                            <a:pt x="176336" y="342347"/>
                            <a:pt x="306650" y="245164"/>
                            <a:pt x="470093" y="371060"/>
                          </a:cubicBezTo>
                          <a:cubicBezTo>
                            <a:pt x="633536" y="496956"/>
                            <a:pt x="856614" y="771938"/>
                            <a:pt x="1079693" y="1046921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30" name="任意多边形: 形状 129"/>
                    <p:cNvSpPr/>
                    <p:nvPr/>
                  </p:nvSpPr>
                  <p:spPr>
                    <a:xfrm>
                      <a:off x="4056796" y="2124399"/>
                      <a:ext cx="1522369" cy="989862"/>
                    </a:xfrm>
                    <a:custGeom>
                      <a:avLst/>
                      <a:gdLst>
                        <a:gd name="connsiteX0" fmla="*/ 263413 w 1522369"/>
                        <a:gd name="connsiteY0" fmla="*/ 35705 h 989862"/>
                        <a:gd name="connsiteX1" fmla="*/ 77882 w 1522369"/>
                        <a:gd name="connsiteY1" fmla="*/ 35705 h 989862"/>
                        <a:gd name="connsiteX2" fmla="*/ 11621 w 1522369"/>
                        <a:gd name="connsiteY2" fmla="*/ 406766 h 989862"/>
                        <a:gd name="connsiteX3" fmla="*/ 303169 w 1522369"/>
                        <a:gd name="connsiteY3" fmla="*/ 579044 h 989862"/>
                        <a:gd name="connsiteX4" fmla="*/ 660978 w 1522369"/>
                        <a:gd name="connsiteY4" fmla="*/ 552540 h 989862"/>
                        <a:gd name="connsiteX5" fmla="*/ 1522369 w 1522369"/>
                        <a:gd name="connsiteY5" fmla="*/ 989862 h 9898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22369" h="989862">
                          <a:moveTo>
                            <a:pt x="263413" y="35705"/>
                          </a:moveTo>
                          <a:cubicBezTo>
                            <a:pt x="191630" y="4783"/>
                            <a:pt x="119847" y="-26138"/>
                            <a:pt x="77882" y="35705"/>
                          </a:cubicBezTo>
                          <a:cubicBezTo>
                            <a:pt x="35917" y="97548"/>
                            <a:pt x="-25927" y="316209"/>
                            <a:pt x="11621" y="406766"/>
                          </a:cubicBezTo>
                          <a:cubicBezTo>
                            <a:pt x="49169" y="497323"/>
                            <a:pt x="194943" y="554748"/>
                            <a:pt x="303169" y="579044"/>
                          </a:cubicBezTo>
                          <a:cubicBezTo>
                            <a:pt x="411395" y="603340"/>
                            <a:pt x="457778" y="484070"/>
                            <a:pt x="660978" y="552540"/>
                          </a:cubicBezTo>
                          <a:cubicBezTo>
                            <a:pt x="864178" y="621010"/>
                            <a:pt x="1193273" y="805436"/>
                            <a:pt x="1522369" y="989862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31" name="任意多边形: 形状 130"/>
                    <p:cNvSpPr/>
                    <p:nvPr/>
                  </p:nvSpPr>
                  <p:spPr>
                    <a:xfrm rot="206043">
                      <a:off x="3936897" y="2637183"/>
                      <a:ext cx="1511828" cy="503582"/>
                    </a:xfrm>
                    <a:custGeom>
                      <a:avLst/>
                      <a:gdLst>
                        <a:gd name="connsiteX0" fmla="*/ 158025 w 1511828"/>
                        <a:gd name="connsiteY0" fmla="*/ 0 h 503582"/>
                        <a:gd name="connsiteX1" fmla="*/ 25503 w 1511828"/>
                        <a:gd name="connsiteY1" fmla="*/ 79513 h 503582"/>
                        <a:gd name="connsiteX2" fmla="*/ 25503 w 1511828"/>
                        <a:gd name="connsiteY2" fmla="*/ 304800 h 503582"/>
                        <a:gd name="connsiteX3" fmla="*/ 290546 w 1511828"/>
                        <a:gd name="connsiteY3" fmla="*/ 344556 h 503582"/>
                        <a:gd name="connsiteX4" fmla="*/ 648355 w 1511828"/>
                        <a:gd name="connsiteY4" fmla="*/ 503582 h 503582"/>
                        <a:gd name="connsiteX5" fmla="*/ 1443486 w 1511828"/>
                        <a:gd name="connsiteY5" fmla="*/ 344556 h 503582"/>
                        <a:gd name="connsiteX6" fmla="*/ 1416981 w 1511828"/>
                        <a:gd name="connsiteY6" fmla="*/ 384313 h 5035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511828" h="503582">
                          <a:moveTo>
                            <a:pt x="158025" y="0"/>
                          </a:moveTo>
                          <a:cubicBezTo>
                            <a:pt x="102807" y="14356"/>
                            <a:pt x="47590" y="28713"/>
                            <a:pt x="25503" y="79513"/>
                          </a:cubicBezTo>
                          <a:cubicBezTo>
                            <a:pt x="3416" y="130313"/>
                            <a:pt x="-18671" y="260626"/>
                            <a:pt x="25503" y="304800"/>
                          </a:cubicBezTo>
                          <a:cubicBezTo>
                            <a:pt x="69677" y="348974"/>
                            <a:pt x="186737" y="311426"/>
                            <a:pt x="290546" y="344556"/>
                          </a:cubicBezTo>
                          <a:cubicBezTo>
                            <a:pt x="394355" y="377686"/>
                            <a:pt x="456198" y="503582"/>
                            <a:pt x="648355" y="503582"/>
                          </a:cubicBezTo>
                          <a:cubicBezTo>
                            <a:pt x="840512" y="503582"/>
                            <a:pt x="1315382" y="364434"/>
                            <a:pt x="1443486" y="344556"/>
                          </a:cubicBezTo>
                          <a:cubicBezTo>
                            <a:pt x="1571590" y="324678"/>
                            <a:pt x="1494285" y="354495"/>
                            <a:pt x="1416981" y="384313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104" name="组合 103"/>
                  <p:cNvGrpSpPr/>
                  <p:nvPr/>
                </p:nvGrpSpPr>
                <p:grpSpPr>
                  <a:xfrm rot="686279">
                    <a:off x="5127097" y="2756020"/>
                    <a:ext cx="764712" cy="845731"/>
                    <a:chOff x="5168232" y="2722522"/>
                    <a:chExt cx="569684" cy="390987"/>
                  </a:xfrm>
                  <a:grpFill/>
                </p:grpSpPr>
                <p:sp>
                  <p:nvSpPr>
                    <p:cNvPr id="107" name="任意多边形: 形状 106"/>
                    <p:cNvSpPr/>
                    <p:nvPr/>
                  </p:nvSpPr>
                  <p:spPr>
                    <a:xfrm>
                      <a:off x="5243451" y="2772186"/>
                      <a:ext cx="408952" cy="323716"/>
                    </a:xfrm>
                    <a:custGeom>
                      <a:avLst/>
                      <a:gdLst>
                        <a:gd name="connsiteX0" fmla="*/ 30915 w 525667"/>
                        <a:gd name="connsiteY0" fmla="*/ 342076 h 529485"/>
                        <a:gd name="connsiteX1" fmla="*/ 30915 w 525667"/>
                        <a:gd name="connsiteY1" fmla="*/ 37276 h 529485"/>
                        <a:gd name="connsiteX2" fmla="*/ 322463 w 525667"/>
                        <a:gd name="connsiteY2" fmla="*/ 37276 h 529485"/>
                        <a:gd name="connsiteX3" fmla="*/ 521246 w 525667"/>
                        <a:gd name="connsiteY3" fmla="*/ 328824 h 529485"/>
                        <a:gd name="connsiteX4" fmla="*/ 441733 w 525667"/>
                        <a:gd name="connsiteY4" fmla="*/ 527606 h 529485"/>
                        <a:gd name="connsiteX5" fmla="*/ 229698 w 525667"/>
                        <a:gd name="connsiteY5" fmla="*/ 421589 h 529485"/>
                        <a:gd name="connsiteX6" fmla="*/ 30915 w 525667"/>
                        <a:gd name="connsiteY6" fmla="*/ 342076 h 5294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25667" h="529485">
                          <a:moveTo>
                            <a:pt x="30915" y="342076"/>
                          </a:moveTo>
                          <a:cubicBezTo>
                            <a:pt x="-2216" y="278024"/>
                            <a:pt x="-17676" y="88076"/>
                            <a:pt x="30915" y="37276"/>
                          </a:cubicBezTo>
                          <a:cubicBezTo>
                            <a:pt x="79506" y="-13524"/>
                            <a:pt x="240741" y="-11315"/>
                            <a:pt x="322463" y="37276"/>
                          </a:cubicBezTo>
                          <a:cubicBezTo>
                            <a:pt x="404185" y="85867"/>
                            <a:pt x="501368" y="247102"/>
                            <a:pt x="521246" y="328824"/>
                          </a:cubicBezTo>
                          <a:cubicBezTo>
                            <a:pt x="541124" y="410546"/>
                            <a:pt x="490324" y="512145"/>
                            <a:pt x="441733" y="527606"/>
                          </a:cubicBezTo>
                          <a:cubicBezTo>
                            <a:pt x="393142" y="543067"/>
                            <a:pt x="302585" y="459137"/>
                            <a:pt x="229698" y="421589"/>
                          </a:cubicBezTo>
                          <a:cubicBezTo>
                            <a:pt x="156811" y="384041"/>
                            <a:pt x="64046" y="406128"/>
                            <a:pt x="30915" y="342076"/>
                          </a:cubicBezTo>
                          <a:close/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08" name="椭圆 107"/>
                    <p:cNvSpPr/>
                    <p:nvPr/>
                  </p:nvSpPr>
                  <p:spPr>
                    <a:xfrm flipV="1">
                      <a:off x="5287503" y="2745382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09" name="椭圆 108"/>
                    <p:cNvSpPr/>
                    <p:nvPr/>
                  </p:nvSpPr>
                  <p:spPr>
                    <a:xfrm flipV="1">
                      <a:off x="5360934" y="2722522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0" name="椭圆 109"/>
                    <p:cNvSpPr/>
                    <p:nvPr/>
                  </p:nvSpPr>
                  <p:spPr>
                    <a:xfrm flipV="1">
                      <a:off x="5592303" y="3050182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1" name="椭圆 110"/>
                    <p:cNvSpPr/>
                    <p:nvPr/>
                  </p:nvSpPr>
                  <p:spPr>
                    <a:xfrm flipV="1">
                      <a:off x="5427081" y="2735925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2" name="椭圆 111"/>
                    <p:cNvSpPr/>
                    <p:nvPr/>
                  </p:nvSpPr>
                  <p:spPr>
                    <a:xfrm rot="302439" flipV="1">
                      <a:off x="5513144" y="2759084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3" name="椭圆 112"/>
                    <p:cNvSpPr/>
                    <p:nvPr/>
                  </p:nvSpPr>
                  <p:spPr>
                    <a:xfrm flipV="1">
                      <a:off x="5559229" y="2817905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4" name="椭圆 113"/>
                    <p:cNvSpPr/>
                    <p:nvPr/>
                  </p:nvSpPr>
                  <p:spPr>
                    <a:xfrm flipV="1">
                      <a:off x="5605622" y="2859330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5" name="椭圆 114"/>
                    <p:cNvSpPr/>
                    <p:nvPr/>
                  </p:nvSpPr>
                  <p:spPr>
                    <a:xfrm flipV="1">
                      <a:off x="5652402" y="2939997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6" name="椭圆 115"/>
                    <p:cNvSpPr/>
                    <p:nvPr/>
                  </p:nvSpPr>
                  <p:spPr>
                    <a:xfrm flipV="1">
                      <a:off x="5671769" y="3027322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7" name="椭圆 116"/>
                    <p:cNvSpPr/>
                    <p:nvPr/>
                  </p:nvSpPr>
                  <p:spPr>
                    <a:xfrm flipV="1">
                      <a:off x="5227935" y="2762990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8" name="椭圆 117"/>
                    <p:cNvSpPr/>
                    <p:nvPr/>
                  </p:nvSpPr>
                  <p:spPr>
                    <a:xfrm flipV="1">
                      <a:off x="5181301" y="2811477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9" name="任意多边形: 形状 118"/>
                    <p:cNvSpPr/>
                    <p:nvPr/>
                  </p:nvSpPr>
                  <p:spPr>
                    <a:xfrm rot="482638">
                      <a:off x="5314453" y="2876485"/>
                      <a:ext cx="252341" cy="128569"/>
                    </a:xfrm>
                    <a:custGeom>
                      <a:avLst/>
                      <a:gdLst>
                        <a:gd name="connsiteX0" fmla="*/ 40699 w 439092"/>
                        <a:gd name="connsiteY0" fmla="*/ 106057 h 516965"/>
                        <a:gd name="connsiteX1" fmla="*/ 80455 w 439092"/>
                        <a:gd name="connsiteY1" fmla="*/ 40 h 516965"/>
                        <a:gd name="connsiteX2" fmla="*/ 252734 w 439092"/>
                        <a:gd name="connsiteY2" fmla="*/ 92805 h 516965"/>
                        <a:gd name="connsiteX3" fmla="*/ 398508 w 439092"/>
                        <a:gd name="connsiteY3" fmla="*/ 39796 h 516965"/>
                        <a:gd name="connsiteX4" fmla="*/ 438264 w 439092"/>
                        <a:gd name="connsiteY4" fmla="*/ 225327 h 516965"/>
                        <a:gd name="connsiteX5" fmla="*/ 372003 w 439092"/>
                        <a:gd name="connsiteY5" fmla="*/ 331344 h 516965"/>
                        <a:gd name="connsiteX6" fmla="*/ 358751 w 439092"/>
                        <a:gd name="connsiteY6" fmla="*/ 477118 h 516965"/>
                        <a:gd name="connsiteX7" fmla="*/ 173221 w 439092"/>
                        <a:gd name="connsiteY7" fmla="*/ 503622 h 516965"/>
                        <a:gd name="connsiteX8" fmla="*/ 252734 w 439092"/>
                        <a:gd name="connsiteY8" fmla="*/ 291587 h 516965"/>
                        <a:gd name="connsiteX9" fmla="*/ 14195 w 439092"/>
                        <a:gd name="connsiteY9" fmla="*/ 278335 h 516965"/>
                        <a:gd name="connsiteX10" fmla="*/ 40699 w 439092"/>
                        <a:gd name="connsiteY10" fmla="*/ 106057 h 5169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39092" h="516965">
                          <a:moveTo>
                            <a:pt x="40699" y="106057"/>
                          </a:moveTo>
                          <a:cubicBezTo>
                            <a:pt x="51742" y="59675"/>
                            <a:pt x="45116" y="2249"/>
                            <a:pt x="80455" y="40"/>
                          </a:cubicBezTo>
                          <a:cubicBezTo>
                            <a:pt x="115794" y="-2169"/>
                            <a:pt x="199725" y="86179"/>
                            <a:pt x="252734" y="92805"/>
                          </a:cubicBezTo>
                          <a:cubicBezTo>
                            <a:pt x="305743" y="99431"/>
                            <a:pt x="367586" y="17709"/>
                            <a:pt x="398508" y="39796"/>
                          </a:cubicBezTo>
                          <a:cubicBezTo>
                            <a:pt x="429430" y="61883"/>
                            <a:pt x="442682" y="176736"/>
                            <a:pt x="438264" y="225327"/>
                          </a:cubicBezTo>
                          <a:cubicBezTo>
                            <a:pt x="433846" y="273918"/>
                            <a:pt x="385255" y="289379"/>
                            <a:pt x="372003" y="331344"/>
                          </a:cubicBezTo>
                          <a:cubicBezTo>
                            <a:pt x="358751" y="373309"/>
                            <a:pt x="391881" y="448405"/>
                            <a:pt x="358751" y="477118"/>
                          </a:cubicBezTo>
                          <a:cubicBezTo>
                            <a:pt x="325621" y="505831"/>
                            <a:pt x="190890" y="534544"/>
                            <a:pt x="173221" y="503622"/>
                          </a:cubicBezTo>
                          <a:cubicBezTo>
                            <a:pt x="155552" y="472700"/>
                            <a:pt x="279238" y="329135"/>
                            <a:pt x="252734" y="291587"/>
                          </a:cubicBezTo>
                          <a:cubicBezTo>
                            <a:pt x="226230" y="254039"/>
                            <a:pt x="53951" y="307048"/>
                            <a:pt x="14195" y="278335"/>
                          </a:cubicBezTo>
                          <a:cubicBezTo>
                            <a:pt x="-25561" y="249622"/>
                            <a:pt x="29656" y="152439"/>
                            <a:pt x="40699" y="106057"/>
                          </a:cubicBezTo>
                          <a:close/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20" name="椭圆 119"/>
                    <p:cNvSpPr/>
                    <p:nvPr/>
                  </p:nvSpPr>
                  <p:spPr>
                    <a:xfrm flipV="1">
                      <a:off x="5380335" y="2915390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21" name="椭圆 120"/>
                    <p:cNvSpPr/>
                    <p:nvPr/>
                  </p:nvSpPr>
                  <p:spPr>
                    <a:xfrm flipV="1">
                      <a:off x="5532735" y="3067790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22" name="椭圆 121"/>
                    <p:cNvSpPr/>
                    <p:nvPr/>
                  </p:nvSpPr>
                  <p:spPr>
                    <a:xfrm flipV="1">
                      <a:off x="5168232" y="2891772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23" name="椭圆 122"/>
                    <p:cNvSpPr/>
                    <p:nvPr/>
                  </p:nvSpPr>
                  <p:spPr>
                    <a:xfrm flipV="1">
                      <a:off x="5214374" y="2973843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24" name="椭圆 123"/>
                    <p:cNvSpPr/>
                    <p:nvPr/>
                  </p:nvSpPr>
                  <p:spPr>
                    <a:xfrm flipV="1">
                      <a:off x="5260766" y="3010104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25" name="椭圆 124"/>
                    <p:cNvSpPr/>
                    <p:nvPr/>
                  </p:nvSpPr>
                  <p:spPr>
                    <a:xfrm flipV="1">
                      <a:off x="5347261" y="3054158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26" name="椭圆 125"/>
                    <p:cNvSpPr/>
                    <p:nvPr/>
                  </p:nvSpPr>
                  <p:spPr>
                    <a:xfrm flipV="1">
                      <a:off x="5418976" y="3060699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105" name="任意多边形: 形状 104"/>
                  <p:cNvSpPr/>
                  <p:nvPr/>
                </p:nvSpPr>
                <p:spPr>
                  <a:xfrm>
                    <a:off x="4161183" y="3445565"/>
                    <a:ext cx="1179443" cy="987811"/>
                  </a:xfrm>
                  <a:custGeom>
                    <a:avLst/>
                    <a:gdLst>
                      <a:gd name="connsiteX0" fmla="*/ 1179443 w 1179443"/>
                      <a:gd name="connsiteY0" fmla="*/ 0 h 987811"/>
                      <a:gd name="connsiteX1" fmla="*/ 728869 w 1179443"/>
                      <a:gd name="connsiteY1" fmla="*/ 145774 h 987811"/>
                      <a:gd name="connsiteX2" fmla="*/ 530087 w 1179443"/>
                      <a:gd name="connsiteY2" fmla="*/ 503583 h 987811"/>
                      <a:gd name="connsiteX3" fmla="*/ 397565 w 1179443"/>
                      <a:gd name="connsiteY3" fmla="*/ 755374 h 987811"/>
                      <a:gd name="connsiteX4" fmla="*/ 172278 w 1179443"/>
                      <a:gd name="connsiteY4" fmla="*/ 967409 h 987811"/>
                      <a:gd name="connsiteX5" fmla="*/ 0 w 1179443"/>
                      <a:gd name="connsiteY5" fmla="*/ 967409 h 987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79443" h="987811">
                        <a:moveTo>
                          <a:pt x="1179443" y="0"/>
                        </a:moveTo>
                        <a:cubicBezTo>
                          <a:pt x="1008269" y="30922"/>
                          <a:pt x="837095" y="61844"/>
                          <a:pt x="728869" y="145774"/>
                        </a:cubicBezTo>
                        <a:cubicBezTo>
                          <a:pt x="620643" y="229704"/>
                          <a:pt x="585304" y="401983"/>
                          <a:pt x="530087" y="503583"/>
                        </a:cubicBezTo>
                        <a:cubicBezTo>
                          <a:pt x="474870" y="605183"/>
                          <a:pt x="457200" y="678070"/>
                          <a:pt x="397565" y="755374"/>
                        </a:cubicBezTo>
                        <a:cubicBezTo>
                          <a:pt x="337930" y="832678"/>
                          <a:pt x="238539" y="932070"/>
                          <a:pt x="172278" y="967409"/>
                        </a:cubicBezTo>
                        <a:cubicBezTo>
                          <a:pt x="106017" y="1002748"/>
                          <a:pt x="53008" y="985078"/>
                          <a:pt x="0" y="967409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6" name="任意多边形: 形状 105"/>
                  <p:cNvSpPr/>
                  <p:nvPr/>
                </p:nvSpPr>
                <p:spPr>
                  <a:xfrm>
                    <a:off x="4216936" y="3510637"/>
                    <a:ext cx="1097186" cy="993246"/>
                  </a:xfrm>
                  <a:custGeom>
                    <a:avLst/>
                    <a:gdLst>
                      <a:gd name="connsiteX0" fmla="*/ 1126435 w 1126435"/>
                      <a:gd name="connsiteY0" fmla="*/ 1190 h 1008355"/>
                      <a:gd name="connsiteX1" fmla="*/ 781878 w 1126435"/>
                      <a:gd name="connsiteY1" fmla="*/ 93955 h 1008355"/>
                      <a:gd name="connsiteX2" fmla="*/ 530087 w 1126435"/>
                      <a:gd name="connsiteY2" fmla="*/ 597538 h 1008355"/>
                      <a:gd name="connsiteX3" fmla="*/ 410817 w 1126435"/>
                      <a:gd name="connsiteY3" fmla="*/ 849329 h 1008355"/>
                      <a:gd name="connsiteX4" fmla="*/ 238539 w 1126435"/>
                      <a:gd name="connsiteY4" fmla="*/ 942094 h 1008355"/>
                      <a:gd name="connsiteX5" fmla="*/ 0 w 1126435"/>
                      <a:gd name="connsiteY5" fmla="*/ 1008355 h 1008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6435" h="1008355">
                        <a:moveTo>
                          <a:pt x="1126435" y="1190"/>
                        </a:moveTo>
                        <a:cubicBezTo>
                          <a:pt x="1003852" y="-2123"/>
                          <a:pt x="881269" y="-5436"/>
                          <a:pt x="781878" y="93955"/>
                        </a:cubicBezTo>
                        <a:cubicBezTo>
                          <a:pt x="682487" y="193346"/>
                          <a:pt x="591930" y="471642"/>
                          <a:pt x="530087" y="597538"/>
                        </a:cubicBezTo>
                        <a:cubicBezTo>
                          <a:pt x="468243" y="723434"/>
                          <a:pt x="459408" y="791903"/>
                          <a:pt x="410817" y="849329"/>
                        </a:cubicBezTo>
                        <a:cubicBezTo>
                          <a:pt x="362226" y="906755"/>
                          <a:pt x="307008" y="915590"/>
                          <a:pt x="238539" y="942094"/>
                        </a:cubicBezTo>
                        <a:cubicBezTo>
                          <a:pt x="170070" y="968598"/>
                          <a:pt x="85035" y="988476"/>
                          <a:pt x="0" y="1008355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87" name="任意多边形: 形状 86"/>
                <p:cNvSpPr/>
                <p:nvPr/>
              </p:nvSpPr>
              <p:spPr>
                <a:xfrm>
                  <a:off x="5565913" y="2849217"/>
                  <a:ext cx="503583" cy="198783"/>
                </a:xfrm>
                <a:custGeom>
                  <a:avLst/>
                  <a:gdLst>
                    <a:gd name="connsiteX0" fmla="*/ 0 w 503583"/>
                    <a:gd name="connsiteY0" fmla="*/ 0 h 198783"/>
                    <a:gd name="connsiteX1" fmla="*/ 145774 w 503583"/>
                    <a:gd name="connsiteY1" fmla="*/ 145774 h 198783"/>
                    <a:gd name="connsiteX2" fmla="*/ 384313 w 503583"/>
                    <a:gd name="connsiteY2" fmla="*/ 119270 h 198783"/>
                    <a:gd name="connsiteX3" fmla="*/ 503583 w 503583"/>
                    <a:gd name="connsiteY3" fmla="*/ 198783 h 198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3583" h="198783">
                      <a:moveTo>
                        <a:pt x="0" y="0"/>
                      </a:moveTo>
                      <a:cubicBezTo>
                        <a:pt x="40861" y="62948"/>
                        <a:pt x="81722" y="125896"/>
                        <a:pt x="145774" y="145774"/>
                      </a:cubicBezTo>
                      <a:cubicBezTo>
                        <a:pt x="209826" y="165652"/>
                        <a:pt x="324678" y="110435"/>
                        <a:pt x="384313" y="119270"/>
                      </a:cubicBezTo>
                      <a:cubicBezTo>
                        <a:pt x="443948" y="128105"/>
                        <a:pt x="473765" y="163444"/>
                        <a:pt x="503583" y="198783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任意多边形: 形状 87"/>
                <p:cNvSpPr/>
                <p:nvPr/>
              </p:nvSpPr>
              <p:spPr>
                <a:xfrm rot="394953">
                  <a:off x="5579165" y="2785048"/>
                  <a:ext cx="516835" cy="207903"/>
                </a:xfrm>
                <a:custGeom>
                  <a:avLst/>
                  <a:gdLst>
                    <a:gd name="connsiteX0" fmla="*/ 0 w 516835"/>
                    <a:gd name="connsiteY0" fmla="*/ 75382 h 207903"/>
                    <a:gd name="connsiteX1" fmla="*/ 278295 w 516835"/>
                    <a:gd name="connsiteY1" fmla="*/ 9121 h 207903"/>
                    <a:gd name="connsiteX2" fmla="*/ 357808 w 516835"/>
                    <a:gd name="connsiteY2" fmla="*/ 22373 h 207903"/>
                    <a:gd name="connsiteX3" fmla="*/ 516835 w 516835"/>
                    <a:gd name="connsiteY3" fmla="*/ 207903 h 207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6835" h="207903">
                      <a:moveTo>
                        <a:pt x="0" y="75382"/>
                      </a:moveTo>
                      <a:cubicBezTo>
                        <a:pt x="109330" y="46669"/>
                        <a:pt x="218660" y="17956"/>
                        <a:pt x="278295" y="9121"/>
                      </a:cubicBezTo>
                      <a:cubicBezTo>
                        <a:pt x="337930" y="286"/>
                        <a:pt x="318051" y="-10757"/>
                        <a:pt x="357808" y="22373"/>
                      </a:cubicBezTo>
                      <a:cubicBezTo>
                        <a:pt x="397565" y="55503"/>
                        <a:pt x="457200" y="131703"/>
                        <a:pt x="516835" y="207903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任意多边形: 形状 88"/>
                <p:cNvSpPr/>
                <p:nvPr/>
              </p:nvSpPr>
              <p:spPr>
                <a:xfrm rot="227938">
                  <a:off x="5676399" y="2977191"/>
                  <a:ext cx="401486" cy="831954"/>
                </a:xfrm>
                <a:custGeom>
                  <a:avLst/>
                  <a:gdLst>
                    <a:gd name="connsiteX0" fmla="*/ 393097 w 401486"/>
                    <a:gd name="connsiteY0" fmla="*/ 4548 h 831954"/>
                    <a:gd name="connsiteX1" fmla="*/ 48540 w 401486"/>
                    <a:gd name="connsiteY1" fmla="*/ 84061 h 831954"/>
                    <a:gd name="connsiteX2" fmla="*/ 22036 w 401486"/>
                    <a:gd name="connsiteY2" fmla="*/ 375609 h 831954"/>
                    <a:gd name="connsiteX3" fmla="*/ 234071 w 401486"/>
                    <a:gd name="connsiteY3" fmla="*/ 667157 h 831954"/>
                    <a:gd name="connsiteX4" fmla="*/ 234071 w 401486"/>
                    <a:gd name="connsiteY4" fmla="*/ 826183 h 831954"/>
                    <a:gd name="connsiteX5" fmla="*/ 287079 w 401486"/>
                    <a:gd name="connsiteY5" fmla="*/ 468374 h 831954"/>
                    <a:gd name="connsiteX6" fmla="*/ 234071 w 401486"/>
                    <a:gd name="connsiteY6" fmla="*/ 388861 h 831954"/>
                    <a:gd name="connsiteX7" fmla="*/ 287079 w 401486"/>
                    <a:gd name="connsiteY7" fmla="*/ 190079 h 831954"/>
                    <a:gd name="connsiteX8" fmla="*/ 393097 w 401486"/>
                    <a:gd name="connsiteY8" fmla="*/ 4548 h 831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1486" h="831954">
                      <a:moveTo>
                        <a:pt x="393097" y="4548"/>
                      </a:moveTo>
                      <a:cubicBezTo>
                        <a:pt x="353341" y="-13122"/>
                        <a:pt x="110383" y="22218"/>
                        <a:pt x="48540" y="84061"/>
                      </a:cubicBezTo>
                      <a:cubicBezTo>
                        <a:pt x="-13303" y="145904"/>
                        <a:pt x="-8886" y="278426"/>
                        <a:pt x="22036" y="375609"/>
                      </a:cubicBezTo>
                      <a:cubicBezTo>
                        <a:pt x="52958" y="472792"/>
                        <a:pt x="198732" y="592061"/>
                        <a:pt x="234071" y="667157"/>
                      </a:cubicBezTo>
                      <a:cubicBezTo>
                        <a:pt x="269410" y="742253"/>
                        <a:pt x="225236" y="859314"/>
                        <a:pt x="234071" y="826183"/>
                      </a:cubicBezTo>
                      <a:cubicBezTo>
                        <a:pt x="242906" y="793053"/>
                        <a:pt x="287079" y="541261"/>
                        <a:pt x="287079" y="468374"/>
                      </a:cubicBezTo>
                      <a:cubicBezTo>
                        <a:pt x="287079" y="395487"/>
                        <a:pt x="234071" y="435243"/>
                        <a:pt x="234071" y="388861"/>
                      </a:cubicBezTo>
                      <a:cubicBezTo>
                        <a:pt x="234071" y="342479"/>
                        <a:pt x="253949" y="254131"/>
                        <a:pt x="287079" y="190079"/>
                      </a:cubicBezTo>
                      <a:cubicBezTo>
                        <a:pt x="320209" y="126027"/>
                        <a:pt x="432853" y="22218"/>
                        <a:pt x="393097" y="4548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任意多边形: 形状 89"/>
                <p:cNvSpPr/>
                <p:nvPr/>
              </p:nvSpPr>
              <p:spPr>
                <a:xfrm>
                  <a:off x="5795552" y="3048000"/>
                  <a:ext cx="247439" cy="622852"/>
                </a:xfrm>
                <a:custGeom>
                  <a:avLst/>
                  <a:gdLst>
                    <a:gd name="connsiteX0" fmla="*/ 247439 w 247439"/>
                    <a:gd name="connsiteY0" fmla="*/ 0 h 622852"/>
                    <a:gd name="connsiteX1" fmla="*/ 35405 w 247439"/>
                    <a:gd name="connsiteY1" fmla="*/ 106017 h 622852"/>
                    <a:gd name="connsiteX2" fmla="*/ 8900 w 247439"/>
                    <a:gd name="connsiteY2" fmla="*/ 344557 h 622852"/>
                    <a:gd name="connsiteX3" fmla="*/ 128170 w 247439"/>
                    <a:gd name="connsiteY3" fmla="*/ 622852 h 622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7439" h="622852">
                      <a:moveTo>
                        <a:pt x="247439" y="0"/>
                      </a:moveTo>
                      <a:cubicBezTo>
                        <a:pt x="161300" y="24295"/>
                        <a:pt x="75161" y="48591"/>
                        <a:pt x="35405" y="106017"/>
                      </a:cubicBezTo>
                      <a:cubicBezTo>
                        <a:pt x="-4351" y="163443"/>
                        <a:pt x="-6561" y="258418"/>
                        <a:pt x="8900" y="344557"/>
                      </a:cubicBezTo>
                      <a:cubicBezTo>
                        <a:pt x="24361" y="430696"/>
                        <a:pt x="76265" y="526774"/>
                        <a:pt x="128170" y="622852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任意多边形: 形状 90"/>
                <p:cNvSpPr/>
                <p:nvPr/>
              </p:nvSpPr>
              <p:spPr>
                <a:xfrm>
                  <a:off x="5711687" y="3207026"/>
                  <a:ext cx="79513" cy="79513"/>
                </a:xfrm>
                <a:custGeom>
                  <a:avLst/>
                  <a:gdLst>
                    <a:gd name="connsiteX0" fmla="*/ 79513 w 79513"/>
                    <a:gd name="connsiteY0" fmla="*/ 0 h 79513"/>
                    <a:gd name="connsiteX1" fmla="*/ 26504 w 79513"/>
                    <a:gd name="connsiteY1" fmla="*/ 26504 h 79513"/>
                    <a:gd name="connsiteX2" fmla="*/ 0 w 79513"/>
                    <a:gd name="connsiteY2" fmla="*/ 79513 h 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9513" h="79513">
                      <a:moveTo>
                        <a:pt x="79513" y="0"/>
                      </a:moveTo>
                      <a:lnTo>
                        <a:pt x="26504" y="26504"/>
                      </a:lnTo>
                      <a:cubicBezTo>
                        <a:pt x="13252" y="39756"/>
                        <a:pt x="6626" y="59634"/>
                        <a:pt x="0" y="79513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任意多边形: 形状 91"/>
                <p:cNvSpPr/>
                <p:nvPr/>
              </p:nvSpPr>
              <p:spPr>
                <a:xfrm>
                  <a:off x="5843060" y="3074504"/>
                  <a:ext cx="80662" cy="318053"/>
                </a:xfrm>
                <a:custGeom>
                  <a:avLst/>
                  <a:gdLst>
                    <a:gd name="connsiteX0" fmla="*/ 80662 w 80662"/>
                    <a:gd name="connsiteY0" fmla="*/ 0 h 318053"/>
                    <a:gd name="connsiteX1" fmla="*/ 1149 w 80662"/>
                    <a:gd name="connsiteY1" fmla="*/ 132522 h 318053"/>
                    <a:gd name="connsiteX2" fmla="*/ 40905 w 80662"/>
                    <a:gd name="connsiteY2" fmla="*/ 318053 h 31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0662" h="318053">
                      <a:moveTo>
                        <a:pt x="80662" y="0"/>
                      </a:moveTo>
                      <a:cubicBezTo>
                        <a:pt x="44218" y="39756"/>
                        <a:pt x="7775" y="79513"/>
                        <a:pt x="1149" y="132522"/>
                      </a:cubicBezTo>
                      <a:cubicBezTo>
                        <a:pt x="-5477" y="185531"/>
                        <a:pt x="17714" y="251792"/>
                        <a:pt x="40905" y="318053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任意多边形: 形状 92"/>
                <p:cNvSpPr/>
                <p:nvPr/>
              </p:nvSpPr>
              <p:spPr>
                <a:xfrm rot="1340388">
                  <a:off x="5777948" y="3419061"/>
                  <a:ext cx="172278" cy="66261"/>
                </a:xfrm>
                <a:custGeom>
                  <a:avLst/>
                  <a:gdLst>
                    <a:gd name="connsiteX0" fmla="*/ 0 w 172278"/>
                    <a:gd name="connsiteY0" fmla="*/ 0 h 66261"/>
                    <a:gd name="connsiteX1" fmla="*/ 172278 w 172278"/>
                    <a:gd name="connsiteY1" fmla="*/ 66261 h 66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2278" h="66261">
                      <a:moveTo>
                        <a:pt x="0" y="0"/>
                      </a:moveTo>
                      <a:lnTo>
                        <a:pt x="172278" y="66261"/>
                      </a:ln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 rot="20449623">
                <a:off x="4226862" y="3084203"/>
                <a:ext cx="1190527" cy="1064646"/>
                <a:chOff x="4868295" y="3795678"/>
                <a:chExt cx="1598767" cy="1576886"/>
              </a:xfrm>
              <a:grpFill/>
            </p:grpSpPr>
            <p:sp>
              <p:nvSpPr>
                <p:cNvPr id="75" name="任意多边形: 形状 74"/>
                <p:cNvSpPr/>
                <p:nvPr/>
              </p:nvSpPr>
              <p:spPr>
                <a:xfrm>
                  <a:off x="5309617" y="3795678"/>
                  <a:ext cx="697491" cy="816079"/>
                </a:xfrm>
                <a:custGeom>
                  <a:avLst/>
                  <a:gdLst>
                    <a:gd name="connsiteX0" fmla="*/ 336274 w 790721"/>
                    <a:gd name="connsiteY0" fmla="*/ 937145 h 937145"/>
                    <a:gd name="connsiteX1" fmla="*/ 230256 w 790721"/>
                    <a:gd name="connsiteY1" fmla="*/ 658849 h 937145"/>
                    <a:gd name="connsiteX2" fmla="*/ 4970 w 790721"/>
                    <a:gd name="connsiteY2" fmla="*/ 433562 h 937145"/>
                    <a:gd name="connsiteX3" fmla="*/ 97735 w 790721"/>
                    <a:gd name="connsiteY3" fmla="*/ 168518 h 937145"/>
                    <a:gd name="connsiteX4" fmla="*/ 362778 w 790721"/>
                    <a:gd name="connsiteY4" fmla="*/ 49249 h 937145"/>
                    <a:gd name="connsiteX5" fmla="*/ 468796 w 790721"/>
                    <a:gd name="connsiteY5" fmla="*/ 115510 h 937145"/>
                    <a:gd name="connsiteX6" fmla="*/ 733839 w 790721"/>
                    <a:gd name="connsiteY6" fmla="*/ 49249 h 937145"/>
                    <a:gd name="connsiteX7" fmla="*/ 786848 w 790721"/>
                    <a:gd name="connsiteY7" fmla="*/ 9492 h 937145"/>
                    <a:gd name="connsiteX8" fmla="*/ 667578 w 790721"/>
                    <a:gd name="connsiteY8" fmla="*/ 234779 h 937145"/>
                    <a:gd name="connsiteX9" fmla="*/ 720587 w 790721"/>
                    <a:gd name="connsiteY9" fmla="*/ 367301 h 937145"/>
                    <a:gd name="connsiteX10" fmla="*/ 694083 w 790721"/>
                    <a:gd name="connsiteY10" fmla="*/ 605840 h 937145"/>
                    <a:gd name="connsiteX11" fmla="*/ 389283 w 790721"/>
                    <a:gd name="connsiteY11" fmla="*/ 910640 h 937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90721" h="937145">
                      <a:moveTo>
                        <a:pt x="336274" y="937145"/>
                      </a:moveTo>
                      <a:cubicBezTo>
                        <a:pt x="310873" y="839962"/>
                        <a:pt x="285473" y="742779"/>
                        <a:pt x="230256" y="658849"/>
                      </a:cubicBezTo>
                      <a:cubicBezTo>
                        <a:pt x="175039" y="574919"/>
                        <a:pt x="27057" y="515284"/>
                        <a:pt x="4970" y="433562"/>
                      </a:cubicBezTo>
                      <a:cubicBezTo>
                        <a:pt x="-17117" y="351840"/>
                        <a:pt x="38100" y="232570"/>
                        <a:pt x="97735" y="168518"/>
                      </a:cubicBezTo>
                      <a:cubicBezTo>
                        <a:pt x="157370" y="104466"/>
                        <a:pt x="300934" y="58084"/>
                        <a:pt x="362778" y="49249"/>
                      </a:cubicBezTo>
                      <a:cubicBezTo>
                        <a:pt x="424622" y="40414"/>
                        <a:pt x="406953" y="115510"/>
                        <a:pt x="468796" y="115510"/>
                      </a:cubicBezTo>
                      <a:cubicBezTo>
                        <a:pt x="530639" y="115510"/>
                        <a:pt x="733839" y="49249"/>
                        <a:pt x="733839" y="49249"/>
                      </a:cubicBezTo>
                      <a:cubicBezTo>
                        <a:pt x="786848" y="31579"/>
                        <a:pt x="797891" y="-21430"/>
                        <a:pt x="786848" y="9492"/>
                      </a:cubicBezTo>
                      <a:cubicBezTo>
                        <a:pt x="775805" y="40414"/>
                        <a:pt x="678622" y="175144"/>
                        <a:pt x="667578" y="234779"/>
                      </a:cubicBezTo>
                      <a:cubicBezTo>
                        <a:pt x="656535" y="294414"/>
                        <a:pt x="716170" y="305457"/>
                        <a:pt x="720587" y="367301"/>
                      </a:cubicBezTo>
                      <a:cubicBezTo>
                        <a:pt x="725005" y="429144"/>
                        <a:pt x="749300" y="515284"/>
                        <a:pt x="694083" y="605840"/>
                      </a:cubicBezTo>
                      <a:cubicBezTo>
                        <a:pt x="638866" y="696396"/>
                        <a:pt x="514074" y="803518"/>
                        <a:pt x="389283" y="910640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任意多边形: 形状 75"/>
                <p:cNvSpPr/>
                <p:nvPr/>
              </p:nvSpPr>
              <p:spPr>
                <a:xfrm>
                  <a:off x="5592418" y="4359965"/>
                  <a:ext cx="874644" cy="503583"/>
                </a:xfrm>
                <a:custGeom>
                  <a:avLst/>
                  <a:gdLst>
                    <a:gd name="connsiteX0" fmla="*/ 0 w 954416"/>
                    <a:gd name="connsiteY0" fmla="*/ 281039 h 493074"/>
                    <a:gd name="connsiteX1" fmla="*/ 238540 w 954416"/>
                    <a:gd name="connsiteY1" fmla="*/ 135265 h 493074"/>
                    <a:gd name="connsiteX2" fmla="*/ 450574 w 954416"/>
                    <a:gd name="connsiteY2" fmla="*/ 2743 h 493074"/>
                    <a:gd name="connsiteX3" fmla="*/ 755374 w 954416"/>
                    <a:gd name="connsiteY3" fmla="*/ 55752 h 493074"/>
                    <a:gd name="connsiteX4" fmla="*/ 954157 w 954416"/>
                    <a:gd name="connsiteY4" fmla="*/ 175022 h 493074"/>
                    <a:gd name="connsiteX5" fmla="*/ 715618 w 954416"/>
                    <a:gd name="connsiteY5" fmla="*/ 426813 h 493074"/>
                    <a:gd name="connsiteX6" fmla="*/ 437322 w 954416"/>
                    <a:gd name="connsiteY6" fmla="*/ 493074 h 493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4416" h="493074">
                      <a:moveTo>
                        <a:pt x="0" y="281039"/>
                      </a:moveTo>
                      <a:lnTo>
                        <a:pt x="238540" y="135265"/>
                      </a:lnTo>
                      <a:cubicBezTo>
                        <a:pt x="313636" y="88882"/>
                        <a:pt x="364435" y="15995"/>
                        <a:pt x="450574" y="2743"/>
                      </a:cubicBezTo>
                      <a:cubicBezTo>
                        <a:pt x="536713" y="-10509"/>
                        <a:pt x="671444" y="27039"/>
                        <a:pt x="755374" y="55752"/>
                      </a:cubicBezTo>
                      <a:cubicBezTo>
                        <a:pt x="839305" y="84465"/>
                        <a:pt x="960783" y="113178"/>
                        <a:pt x="954157" y="175022"/>
                      </a:cubicBezTo>
                      <a:cubicBezTo>
                        <a:pt x="947531" y="236865"/>
                        <a:pt x="801757" y="373804"/>
                        <a:pt x="715618" y="426813"/>
                      </a:cubicBezTo>
                      <a:cubicBezTo>
                        <a:pt x="629479" y="479822"/>
                        <a:pt x="533400" y="486448"/>
                        <a:pt x="437322" y="493074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任意多边形: 形状 76"/>
                <p:cNvSpPr/>
                <p:nvPr/>
              </p:nvSpPr>
              <p:spPr>
                <a:xfrm rot="20791823">
                  <a:off x="5535710" y="4654957"/>
                  <a:ext cx="604792" cy="717607"/>
                </a:xfrm>
                <a:custGeom>
                  <a:avLst/>
                  <a:gdLst>
                    <a:gd name="connsiteX0" fmla="*/ 252399 w 769234"/>
                    <a:gd name="connsiteY0" fmla="*/ 0 h 717607"/>
                    <a:gd name="connsiteX1" fmla="*/ 477686 w 769234"/>
                    <a:gd name="connsiteY1" fmla="*/ 53009 h 717607"/>
                    <a:gd name="connsiteX2" fmla="*/ 623460 w 769234"/>
                    <a:gd name="connsiteY2" fmla="*/ 225287 h 717607"/>
                    <a:gd name="connsiteX3" fmla="*/ 769234 w 769234"/>
                    <a:gd name="connsiteY3" fmla="*/ 410817 h 717607"/>
                    <a:gd name="connsiteX4" fmla="*/ 623460 w 769234"/>
                    <a:gd name="connsiteY4" fmla="*/ 675861 h 717607"/>
                    <a:gd name="connsiteX5" fmla="*/ 305408 w 769234"/>
                    <a:gd name="connsiteY5" fmla="*/ 715617 h 717607"/>
                    <a:gd name="connsiteX6" fmla="*/ 93373 w 769234"/>
                    <a:gd name="connsiteY6" fmla="*/ 662609 h 717607"/>
                    <a:gd name="connsiteX7" fmla="*/ 608 w 769234"/>
                    <a:gd name="connsiteY7" fmla="*/ 384313 h 717607"/>
                    <a:gd name="connsiteX8" fmla="*/ 133130 w 769234"/>
                    <a:gd name="connsiteY8" fmla="*/ 39757 h 717607"/>
                    <a:gd name="connsiteX9" fmla="*/ 133130 w 769234"/>
                    <a:gd name="connsiteY9" fmla="*/ 39757 h 717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9234" h="717607">
                      <a:moveTo>
                        <a:pt x="252399" y="0"/>
                      </a:moveTo>
                      <a:cubicBezTo>
                        <a:pt x="334121" y="7730"/>
                        <a:pt x="415843" y="15461"/>
                        <a:pt x="477686" y="53009"/>
                      </a:cubicBezTo>
                      <a:cubicBezTo>
                        <a:pt x="539529" y="90557"/>
                        <a:pt x="574869" y="165652"/>
                        <a:pt x="623460" y="225287"/>
                      </a:cubicBezTo>
                      <a:cubicBezTo>
                        <a:pt x="672051" y="284922"/>
                        <a:pt x="769234" y="335721"/>
                        <a:pt x="769234" y="410817"/>
                      </a:cubicBezTo>
                      <a:cubicBezTo>
                        <a:pt x="769234" y="485913"/>
                        <a:pt x="700764" y="625061"/>
                        <a:pt x="623460" y="675861"/>
                      </a:cubicBezTo>
                      <a:cubicBezTo>
                        <a:pt x="546156" y="726661"/>
                        <a:pt x="393756" y="717826"/>
                        <a:pt x="305408" y="715617"/>
                      </a:cubicBezTo>
                      <a:cubicBezTo>
                        <a:pt x="217060" y="713408"/>
                        <a:pt x="144173" y="717826"/>
                        <a:pt x="93373" y="662609"/>
                      </a:cubicBezTo>
                      <a:cubicBezTo>
                        <a:pt x="42573" y="607392"/>
                        <a:pt x="-6018" y="488122"/>
                        <a:pt x="608" y="384313"/>
                      </a:cubicBezTo>
                      <a:cubicBezTo>
                        <a:pt x="7234" y="280504"/>
                        <a:pt x="133130" y="39757"/>
                        <a:pt x="133130" y="39757"/>
                      </a:cubicBezTo>
                      <a:lnTo>
                        <a:pt x="133130" y="39757"/>
                      </a:ln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任意多边形: 形状 77"/>
                <p:cNvSpPr/>
                <p:nvPr/>
              </p:nvSpPr>
              <p:spPr>
                <a:xfrm>
                  <a:off x="4868295" y="4271789"/>
                  <a:ext cx="709584" cy="552477"/>
                </a:xfrm>
                <a:custGeom>
                  <a:avLst/>
                  <a:gdLst>
                    <a:gd name="connsiteX0" fmla="*/ 697618 w 709584"/>
                    <a:gd name="connsiteY0" fmla="*/ 366472 h 552477"/>
                    <a:gd name="connsiteX1" fmla="*/ 565096 w 709584"/>
                    <a:gd name="connsiteY1" fmla="*/ 154437 h 552477"/>
                    <a:gd name="connsiteX2" fmla="*/ 339809 w 709584"/>
                    <a:gd name="connsiteY2" fmla="*/ 35168 h 552477"/>
                    <a:gd name="connsiteX3" fmla="*/ 167531 w 709584"/>
                    <a:gd name="connsiteY3" fmla="*/ 8663 h 552477"/>
                    <a:gd name="connsiteX4" fmla="*/ 114522 w 709584"/>
                    <a:gd name="connsiteY4" fmla="*/ 167689 h 552477"/>
                    <a:gd name="connsiteX5" fmla="*/ 8505 w 709584"/>
                    <a:gd name="connsiteY5" fmla="*/ 260454 h 552477"/>
                    <a:gd name="connsiteX6" fmla="*/ 35009 w 709584"/>
                    <a:gd name="connsiteY6" fmla="*/ 445985 h 552477"/>
                    <a:gd name="connsiteX7" fmla="*/ 260296 w 709584"/>
                    <a:gd name="connsiteY7" fmla="*/ 552002 h 552477"/>
                    <a:gd name="connsiteX8" fmla="*/ 697618 w 709584"/>
                    <a:gd name="connsiteY8" fmla="*/ 366472 h 552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9584" h="552477">
                      <a:moveTo>
                        <a:pt x="697618" y="366472"/>
                      </a:moveTo>
                      <a:cubicBezTo>
                        <a:pt x="748418" y="300211"/>
                        <a:pt x="624731" y="209654"/>
                        <a:pt x="565096" y="154437"/>
                      </a:cubicBezTo>
                      <a:cubicBezTo>
                        <a:pt x="505461" y="99220"/>
                        <a:pt x="406070" y="59464"/>
                        <a:pt x="339809" y="35168"/>
                      </a:cubicBezTo>
                      <a:cubicBezTo>
                        <a:pt x="273548" y="10872"/>
                        <a:pt x="205079" y="-13424"/>
                        <a:pt x="167531" y="8663"/>
                      </a:cubicBezTo>
                      <a:cubicBezTo>
                        <a:pt x="129983" y="30750"/>
                        <a:pt x="141026" y="125724"/>
                        <a:pt x="114522" y="167689"/>
                      </a:cubicBezTo>
                      <a:cubicBezTo>
                        <a:pt x="88018" y="209654"/>
                        <a:pt x="21757" y="214071"/>
                        <a:pt x="8505" y="260454"/>
                      </a:cubicBezTo>
                      <a:cubicBezTo>
                        <a:pt x="-4747" y="306837"/>
                        <a:pt x="-6956" y="397394"/>
                        <a:pt x="35009" y="445985"/>
                      </a:cubicBezTo>
                      <a:cubicBezTo>
                        <a:pt x="76974" y="494576"/>
                        <a:pt x="149861" y="558628"/>
                        <a:pt x="260296" y="552002"/>
                      </a:cubicBezTo>
                      <a:cubicBezTo>
                        <a:pt x="370731" y="545376"/>
                        <a:pt x="646818" y="432733"/>
                        <a:pt x="697618" y="366472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任意多边形: 形状 78"/>
                <p:cNvSpPr/>
                <p:nvPr/>
              </p:nvSpPr>
              <p:spPr>
                <a:xfrm>
                  <a:off x="4908149" y="4691270"/>
                  <a:ext cx="631260" cy="619974"/>
                </a:xfrm>
                <a:custGeom>
                  <a:avLst/>
                  <a:gdLst>
                    <a:gd name="connsiteX0" fmla="*/ 618008 w 631260"/>
                    <a:gd name="connsiteY0" fmla="*/ 0 h 619974"/>
                    <a:gd name="connsiteX1" fmla="*/ 167434 w 631260"/>
                    <a:gd name="connsiteY1" fmla="*/ 225287 h 619974"/>
                    <a:gd name="connsiteX2" fmla="*/ 21660 w 631260"/>
                    <a:gd name="connsiteY2" fmla="*/ 318052 h 619974"/>
                    <a:gd name="connsiteX3" fmla="*/ 21660 w 631260"/>
                    <a:gd name="connsiteY3" fmla="*/ 516834 h 619974"/>
                    <a:gd name="connsiteX4" fmla="*/ 220442 w 631260"/>
                    <a:gd name="connsiteY4" fmla="*/ 556591 h 619974"/>
                    <a:gd name="connsiteX5" fmla="*/ 326460 w 631260"/>
                    <a:gd name="connsiteY5" fmla="*/ 477078 h 619974"/>
                    <a:gd name="connsiteX6" fmla="*/ 339712 w 631260"/>
                    <a:gd name="connsiteY6" fmla="*/ 609600 h 619974"/>
                    <a:gd name="connsiteX7" fmla="*/ 564999 w 631260"/>
                    <a:gd name="connsiteY7" fmla="*/ 596347 h 619974"/>
                    <a:gd name="connsiteX8" fmla="*/ 631260 w 631260"/>
                    <a:gd name="connsiteY8" fmla="*/ 477078 h 619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31260" h="619974">
                      <a:moveTo>
                        <a:pt x="618008" y="0"/>
                      </a:moveTo>
                      <a:lnTo>
                        <a:pt x="167434" y="225287"/>
                      </a:lnTo>
                      <a:cubicBezTo>
                        <a:pt x="68043" y="278296"/>
                        <a:pt x="45956" y="269461"/>
                        <a:pt x="21660" y="318052"/>
                      </a:cubicBezTo>
                      <a:cubicBezTo>
                        <a:pt x="-2636" y="366643"/>
                        <a:pt x="-11470" y="477078"/>
                        <a:pt x="21660" y="516834"/>
                      </a:cubicBezTo>
                      <a:cubicBezTo>
                        <a:pt x="54790" y="556590"/>
                        <a:pt x="169642" y="563217"/>
                        <a:pt x="220442" y="556591"/>
                      </a:cubicBezTo>
                      <a:cubicBezTo>
                        <a:pt x="271242" y="549965"/>
                        <a:pt x="306582" y="468243"/>
                        <a:pt x="326460" y="477078"/>
                      </a:cubicBezTo>
                      <a:cubicBezTo>
                        <a:pt x="346338" y="485913"/>
                        <a:pt x="299956" y="589722"/>
                        <a:pt x="339712" y="609600"/>
                      </a:cubicBezTo>
                      <a:cubicBezTo>
                        <a:pt x="379468" y="629478"/>
                        <a:pt x="516408" y="618434"/>
                        <a:pt x="564999" y="596347"/>
                      </a:cubicBezTo>
                      <a:cubicBezTo>
                        <a:pt x="613590" y="574260"/>
                        <a:pt x="622425" y="525669"/>
                        <a:pt x="631260" y="477078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任意多边形: 形状 79"/>
                <p:cNvSpPr/>
                <p:nvPr/>
              </p:nvSpPr>
              <p:spPr>
                <a:xfrm>
                  <a:off x="5618922" y="4200939"/>
                  <a:ext cx="106802" cy="437322"/>
                </a:xfrm>
                <a:custGeom>
                  <a:avLst/>
                  <a:gdLst>
                    <a:gd name="connsiteX0" fmla="*/ 39756 w 106802"/>
                    <a:gd name="connsiteY0" fmla="*/ 0 h 437322"/>
                    <a:gd name="connsiteX1" fmla="*/ 106017 w 106802"/>
                    <a:gd name="connsiteY1" fmla="*/ 106018 h 437322"/>
                    <a:gd name="connsiteX2" fmla="*/ 0 w 106802"/>
                    <a:gd name="connsiteY2" fmla="*/ 437322 h 437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6802" h="437322">
                      <a:moveTo>
                        <a:pt x="39756" y="0"/>
                      </a:moveTo>
                      <a:cubicBezTo>
                        <a:pt x="76199" y="16565"/>
                        <a:pt x="112643" y="33131"/>
                        <a:pt x="106017" y="106018"/>
                      </a:cubicBezTo>
                      <a:cubicBezTo>
                        <a:pt x="99391" y="178905"/>
                        <a:pt x="49695" y="308113"/>
                        <a:pt x="0" y="437322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任意多边形: 形状 80"/>
                <p:cNvSpPr/>
                <p:nvPr/>
              </p:nvSpPr>
              <p:spPr>
                <a:xfrm>
                  <a:off x="5632174" y="4280452"/>
                  <a:ext cx="145774" cy="304800"/>
                </a:xfrm>
                <a:custGeom>
                  <a:avLst/>
                  <a:gdLst>
                    <a:gd name="connsiteX0" fmla="*/ 145774 w 145774"/>
                    <a:gd name="connsiteY0" fmla="*/ 0 h 304800"/>
                    <a:gd name="connsiteX1" fmla="*/ 119269 w 145774"/>
                    <a:gd name="connsiteY1" fmla="*/ 172278 h 304800"/>
                    <a:gd name="connsiteX2" fmla="*/ 0 w 145774"/>
                    <a:gd name="connsiteY2" fmla="*/ 30480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774" h="304800">
                      <a:moveTo>
                        <a:pt x="145774" y="0"/>
                      </a:moveTo>
                      <a:cubicBezTo>
                        <a:pt x="144669" y="60739"/>
                        <a:pt x="143565" y="121478"/>
                        <a:pt x="119269" y="172278"/>
                      </a:cubicBezTo>
                      <a:cubicBezTo>
                        <a:pt x="94973" y="223078"/>
                        <a:pt x="47486" y="263939"/>
                        <a:pt x="0" y="304800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任意多边形: 形状 81"/>
                <p:cNvSpPr/>
                <p:nvPr/>
              </p:nvSpPr>
              <p:spPr>
                <a:xfrm>
                  <a:off x="5671930" y="4530019"/>
                  <a:ext cx="304800" cy="121494"/>
                </a:xfrm>
                <a:custGeom>
                  <a:avLst/>
                  <a:gdLst>
                    <a:gd name="connsiteX0" fmla="*/ 0 w 304800"/>
                    <a:gd name="connsiteY0" fmla="*/ 121494 h 121494"/>
                    <a:gd name="connsiteX1" fmla="*/ 225287 w 304800"/>
                    <a:gd name="connsiteY1" fmla="*/ 2224 h 121494"/>
                    <a:gd name="connsiteX2" fmla="*/ 304800 w 304800"/>
                    <a:gd name="connsiteY2" fmla="*/ 55233 h 121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800" h="121494">
                      <a:moveTo>
                        <a:pt x="0" y="121494"/>
                      </a:moveTo>
                      <a:cubicBezTo>
                        <a:pt x="87243" y="67380"/>
                        <a:pt x="174487" y="13267"/>
                        <a:pt x="225287" y="2224"/>
                      </a:cubicBezTo>
                      <a:cubicBezTo>
                        <a:pt x="276087" y="-8820"/>
                        <a:pt x="290443" y="23206"/>
                        <a:pt x="304800" y="55233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任意多边形: 形状 82"/>
                <p:cNvSpPr/>
                <p:nvPr/>
              </p:nvSpPr>
              <p:spPr>
                <a:xfrm>
                  <a:off x="5643931" y="4691270"/>
                  <a:ext cx="70966" cy="291547"/>
                </a:xfrm>
                <a:custGeom>
                  <a:avLst/>
                  <a:gdLst>
                    <a:gd name="connsiteX0" fmla="*/ 27999 w 70966"/>
                    <a:gd name="connsiteY0" fmla="*/ 0 h 291547"/>
                    <a:gd name="connsiteX1" fmla="*/ 1495 w 70966"/>
                    <a:gd name="connsiteY1" fmla="*/ 172278 h 291547"/>
                    <a:gd name="connsiteX2" fmla="*/ 67756 w 70966"/>
                    <a:gd name="connsiteY2" fmla="*/ 225287 h 291547"/>
                    <a:gd name="connsiteX3" fmla="*/ 54504 w 70966"/>
                    <a:gd name="connsiteY3" fmla="*/ 291547 h 29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966" h="291547">
                      <a:moveTo>
                        <a:pt x="27999" y="0"/>
                      </a:moveTo>
                      <a:cubicBezTo>
                        <a:pt x="11434" y="67365"/>
                        <a:pt x="-5131" y="134730"/>
                        <a:pt x="1495" y="172278"/>
                      </a:cubicBezTo>
                      <a:cubicBezTo>
                        <a:pt x="8121" y="209826"/>
                        <a:pt x="58921" y="205409"/>
                        <a:pt x="67756" y="225287"/>
                      </a:cubicBezTo>
                      <a:cubicBezTo>
                        <a:pt x="76591" y="245165"/>
                        <a:pt x="65547" y="268356"/>
                        <a:pt x="54504" y="291547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任意多边形: 形状 83"/>
                <p:cNvSpPr/>
                <p:nvPr/>
              </p:nvSpPr>
              <p:spPr>
                <a:xfrm>
                  <a:off x="5379958" y="4797287"/>
                  <a:ext cx="172703" cy="225287"/>
                </a:xfrm>
                <a:custGeom>
                  <a:avLst/>
                  <a:gdLst>
                    <a:gd name="connsiteX0" fmla="*/ 172703 w 172703"/>
                    <a:gd name="connsiteY0" fmla="*/ 0 h 225287"/>
                    <a:gd name="connsiteX1" fmla="*/ 26929 w 172703"/>
                    <a:gd name="connsiteY1" fmla="*/ 92765 h 225287"/>
                    <a:gd name="connsiteX2" fmla="*/ 425 w 172703"/>
                    <a:gd name="connsiteY2" fmla="*/ 225287 h 225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2703" h="225287">
                      <a:moveTo>
                        <a:pt x="172703" y="0"/>
                      </a:moveTo>
                      <a:cubicBezTo>
                        <a:pt x="114172" y="27608"/>
                        <a:pt x="55642" y="55217"/>
                        <a:pt x="26929" y="92765"/>
                      </a:cubicBezTo>
                      <a:cubicBezTo>
                        <a:pt x="-1784" y="130313"/>
                        <a:pt x="-680" y="177800"/>
                        <a:pt x="425" y="225287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任意多边形: 形状 84"/>
                <p:cNvSpPr/>
                <p:nvPr/>
              </p:nvSpPr>
              <p:spPr>
                <a:xfrm>
                  <a:off x="5234609" y="4491182"/>
                  <a:ext cx="371061" cy="120575"/>
                </a:xfrm>
                <a:custGeom>
                  <a:avLst/>
                  <a:gdLst>
                    <a:gd name="connsiteX0" fmla="*/ 0 w 371061"/>
                    <a:gd name="connsiteY0" fmla="*/ 67566 h 120575"/>
                    <a:gd name="connsiteX1" fmla="*/ 92765 w 371061"/>
                    <a:gd name="connsiteY1" fmla="*/ 1305 h 120575"/>
                    <a:gd name="connsiteX2" fmla="*/ 371061 w 371061"/>
                    <a:gd name="connsiteY2" fmla="*/ 120575 h 12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061" h="120575">
                      <a:moveTo>
                        <a:pt x="0" y="67566"/>
                      </a:moveTo>
                      <a:cubicBezTo>
                        <a:pt x="15460" y="30018"/>
                        <a:pt x="30921" y="-7530"/>
                        <a:pt x="92765" y="1305"/>
                      </a:cubicBezTo>
                      <a:cubicBezTo>
                        <a:pt x="154609" y="10140"/>
                        <a:pt x="262835" y="65357"/>
                        <a:pt x="371061" y="120575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 rot="3034013">
                <a:off x="4705817" y="3607362"/>
                <a:ext cx="159997" cy="171927"/>
                <a:chOff x="5168232" y="2722522"/>
                <a:chExt cx="569684" cy="390987"/>
              </a:xfrm>
              <a:grpFill/>
            </p:grpSpPr>
            <p:sp>
              <p:nvSpPr>
                <p:cNvPr id="55" name="任意多边形: 形状 54"/>
                <p:cNvSpPr/>
                <p:nvPr/>
              </p:nvSpPr>
              <p:spPr>
                <a:xfrm>
                  <a:off x="5243451" y="2772186"/>
                  <a:ext cx="408952" cy="323716"/>
                </a:xfrm>
                <a:custGeom>
                  <a:avLst/>
                  <a:gdLst>
                    <a:gd name="connsiteX0" fmla="*/ 30915 w 525667"/>
                    <a:gd name="connsiteY0" fmla="*/ 342076 h 529485"/>
                    <a:gd name="connsiteX1" fmla="*/ 30915 w 525667"/>
                    <a:gd name="connsiteY1" fmla="*/ 37276 h 529485"/>
                    <a:gd name="connsiteX2" fmla="*/ 322463 w 525667"/>
                    <a:gd name="connsiteY2" fmla="*/ 37276 h 529485"/>
                    <a:gd name="connsiteX3" fmla="*/ 521246 w 525667"/>
                    <a:gd name="connsiteY3" fmla="*/ 328824 h 529485"/>
                    <a:gd name="connsiteX4" fmla="*/ 441733 w 525667"/>
                    <a:gd name="connsiteY4" fmla="*/ 527606 h 529485"/>
                    <a:gd name="connsiteX5" fmla="*/ 229698 w 525667"/>
                    <a:gd name="connsiteY5" fmla="*/ 421589 h 529485"/>
                    <a:gd name="connsiteX6" fmla="*/ 30915 w 525667"/>
                    <a:gd name="connsiteY6" fmla="*/ 342076 h 529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667" h="529485">
                      <a:moveTo>
                        <a:pt x="30915" y="342076"/>
                      </a:moveTo>
                      <a:cubicBezTo>
                        <a:pt x="-2216" y="278024"/>
                        <a:pt x="-17676" y="88076"/>
                        <a:pt x="30915" y="37276"/>
                      </a:cubicBezTo>
                      <a:cubicBezTo>
                        <a:pt x="79506" y="-13524"/>
                        <a:pt x="240741" y="-11315"/>
                        <a:pt x="322463" y="37276"/>
                      </a:cubicBezTo>
                      <a:cubicBezTo>
                        <a:pt x="404185" y="85867"/>
                        <a:pt x="501368" y="247102"/>
                        <a:pt x="521246" y="328824"/>
                      </a:cubicBezTo>
                      <a:cubicBezTo>
                        <a:pt x="541124" y="410546"/>
                        <a:pt x="490324" y="512145"/>
                        <a:pt x="441733" y="527606"/>
                      </a:cubicBezTo>
                      <a:cubicBezTo>
                        <a:pt x="393142" y="543067"/>
                        <a:pt x="302585" y="459137"/>
                        <a:pt x="229698" y="421589"/>
                      </a:cubicBezTo>
                      <a:cubicBezTo>
                        <a:pt x="156811" y="384041"/>
                        <a:pt x="64046" y="406128"/>
                        <a:pt x="30915" y="342076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 flipV="1">
                  <a:off x="5287503" y="2745382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椭圆 56"/>
                <p:cNvSpPr/>
                <p:nvPr/>
              </p:nvSpPr>
              <p:spPr>
                <a:xfrm flipV="1">
                  <a:off x="5360934" y="2722522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椭圆 57"/>
                <p:cNvSpPr/>
                <p:nvPr/>
              </p:nvSpPr>
              <p:spPr>
                <a:xfrm flipV="1">
                  <a:off x="5592303" y="3050182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椭圆 58"/>
                <p:cNvSpPr/>
                <p:nvPr/>
              </p:nvSpPr>
              <p:spPr>
                <a:xfrm flipV="1">
                  <a:off x="5427081" y="2735925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椭圆 59"/>
                <p:cNvSpPr/>
                <p:nvPr/>
              </p:nvSpPr>
              <p:spPr>
                <a:xfrm rot="302439" flipV="1">
                  <a:off x="5513144" y="2759084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椭圆 60"/>
                <p:cNvSpPr/>
                <p:nvPr/>
              </p:nvSpPr>
              <p:spPr>
                <a:xfrm flipV="1">
                  <a:off x="5559229" y="2817905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椭圆 61"/>
                <p:cNvSpPr/>
                <p:nvPr/>
              </p:nvSpPr>
              <p:spPr>
                <a:xfrm flipV="1">
                  <a:off x="5605622" y="2859330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椭圆 62"/>
                <p:cNvSpPr/>
                <p:nvPr/>
              </p:nvSpPr>
              <p:spPr>
                <a:xfrm flipV="1">
                  <a:off x="5652402" y="2939997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椭圆 63"/>
                <p:cNvSpPr/>
                <p:nvPr/>
              </p:nvSpPr>
              <p:spPr>
                <a:xfrm flipV="1">
                  <a:off x="5671769" y="3027322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椭圆 64"/>
                <p:cNvSpPr/>
                <p:nvPr/>
              </p:nvSpPr>
              <p:spPr>
                <a:xfrm flipV="1">
                  <a:off x="5227935" y="2762990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椭圆 65"/>
                <p:cNvSpPr/>
                <p:nvPr/>
              </p:nvSpPr>
              <p:spPr>
                <a:xfrm flipV="1">
                  <a:off x="5181301" y="2811477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任意多边形: 形状 66"/>
                <p:cNvSpPr/>
                <p:nvPr/>
              </p:nvSpPr>
              <p:spPr>
                <a:xfrm rot="482638">
                  <a:off x="5314453" y="2876485"/>
                  <a:ext cx="252341" cy="128569"/>
                </a:xfrm>
                <a:custGeom>
                  <a:avLst/>
                  <a:gdLst>
                    <a:gd name="connsiteX0" fmla="*/ 40699 w 439092"/>
                    <a:gd name="connsiteY0" fmla="*/ 106057 h 516965"/>
                    <a:gd name="connsiteX1" fmla="*/ 80455 w 439092"/>
                    <a:gd name="connsiteY1" fmla="*/ 40 h 516965"/>
                    <a:gd name="connsiteX2" fmla="*/ 252734 w 439092"/>
                    <a:gd name="connsiteY2" fmla="*/ 92805 h 516965"/>
                    <a:gd name="connsiteX3" fmla="*/ 398508 w 439092"/>
                    <a:gd name="connsiteY3" fmla="*/ 39796 h 516965"/>
                    <a:gd name="connsiteX4" fmla="*/ 438264 w 439092"/>
                    <a:gd name="connsiteY4" fmla="*/ 225327 h 516965"/>
                    <a:gd name="connsiteX5" fmla="*/ 372003 w 439092"/>
                    <a:gd name="connsiteY5" fmla="*/ 331344 h 516965"/>
                    <a:gd name="connsiteX6" fmla="*/ 358751 w 439092"/>
                    <a:gd name="connsiteY6" fmla="*/ 477118 h 516965"/>
                    <a:gd name="connsiteX7" fmla="*/ 173221 w 439092"/>
                    <a:gd name="connsiteY7" fmla="*/ 503622 h 516965"/>
                    <a:gd name="connsiteX8" fmla="*/ 252734 w 439092"/>
                    <a:gd name="connsiteY8" fmla="*/ 291587 h 516965"/>
                    <a:gd name="connsiteX9" fmla="*/ 14195 w 439092"/>
                    <a:gd name="connsiteY9" fmla="*/ 278335 h 516965"/>
                    <a:gd name="connsiteX10" fmla="*/ 40699 w 439092"/>
                    <a:gd name="connsiteY10" fmla="*/ 106057 h 516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9092" h="516965">
                      <a:moveTo>
                        <a:pt x="40699" y="106057"/>
                      </a:moveTo>
                      <a:cubicBezTo>
                        <a:pt x="51742" y="59675"/>
                        <a:pt x="45116" y="2249"/>
                        <a:pt x="80455" y="40"/>
                      </a:cubicBezTo>
                      <a:cubicBezTo>
                        <a:pt x="115794" y="-2169"/>
                        <a:pt x="199725" y="86179"/>
                        <a:pt x="252734" y="92805"/>
                      </a:cubicBezTo>
                      <a:cubicBezTo>
                        <a:pt x="305743" y="99431"/>
                        <a:pt x="367586" y="17709"/>
                        <a:pt x="398508" y="39796"/>
                      </a:cubicBezTo>
                      <a:cubicBezTo>
                        <a:pt x="429430" y="61883"/>
                        <a:pt x="442682" y="176736"/>
                        <a:pt x="438264" y="225327"/>
                      </a:cubicBezTo>
                      <a:cubicBezTo>
                        <a:pt x="433846" y="273918"/>
                        <a:pt x="385255" y="289379"/>
                        <a:pt x="372003" y="331344"/>
                      </a:cubicBezTo>
                      <a:cubicBezTo>
                        <a:pt x="358751" y="373309"/>
                        <a:pt x="391881" y="448405"/>
                        <a:pt x="358751" y="477118"/>
                      </a:cubicBezTo>
                      <a:cubicBezTo>
                        <a:pt x="325621" y="505831"/>
                        <a:pt x="190890" y="534544"/>
                        <a:pt x="173221" y="503622"/>
                      </a:cubicBezTo>
                      <a:cubicBezTo>
                        <a:pt x="155552" y="472700"/>
                        <a:pt x="279238" y="329135"/>
                        <a:pt x="252734" y="291587"/>
                      </a:cubicBezTo>
                      <a:cubicBezTo>
                        <a:pt x="226230" y="254039"/>
                        <a:pt x="53951" y="307048"/>
                        <a:pt x="14195" y="278335"/>
                      </a:cubicBezTo>
                      <a:cubicBezTo>
                        <a:pt x="-25561" y="249622"/>
                        <a:pt x="29656" y="152439"/>
                        <a:pt x="40699" y="106057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椭圆 67"/>
                <p:cNvSpPr/>
                <p:nvPr/>
              </p:nvSpPr>
              <p:spPr>
                <a:xfrm flipV="1">
                  <a:off x="5380335" y="2915390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椭圆 68"/>
                <p:cNvSpPr/>
                <p:nvPr/>
              </p:nvSpPr>
              <p:spPr>
                <a:xfrm flipV="1">
                  <a:off x="5532735" y="3067790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椭圆 69"/>
                <p:cNvSpPr/>
                <p:nvPr/>
              </p:nvSpPr>
              <p:spPr>
                <a:xfrm flipV="1">
                  <a:off x="5168232" y="2891772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椭圆 70"/>
                <p:cNvSpPr/>
                <p:nvPr/>
              </p:nvSpPr>
              <p:spPr>
                <a:xfrm flipV="1">
                  <a:off x="5214374" y="2973843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椭圆 71"/>
                <p:cNvSpPr/>
                <p:nvPr/>
              </p:nvSpPr>
              <p:spPr>
                <a:xfrm flipV="1">
                  <a:off x="5260766" y="3010104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椭圆 72"/>
                <p:cNvSpPr/>
                <p:nvPr/>
              </p:nvSpPr>
              <p:spPr>
                <a:xfrm flipV="1">
                  <a:off x="5347261" y="3054158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椭圆 73"/>
                <p:cNvSpPr/>
                <p:nvPr/>
              </p:nvSpPr>
              <p:spPr>
                <a:xfrm flipV="1">
                  <a:off x="5418976" y="3060699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 rot="16200000">
                <a:off x="6878097" y="3019208"/>
                <a:ext cx="928454" cy="1584969"/>
                <a:chOff x="5467995" y="4149028"/>
                <a:chExt cx="1145273" cy="1705997"/>
              </a:xfrm>
              <a:grpFill/>
            </p:grpSpPr>
            <p:grpSp>
              <p:nvGrpSpPr>
                <p:cNvPr id="16" name="组合 15"/>
                <p:cNvGrpSpPr/>
                <p:nvPr/>
              </p:nvGrpSpPr>
              <p:grpSpPr>
                <a:xfrm>
                  <a:off x="5467995" y="4149028"/>
                  <a:ext cx="1145273" cy="1088371"/>
                  <a:chOff x="3643464" y="1803021"/>
                  <a:chExt cx="3822182" cy="4115860"/>
                </a:xfrm>
                <a:grpFill/>
              </p:grpSpPr>
              <p:grpSp>
                <p:nvGrpSpPr>
                  <p:cNvPr id="22" name="组合 21"/>
                  <p:cNvGrpSpPr/>
                  <p:nvPr/>
                </p:nvGrpSpPr>
                <p:grpSpPr>
                  <a:xfrm>
                    <a:off x="3643464" y="1803021"/>
                    <a:ext cx="3822182" cy="4115860"/>
                    <a:chOff x="4868295" y="3795678"/>
                    <a:chExt cx="1598767" cy="1576886"/>
                  </a:xfrm>
                  <a:grpFill/>
                </p:grpSpPr>
                <p:sp>
                  <p:nvSpPr>
                    <p:cNvPr id="44" name="任意多边形: 形状 43"/>
                    <p:cNvSpPr/>
                    <p:nvPr/>
                  </p:nvSpPr>
                  <p:spPr>
                    <a:xfrm>
                      <a:off x="5309617" y="3795678"/>
                      <a:ext cx="697491" cy="816079"/>
                    </a:xfrm>
                    <a:custGeom>
                      <a:avLst/>
                      <a:gdLst>
                        <a:gd name="connsiteX0" fmla="*/ 336274 w 790721"/>
                        <a:gd name="connsiteY0" fmla="*/ 937145 h 937145"/>
                        <a:gd name="connsiteX1" fmla="*/ 230256 w 790721"/>
                        <a:gd name="connsiteY1" fmla="*/ 658849 h 937145"/>
                        <a:gd name="connsiteX2" fmla="*/ 4970 w 790721"/>
                        <a:gd name="connsiteY2" fmla="*/ 433562 h 937145"/>
                        <a:gd name="connsiteX3" fmla="*/ 97735 w 790721"/>
                        <a:gd name="connsiteY3" fmla="*/ 168518 h 937145"/>
                        <a:gd name="connsiteX4" fmla="*/ 362778 w 790721"/>
                        <a:gd name="connsiteY4" fmla="*/ 49249 h 937145"/>
                        <a:gd name="connsiteX5" fmla="*/ 468796 w 790721"/>
                        <a:gd name="connsiteY5" fmla="*/ 115510 h 937145"/>
                        <a:gd name="connsiteX6" fmla="*/ 733839 w 790721"/>
                        <a:gd name="connsiteY6" fmla="*/ 49249 h 937145"/>
                        <a:gd name="connsiteX7" fmla="*/ 786848 w 790721"/>
                        <a:gd name="connsiteY7" fmla="*/ 9492 h 937145"/>
                        <a:gd name="connsiteX8" fmla="*/ 667578 w 790721"/>
                        <a:gd name="connsiteY8" fmla="*/ 234779 h 937145"/>
                        <a:gd name="connsiteX9" fmla="*/ 720587 w 790721"/>
                        <a:gd name="connsiteY9" fmla="*/ 367301 h 937145"/>
                        <a:gd name="connsiteX10" fmla="*/ 694083 w 790721"/>
                        <a:gd name="connsiteY10" fmla="*/ 605840 h 937145"/>
                        <a:gd name="connsiteX11" fmla="*/ 389283 w 790721"/>
                        <a:gd name="connsiteY11" fmla="*/ 910640 h 9371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790721" h="937145">
                          <a:moveTo>
                            <a:pt x="336274" y="937145"/>
                          </a:moveTo>
                          <a:cubicBezTo>
                            <a:pt x="310873" y="839962"/>
                            <a:pt x="285473" y="742779"/>
                            <a:pt x="230256" y="658849"/>
                          </a:cubicBezTo>
                          <a:cubicBezTo>
                            <a:pt x="175039" y="574919"/>
                            <a:pt x="27057" y="515284"/>
                            <a:pt x="4970" y="433562"/>
                          </a:cubicBezTo>
                          <a:cubicBezTo>
                            <a:pt x="-17117" y="351840"/>
                            <a:pt x="38100" y="232570"/>
                            <a:pt x="97735" y="168518"/>
                          </a:cubicBezTo>
                          <a:cubicBezTo>
                            <a:pt x="157370" y="104466"/>
                            <a:pt x="300934" y="58084"/>
                            <a:pt x="362778" y="49249"/>
                          </a:cubicBezTo>
                          <a:cubicBezTo>
                            <a:pt x="424622" y="40414"/>
                            <a:pt x="406953" y="115510"/>
                            <a:pt x="468796" y="115510"/>
                          </a:cubicBezTo>
                          <a:cubicBezTo>
                            <a:pt x="530639" y="115510"/>
                            <a:pt x="733839" y="49249"/>
                            <a:pt x="733839" y="49249"/>
                          </a:cubicBezTo>
                          <a:cubicBezTo>
                            <a:pt x="786848" y="31579"/>
                            <a:pt x="797891" y="-21430"/>
                            <a:pt x="786848" y="9492"/>
                          </a:cubicBezTo>
                          <a:cubicBezTo>
                            <a:pt x="775805" y="40414"/>
                            <a:pt x="678622" y="175144"/>
                            <a:pt x="667578" y="234779"/>
                          </a:cubicBezTo>
                          <a:cubicBezTo>
                            <a:pt x="656535" y="294414"/>
                            <a:pt x="716170" y="305457"/>
                            <a:pt x="720587" y="367301"/>
                          </a:cubicBezTo>
                          <a:cubicBezTo>
                            <a:pt x="725005" y="429144"/>
                            <a:pt x="749300" y="515284"/>
                            <a:pt x="694083" y="605840"/>
                          </a:cubicBezTo>
                          <a:cubicBezTo>
                            <a:pt x="638866" y="696396"/>
                            <a:pt x="514074" y="803518"/>
                            <a:pt x="389283" y="910640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5" name="任意多边形: 形状 44"/>
                    <p:cNvSpPr/>
                    <p:nvPr/>
                  </p:nvSpPr>
                  <p:spPr>
                    <a:xfrm>
                      <a:off x="5592418" y="4359965"/>
                      <a:ext cx="874644" cy="503583"/>
                    </a:xfrm>
                    <a:custGeom>
                      <a:avLst/>
                      <a:gdLst>
                        <a:gd name="connsiteX0" fmla="*/ 0 w 954416"/>
                        <a:gd name="connsiteY0" fmla="*/ 281039 h 493074"/>
                        <a:gd name="connsiteX1" fmla="*/ 238540 w 954416"/>
                        <a:gd name="connsiteY1" fmla="*/ 135265 h 493074"/>
                        <a:gd name="connsiteX2" fmla="*/ 450574 w 954416"/>
                        <a:gd name="connsiteY2" fmla="*/ 2743 h 493074"/>
                        <a:gd name="connsiteX3" fmla="*/ 755374 w 954416"/>
                        <a:gd name="connsiteY3" fmla="*/ 55752 h 493074"/>
                        <a:gd name="connsiteX4" fmla="*/ 954157 w 954416"/>
                        <a:gd name="connsiteY4" fmla="*/ 175022 h 493074"/>
                        <a:gd name="connsiteX5" fmla="*/ 715618 w 954416"/>
                        <a:gd name="connsiteY5" fmla="*/ 426813 h 493074"/>
                        <a:gd name="connsiteX6" fmla="*/ 437322 w 954416"/>
                        <a:gd name="connsiteY6" fmla="*/ 493074 h 4930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954416" h="493074">
                          <a:moveTo>
                            <a:pt x="0" y="281039"/>
                          </a:moveTo>
                          <a:lnTo>
                            <a:pt x="238540" y="135265"/>
                          </a:lnTo>
                          <a:cubicBezTo>
                            <a:pt x="313636" y="88882"/>
                            <a:pt x="364435" y="15995"/>
                            <a:pt x="450574" y="2743"/>
                          </a:cubicBezTo>
                          <a:cubicBezTo>
                            <a:pt x="536713" y="-10509"/>
                            <a:pt x="671444" y="27039"/>
                            <a:pt x="755374" y="55752"/>
                          </a:cubicBezTo>
                          <a:cubicBezTo>
                            <a:pt x="839305" y="84465"/>
                            <a:pt x="960783" y="113178"/>
                            <a:pt x="954157" y="175022"/>
                          </a:cubicBezTo>
                          <a:cubicBezTo>
                            <a:pt x="947531" y="236865"/>
                            <a:pt x="801757" y="373804"/>
                            <a:pt x="715618" y="426813"/>
                          </a:cubicBezTo>
                          <a:cubicBezTo>
                            <a:pt x="629479" y="479822"/>
                            <a:pt x="533400" y="486448"/>
                            <a:pt x="437322" y="493074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6" name="任意多边形: 形状 45"/>
                    <p:cNvSpPr/>
                    <p:nvPr/>
                  </p:nvSpPr>
                  <p:spPr>
                    <a:xfrm rot="20791823">
                      <a:off x="5535710" y="4654957"/>
                      <a:ext cx="604792" cy="717607"/>
                    </a:xfrm>
                    <a:custGeom>
                      <a:avLst/>
                      <a:gdLst>
                        <a:gd name="connsiteX0" fmla="*/ 252399 w 769234"/>
                        <a:gd name="connsiteY0" fmla="*/ 0 h 717607"/>
                        <a:gd name="connsiteX1" fmla="*/ 477686 w 769234"/>
                        <a:gd name="connsiteY1" fmla="*/ 53009 h 717607"/>
                        <a:gd name="connsiteX2" fmla="*/ 623460 w 769234"/>
                        <a:gd name="connsiteY2" fmla="*/ 225287 h 717607"/>
                        <a:gd name="connsiteX3" fmla="*/ 769234 w 769234"/>
                        <a:gd name="connsiteY3" fmla="*/ 410817 h 717607"/>
                        <a:gd name="connsiteX4" fmla="*/ 623460 w 769234"/>
                        <a:gd name="connsiteY4" fmla="*/ 675861 h 717607"/>
                        <a:gd name="connsiteX5" fmla="*/ 305408 w 769234"/>
                        <a:gd name="connsiteY5" fmla="*/ 715617 h 717607"/>
                        <a:gd name="connsiteX6" fmla="*/ 93373 w 769234"/>
                        <a:gd name="connsiteY6" fmla="*/ 662609 h 717607"/>
                        <a:gd name="connsiteX7" fmla="*/ 608 w 769234"/>
                        <a:gd name="connsiteY7" fmla="*/ 384313 h 717607"/>
                        <a:gd name="connsiteX8" fmla="*/ 133130 w 769234"/>
                        <a:gd name="connsiteY8" fmla="*/ 39757 h 717607"/>
                        <a:gd name="connsiteX9" fmla="*/ 133130 w 769234"/>
                        <a:gd name="connsiteY9" fmla="*/ 39757 h 7176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769234" h="717607">
                          <a:moveTo>
                            <a:pt x="252399" y="0"/>
                          </a:moveTo>
                          <a:cubicBezTo>
                            <a:pt x="334121" y="7730"/>
                            <a:pt x="415843" y="15461"/>
                            <a:pt x="477686" y="53009"/>
                          </a:cubicBezTo>
                          <a:cubicBezTo>
                            <a:pt x="539529" y="90557"/>
                            <a:pt x="574869" y="165652"/>
                            <a:pt x="623460" y="225287"/>
                          </a:cubicBezTo>
                          <a:cubicBezTo>
                            <a:pt x="672051" y="284922"/>
                            <a:pt x="769234" y="335721"/>
                            <a:pt x="769234" y="410817"/>
                          </a:cubicBezTo>
                          <a:cubicBezTo>
                            <a:pt x="769234" y="485913"/>
                            <a:pt x="700764" y="625061"/>
                            <a:pt x="623460" y="675861"/>
                          </a:cubicBezTo>
                          <a:cubicBezTo>
                            <a:pt x="546156" y="726661"/>
                            <a:pt x="393756" y="717826"/>
                            <a:pt x="305408" y="715617"/>
                          </a:cubicBezTo>
                          <a:cubicBezTo>
                            <a:pt x="217060" y="713408"/>
                            <a:pt x="144173" y="717826"/>
                            <a:pt x="93373" y="662609"/>
                          </a:cubicBezTo>
                          <a:cubicBezTo>
                            <a:pt x="42573" y="607392"/>
                            <a:pt x="-6018" y="488122"/>
                            <a:pt x="608" y="384313"/>
                          </a:cubicBezTo>
                          <a:cubicBezTo>
                            <a:pt x="7234" y="280504"/>
                            <a:pt x="133130" y="39757"/>
                            <a:pt x="133130" y="39757"/>
                          </a:cubicBezTo>
                          <a:lnTo>
                            <a:pt x="133130" y="39757"/>
                          </a:ln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7" name="任意多边形: 形状 46"/>
                    <p:cNvSpPr/>
                    <p:nvPr/>
                  </p:nvSpPr>
                  <p:spPr>
                    <a:xfrm>
                      <a:off x="4868295" y="4271789"/>
                      <a:ext cx="709584" cy="552477"/>
                    </a:xfrm>
                    <a:custGeom>
                      <a:avLst/>
                      <a:gdLst>
                        <a:gd name="connsiteX0" fmla="*/ 697618 w 709584"/>
                        <a:gd name="connsiteY0" fmla="*/ 366472 h 552477"/>
                        <a:gd name="connsiteX1" fmla="*/ 565096 w 709584"/>
                        <a:gd name="connsiteY1" fmla="*/ 154437 h 552477"/>
                        <a:gd name="connsiteX2" fmla="*/ 339809 w 709584"/>
                        <a:gd name="connsiteY2" fmla="*/ 35168 h 552477"/>
                        <a:gd name="connsiteX3" fmla="*/ 167531 w 709584"/>
                        <a:gd name="connsiteY3" fmla="*/ 8663 h 552477"/>
                        <a:gd name="connsiteX4" fmla="*/ 114522 w 709584"/>
                        <a:gd name="connsiteY4" fmla="*/ 167689 h 552477"/>
                        <a:gd name="connsiteX5" fmla="*/ 8505 w 709584"/>
                        <a:gd name="connsiteY5" fmla="*/ 260454 h 552477"/>
                        <a:gd name="connsiteX6" fmla="*/ 35009 w 709584"/>
                        <a:gd name="connsiteY6" fmla="*/ 445985 h 552477"/>
                        <a:gd name="connsiteX7" fmla="*/ 260296 w 709584"/>
                        <a:gd name="connsiteY7" fmla="*/ 552002 h 552477"/>
                        <a:gd name="connsiteX8" fmla="*/ 697618 w 709584"/>
                        <a:gd name="connsiteY8" fmla="*/ 366472 h 5524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09584" h="552477">
                          <a:moveTo>
                            <a:pt x="697618" y="366472"/>
                          </a:moveTo>
                          <a:cubicBezTo>
                            <a:pt x="748418" y="300211"/>
                            <a:pt x="624731" y="209654"/>
                            <a:pt x="565096" y="154437"/>
                          </a:cubicBezTo>
                          <a:cubicBezTo>
                            <a:pt x="505461" y="99220"/>
                            <a:pt x="406070" y="59464"/>
                            <a:pt x="339809" y="35168"/>
                          </a:cubicBezTo>
                          <a:cubicBezTo>
                            <a:pt x="273548" y="10872"/>
                            <a:pt x="205079" y="-13424"/>
                            <a:pt x="167531" y="8663"/>
                          </a:cubicBezTo>
                          <a:cubicBezTo>
                            <a:pt x="129983" y="30750"/>
                            <a:pt x="141026" y="125724"/>
                            <a:pt x="114522" y="167689"/>
                          </a:cubicBezTo>
                          <a:cubicBezTo>
                            <a:pt x="88018" y="209654"/>
                            <a:pt x="21757" y="214071"/>
                            <a:pt x="8505" y="260454"/>
                          </a:cubicBezTo>
                          <a:cubicBezTo>
                            <a:pt x="-4747" y="306837"/>
                            <a:pt x="-6956" y="397394"/>
                            <a:pt x="35009" y="445985"/>
                          </a:cubicBezTo>
                          <a:cubicBezTo>
                            <a:pt x="76974" y="494576"/>
                            <a:pt x="149861" y="558628"/>
                            <a:pt x="260296" y="552002"/>
                          </a:cubicBezTo>
                          <a:cubicBezTo>
                            <a:pt x="370731" y="545376"/>
                            <a:pt x="646818" y="432733"/>
                            <a:pt x="697618" y="366472"/>
                          </a:cubicBezTo>
                          <a:close/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8" name="任意多边形: 形状 47"/>
                    <p:cNvSpPr/>
                    <p:nvPr/>
                  </p:nvSpPr>
                  <p:spPr>
                    <a:xfrm>
                      <a:off x="4908149" y="4691270"/>
                      <a:ext cx="631260" cy="619974"/>
                    </a:xfrm>
                    <a:custGeom>
                      <a:avLst/>
                      <a:gdLst>
                        <a:gd name="connsiteX0" fmla="*/ 618008 w 631260"/>
                        <a:gd name="connsiteY0" fmla="*/ 0 h 619974"/>
                        <a:gd name="connsiteX1" fmla="*/ 167434 w 631260"/>
                        <a:gd name="connsiteY1" fmla="*/ 225287 h 619974"/>
                        <a:gd name="connsiteX2" fmla="*/ 21660 w 631260"/>
                        <a:gd name="connsiteY2" fmla="*/ 318052 h 619974"/>
                        <a:gd name="connsiteX3" fmla="*/ 21660 w 631260"/>
                        <a:gd name="connsiteY3" fmla="*/ 516834 h 619974"/>
                        <a:gd name="connsiteX4" fmla="*/ 220442 w 631260"/>
                        <a:gd name="connsiteY4" fmla="*/ 556591 h 619974"/>
                        <a:gd name="connsiteX5" fmla="*/ 326460 w 631260"/>
                        <a:gd name="connsiteY5" fmla="*/ 477078 h 619974"/>
                        <a:gd name="connsiteX6" fmla="*/ 339712 w 631260"/>
                        <a:gd name="connsiteY6" fmla="*/ 609600 h 619974"/>
                        <a:gd name="connsiteX7" fmla="*/ 564999 w 631260"/>
                        <a:gd name="connsiteY7" fmla="*/ 596347 h 619974"/>
                        <a:gd name="connsiteX8" fmla="*/ 631260 w 631260"/>
                        <a:gd name="connsiteY8" fmla="*/ 477078 h 619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31260" h="619974">
                          <a:moveTo>
                            <a:pt x="618008" y="0"/>
                          </a:moveTo>
                          <a:lnTo>
                            <a:pt x="167434" y="225287"/>
                          </a:lnTo>
                          <a:cubicBezTo>
                            <a:pt x="68043" y="278296"/>
                            <a:pt x="45956" y="269461"/>
                            <a:pt x="21660" y="318052"/>
                          </a:cubicBezTo>
                          <a:cubicBezTo>
                            <a:pt x="-2636" y="366643"/>
                            <a:pt x="-11470" y="477078"/>
                            <a:pt x="21660" y="516834"/>
                          </a:cubicBezTo>
                          <a:cubicBezTo>
                            <a:pt x="54790" y="556590"/>
                            <a:pt x="169642" y="563217"/>
                            <a:pt x="220442" y="556591"/>
                          </a:cubicBezTo>
                          <a:cubicBezTo>
                            <a:pt x="271242" y="549965"/>
                            <a:pt x="306582" y="468243"/>
                            <a:pt x="326460" y="477078"/>
                          </a:cubicBezTo>
                          <a:cubicBezTo>
                            <a:pt x="346338" y="485913"/>
                            <a:pt x="299956" y="589722"/>
                            <a:pt x="339712" y="609600"/>
                          </a:cubicBezTo>
                          <a:cubicBezTo>
                            <a:pt x="379468" y="629478"/>
                            <a:pt x="516408" y="618434"/>
                            <a:pt x="564999" y="596347"/>
                          </a:cubicBezTo>
                          <a:cubicBezTo>
                            <a:pt x="613590" y="574260"/>
                            <a:pt x="622425" y="525669"/>
                            <a:pt x="631260" y="477078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9" name="任意多边形: 形状 48"/>
                    <p:cNvSpPr/>
                    <p:nvPr/>
                  </p:nvSpPr>
                  <p:spPr>
                    <a:xfrm>
                      <a:off x="5618922" y="4200939"/>
                      <a:ext cx="106802" cy="437322"/>
                    </a:xfrm>
                    <a:custGeom>
                      <a:avLst/>
                      <a:gdLst>
                        <a:gd name="connsiteX0" fmla="*/ 39756 w 106802"/>
                        <a:gd name="connsiteY0" fmla="*/ 0 h 437322"/>
                        <a:gd name="connsiteX1" fmla="*/ 106017 w 106802"/>
                        <a:gd name="connsiteY1" fmla="*/ 106018 h 437322"/>
                        <a:gd name="connsiteX2" fmla="*/ 0 w 106802"/>
                        <a:gd name="connsiteY2" fmla="*/ 437322 h 4373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6802" h="437322">
                          <a:moveTo>
                            <a:pt x="39756" y="0"/>
                          </a:moveTo>
                          <a:cubicBezTo>
                            <a:pt x="76199" y="16565"/>
                            <a:pt x="112643" y="33131"/>
                            <a:pt x="106017" y="106018"/>
                          </a:cubicBezTo>
                          <a:cubicBezTo>
                            <a:pt x="99391" y="178905"/>
                            <a:pt x="49695" y="308113"/>
                            <a:pt x="0" y="437322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0" name="任意多边形: 形状 49"/>
                    <p:cNvSpPr/>
                    <p:nvPr/>
                  </p:nvSpPr>
                  <p:spPr>
                    <a:xfrm>
                      <a:off x="5632174" y="4280452"/>
                      <a:ext cx="145774" cy="304800"/>
                    </a:xfrm>
                    <a:custGeom>
                      <a:avLst/>
                      <a:gdLst>
                        <a:gd name="connsiteX0" fmla="*/ 145774 w 145774"/>
                        <a:gd name="connsiteY0" fmla="*/ 0 h 304800"/>
                        <a:gd name="connsiteX1" fmla="*/ 119269 w 145774"/>
                        <a:gd name="connsiteY1" fmla="*/ 172278 h 304800"/>
                        <a:gd name="connsiteX2" fmla="*/ 0 w 145774"/>
                        <a:gd name="connsiteY2" fmla="*/ 304800 h 3048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45774" h="304800">
                          <a:moveTo>
                            <a:pt x="145774" y="0"/>
                          </a:moveTo>
                          <a:cubicBezTo>
                            <a:pt x="144669" y="60739"/>
                            <a:pt x="143565" y="121478"/>
                            <a:pt x="119269" y="172278"/>
                          </a:cubicBezTo>
                          <a:cubicBezTo>
                            <a:pt x="94973" y="223078"/>
                            <a:pt x="47486" y="263939"/>
                            <a:pt x="0" y="304800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1" name="任意多边形: 形状 50"/>
                    <p:cNvSpPr/>
                    <p:nvPr/>
                  </p:nvSpPr>
                  <p:spPr>
                    <a:xfrm>
                      <a:off x="5671930" y="4530019"/>
                      <a:ext cx="304800" cy="121494"/>
                    </a:xfrm>
                    <a:custGeom>
                      <a:avLst/>
                      <a:gdLst>
                        <a:gd name="connsiteX0" fmla="*/ 0 w 304800"/>
                        <a:gd name="connsiteY0" fmla="*/ 121494 h 121494"/>
                        <a:gd name="connsiteX1" fmla="*/ 225287 w 304800"/>
                        <a:gd name="connsiteY1" fmla="*/ 2224 h 121494"/>
                        <a:gd name="connsiteX2" fmla="*/ 304800 w 304800"/>
                        <a:gd name="connsiteY2" fmla="*/ 55233 h 1214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04800" h="121494">
                          <a:moveTo>
                            <a:pt x="0" y="121494"/>
                          </a:moveTo>
                          <a:cubicBezTo>
                            <a:pt x="87243" y="67380"/>
                            <a:pt x="174487" y="13267"/>
                            <a:pt x="225287" y="2224"/>
                          </a:cubicBezTo>
                          <a:cubicBezTo>
                            <a:pt x="276087" y="-8820"/>
                            <a:pt x="290443" y="23206"/>
                            <a:pt x="304800" y="55233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2" name="任意多边形: 形状 51"/>
                    <p:cNvSpPr/>
                    <p:nvPr/>
                  </p:nvSpPr>
                  <p:spPr>
                    <a:xfrm>
                      <a:off x="5643931" y="4691270"/>
                      <a:ext cx="70966" cy="291547"/>
                    </a:xfrm>
                    <a:custGeom>
                      <a:avLst/>
                      <a:gdLst>
                        <a:gd name="connsiteX0" fmla="*/ 27999 w 70966"/>
                        <a:gd name="connsiteY0" fmla="*/ 0 h 291547"/>
                        <a:gd name="connsiteX1" fmla="*/ 1495 w 70966"/>
                        <a:gd name="connsiteY1" fmla="*/ 172278 h 291547"/>
                        <a:gd name="connsiteX2" fmla="*/ 67756 w 70966"/>
                        <a:gd name="connsiteY2" fmla="*/ 225287 h 291547"/>
                        <a:gd name="connsiteX3" fmla="*/ 54504 w 70966"/>
                        <a:gd name="connsiteY3" fmla="*/ 291547 h 2915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0966" h="291547">
                          <a:moveTo>
                            <a:pt x="27999" y="0"/>
                          </a:moveTo>
                          <a:cubicBezTo>
                            <a:pt x="11434" y="67365"/>
                            <a:pt x="-5131" y="134730"/>
                            <a:pt x="1495" y="172278"/>
                          </a:cubicBezTo>
                          <a:cubicBezTo>
                            <a:pt x="8121" y="209826"/>
                            <a:pt x="58921" y="205409"/>
                            <a:pt x="67756" y="225287"/>
                          </a:cubicBezTo>
                          <a:cubicBezTo>
                            <a:pt x="76591" y="245165"/>
                            <a:pt x="65547" y="268356"/>
                            <a:pt x="54504" y="291547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3" name="任意多边形: 形状 52"/>
                    <p:cNvSpPr/>
                    <p:nvPr/>
                  </p:nvSpPr>
                  <p:spPr>
                    <a:xfrm>
                      <a:off x="5379958" y="4797287"/>
                      <a:ext cx="172703" cy="225287"/>
                    </a:xfrm>
                    <a:custGeom>
                      <a:avLst/>
                      <a:gdLst>
                        <a:gd name="connsiteX0" fmla="*/ 172703 w 172703"/>
                        <a:gd name="connsiteY0" fmla="*/ 0 h 225287"/>
                        <a:gd name="connsiteX1" fmla="*/ 26929 w 172703"/>
                        <a:gd name="connsiteY1" fmla="*/ 92765 h 225287"/>
                        <a:gd name="connsiteX2" fmla="*/ 425 w 172703"/>
                        <a:gd name="connsiteY2" fmla="*/ 225287 h 2252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72703" h="225287">
                          <a:moveTo>
                            <a:pt x="172703" y="0"/>
                          </a:moveTo>
                          <a:cubicBezTo>
                            <a:pt x="114172" y="27608"/>
                            <a:pt x="55642" y="55217"/>
                            <a:pt x="26929" y="92765"/>
                          </a:cubicBezTo>
                          <a:cubicBezTo>
                            <a:pt x="-1784" y="130313"/>
                            <a:pt x="-680" y="177800"/>
                            <a:pt x="425" y="225287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4" name="任意多边形: 形状 53"/>
                    <p:cNvSpPr/>
                    <p:nvPr/>
                  </p:nvSpPr>
                  <p:spPr>
                    <a:xfrm>
                      <a:off x="5234609" y="4491182"/>
                      <a:ext cx="371061" cy="120575"/>
                    </a:xfrm>
                    <a:custGeom>
                      <a:avLst/>
                      <a:gdLst>
                        <a:gd name="connsiteX0" fmla="*/ 0 w 371061"/>
                        <a:gd name="connsiteY0" fmla="*/ 67566 h 120575"/>
                        <a:gd name="connsiteX1" fmla="*/ 92765 w 371061"/>
                        <a:gd name="connsiteY1" fmla="*/ 1305 h 120575"/>
                        <a:gd name="connsiteX2" fmla="*/ 371061 w 371061"/>
                        <a:gd name="connsiteY2" fmla="*/ 120575 h 1205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71061" h="120575">
                          <a:moveTo>
                            <a:pt x="0" y="67566"/>
                          </a:moveTo>
                          <a:cubicBezTo>
                            <a:pt x="15460" y="30018"/>
                            <a:pt x="30921" y="-7530"/>
                            <a:pt x="92765" y="1305"/>
                          </a:cubicBezTo>
                          <a:cubicBezTo>
                            <a:pt x="154609" y="10140"/>
                            <a:pt x="262835" y="65357"/>
                            <a:pt x="371061" y="120575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23" name="组合 22"/>
                  <p:cNvGrpSpPr/>
                  <p:nvPr/>
                </p:nvGrpSpPr>
                <p:grpSpPr>
                  <a:xfrm rot="4184390">
                    <a:off x="5054201" y="3819298"/>
                    <a:ext cx="618541" cy="551971"/>
                    <a:chOff x="5168232" y="2722522"/>
                    <a:chExt cx="569684" cy="390987"/>
                  </a:xfrm>
                  <a:grpFill/>
                </p:grpSpPr>
                <p:sp>
                  <p:nvSpPr>
                    <p:cNvPr id="24" name="任意多边形: 形状 23"/>
                    <p:cNvSpPr/>
                    <p:nvPr/>
                  </p:nvSpPr>
                  <p:spPr>
                    <a:xfrm>
                      <a:off x="5243451" y="2772186"/>
                      <a:ext cx="408952" cy="323716"/>
                    </a:xfrm>
                    <a:custGeom>
                      <a:avLst/>
                      <a:gdLst>
                        <a:gd name="connsiteX0" fmla="*/ 30915 w 525667"/>
                        <a:gd name="connsiteY0" fmla="*/ 342076 h 529485"/>
                        <a:gd name="connsiteX1" fmla="*/ 30915 w 525667"/>
                        <a:gd name="connsiteY1" fmla="*/ 37276 h 529485"/>
                        <a:gd name="connsiteX2" fmla="*/ 322463 w 525667"/>
                        <a:gd name="connsiteY2" fmla="*/ 37276 h 529485"/>
                        <a:gd name="connsiteX3" fmla="*/ 521246 w 525667"/>
                        <a:gd name="connsiteY3" fmla="*/ 328824 h 529485"/>
                        <a:gd name="connsiteX4" fmla="*/ 441733 w 525667"/>
                        <a:gd name="connsiteY4" fmla="*/ 527606 h 529485"/>
                        <a:gd name="connsiteX5" fmla="*/ 229698 w 525667"/>
                        <a:gd name="connsiteY5" fmla="*/ 421589 h 529485"/>
                        <a:gd name="connsiteX6" fmla="*/ 30915 w 525667"/>
                        <a:gd name="connsiteY6" fmla="*/ 342076 h 5294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25667" h="529485">
                          <a:moveTo>
                            <a:pt x="30915" y="342076"/>
                          </a:moveTo>
                          <a:cubicBezTo>
                            <a:pt x="-2216" y="278024"/>
                            <a:pt x="-17676" y="88076"/>
                            <a:pt x="30915" y="37276"/>
                          </a:cubicBezTo>
                          <a:cubicBezTo>
                            <a:pt x="79506" y="-13524"/>
                            <a:pt x="240741" y="-11315"/>
                            <a:pt x="322463" y="37276"/>
                          </a:cubicBezTo>
                          <a:cubicBezTo>
                            <a:pt x="404185" y="85867"/>
                            <a:pt x="501368" y="247102"/>
                            <a:pt x="521246" y="328824"/>
                          </a:cubicBezTo>
                          <a:cubicBezTo>
                            <a:pt x="541124" y="410546"/>
                            <a:pt x="490324" y="512145"/>
                            <a:pt x="441733" y="527606"/>
                          </a:cubicBezTo>
                          <a:cubicBezTo>
                            <a:pt x="393142" y="543067"/>
                            <a:pt x="302585" y="459137"/>
                            <a:pt x="229698" y="421589"/>
                          </a:cubicBezTo>
                          <a:cubicBezTo>
                            <a:pt x="156811" y="384041"/>
                            <a:pt x="64046" y="406128"/>
                            <a:pt x="30915" y="342076"/>
                          </a:cubicBezTo>
                          <a:close/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5" name="椭圆 24"/>
                    <p:cNvSpPr/>
                    <p:nvPr/>
                  </p:nvSpPr>
                  <p:spPr>
                    <a:xfrm flipV="1">
                      <a:off x="5287503" y="2745382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6" name="椭圆 25"/>
                    <p:cNvSpPr/>
                    <p:nvPr/>
                  </p:nvSpPr>
                  <p:spPr>
                    <a:xfrm flipV="1">
                      <a:off x="5360934" y="2722522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7" name="椭圆 26"/>
                    <p:cNvSpPr/>
                    <p:nvPr/>
                  </p:nvSpPr>
                  <p:spPr>
                    <a:xfrm flipV="1">
                      <a:off x="5592303" y="3050182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8" name="椭圆 27"/>
                    <p:cNvSpPr/>
                    <p:nvPr/>
                  </p:nvSpPr>
                  <p:spPr>
                    <a:xfrm flipV="1">
                      <a:off x="5427081" y="2735925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9" name="椭圆 28"/>
                    <p:cNvSpPr/>
                    <p:nvPr/>
                  </p:nvSpPr>
                  <p:spPr>
                    <a:xfrm rot="302439" flipV="1">
                      <a:off x="5513144" y="2759084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0" name="椭圆 29"/>
                    <p:cNvSpPr/>
                    <p:nvPr/>
                  </p:nvSpPr>
                  <p:spPr>
                    <a:xfrm flipV="1">
                      <a:off x="5559229" y="2817905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1" name="椭圆 30"/>
                    <p:cNvSpPr/>
                    <p:nvPr/>
                  </p:nvSpPr>
                  <p:spPr>
                    <a:xfrm flipV="1">
                      <a:off x="5605622" y="2859330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2" name="椭圆 31"/>
                    <p:cNvSpPr/>
                    <p:nvPr/>
                  </p:nvSpPr>
                  <p:spPr>
                    <a:xfrm flipV="1">
                      <a:off x="5652402" y="2939997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3" name="椭圆 32"/>
                    <p:cNvSpPr/>
                    <p:nvPr/>
                  </p:nvSpPr>
                  <p:spPr>
                    <a:xfrm flipV="1">
                      <a:off x="5671769" y="3027322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4" name="椭圆 33"/>
                    <p:cNvSpPr/>
                    <p:nvPr/>
                  </p:nvSpPr>
                  <p:spPr>
                    <a:xfrm flipV="1">
                      <a:off x="5227935" y="2762990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5" name="椭圆 34"/>
                    <p:cNvSpPr/>
                    <p:nvPr/>
                  </p:nvSpPr>
                  <p:spPr>
                    <a:xfrm flipV="1">
                      <a:off x="5181301" y="2811477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6" name="任意多边形: 形状 35"/>
                    <p:cNvSpPr/>
                    <p:nvPr/>
                  </p:nvSpPr>
                  <p:spPr>
                    <a:xfrm rot="482638">
                      <a:off x="5314453" y="2876485"/>
                      <a:ext cx="252341" cy="128569"/>
                    </a:xfrm>
                    <a:custGeom>
                      <a:avLst/>
                      <a:gdLst>
                        <a:gd name="connsiteX0" fmla="*/ 40699 w 439092"/>
                        <a:gd name="connsiteY0" fmla="*/ 106057 h 516965"/>
                        <a:gd name="connsiteX1" fmla="*/ 80455 w 439092"/>
                        <a:gd name="connsiteY1" fmla="*/ 40 h 516965"/>
                        <a:gd name="connsiteX2" fmla="*/ 252734 w 439092"/>
                        <a:gd name="connsiteY2" fmla="*/ 92805 h 516965"/>
                        <a:gd name="connsiteX3" fmla="*/ 398508 w 439092"/>
                        <a:gd name="connsiteY3" fmla="*/ 39796 h 516965"/>
                        <a:gd name="connsiteX4" fmla="*/ 438264 w 439092"/>
                        <a:gd name="connsiteY4" fmla="*/ 225327 h 516965"/>
                        <a:gd name="connsiteX5" fmla="*/ 372003 w 439092"/>
                        <a:gd name="connsiteY5" fmla="*/ 331344 h 516965"/>
                        <a:gd name="connsiteX6" fmla="*/ 358751 w 439092"/>
                        <a:gd name="connsiteY6" fmla="*/ 477118 h 516965"/>
                        <a:gd name="connsiteX7" fmla="*/ 173221 w 439092"/>
                        <a:gd name="connsiteY7" fmla="*/ 503622 h 516965"/>
                        <a:gd name="connsiteX8" fmla="*/ 252734 w 439092"/>
                        <a:gd name="connsiteY8" fmla="*/ 291587 h 516965"/>
                        <a:gd name="connsiteX9" fmla="*/ 14195 w 439092"/>
                        <a:gd name="connsiteY9" fmla="*/ 278335 h 516965"/>
                        <a:gd name="connsiteX10" fmla="*/ 40699 w 439092"/>
                        <a:gd name="connsiteY10" fmla="*/ 106057 h 5169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39092" h="516965">
                          <a:moveTo>
                            <a:pt x="40699" y="106057"/>
                          </a:moveTo>
                          <a:cubicBezTo>
                            <a:pt x="51742" y="59675"/>
                            <a:pt x="45116" y="2249"/>
                            <a:pt x="80455" y="40"/>
                          </a:cubicBezTo>
                          <a:cubicBezTo>
                            <a:pt x="115794" y="-2169"/>
                            <a:pt x="199725" y="86179"/>
                            <a:pt x="252734" y="92805"/>
                          </a:cubicBezTo>
                          <a:cubicBezTo>
                            <a:pt x="305743" y="99431"/>
                            <a:pt x="367586" y="17709"/>
                            <a:pt x="398508" y="39796"/>
                          </a:cubicBezTo>
                          <a:cubicBezTo>
                            <a:pt x="429430" y="61883"/>
                            <a:pt x="442682" y="176736"/>
                            <a:pt x="438264" y="225327"/>
                          </a:cubicBezTo>
                          <a:cubicBezTo>
                            <a:pt x="433846" y="273918"/>
                            <a:pt x="385255" y="289379"/>
                            <a:pt x="372003" y="331344"/>
                          </a:cubicBezTo>
                          <a:cubicBezTo>
                            <a:pt x="358751" y="373309"/>
                            <a:pt x="391881" y="448405"/>
                            <a:pt x="358751" y="477118"/>
                          </a:cubicBezTo>
                          <a:cubicBezTo>
                            <a:pt x="325621" y="505831"/>
                            <a:pt x="190890" y="534544"/>
                            <a:pt x="173221" y="503622"/>
                          </a:cubicBezTo>
                          <a:cubicBezTo>
                            <a:pt x="155552" y="472700"/>
                            <a:pt x="279238" y="329135"/>
                            <a:pt x="252734" y="291587"/>
                          </a:cubicBezTo>
                          <a:cubicBezTo>
                            <a:pt x="226230" y="254039"/>
                            <a:pt x="53951" y="307048"/>
                            <a:pt x="14195" y="278335"/>
                          </a:cubicBezTo>
                          <a:cubicBezTo>
                            <a:pt x="-25561" y="249622"/>
                            <a:pt x="29656" y="152439"/>
                            <a:pt x="40699" y="106057"/>
                          </a:cubicBezTo>
                          <a:close/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7" name="椭圆 36"/>
                    <p:cNvSpPr/>
                    <p:nvPr/>
                  </p:nvSpPr>
                  <p:spPr>
                    <a:xfrm flipV="1">
                      <a:off x="5380335" y="2915390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8" name="椭圆 37"/>
                    <p:cNvSpPr/>
                    <p:nvPr/>
                  </p:nvSpPr>
                  <p:spPr>
                    <a:xfrm flipV="1">
                      <a:off x="5532735" y="3067790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9" name="椭圆 38"/>
                    <p:cNvSpPr/>
                    <p:nvPr/>
                  </p:nvSpPr>
                  <p:spPr>
                    <a:xfrm flipV="1">
                      <a:off x="5168232" y="2891772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0" name="椭圆 39"/>
                    <p:cNvSpPr/>
                    <p:nvPr/>
                  </p:nvSpPr>
                  <p:spPr>
                    <a:xfrm flipV="1">
                      <a:off x="5214374" y="2973843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1" name="椭圆 40"/>
                    <p:cNvSpPr/>
                    <p:nvPr/>
                  </p:nvSpPr>
                  <p:spPr>
                    <a:xfrm flipV="1">
                      <a:off x="5260766" y="3010104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2" name="椭圆 41"/>
                    <p:cNvSpPr/>
                    <p:nvPr/>
                  </p:nvSpPr>
                  <p:spPr>
                    <a:xfrm flipV="1">
                      <a:off x="5347261" y="3054158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3" name="椭圆 42"/>
                    <p:cNvSpPr/>
                    <p:nvPr/>
                  </p:nvSpPr>
                  <p:spPr>
                    <a:xfrm flipV="1">
                      <a:off x="5418976" y="3060699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sp>
              <p:nvSpPr>
                <p:cNvPr id="17" name="任意多边形: 形状 16"/>
                <p:cNvSpPr/>
                <p:nvPr/>
              </p:nvSpPr>
              <p:spPr>
                <a:xfrm>
                  <a:off x="5934375" y="5168348"/>
                  <a:ext cx="573920" cy="686677"/>
                </a:xfrm>
                <a:custGeom>
                  <a:avLst/>
                  <a:gdLst>
                    <a:gd name="connsiteX0" fmla="*/ 68860 w 573920"/>
                    <a:gd name="connsiteY0" fmla="*/ 26504 h 686677"/>
                    <a:gd name="connsiteX1" fmla="*/ 2599 w 573920"/>
                    <a:gd name="connsiteY1" fmla="*/ 238539 h 686677"/>
                    <a:gd name="connsiteX2" fmla="*/ 148373 w 573920"/>
                    <a:gd name="connsiteY2" fmla="*/ 503582 h 686677"/>
                    <a:gd name="connsiteX3" fmla="*/ 506182 w 573920"/>
                    <a:gd name="connsiteY3" fmla="*/ 662609 h 686677"/>
                    <a:gd name="connsiteX4" fmla="*/ 559190 w 573920"/>
                    <a:gd name="connsiteY4" fmla="*/ 649356 h 686677"/>
                    <a:gd name="connsiteX5" fmla="*/ 559190 w 573920"/>
                    <a:gd name="connsiteY5" fmla="*/ 318052 h 686677"/>
                    <a:gd name="connsiteX6" fmla="*/ 572442 w 573920"/>
                    <a:gd name="connsiteY6" fmla="*/ 132522 h 686677"/>
                    <a:gd name="connsiteX7" fmla="*/ 519434 w 573920"/>
                    <a:gd name="connsiteY7" fmla="*/ 53009 h 686677"/>
                    <a:gd name="connsiteX8" fmla="*/ 400164 w 573920"/>
                    <a:gd name="connsiteY8" fmla="*/ 0 h 686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3920" h="686677">
                      <a:moveTo>
                        <a:pt x="68860" y="26504"/>
                      </a:moveTo>
                      <a:cubicBezTo>
                        <a:pt x="29103" y="92765"/>
                        <a:pt x="-10653" y="159026"/>
                        <a:pt x="2599" y="238539"/>
                      </a:cubicBezTo>
                      <a:cubicBezTo>
                        <a:pt x="15851" y="318052"/>
                        <a:pt x="64442" y="432904"/>
                        <a:pt x="148373" y="503582"/>
                      </a:cubicBezTo>
                      <a:cubicBezTo>
                        <a:pt x="232304" y="574260"/>
                        <a:pt x="506182" y="662609"/>
                        <a:pt x="506182" y="662609"/>
                      </a:cubicBezTo>
                      <a:cubicBezTo>
                        <a:pt x="574651" y="686905"/>
                        <a:pt x="550355" y="706782"/>
                        <a:pt x="559190" y="649356"/>
                      </a:cubicBezTo>
                      <a:cubicBezTo>
                        <a:pt x="568025" y="591930"/>
                        <a:pt x="556981" y="404191"/>
                        <a:pt x="559190" y="318052"/>
                      </a:cubicBezTo>
                      <a:cubicBezTo>
                        <a:pt x="561399" y="231913"/>
                        <a:pt x="579068" y="176696"/>
                        <a:pt x="572442" y="132522"/>
                      </a:cubicBezTo>
                      <a:cubicBezTo>
                        <a:pt x="565816" y="88348"/>
                        <a:pt x="548147" y="75096"/>
                        <a:pt x="519434" y="53009"/>
                      </a:cubicBezTo>
                      <a:cubicBezTo>
                        <a:pt x="490721" y="30922"/>
                        <a:pt x="445442" y="15461"/>
                        <a:pt x="400164" y="0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任意多边形: 形状 17"/>
                <p:cNvSpPr/>
                <p:nvPr/>
              </p:nvSpPr>
              <p:spPr>
                <a:xfrm>
                  <a:off x="6189767" y="5221357"/>
                  <a:ext cx="290546" cy="622852"/>
                </a:xfrm>
                <a:custGeom>
                  <a:avLst/>
                  <a:gdLst>
                    <a:gd name="connsiteX0" fmla="*/ 25503 w 290546"/>
                    <a:gd name="connsiteY0" fmla="*/ 0 h 622852"/>
                    <a:gd name="connsiteX1" fmla="*/ 25503 w 290546"/>
                    <a:gd name="connsiteY1" fmla="*/ 291547 h 622852"/>
                    <a:gd name="connsiteX2" fmla="*/ 290546 w 290546"/>
                    <a:gd name="connsiteY2" fmla="*/ 622852 h 622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90546" h="622852">
                      <a:moveTo>
                        <a:pt x="25503" y="0"/>
                      </a:moveTo>
                      <a:cubicBezTo>
                        <a:pt x="3416" y="93869"/>
                        <a:pt x="-18671" y="187738"/>
                        <a:pt x="25503" y="291547"/>
                      </a:cubicBezTo>
                      <a:cubicBezTo>
                        <a:pt x="69677" y="395356"/>
                        <a:pt x="180111" y="509104"/>
                        <a:pt x="290546" y="622852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任意多边形: 形状 18"/>
                <p:cNvSpPr/>
                <p:nvPr/>
              </p:nvSpPr>
              <p:spPr>
                <a:xfrm>
                  <a:off x="6056243" y="5274365"/>
                  <a:ext cx="159027" cy="172278"/>
                </a:xfrm>
                <a:custGeom>
                  <a:avLst/>
                  <a:gdLst>
                    <a:gd name="connsiteX0" fmla="*/ 159027 w 159027"/>
                    <a:gd name="connsiteY0" fmla="*/ 0 h 172278"/>
                    <a:gd name="connsiteX1" fmla="*/ 0 w 159027"/>
                    <a:gd name="connsiteY1" fmla="*/ 172278 h 172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9027" h="172278">
                      <a:moveTo>
                        <a:pt x="159027" y="0"/>
                      </a:moveTo>
                      <a:lnTo>
                        <a:pt x="0" y="172278"/>
                      </a:ln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任意多边形: 形状 19"/>
                <p:cNvSpPr/>
                <p:nvPr/>
              </p:nvSpPr>
              <p:spPr>
                <a:xfrm>
                  <a:off x="6202017" y="5442312"/>
                  <a:ext cx="198783" cy="83845"/>
                </a:xfrm>
                <a:custGeom>
                  <a:avLst/>
                  <a:gdLst>
                    <a:gd name="connsiteX0" fmla="*/ 0 w 198783"/>
                    <a:gd name="connsiteY0" fmla="*/ 17584 h 83845"/>
                    <a:gd name="connsiteX1" fmla="*/ 92766 w 198783"/>
                    <a:gd name="connsiteY1" fmla="*/ 4331 h 83845"/>
                    <a:gd name="connsiteX2" fmla="*/ 198783 w 198783"/>
                    <a:gd name="connsiteY2" fmla="*/ 83845 h 83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8783" h="83845">
                      <a:moveTo>
                        <a:pt x="0" y="17584"/>
                      </a:moveTo>
                      <a:cubicBezTo>
                        <a:pt x="29818" y="5435"/>
                        <a:pt x="59636" y="-6713"/>
                        <a:pt x="92766" y="4331"/>
                      </a:cubicBezTo>
                      <a:cubicBezTo>
                        <a:pt x="125897" y="15374"/>
                        <a:pt x="162340" y="49609"/>
                        <a:pt x="198783" y="83845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任意多边形: 形状 20"/>
                <p:cNvSpPr/>
                <p:nvPr/>
              </p:nvSpPr>
              <p:spPr>
                <a:xfrm>
                  <a:off x="6214505" y="5605670"/>
                  <a:ext cx="53773" cy="172278"/>
                </a:xfrm>
                <a:custGeom>
                  <a:avLst/>
                  <a:gdLst>
                    <a:gd name="connsiteX0" fmla="*/ 27269 w 53773"/>
                    <a:gd name="connsiteY0" fmla="*/ 0 h 172278"/>
                    <a:gd name="connsiteX1" fmla="*/ 765 w 53773"/>
                    <a:gd name="connsiteY1" fmla="*/ 106017 h 172278"/>
                    <a:gd name="connsiteX2" fmla="*/ 53773 w 53773"/>
                    <a:gd name="connsiteY2" fmla="*/ 172278 h 172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3773" h="172278">
                      <a:moveTo>
                        <a:pt x="27269" y="0"/>
                      </a:moveTo>
                      <a:cubicBezTo>
                        <a:pt x="11808" y="38652"/>
                        <a:pt x="-3652" y="77304"/>
                        <a:pt x="765" y="106017"/>
                      </a:cubicBezTo>
                      <a:cubicBezTo>
                        <a:pt x="5182" y="134730"/>
                        <a:pt x="29477" y="153504"/>
                        <a:pt x="53773" y="172278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5" name="任意多边形: 形状 14"/>
              <p:cNvSpPr/>
              <p:nvPr/>
            </p:nvSpPr>
            <p:spPr>
              <a:xfrm rot="16200000">
                <a:off x="7339245" y="3244505"/>
                <a:ext cx="351607" cy="241776"/>
              </a:xfrm>
              <a:custGeom>
                <a:avLst/>
                <a:gdLst>
                  <a:gd name="connsiteX0" fmla="*/ 0 w 433717"/>
                  <a:gd name="connsiteY0" fmla="*/ 31014 h 260238"/>
                  <a:gd name="connsiteX1" fmla="*/ 212034 w 433717"/>
                  <a:gd name="connsiteY1" fmla="*/ 17762 h 260238"/>
                  <a:gd name="connsiteX2" fmla="*/ 344556 w 433717"/>
                  <a:gd name="connsiteY2" fmla="*/ 243049 h 260238"/>
                  <a:gd name="connsiteX3" fmla="*/ 424069 w 433717"/>
                  <a:gd name="connsiteY3" fmla="*/ 243049 h 260238"/>
                  <a:gd name="connsiteX4" fmla="*/ 119269 w 433717"/>
                  <a:gd name="connsiteY4" fmla="*/ 229796 h 2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3717" h="260238">
                    <a:moveTo>
                      <a:pt x="0" y="31014"/>
                    </a:moveTo>
                    <a:cubicBezTo>
                      <a:pt x="77304" y="6718"/>
                      <a:pt x="154608" y="-17577"/>
                      <a:pt x="212034" y="17762"/>
                    </a:cubicBezTo>
                    <a:cubicBezTo>
                      <a:pt x="269460" y="53101"/>
                      <a:pt x="309217" y="205501"/>
                      <a:pt x="344556" y="243049"/>
                    </a:cubicBezTo>
                    <a:cubicBezTo>
                      <a:pt x="379895" y="280597"/>
                      <a:pt x="461617" y="245258"/>
                      <a:pt x="424069" y="243049"/>
                    </a:cubicBezTo>
                    <a:cubicBezTo>
                      <a:pt x="386521" y="240840"/>
                      <a:pt x="252895" y="235318"/>
                      <a:pt x="119269" y="229796"/>
                    </a:cubicBezTo>
                  </a:path>
                </a:pathLst>
              </a:custGeom>
              <a:grpFill/>
              <a:ln w="12700">
                <a:solidFill>
                  <a:schemeClr val="tx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269" name="直接连接符 268"/>
          <p:cNvCxnSpPr/>
          <p:nvPr/>
        </p:nvCxnSpPr>
        <p:spPr>
          <a:xfrm>
            <a:off x="6020547" y="3800066"/>
            <a:ext cx="176449" cy="857880"/>
          </a:xfrm>
          <a:prstGeom prst="line">
            <a:avLst/>
          </a:prstGeom>
          <a:ln w="28575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任意多边形: 形状 321"/>
          <p:cNvSpPr/>
          <p:nvPr/>
        </p:nvSpPr>
        <p:spPr>
          <a:xfrm rot="166632" flipH="1">
            <a:off x="2337330" y="4043933"/>
            <a:ext cx="1943228" cy="684979"/>
          </a:xfrm>
          <a:custGeom>
            <a:avLst/>
            <a:gdLst>
              <a:gd name="connsiteX0" fmla="*/ 110 w 1943228"/>
              <a:gd name="connsiteY0" fmla="*/ 114707 h 915138"/>
              <a:gd name="connsiteX1" fmla="*/ 257285 w 1943228"/>
              <a:gd name="connsiteY1" fmla="*/ 407 h 915138"/>
              <a:gd name="connsiteX2" fmla="*/ 714485 w 1943228"/>
              <a:gd name="connsiteY2" fmla="*/ 76607 h 915138"/>
              <a:gd name="connsiteX3" fmla="*/ 1305035 w 1943228"/>
              <a:gd name="connsiteY3" fmla="*/ 76607 h 915138"/>
              <a:gd name="connsiteX4" fmla="*/ 1724135 w 1943228"/>
              <a:gd name="connsiteY4" fmla="*/ 38507 h 915138"/>
              <a:gd name="connsiteX5" fmla="*/ 1943210 w 1943228"/>
              <a:gd name="connsiteY5" fmla="*/ 305207 h 915138"/>
              <a:gd name="connsiteX6" fmla="*/ 1733660 w 1943228"/>
              <a:gd name="connsiteY6" fmla="*/ 619532 h 915138"/>
              <a:gd name="connsiteX7" fmla="*/ 1295510 w 1943228"/>
              <a:gd name="connsiteY7" fmla="*/ 543332 h 915138"/>
              <a:gd name="connsiteX8" fmla="*/ 933560 w 1943228"/>
              <a:gd name="connsiteY8" fmla="*/ 667157 h 915138"/>
              <a:gd name="connsiteX9" fmla="*/ 933560 w 1943228"/>
              <a:gd name="connsiteY9" fmla="*/ 914807 h 915138"/>
              <a:gd name="connsiteX10" fmla="*/ 885935 w 1943228"/>
              <a:gd name="connsiteY10" fmla="*/ 714782 h 915138"/>
              <a:gd name="connsiteX11" fmla="*/ 1095485 w 1943228"/>
              <a:gd name="connsiteY11" fmla="*/ 486182 h 915138"/>
              <a:gd name="connsiteX12" fmla="*/ 1505060 w 1943228"/>
              <a:gd name="connsiteY12" fmla="*/ 514757 h 915138"/>
              <a:gd name="connsiteX13" fmla="*/ 1781285 w 1943228"/>
              <a:gd name="connsiteY13" fmla="*/ 533807 h 915138"/>
              <a:gd name="connsiteX14" fmla="*/ 1838435 w 1943228"/>
              <a:gd name="connsiteY14" fmla="*/ 209957 h 915138"/>
              <a:gd name="connsiteX15" fmla="*/ 1657460 w 1943228"/>
              <a:gd name="connsiteY15" fmla="*/ 152807 h 915138"/>
              <a:gd name="connsiteX16" fmla="*/ 1343135 w 1943228"/>
              <a:gd name="connsiteY16" fmla="*/ 229007 h 915138"/>
              <a:gd name="connsiteX17" fmla="*/ 1152635 w 1943228"/>
              <a:gd name="connsiteY17" fmla="*/ 257582 h 915138"/>
              <a:gd name="connsiteX18" fmla="*/ 657335 w 1943228"/>
              <a:gd name="connsiteY18" fmla="*/ 162332 h 915138"/>
              <a:gd name="connsiteX19" fmla="*/ 485885 w 1943228"/>
              <a:gd name="connsiteY19" fmla="*/ 67082 h 915138"/>
              <a:gd name="connsiteX20" fmla="*/ 228710 w 1943228"/>
              <a:gd name="connsiteY20" fmla="*/ 19457 h 915138"/>
              <a:gd name="connsiteX21" fmla="*/ 110 w 1943228"/>
              <a:gd name="connsiteY21" fmla="*/ 114707 h 91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43228" h="915138">
                <a:moveTo>
                  <a:pt x="110" y="114707"/>
                </a:moveTo>
                <a:cubicBezTo>
                  <a:pt x="4872" y="111532"/>
                  <a:pt x="138223" y="6757"/>
                  <a:pt x="257285" y="407"/>
                </a:cubicBezTo>
                <a:cubicBezTo>
                  <a:pt x="376347" y="-5943"/>
                  <a:pt x="539860" y="63907"/>
                  <a:pt x="714485" y="76607"/>
                </a:cubicBezTo>
                <a:cubicBezTo>
                  <a:pt x="889110" y="89307"/>
                  <a:pt x="1136760" y="82957"/>
                  <a:pt x="1305035" y="76607"/>
                </a:cubicBezTo>
                <a:cubicBezTo>
                  <a:pt x="1473310" y="70257"/>
                  <a:pt x="1617773" y="407"/>
                  <a:pt x="1724135" y="38507"/>
                </a:cubicBezTo>
                <a:cubicBezTo>
                  <a:pt x="1830497" y="76607"/>
                  <a:pt x="1941623" y="208370"/>
                  <a:pt x="1943210" y="305207"/>
                </a:cubicBezTo>
                <a:cubicBezTo>
                  <a:pt x="1944797" y="402044"/>
                  <a:pt x="1841610" y="579845"/>
                  <a:pt x="1733660" y="619532"/>
                </a:cubicBezTo>
                <a:cubicBezTo>
                  <a:pt x="1625710" y="659219"/>
                  <a:pt x="1428860" y="535395"/>
                  <a:pt x="1295510" y="543332"/>
                </a:cubicBezTo>
                <a:cubicBezTo>
                  <a:pt x="1162160" y="551270"/>
                  <a:pt x="993885" y="605245"/>
                  <a:pt x="933560" y="667157"/>
                </a:cubicBezTo>
                <a:cubicBezTo>
                  <a:pt x="873235" y="729070"/>
                  <a:pt x="941497" y="906870"/>
                  <a:pt x="933560" y="914807"/>
                </a:cubicBezTo>
                <a:cubicBezTo>
                  <a:pt x="925623" y="922744"/>
                  <a:pt x="858948" y="786219"/>
                  <a:pt x="885935" y="714782"/>
                </a:cubicBezTo>
                <a:cubicBezTo>
                  <a:pt x="912922" y="643345"/>
                  <a:pt x="992298" y="519520"/>
                  <a:pt x="1095485" y="486182"/>
                </a:cubicBezTo>
                <a:cubicBezTo>
                  <a:pt x="1198673" y="452845"/>
                  <a:pt x="1505060" y="514757"/>
                  <a:pt x="1505060" y="514757"/>
                </a:cubicBezTo>
                <a:cubicBezTo>
                  <a:pt x="1619360" y="522694"/>
                  <a:pt x="1725723" y="584607"/>
                  <a:pt x="1781285" y="533807"/>
                </a:cubicBezTo>
                <a:cubicBezTo>
                  <a:pt x="1836847" y="483007"/>
                  <a:pt x="1859072" y="273457"/>
                  <a:pt x="1838435" y="209957"/>
                </a:cubicBezTo>
                <a:cubicBezTo>
                  <a:pt x="1817798" y="146457"/>
                  <a:pt x="1740010" y="149632"/>
                  <a:pt x="1657460" y="152807"/>
                </a:cubicBezTo>
                <a:cubicBezTo>
                  <a:pt x="1574910" y="155982"/>
                  <a:pt x="1427272" y="211545"/>
                  <a:pt x="1343135" y="229007"/>
                </a:cubicBezTo>
                <a:cubicBezTo>
                  <a:pt x="1258998" y="246469"/>
                  <a:pt x="1266935" y="268694"/>
                  <a:pt x="1152635" y="257582"/>
                </a:cubicBezTo>
                <a:cubicBezTo>
                  <a:pt x="1038335" y="246470"/>
                  <a:pt x="768460" y="194082"/>
                  <a:pt x="657335" y="162332"/>
                </a:cubicBezTo>
                <a:cubicBezTo>
                  <a:pt x="546210" y="130582"/>
                  <a:pt x="557322" y="90894"/>
                  <a:pt x="485885" y="67082"/>
                </a:cubicBezTo>
                <a:cubicBezTo>
                  <a:pt x="414448" y="43270"/>
                  <a:pt x="311260" y="13107"/>
                  <a:pt x="228710" y="19457"/>
                </a:cubicBezTo>
                <a:cubicBezTo>
                  <a:pt x="146160" y="25807"/>
                  <a:pt x="-4652" y="117882"/>
                  <a:pt x="110" y="114707"/>
                </a:cubicBezTo>
                <a:close/>
              </a:path>
            </a:pathLst>
          </a:custGeom>
          <a:solidFill>
            <a:srgbClr val="D4EE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3" name="任意多边形: 形状 322"/>
          <p:cNvSpPr/>
          <p:nvPr/>
        </p:nvSpPr>
        <p:spPr>
          <a:xfrm rot="166632" flipH="1">
            <a:off x="3210485" y="4454352"/>
            <a:ext cx="1556134" cy="550871"/>
          </a:xfrm>
          <a:custGeom>
            <a:avLst/>
            <a:gdLst>
              <a:gd name="connsiteX0" fmla="*/ 110 w 1943228"/>
              <a:gd name="connsiteY0" fmla="*/ 114707 h 915138"/>
              <a:gd name="connsiteX1" fmla="*/ 257285 w 1943228"/>
              <a:gd name="connsiteY1" fmla="*/ 407 h 915138"/>
              <a:gd name="connsiteX2" fmla="*/ 714485 w 1943228"/>
              <a:gd name="connsiteY2" fmla="*/ 76607 h 915138"/>
              <a:gd name="connsiteX3" fmla="*/ 1305035 w 1943228"/>
              <a:gd name="connsiteY3" fmla="*/ 76607 h 915138"/>
              <a:gd name="connsiteX4" fmla="*/ 1724135 w 1943228"/>
              <a:gd name="connsiteY4" fmla="*/ 38507 h 915138"/>
              <a:gd name="connsiteX5" fmla="*/ 1943210 w 1943228"/>
              <a:gd name="connsiteY5" fmla="*/ 305207 h 915138"/>
              <a:gd name="connsiteX6" fmla="*/ 1733660 w 1943228"/>
              <a:gd name="connsiteY6" fmla="*/ 619532 h 915138"/>
              <a:gd name="connsiteX7" fmla="*/ 1295510 w 1943228"/>
              <a:gd name="connsiteY7" fmla="*/ 543332 h 915138"/>
              <a:gd name="connsiteX8" fmla="*/ 933560 w 1943228"/>
              <a:gd name="connsiteY8" fmla="*/ 667157 h 915138"/>
              <a:gd name="connsiteX9" fmla="*/ 933560 w 1943228"/>
              <a:gd name="connsiteY9" fmla="*/ 914807 h 915138"/>
              <a:gd name="connsiteX10" fmla="*/ 885935 w 1943228"/>
              <a:gd name="connsiteY10" fmla="*/ 714782 h 915138"/>
              <a:gd name="connsiteX11" fmla="*/ 1095485 w 1943228"/>
              <a:gd name="connsiteY11" fmla="*/ 486182 h 915138"/>
              <a:gd name="connsiteX12" fmla="*/ 1505060 w 1943228"/>
              <a:gd name="connsiteY12" fmla="*/ 514757 h 915138"/>
              <a:gd name="connsiteX13" fmla="*/ 1781285 w 1943228"/>
              <a:gd name="connsiteY13" fmla="*/ 533807 h 915138"/>
              <a:gd name="connsiteX14" fmla="*/ 1838435 w 1943228"/>
              <a:gd name="connsiteY14" fmla="*/ 209957 h 915138"/>
              <a:gd name="connsiteX15" fmla="*/ 1657460 w 1943228"/>
              <a:gd name="connsiteY15" fmla="*/ 152807 h 915138"/>
              <a:gd name="connsiteX16" fmla="*/ 1343135 w 1943228"/>
              <a:gd name="connsiteY16" fmla="*/ 229007 h 915138"/>
              <a:gd name="connsiteX17" fmla="*/ 1152635 w 1943228"/>
              <a:gd name="connsiteY17" fmla="*/ 257582 h 915138"/>
              <a:gd name="connsiteX18" fmla="*/ 657335 w 1943228"/>
              <a:gd name="connsiteY18" fmla="*/ 162332 h 915138"/>
              <a:gd name="connsiteX19" fmla="*/ 485885 w 1943228"/>
              <a:gd name="connsiteY19" fmla="*/ 67082 h 915138"/>
              <a:gd name="connsiteX20" fmla="*/ 228710 w 1943228"/>
              <a:gd name="connsiteY20" fmla="*/ 19457 h 915138"/>
              <a:gd name="connsiteX21" fmla="*/ 110 w 1943228"/>
              <a:gd name="connsiteY21" fmla="*/ 114707 h 91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43228" h="915138">
                <a:moveTo>
                  <a:pt x="110" y="114707"/>
                </a:moveTo>
                <a:cubicBezTo>
                  <a:pt x="4872" y="111532"/>
                  <a:pt x="138223" y="6757"/>
                  <a:pt x="257285" y="407"/>
                </a:cubicBezTo>
                <a:cubicBezTo>
                  <a:pt x="376347" y="-5943"/>
                  <a:pt x="539860" y="63907"/>
                  <a:pt x="714485" y="76607"/>
                </a:cubicBezTo>
                <a:cubicBezTo>
                  <a:pt x="889110" y="89307"/>
                  <a:pt x="1136760" y="82957"/>
                  <a:pt x="1305035" y="76607"/>
                </a:cubicBezTo>
                <a:cubicBezTo>
                  <a:pt x="1473310" y="70257"/>
                  <a:pt x="1617773" y="407"/>
                  <a:pt x="1724135" y="38507"/>
                </a:cubicBezTo>
                <a:cubicBezTo>
                  <a:pt x="1830497" y="76607"/>
                  <a:pt x="1941623" y="208370"/>
                  <a:pt x="1943210" y="305207"/>
                </a:cubicBezTo>
                <a:cubicBezTo>
                  <a:pt x="1944797" y="402044"/>
                  <a:pt x="1841610" y="579845"/>
                  <a:pt x="1733660" y="619532"/>
                </a:cubicBezTo>
                <a:cubicBezTo>
                  <a:pt x="1625710" y="659219"/>
                  <a:pt x="1428860" y="535395"/>
                  <a:pt x="1295510" y="543332"/>
                </a:cubicBezTo>
                <a:cubicBezTo>
                  <a:pt x="1162160" y="551270"/>
                  <a:pt x="993885" y="605245"/>
                  <a:pt x="933560" y="667157"/>
                </a:cubicBezTo>
                <a:cubicBezTo>
                  <a:pt x="873235" y="729070"/>
                  <a:pt x="941497" y="906870"/>
                  <a:pt x="933560" y="914807"/>
                </a:cubicBezTo>
                <a:cubicBezTo>
                  <a:pt x="925623" y="922744"/>
                  <a:pt x="858948" y="786219"/>
                  <a:pt x="885935" y="714782"/>
                </a:cubicBezTo>
                <a:cubicBezTo>
                  <a:pt x="912922" y="643345"/>
                  <a:pt x="992298" y="519520"/>
                  <a:pt x="1095485" y="486182"/>
                </a:cubicBezTo>
                <a:cubicBezTo>
                  <a:pt x="1198673" y="452845"/>
                  <a:pt x="1505060" y="514757"/>
                  <a:pt x="1505060" y="514757"/>
                </a:cubicBezTo>
                <a:cubicBezTo>
                  <a:pt x="1619360" y="522694"/>
                  <a:pt x="1725723" y="584607"/>
                  <a:pt x="1781285" y="533807"/>
                </a:cubicBezTo>
                <a:cubicBezTo>
                  <a:pt x="1836847" y="483007"/>
                  <a:pt x="1859072" y="273457"/>
                  <a:pt x="1838435" y="209957"/>
                </a:cubicBezTo>
                <a:cubicBezTo>
                  <a:pt x="1817798" y="146457"/>
                  <a:pt x="1740010" y="149632"/>
                  <a:pt x="1657460" y="152807"/>
                </a:cubicBezTo>
                <a:cubicBezTo>
                  <a:pt x="1574910" y="155982"/>
                  <a:pt x="1427272" y="211545"/>
                  <a:pt x="1343135" y="229007"/>
                </a:cubicBezTo>
                <a:cubicBezTo>
                  <a:pt x="1258998" y="246469"/>
                  <a:pt x="1266935" y="268694"/>
                  <a:pt x="1152635" y="257582"/>
                </a:cubicBezTo>
                <a:cubicBezTo>
                  <a:pt x="1038335" y="246470"/>
                  <a:pt x="768460" y="194082"/>
                  <a:pt x="657335" y="162332"/>
                </a:cubicBezTo>
                <a:cubicBezTo>
                  <a:pt x="546210" y="130582"/>
                  <a:pt x="557322" y="90894"/>
                  <a:pt x="485885" y="67082"/>
                </a:cubicBezTo>
                <a:cubicBezTo>
                  <a:pt x="414448" y="43270"/>
                  <a:pt x="311260" y="13107"/>
                  <a:pt x="228710" y="19457"/>
                </a:cubicBezTo>
                <a:cubicBezTo>
                  <a:pt x="146160" y="25807"/>
                  <a:pt x="-4652" y="117882"/>
                  <a:pt x="110" y="114707"/>
                </a:cubicBezTo>
                <a:close/>
              </a:path>
            </a:pathLst>
          </a:custGeom>
          <a:solidFill>
            <a:srgbClr val="D4EE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28" name="组合 327"/>
          <p:cNvGrpSpPr/>
          <p:nvPr/>
        </p:nvGrpSpPr>
        <p:grpSpPr>
          <a:xfrm rot="16200000">
            <a:off x="-3183686" y="3146476"/>
            <a:ext cx="6858001" cy="565045"/>
            <a:chOff x="-319362" y="-19181"/>
            <a:chExt cx="11774996" cy="565045"/>
          </a:xfrm>
        </p:grpSpPr>
        <p:grpSp>
          <p:nvGrpSpPr>
            <p:cNvPr id="329" name="组合 328"/>
            <p:cNvGrpSpPr/>
            <p:nvPr/>
          </p:nvGrpSpPr>
          <p:grpSpPr>
            <a:xfrm>
              <a:off x="55167" y="-9034"/>
              <a:ext cx="5497509" cy="554898"/>
              <a:chOff x="685800" y="38695"/>
              <a:chExt cx="6346478" cy="770930"/>
            </a:xfrm>
          </p:grpSpPr>
          <p:grpSp>
            <p:nvGrpSpPr>
              <p:cNvPr id="379" name="组合 378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13" name="直接连接符 41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直接连接符 41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直接连接符 41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直接连接符 41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7" name="直接连接符 41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直接连接符 41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" name="直接连接符 41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直接连接符 41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直接连接符 42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2" name="直接连接符 42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0" name="组合 379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03" name="直接连接符 40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" name="直接连接符 40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直接连接符 40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直接连接符 40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直接连接符 40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直接连接符 40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" name="直接连接符 40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直接连接符 40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直接连接符 41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直接连接符 41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1" name="组合 380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393" name="直接连接符 39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直接连接符 39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直接连接符 39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直接连接符 39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直接连接符 39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直接连接符 39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9" name="直接连接符 39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直接连接符 39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" name="直接连接符 40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直接连接符 40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2" name="组合 381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383" name="直接连接符 38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4" name="直接连接符 38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直接连接符 38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直接连接符 38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直接连接符 38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直接连接符 38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直接连接符 38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直接连接符 38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" name="直接连接符 39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直接连接符 39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0" name="组合 329"/>
            <p:cNvGrpSpPr/>
            <p:nvPr/>
          </p:nvGrpSpPr>
          <p:grpSpPr>
            <a:xfrm>
              <a:off x="5588126" y="-19181"/>
              <a:ext cx="5497509" cy="554898"/>
              <a:chOff x="685800" y="38695"/>
              <a:chExt cx="6346478" cy="770930"/>
            </a:xfrm>
          </p:grpSpPr>
          <p:grpSp>
            <p:nvGrpSpPr>
              <p:cNvPr id="335" name="组合 334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369" name="直接连接符 368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直接连接符 369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直接连接符 370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直接连接符 371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直接连接符 372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直接连接符 373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直接连接符 374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直接连接符 375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直接连接符 376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直接连接符 377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6" name="组合 335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359" name="直接连接符 358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直接连接符 359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直接连接符 360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直接连接符 361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直接连接符 362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4" name="直接连接符 363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直接连接符 364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6" name="直接连接符 365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直接连接符 366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直接连接符 367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7" name="组合 336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349" name="直接连接符 348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直接连接符 349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1" name="直接连接符 350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2" name="直接连接符 351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直接连接符 352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直接连接符 353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直接连接符 354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直接连接符 355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直接连接符 356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" name="直接连接符 357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8" name="组合 337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339" name="直接连接符 338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直接连接符 339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直接连接符 340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" name="直接连接符 341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直接连接符 342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直接连接符 343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直接连接符 344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直接连接符 345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直接连接符 346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直接连接符 347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31" name="矩形 330"/>
            <p:cNvSpPr/>
            <p:nvPr/>
          </p:nvSpPr>
          <p:spPr>
            <a:xfrm>
              <a:off x="2617028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2" name="矩形 331"/>
            <p:cNvSpPr/>
            <p:nvPr/>
          </p:nvSpPr>
          <p:spPr>
            <a:xfrm>
              <a:off x="8179925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3" name="矩形 332"/>
            <p:cNvSpPr/>
            <p:nvPr/>
          </p:nvSpPr>
          <p:spPr>
            <a:xfrm>
              <a:off x="-319362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4" name="矩形 333"/>
            <p:cNvSpPr/>
            <p:nvPr/>
          </p:nvSpPr>
          <p:spPr>
            <a:xfrm>
              <a:off x="11119156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23" name="组合 422"/>
          <p:cNvGrpSpPr/>
          <p:nvPr/>
        </p:nvGrpSpPr>
        <p:grpSpPr>
          <a:xfrm rot="16200000">
            <a:off x="8494184" y="3175285"/>
            <a:ext cx="6858001" cy="565045"/>
            <a:chOff x="-319362" y="-19181"/>
            <a:chExt cx="11774996" cy="565045"/>
          </a:xfrm>
        </p:grpSpPr>
        <p:grpSp>
          <p:nvGrpSpPr>
            <p:cNvPr id="424" name="组合 423"/>
            <p:cNvGrpSpPr/>
            <p:nvPr/>
          </p:nvGrpSpPr>
          <p:grpSpPr>
            <a:xfrm>
              <a:off x="55167" y="-9034"/>
              <a:ext cx="5497509" cy="554898"/>
              <a:chOff x="685800" y="38695"/>
              <a:chExt cx="6346478" cy="770930"/>
            </a:xfrm>
          </p:grpSpPr>
          <p:grpSp>
            <p:nvGrpSpPr>
              <p:cNvPr id="474" name="组合 473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508" name="直接连接符 50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直接连接符 50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0" name="直接连接符 50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" name="直接连接符 51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2" name="直接连接符 51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" name="直接连接符 51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直接连接符 51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直接连接符 51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6" name="直接连接符 51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7" name="直接连接符 51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5" name="组合 474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98" name="直接连接符 49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9" name="直接连接符 49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直接连接符 49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直接连接符 50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" name="直接连接符 50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直接连接符 50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直接连接符 50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直接连接符 50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6" name="直接连接符 50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" name="直接连接符 50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6" name="组合 475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88" name="直接连接符 48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9" name="直接连接符 48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0" name="直接连接符 48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1" name="直接连接符 49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2" name="直接连接符 49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3" name="直接连接符 49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4" name="直接连接符 49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直接连接符 49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" name="直接连接符 49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7" name="直接连接符 49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7" name="组合 476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78" name="直接连接符 47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直接连接符 47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直接连接符 47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1" name="直接连接符 48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" name="直接连接符 48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" name="直接连接符 48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" name="直接连接符 48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直接连接符 48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6" name="直接连接符 48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7" name="直接连接符 48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5" name="组合 424"/>
            <p:cNvGrpSpPr/>
            <p:nvPr/>
          </p:nvGrpSpPr>
          <p:grpSpPr>
            <a:xfrm>
              <a:off x="5588126" y="-19181"/>
              <a:ext cx="5497509" cy="554898"/>
              <a:chOff x="685800" y="38695"/>
              <a:chExt cx="6346478" cy="770930"/>
            </a:xfrm>
          </p:grpSpPr>
          <p:grpSp>
            <p:nvGrpSpPr>
              <p:cNvPr id="430" name="组合 429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64" name="直接连接符 463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" name="直接连接符 464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直接连接符 465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7" name="直接连接符 466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直接连接符 467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" name="直接连接符 468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直接连接符 469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直接连接符 470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2" name="直接连接符 471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3" name="直接连接符 472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1" name="组合 430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54" name="直接连接符 453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5" name="直接连接符 454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直接连接符 455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" name="直接连接符 456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" name="直接连接符 457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9" name="直接连接符 458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" name="直接连接符 459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1" name="直接连接符 460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2" name="直接连接符 461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3" name="直接连接符 462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2" name="组合 431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44" name="直接连接符 443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5" name="直接连接符 444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" name="直接连接符 445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" name="直接连接符 446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8" name="直接连接符 447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9" name="直接连接符 448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直接连接符 449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直接连接符 450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2" name="直接连接符 451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3" name="直接连接符 452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3" name="组合 432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34" name="直接连接符 433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5" name="直接连接符 434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6" name="直接连接符 435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直接连接符 436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8" name="直接连接符 437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" name="直接连接符 438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0" name="直接连接符 439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" name="直接连接符 440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2" name="直接连接符 441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3" name="直接连接符 442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26" name="矩形 425"/>
            <p:cNvSpPr/>
            <p:nvPr/>
          </p:nvSpPr>
          <p:spPr>
            <a:xfrm>
              <a:off x="2617028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7" name="矩形 426"/>
            <p:cNvSpPr/>
            <p:nvPr/>
          </p:nvSpPr>
          <p:spPr>
            <a:xfrm>
              <a:off x="8179925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8" name="矩形 427"/>
            <p:cNvSpPr/>
            <p:nvPr/>
          </p:nvSpPr>
          <p:spPr>
            <a:xfrm>
              <a:off x="-319362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9" name="矩形 428"/>
            <p:cNvSpPr/>
            <p:nvPr/>
          </p:nvSpPr>
          <p:spPr>
            <a:xfrm>
              <a:off x="11119156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18" name="组合 517"/>
          <p:cNvGrpSpPr/>
          <p:nvPr/>
        </p:nvGrpSpPr>
        <p:grpSpPr>
          <a:xfrm rot="2646679">
            <a:off x="1544777" y="348735"/>
            <a:ext cx="1064740" cy="1053982"/>
            <a:chOff x="4246138" y="1461465"/>
            <a:chExt cx="2628900" cy="2602339"/>
          </a:xfrm>
          <a:noFill/>
        </p:grpSpPr>
        <p:sp>
          <p:nvSpPr>
            <p:cNvPr id="519" name="不完整圆 518"/>
            <p:cNvSpPr/>
            <p:nvPr/>
          </p:nvSpPr>
          <p:spPr>
            <a:xfrm>
              <a:off x="4246138" y="2311204"/>
              <a:ext cx="1752600" cy="1752600"/>
            </a:xfrm>
            <a:prstGeom prst="pi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20" name="不完整圆 519"/>
            <p:cNvSpPr/>
            <p:nvPr/>
          </p:nvSpPr>
          <p:spPr>
            <a:xfrm rot="10800000">
              <a:off x="5122438" y="1461465"/>
              <a:ext cx="1752600" cy="1752601"/>
            </a:xfrm>
            <a:prstGeom prst="pi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3" name="直接连接符 2"/>
          <p:cNvCxnSpPr>
            <a:stCxn id="520" idx="2"/>
          </p:cNvCxnSpPr>
          <p:nvPr/>
        </p:nvCxnSpPr>
        <p:spPr>
          <a:xfrm>
            <a:off x="2579159" y="1122734"/>
            <a:ext cx="4512351" cy="41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1" name="文本框 520"/>
          <p:cNvSpPr txBox="1"/>
          <p:nvPr/>
        </p:nvSpPr>
        <p:spPr>
          <a:xfrm>
            <a:off x="2396890" y="670805"/>
            <a:ext cx="91317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9240" algn="l"/>
            <a:r>
              <a:rPr lang="zh-CN" altLang="en-US" sz="24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活动三</a:t>
            </a:r>
            <a:r>
              <a:rPr lang="zh-CN" altLang="zh-CN" sz="24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endParaRPr lang="zh-CN" altLang="zh-CN" sz="2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9240" algn="l"/>
            <a:r>
              <a:rPr lang="zh-CN" altLang="zh-CN" sz="24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找出三首诗中与“猿啼”相关的句子，并揣摩分析其中的内涵</a:t>
            </a:r>
            <a:endParaRPr lang="zh-CN" altLang="zh-CN" sz="2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325" name="直接连接符 324"/>
          <p:cNvCxnSpPr/>
          <p:nvPr/>
        </p:nvCxnSpPr>
        <p:spPr>
          <a:xfrm>
            <a:off x="1523238" y="1289489"/>
            <a:ext cx="6707" cy="308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直接连接符 521"/>
          <p:cNvCxnSpPr/>
          <p:nvPr/>
        </p:nvCxnSpPr>
        <p:spPr>
          <a:xfrm>
            <a:off x="1984185" y="1503999"/>
            <a:ext cx="6707" cy="308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直接连接符 522"/>
          <p:cNvCxnSpPr/>
          <p:nvPr/>
        </p:nvCxnSpPr>
        <p:spPr>
          <a:xfrm>
            <a:off x="1986774" y="1511332"/>
            <a:ext cx="4512351" cy="41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7" name="表格 2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386690"/>
              </p:ext>
            </p:extLst>
          </p:nvPr>
        </p:nvGraphicFramePr>
        <p:xfrm>
          <a:off x="1382752" y="1705195"/>
          <a:ext cx="9901837" cy="50476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0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29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49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6724">
                <a:tc>
                  <a:txBody>
                    <a:bodyPr/>
                    <a:lstStyle/>
                    <a:p>
                      <a:pPr indent="269240" algn="ctr"/>
                      <a:r>
                        <a:rPr lang="zh-CN" sz="2400" kern="100" dirty="0">
                          <a:solidFill>
                            <a:schemeClr val="tx1"/>
                          </a:solidFill>
                          <a:effectLst/>
                        </a:rPr>
                        <a:t>篇目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240" algn="ctr"/>
                      <a:r>
                        <a:rPr lang="zh-CN" sz="2400" kern="100">
                          <a:solidFill>
                            <a:schemeClr val="tx1"/>
                          </a:solidFill>
                          <a:effectLst/>
                        </a:rPr>
                        <a:t>诗句</a:t>
                      </a:r>
                      <a:endParaRPr lang="zh-CN" sz="2400" kern="10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240" algn="ctr"/>
                      <a:r>
                        <a:rPr lang="zh-CN" sz="2400" kern="100">
                          <a:solidFill>
                            <a:schemeClr val="tx1"/>
                          </a:solidFill>
                          <a:effectLst/>
                        </a:rPr>
                        <a:t>内涵</a:t>
                      </a:r>
                      <a:endParaRPr lang="zh-CN" sz="2400" kern="10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240" algn="ctr"/>
                      <a:r>
                        <a:rPr lang="zh-CN" sz="2400" kern="100">
                          <a:solidFill>
                            <a:schemeClr val="tx1"/>
                          </a:solidFill>
                          <a:effectLst/>
                        </a:rPr>
                        <a:t>效果</a:t>
                      </a:r>
                      <a:endParaRPr lang="zh-CN" sz="2400" kern="10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1354">
                <a:tc>
                  <a:txBody>
                    <a:bodyPr/>
                    <a:lstStyle/>
                    <a:p>
                      <a:pPr indent="269240" algn="ctr"/>
                      <a:r>
                        <a:rPr lang="zh-CN" sz="2400" kern="100" dirty="0">
                          <a:solidFill>
                            <a:schemeClr val="tx1"/>
                          </a:solidFill>
                          <a:effectLst/>
                        </a:rPr>
                        <a:t>《梦游天姥吟留别》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240" algn="ctr"/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</a:rPr>
                        <a:t>渌水荡漾清猿啼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240" algn="l"/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</a:rPr>
                        <a:t>诗人想象的梦中之景，渌水荡漾，清猿啼叫，有声有色，景色十分清幽。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240" algn="l"/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</a:rPr>
                        <a:t>烘托环境清幽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382">
                <a:tc>
                  <a:txBody>
                    <a:bodyPr/>
                    <a:lstStyle/>
                    <a:p>
                      <a:pPr indent="269240" algn="ctr"/>
                      <a:r>
                        <a:rPr lang="zh-CN" sz="2400" kern="100" dirty="0">
                          <a:solidFill>
                            <a:schemeClr val="tx1"/>
                          </a:solidFill>
                          <a:effectLst/>
                        </a:rPr>
                        <a:t>《登高》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240" algn="ctr"/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</a:rPr>
                        <a:t>风急天高猿啸哀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240" algn="l"/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</a:rPr>
                        <a:t>登高所见所闻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240" algn="l"/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</a:rPr>
                        <a:t>用凄清的“猿声”渲染萧瑟悲凉的气氛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7716">
                <a:tc>
                  <a:txBody>
                    <a:bodyPr/>
                    <a:lstStyle/>
                    <a:p>
                      <a:pPr indent="269240" algn="ctr"/>
                      <a:r>
                        <a:rPr lang="zh-CN" sz="2400" kern="100">
                          <a:solidFill>
                            <a:schemeClr val="tx1"/>
                          </a:solidFill>
                          <a:effectLst/>
                        </a:rPr>
                        <a:t>《琵琶行（并序）》</a:t>
                      </a:r>
                      <a:endParaRPr lang="zh-CN" sz="2400" kern="10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240" algn="ctr"/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</a:rPr>
                        <a:t>其间旦暮闻何物？杜鹃啼血猿哀鸣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240" algn="ctr"/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</a:rPr>
                        <a:t>听完曲子和歌女的自陈后，对自己被贬浔阳悲惨生活的描述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240" algn="l"/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</a:rPr>
                        <a:t>以杜鹃与猿的叫声反衬琵琶的动听，也是白居易对自己不幸处境的自嘲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820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矩形 523"/>
          <p:cNvSpPr/>
          <p:nvPr/>
        </p:nvSpPr>
        <p:spPr>
          <a:xfrm>
            <a:off x="2180303" y="2007245"/>
            <a:ext cx="9347381" cy="688057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zh-CN">
              <a:solidFill>
                <a:schemeClr val="tx1"/>
              </a:solidFill>
            </a:endParaRPr>
          </a:p>
        </p:txBody>
      </p:sp>
      <p:sp>
        <p:nvSpPr>
          <p:cNvPr id="4" name="任意多边形: 形状 3"/>
          <p:cNvSpPr/>
          <p:nvPr/>
        </p:nvSpPr>
        <p:spPr>
          <a:xfrm>
            <a:off x="8309514" y="1962310"/>
            <a:ext cx="1748332" cy="1107987"/>
          </a:xfrm>
          <a:custGeom>
            <a:avLst/>
            <a:gdLst>
              <a:gd name="connsiteX0" fmla="*/ 1089 w 1748332"/>
              <a:gd name="connsiteY0" fmla="*/ 87706 h 1107987"/>
              <a:gd name="connsiteX1" fmla="*/ 305889 w 1748332"/>
              <a:gd name="connsiteY1" fmla="*/ 21031 h 1107987"/>
              <a:gd name="connsiteX2" fmla="*/ 782139 w 1748332"/>
              <a:gd name="connsiteY2" fmla="*/ 68656 h 1107987"/>
              <a:gd name="connsiteX3" fmla="*/ 963114 w 1748332"/>
              <a:gd name="connsiteY3" fmla="*/ 78181 h 1107987"/>
              <a:gd name="connsiteX4" fmla="*/ 1439364 w 1748332"/>
              <a:gd name="connsiteY4" fmla="*/ 1981 h 1107987"/>
              <a:gd name="connsiteX5" fmla="*/ 1677489 w 1748332"/>
              <a:gd name="connsiteY5" fmla="*/ 40081 h 1107987"/>
              <a:gd name="connsiteX6" fmla="*/ 1725114 w 1748332"/>
              <a:gd name="connsiteY6" fmla="*/ 221056 h 1107987"/>
              <a:gd name="connsiteX7" fmla="*/ 1344114 w 1748332"/>
              <a:gd name="connsiteY7" fmla="*/ 354406 h 1107987"/>
              <a:gd name="connsiteX8" fmla="*/ 1134564 w 1748332"/>
              <a:gd name="connsiteY8" fmla="*/ 354406 h 1107987"/>
              <a:gd name="connsiteX9" fmla="*/ 686889 w 1748332"/>
              <a:gd name="connsiteY9" fmla="*/ 354406 h 1107987"/>
              <a:gd name="connsiteX10" fmla="*/ 667839 w 1748332"/>
              <a:gd name="connsiteY10" fmla="*/ 535381 h 1107987"/>
              <a:gd name="connsiteX11" fmla="*/ 1201239 w 1748332"/>
              <a:gd name="connsiteY11" fmla="*/ 621106 h 1107987"/>
              <a:gd name="connsiteX12" fmla="*/ 1296489 w 1748332"/>
              <a:gd name="connsiteY12" fmla="*/ 897331 h 1107987"/>
              <a:gd name="connsiteX13" fmla="*/ 763089 w 1748332"/>
              <a:gd name="connsiteY13" fmla="*/ 1106881 h 1107987"/>
              <a:gd name="connsiteX14" fmla="*/ 401139 w 1748332"/>
              <a:gd name="connsiteY14" fmla="*/ 983056 h 1107987"/>
              <a:gd name="connsiteX15" fmla="*/ 153489 w 1748332"/>
              <a:gd name="connsiteY15" fmla="*/ 1049731 h 1107987"/>
              <a:gd name="connsiteX16" fmla="*/ 10614 w 1748332"/>
              <a:gd name="connsiteY16" fmla="*/ 983056 h 1107987"/>
              <a:gd name="connsiteX17" fmla="*/ 143964 w 1748332"/>
              <a:gd name="connsiteY17" fmla="*/ 811606 h 1107987"/>
              <a:gd name="connsiteX18" fmla="*/ 544014 w 1748332"/>
              <a:gd name="connsiteY18" fmla="*/ 878281 h 1107987"/>
              <a:gd name="connsiteX19" fmla="*/ 820239 w 1748332"/>
              <a:gd name="connsiteY19" fmla="*/ 1002106 h 1107987"/>
              <a:gd name="connsiteX20" fmla="*/ 1163139 w 1748332"/>
              <a:gd name="connsiteY20" fmla="*/ 897331 h 1107987"/>
              <a:gd name="connsiteX21" fmla="*/ 1182189 w 1748332"/>
              <a:gd name="connsiteY21" fmla="*/ 706831 h 1107987"/>
              <a:gd name="connsiteX22" fmla="*/ 915489 w 1748332"/>
              <a:gd name="connsiteY22" fmla="*/ 659206 h 1107987"/>
              <a:gd name="connsiteX23" fmla="*/ 601164 w 1748332"/>
              <a:gd name="connsiteY23" fmla="*/ 573481 h 1107987"/>
              <a:gd name="connsiteX24" fmla="*/ 544014 w 1748332"/>
              <a:gd name="connsiteY24" fmla="*/ 202006 h 1107987"/>
              <a:gd name="connsiteX25" fmla="*/ 1058364 w 1748332"/>
              <a:gd name="connsiteY25" fmla="*/ 230581 h 1107987"/>
              <a:gd name="connsiteX26" fmla="*/ 1191714 w 1748332"/>
              <a:gd name="connsiteY26" fmla="*/ 278206 h 1107987"/>
              <a:gd name="connsiteX27" fmla="*/ 1677489 w 1748332"/>
              <a:gd name="connsiteY27" fmla="*/ 230581 h 1107987"/>
              <a:gd name="connsiteX28" fmla="*/ 1620339 w 1748332"/>
              <a:gd name="connsiteY28" fmla="*/ 78181 h 1107987"/>
              <a:gd name="connsiteX29" fmla="*/ 1315539 w 1748332"/>
              <a:gd name="connsiteY29" fmla="*/ 97231 h 1107987"/>
              <a:gd name="connsiteX30" fmla="*/ 991689 w 1748332"/>
              <a:gd name="connsiteY30" fmla="*/ 116281 h 1107987"/>
              <a:gd name="connsiteX31" fmla="*/ 591639 w 1748332"/>
              <a:gd name="connsiteY31" fmla="*/ 144856 h 1107987"/>
              <a:gd name="connsiteX32" fmla="*/ 429714 w 1748332"/>
              <a:gd name="connsiteY32" fmla="*/ 78181 h 1107987"/>
              <a:gd name="connsiteX33" fmla="*/ 210639 w 1748332"/>
              <a:gd name="connsiteY33" fmla="*/ 49606 h 1107987"/>
              <a:gd name="connsiteX34" fmla="*/ 1089 w 1748332"/>
              <a:gd name="connsiteY34" fmla="*/ 87706 h 110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748332" h="1107987">
                <a:moveTo>
                  <a:pt x="1089" y="87706"/>
                </a:moveTo>
                <a:cubicBezTo>
                  <a:pt x="16964" y="82944"/>
                  <a:pt x="175714" y="24206"/>
                  <a:pt x="305889" y="21031"/>
                </a:cubicBezTo>
                <a:cubicBezTo>
                  <a:pt x="436064" y="17856"/>
                  <a:pt x="672602" y="59131"/>
                  <a:pt x="782139" y="68656"/>
                </a:cubicBezTo>
                <a:cubicBezTo>
                  <a:pt x="891676" y="78181"/>
                  <a:pt x="853577" y="89294"/>
                  <a:pt x="963114" y="78181"/>
                </a:cubicBezTo>
                <a:cubicBezTo>
                  <a:pt x="1072652" y="67068"/>
                  <a:pt x="1320302" y="8331"/>
                  <a:pt x="1439364" y="1981"/>
                </a:cubicBezTo>
                <a:cubicBezTo>
                  <a:pt x="1558426" y="-4369"/>
                  <a:pt x="1629864" y="3568"/>
                  <a:pt x="1677489" y="40081"/>
                </a:cubicBezTo>
                <a:cubicBezTo>
                  <a:pt x="1725114" y="76593"/>
                  <a:pt x="1780676" y="168669"/>
                  <a:pt x="1725114" y="221056"/>
                </a:cubicBezTo>
                <a:cubicBezTo>
                  <a:pt x="1669552" y="273443"/>
                  <a:pt x="1442539" y="332181"/>
                  <a:pt x="1344114" y="354406"/>
                </a:cubicBezTo>
                <a:cubicBezTo>
                  <a:pt x="1245689" y="376631"/>
                  <a:pt x="1134564" y="354406"/>
                  <a:pt x="1134564" y="354406"/>
                </a:cubicBezTo>
                <a:cubicBezTo>
                  <a:pt x="1025027" y="354406"/>
                  <a:pt x="764677" y="324244"/>
                  <a:pt x="686889" y="354406"/>
                </a:cubicBezTo>
                <a:cubicBezTo>
                  <a:pt x="609102" y="384569"/>
                  <a:pt x="582114" y="490931"/>
                  <a:pt x="667839" y="535381"/>
                </a:cubicBezTo>
                <a:cubicBezTo>
                  <a:pt x="753564" y="579831"/>
                  <a:pt x="1096464" y="560781"/>
                  <a:pt x="1201239" y="621106"/>
                </a:cubicBezTo>
                <a:cubicBezTo>
                  <a:pt x="1306014" y="681431"/>
                  <a:pt x="1369514" y="816369"/>
                  <a:pt x="1296489" y="897331"/>
                </a:cubicBezTo>
                <a:cubicBezTo>
                  <a:pt x="1223464" y="978294"/>
                  <a:pt x="912314" y="1092594"/>
                  <a:pt x="763089" y="1106881"/>
                </a:cubicBezTo>
                <a:cubicBezTo>
                  <a:pt x="613864" y="1121169"/>
                  <a:pt x="502739" y="992581"/>
                  <a:pt x="401139" y="983056"/>
                </a:cubicBezTo>
                <a:cubicBezTo>
                  <a:pt x="299539" y="973531"/>
                  <a:pt x="218576" y="1049731"/>
                  <a:pt x="153489" y="1049731"/>
                </a:cubicBezTo>
                <a:cubicBezTo>
                  <a:pt x="88402" y="1049731"/>
                  <a:pt x="12201" y="1022743"/>
                  <a:pt x="10614" y="983056"/>
                </a:cubicBezTo>
                <a:cubicBezTo>
                  <a:pt x="9027" y="943369"/>
                  <a:pt x="55064" y="829068"/>
                  <a:pt x="143964" y="811606"/>
                </a:cubicBezTo>
                <a:cubicBezTo>
                  <a:pt x="232864" y="794144"/>
                  <a:pt x="431302" y="846531"/>
                  <a:pt x="544014" y="878281"/>
                </a:cubicBezTo>
                <a:cubicBezTo>
                  <a:pt x="656726" y="910031"/>
                  <a:pt x="717052" y="998931"/>
                  <a:pt x="820239" y="1002106"/>
                </a:cubicBezTo>
                <a:cubicBezTo>
                  <a:pt x="923426" y="1005281"/>
                  <a:pt x="1102814" y="946543"/>
                  <a:pt x="1163139" y="897331"/>
                </a:cubicBezTo>
                <a:cubicBezTo>
                  <a:pt x="1223464" y="848119"/>
                  <a:pt x="1223464" y="746518"/>
                  <a:pt x="1182189" y="706831"/>
                </a:cubicBezTo>
                <a:cubicBezTo>
                  <a:pt x="1140914" y="667144"/>
                  <a:pt x="1012327" y="681431"/>
                  <a:pt x="915489" y="659206"/>
                </a:cubicBezTo>
                <a:cubicBezTo>
                  <a:pt x="818651" y="636981"/>
                  <a:pt x="663077" y="649681"/>
                  <a:pt x="601164" y="573481"/>
                </a:cubicBezTo>
                <a:cubicBezTo>
                  <a:pt x="539251" y="497281"/>
                  <a:pt x="467814" y="259156"/>
                  <a:pt x="544014" y="202006"/>
                </a:cubicBezTo>
                <a:cubicBezTo>
                  <a:pt x="620214" y="144856"/>
                  <a:pt x="950414" y="217881"/>
                  <a:pt x="1058364" y="230581"/>
                </a:cubicBezTo>
                <a:cubicBezTo>
                  <a:pt x="1166314" y="243281"/>
                  <a:pt x="1088527" y="278206"/>
                  <a:pt x="1191714" y="278206"/>
                </a:cubicBezTo>
                <a:cubicBezTo>
                  <a:pt x="1294901" y="278206"/>
                  <a:pt x="1606052" y="263918"/>
                  <a:pt x="1677489" y="230581"/>
                </a:cubicBezTo>
                <a:cubicBezTo>
                  <a:pt x="1748926" y="197244"/>
                  <a:pt x="1680664" y="100406"/>
                  <a:pt x="1620339" y="78181"/>
                </a:cubicBezTo>
                <a:cubicBezTo>
                  <a:pt x="1560014" y="55956"/>
                  <a:pt x="1315539" y="97231"/>
                  <a:pt x="1315539" y="97231"/>
                </a:cubicBezTo>
                <a:lnTo>
                  <a:pt x="991689" y="116281"/>
                </a:lnTo>
                <a:cubicBezTo>
                  <a:pt x="871039" y="124218"/>
                  <a:pt x="685301" y="151206"/>
                  <a:pt x="591639" y="144856"/>
                </a:cubicBezTo>
                <a:cubicBezTo>
                  <a:pt x="497977" y="138506"/>
                  <a:pt x="493214" y="94056"/>
                  <a:pt x="429714" y="78181"/>
                </a:cubicBezTo>
                <a:cubicBezTo>
                  <a:pt x="366214" y="62306"/>
                  <a:pt x="274139" y="49606"/>
                  <a:pt x="210639" y="49606"/>
                </a:cubicBezTo>
                <a:cubicBezTo>
                  <a:pt x="147139" y="49606"/>
                  <a:pt x="-14786" y="92468"/>
                  <a:pt x="1089" y="877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34691" y="5479204"/>
            <a:ext cx="1726492" cy="1182823"/>
            <a:chOff x="2817324" y="1476376"/>
            <a:chExt cx="6398821" cy="4383846"/>
          </a:xfrm>
        </p:grpSpPr>
        <p:grpSp>
          <p:nvGrpSpPr>
            <p:cNvPr id="6" name="组合 5"/>
            <p:cNvGrpSpPr/>
            <p:nvPr/>
          </p:nvGrpSpPr>
          <p:grpSpPr>
            <a:xfrm rot="21357085">
              <a:off x="2817324" y="1476376"/>
              <a:ext cx="6398821" cy="3444669"/>
              <a:chOff x="1060431" y="1706328"/>
              <a:chExt cx="2828744" cy="1517998"/>
            </a:xfrm>
            <a:solidFill>
              <a:schemeClr val="bg1">
                <a:alpha val="50000"/>
              </a:schemeClr>
            </a:solidFill>
          </p:grpSpPr>
          <p:sp>
            <p:nvSpPr>
              <p:cNvPr id="253" name="任意多边形: 形状 252"/>
              <p:cNvSpPr/>
              <p:nvPr/>
            </p:nvSpPr>
            <p:spPr>
              <a:xfrm>
                <a:off x="1060431" y="1706328"/>
                <a:ext cx="2828744" cy="1357574"/>
              </a:xfrm>
              <a:custGeom>
                <a:avLst/>
                <a:gdLst>
                  <a:gd name="connsiteX0" fmla="*/ 1392303 w 2828744"/>
                  <a:gd name="connsiteY0" fmla="*/ 0 h 1357574"/>
                  <a:gd name="connsiteX1" fmla="*/ 2777630 w 2828744"/>
                  <a:gd name="connsiteY1" fmla="*/ 808982 h 1357574"/>
                  <a:gd name="connsiteX2" fmla="*/ 2828744 w 2828744"/>
                  <a:gd name="connsiteY2" fmla="*/ 913089 h 1357574"/>
                  <a:gd name="connsiteX3" fmla="*/ 1853054 w 2828744"/>
                  <a:gd name="connsiteY3" fmla="*/ 1357574 h 1357574"/>
                  <a:gd name="connsiteX4" fmla="*/ 1806200 w 2828744"/>
                  <a:gd name="connsiteY4" fmla="*/ 1353745 h 1357574"/>
                  <a:gd name="connsiteX5" fmla="*/ 1776841 w 2828744"/>
                  <a:gd name="connsiteY5" fmla="*/ 1303116 h 1357574"/>
                  <a:gd name="connsiteX6" fmla="*/ 1392303 w 2828744"/>
                  <a:gd name="connsiteY6" fmla="*/ 1111742 h 1357574"/>
                  <a:gd name="connsiteX7" fmla="*/ 1064391 w 2828744"/>
                  <a:gd name="connsiteY7" fmla="*/ 1238876 h 1357574"/>
                  <a:gd name="connsiteX8" fmla="*/ 1019795 w 2828744"/>
                  <a:gd name="connsiteY8" fmla="*/ 1289469 h 1357574"/>
                  <a:gd name="connsiteX9" fmla="*/ 999501 w 2828744"/>
                  <a:gd name="connsiteY9" fmla="*/ 1287810 h 1357574"/>
                  <a:gd name="connsiteX10" fmla="*/ 1003004 w 2828744"/>
                  <a:gd name="connsiteY10" fmla="*/ 1280119 h 1357574"/>
                  <a:gd name="connsiteX11" fmla="*/ 0 w 2828744"/>
                  <a:gd name="connsiteY11" fmla="*/ 823191 h 1357574"/>
                  <a:gd name="connsiteX12" fmla="*/ 6976 w 2828744"/>
                  <a:gd name="connsiteY12" fmla="*/ 808982 h 1357574"/>
                  <a:gd name="connsiteX13" fmla="*/ 1392303 w 2828744"/>
                  <a:gd name="connsiteY13" fmla="*/ 0 h 1357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28744" h="1357574">
                    <a:moveTo>
                      <a:pt x="1392303" y="0"/>
                    </a:moveTo>
                    <a:cubicBezTo>
                      <a:pt x="1990506" y="0"/>
                      <a:pt x="2510840" y="327116"/>
                      <a:pt x="2777630" y="808982"/>
                    </a:cubicBezTo>
                    <a:lnTo>
                      <a:pt x="2828744" y="913089"/>
                    </a:lnTo>
                    <a:lnTo>
                      <a:pt x="1853054" y="1357574"/>
                    </a:lnTo>
                    <a:lnTo>
                      <a:pt x="1806200" y="1353745"/>
                    </a:lnTo>
                    <a:lnTo>
                      <a:pt x="1776841" y="1303116"/>
                    </a:lnTo>
                    <a:cubicBezTo>
                      <a:pt x="1693504" y="1187655"/>
                      <a:pt x="1552375" y="1111742"/>
                      <a:pt x="1392303" y="1111742"/>
                    </a:cubicBezTo>
                    <a:cubicBezTo>
                      <a:pt x="1264246" y="1111742"/>
                      <a:pt x="1148311" y="1160326"/>
                      <a:pt x="1064391" y="1238876"/>
                    </a:cubicBezTo>
                    <a:lnTo>
                      <a:pt x="1019795" y="1289469"/>
                    </a:lnTo>
                    <a:lnTo>
                      <a:pt x="999501" y="1287810"/>
                    </a:lnTo>
                    <a:lnTo>
                      <a:pt x="1003004" y="1280119"/>
                    </a:lnTo>
                    <a:lnTo>
                      <a:pt x="0" y="823191"/>
                    </a:lnTo>
                    <a:lnTo>
                      <a:pt x="6976" y="808982"/>
                    </a:lnTo>
                    <a:cubicBezTo>
                      <a:pt x="273767" y="327116"/>
                      <a:pt x="794101" y="0"/>
                      <a:pt x="1392303" y="0"/>
                    </a:cubicBezTo>
                    <a:close/>
                  </a:path>
                </a:pathLst>
              </a:cu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54" name="直接连接符 253"/>
              <p:cNvCxnSpPr>
                <a:endCxn id="253" idx="7"/>
              </p:cNvCxnSpPr>
              <p:nvPr/>
            </p:nvCxnSpPr>
            <p:spPr>
              <a:xfrm>
                <a:off x="1354238" y="2152891"/>
                <a:ext cx="770584" cy="792313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直接连接符 254"/>
              <p:cNvCxnSpPr/>
              <p:nvPr/>
            </p:nvCxnSpPr>
            <p:spPr>
              <a:xfrm>
                <a:off x="1683991" y="1909823"/>
                <a:ext cx="546518" cy="958840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直接连接符 255"/>
              <p:cNvCxnSpPr/>
              <p:nvPr/>
            </p:nvCxnSpPr>
            <p:spPr>
              <a:xfrm rot="242915">
                <a:off x="1998670" y="1770592"/>
                <a:ext cx="432620" cy="1033544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直接连接符 256"/>
              <p:cNvCxnSpPr>
                <a:endCxn id="253" idx="6"/>
              </p:cNvCxnSpPr>
              <p:nvPr/>
            </p:nvCxnSpPr>
            <p:spPr>
              <a:xfrm flipH="1">
                <a:off x="2452734" y="1706328"/>
                <a:ext cx="59396" cy="1111742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直接连接符 257"/>
              <p:cNvCxnSpPr/>
              <p:nvPr/>
            </p:nvCxnSpPr>
            <p:spPr>
              <a:xfrm flipH="1">
                <a:off x="2639682" y="1792471"/>
                <a:ext cx="272461" cy="1054901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直接连接符 258"/>
              <p:cNvCxnSpPr/>
              <p:nvPr/>
            </p:nvCxnSpPr>
            <p:spPr>
              <a:xfrm flipH="1">
                <a:off x="2748382" y="1964827"/>
                <a:ext cx="607145" cy="937003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直接连接符 259"/>
              <p:cNvCxnSpPr>
                <a:endCxn id="253" idx="5"/>
              </p:cNvCxnSpPr>
              <p:nvPr/>
            </p:nvCxnSpPr>
            <p:spPr>
              <a:xfrm flipH="1">
                <a:off x="2837272" y="2308928"/>
                <a:ext cx="841008" cy="700516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直接连接符 260"/>
              <p:cNvCxnSpPr>
                <a:stCxn id="253" idx="8"/>
              </p:cNvCxnSpPr>
              <p:nvPr/>
            </p:nvCxnSpPr>
            <p:spPr>
              <a:xfrm>
                <a:off x="2080226" y="2995797"/>
                <a:ext cx="394577" cy="228529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直接连接符 261"/>
              <p:cNvCxnSpPr>
                <a:stCxn id="253" idx="3"/>
              </p:cNvCxnSpPr>
              <p:nvPr/>
            </p:nvCxnSpPr>
            <p:spPr>
              <a:xfrm flipH="1">
                <a:off x="2452734" y="3063902"/>
                <a:ext cx="460751" cy="160424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直接连接符 262"/>
              <p:cNvCxnSpPr/>
              <p:nvPr/>
            </p:nvCxnSpPr>
            <p:spPr>
              <a:xfrm>
                <a:off x="2277514" y="2847372"/>
                <a:ext cx="168844" cy="376954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直接连接符 263"/>
              <p:cNvCxnSpPr/>
              <p:nvPr/>
            </p:nvCxnSpPr>
            <p:spPr>
              <a:xfrm flipH="1">
                <a:off x="2461068" y="2831398"/>
                <a:ext cx="109647" cy="380929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直接连接符 264"/>
              <p:cNvCxnSpPr/>
              <p:nvPr/>
            </p:nvCxnSpPr>
            <p:spPr>
              <a:xfrm>
                <a:off x="2190983" y="2890430"/>
                <a:ext cx="261751" cy="321897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直接连接符 265"/>
              <p:cNvCxnSpPr/>
              <p:nvPr/>
            </p:nvCxnSpPr>
            <p:spPr>
              <a:xfrm flipH="1">
                <a:off x="2474803" y="2868663"/>
                <a:ext cx="197290" cy="343664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/>
            <p:cNvGrpSpPr/>
            <p:nvPr/>
          </p:nvGrpSpPr>
          <p:grpSpPr>
            <a:xfrm rot="221490" flipV="1">
              <a:off x="5170901" y="4912763"/>
              <a:ext cx="1760000" cy="947459"/>
              <a:chOff x="1060431" y="1706328"/>
              <a:chExt cx="2828744" cy="1517998"/>
            </a:xfrm>
            <a:solidFill>
              <a:schemeClr val="bg1">
                <a:alpha val="50000"/>
              </a:schemeClr>
            </a:solidFill>
          </p:grpSpPr>
          <p:sp>
            <p:nvSpPr>
              <p:cNvPr id="239" name="任意多边形: 形状 238"/>
              <p:cNvSpPr/>
              <p:nvPr/>
            </p:nvSpPr>
            <p:spPr>
              <a:xfrm>
                <a:off x="1060431" y="1706328"/>
                <a:ext cx="2828744" cy="1357574"/>
              </a:xfrm>
              <a:custGeom>
                <a:avLst/>
                <a:gdLst>
                  <a:gd name="connsiteX0" fmla="*/ 1392303 w 2828744"/>
                  <a:gd name="connsiteY0" fmla="*/ 0 h 1357574"/>
                  <a:gd name="connsiteX1" fmla="*/ 2777630 w 2828744"/>
                  <a:gd name="connsiteY1" fmla="*/ 808982 h 1357574"/>
                  <a:gd name="connsiteX2" fmla="*/ 2828744 w 2828744"/>
                  <a:gd name="connsiteY2" fmla="*/ 913089 h 1357574"/>
                  <a:gd name="connsiteX3" fmla="*/ 1853054 w 2828744"/>
                  <a:gd name="connsiteY3" fmla="*/ 1357574 h 1357574"/>
                  <a:gd name="connsiteX4" fmla="*/ 1806200 w 2828744"/>
                  <a:gd name="connsiteY4" fmla="*/ 1353745 h 1357574"/>
                  <a:gd name="connsiteX5" fmla="*/ 1776841 w 2828744"/>
                  <a:gd name="connsiteY5" fmla="*/ 1303116 h 1357574"/>
                  <a:gd name="connsiteX6" fmla="*/ 1392303 w 2828744"/>
                  <a:gd name="connsiteY6" fmla="*/ 1111742 h 1357574"/>
                  <a:gd name="connsiteX7" fmla="*/ 1064391 w 2828744"/>
                  <a:gd name="connsiteY7" fmla="*/ 1238876 h 1357574"/>
                  <a:gd name="connsiteX8" fmla="*/ 1019795 w 2828744"/>
                  <a:gd name="connsiteY8" fmla="*/ 1289469 h 1357574"/>
                  <a:gd name="connsiteX9" fmla="*/ 999501 w 2828744"/>
                  <a:gd name="connsiteY9" fmla="*/ 1287810 h 1357574"/>
                  <a:gd name="connsiteX10" fmla="*/ 1003004 w 2828744"/>
                  <a:gd name="connsiteY10" fmla="*/ 1280119 h 1357574"/>
                  <a:gd name="connsiteX11" fmla="*/ 0 w 2828744"/>
                  <a:gd name="connsiteY11" fmla="*/ 823191 h 1357574"/>
                  <a:gd name="connsiteX12" fmla="*/ 6976 w 2828744"/>
                  <a:gd name="connsiteY12" fmla="*/ 808982 h 1357574"/>
                  <a:gd name="connsiteX13" fmla="*/ 1392303 w 2828744"/>
                  <a:gd name="connsiteY13" fmla="*/ 0 h 1357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28744" h="1357574">
                    <a:moveTo>
                      <a:pt x="1392303" y="0"/>
                    </a:moveTo>
                    <a:cubicBezTo>
                      <a:pt x="1990506" y="0"/>
                      <a:pt x="2510840" y="327116"/>
                      <a:pt x="2777630" y="808982"/>
                    </a:cubicBezTo>
                    <a:lnTo>
                      <a:pt x="2828744" y="913089"/>
                    </a:lnTo>
                    <a:lnTo>
                      <a:pt x="1853054" y="1357574"/>
                    </a:lnTo>
                    <a:lnTo>
                      <a:pt x="1806200" y="1353745"/>
                    </a:lnTo>
                    <a:lnTo>
                      <a:pt x="1776841" y="1303116"/>
                    </a:lnTo>
                    <a:cubicBezTo>
                      <a:pt x="1693504" y="1187655"/>
                      <a:pt x="1552375" y="1111742"/>
                      <a:pt x="1392303" y="1111742"/>
                    </a:cubicBezTo>
                    <a:cubicBezTo>
                      <a:pt x="1264246" y="1111742"/>
                      <a:pt x="1148311" y="1160326"/>
                      <a:pt x="1064391" y="1238876"/>
                    </a:cubicBezTo>
                    <a:lnTo>
                      <a:pt x="1019795" y="1289469"/>
                    </a:lnTo>
                    <a:lnTo>
                      <a:pt x="999501" y="1287810"/>
                    </a:lnTo>
                    <a:lnTo>
                      <a:pt x="1003004" y="1280119"/>
                    </a:lnTo>
                    <a:lnTo>
                      <a:pt x="0" y="823191"/>
                    </a:lnTo>
                    <a:lnTo>
                      <a:pt x="6976" y="808982"/>
                    </a:lnTo>
                    <a:cubicBezTo>
                      <a:pt x="273767" y="327116"/>
                      <a:pt x="794101" y="0"/>
                      <a:pt x="1392303" y="0"/>
                    </a:cubicBezTo>
                    <a:close/>
                  </a:path>
                </a:pathLst>
              </a:cu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40" name="直接连接符 239"/>
              <p:cNvCxnSpPr>
                <a:endCxn id="239" idx="7"/>
              </p:cNvCxnSpPr>
              <p:nvPr/>
            </p:nvCxnSpPr>
            <p:spPr>
              <a:xfrm>
                <a:off x="1354238" y="2152891"/>
                <a:ext cx="770584" cy="792313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直接连接符 240"/>
              <p:cNvCxnSpPr/>
              <p:nvPr/>
            </p:nvCxnSpPr>
            <p:spPr>
              <a:xfrm>
                <a:off x="1683991" y="1909823"/>
                <a:ext cx="546518" cy="958840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直接连接符 241"/>
              <p:cNvCxnSpPr/>
              <p:nvPr/>
            </p:nvCxnSpPr>
            <p:spPr>
              <a:xfrm>
                <a:off x="2018059" y="1749399"/>
                <a:ext cx="376090" cy="1068671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直接连接符 242"/>
              <p:cNvCxnSpPr>
                <a:endCxn id="239" idx="6"/>
              </p:cNvCxnSpPr>
              <p:nvPr/>
            </p:nvCxnSpPr>
            <p:spPr>
              <a:xfrm flipH="1">
                <a:off x="2452734" y="1706328"/>
                <a:ext cx="59396" cy="1111742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直接连接符 243"/>
              <p:cNvCxnSpPr/>
              <p:nvPr/>
            </p:nvCxnSpPr>
            <p:spPr>
              <a:xfrm flipH="1">
                <a:off x="2639682" y="1792471"/>
                <a:ext cx="272461" cy="1054901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直接连接符 244"/>
              <p:cNvCxnSpPr/>
              <p:nvPr/>
            </p:nvCxnSpPr>
            <p:spPr>
              <a:xfrm flipH="1">
                <a:off x="2748382" y="1964827"/>
                <a:ext cx="607145" cy="937003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直接连接符 245"/>
              <p:cNvCxnSpPr>
                <a:endCxn id="239" idx="5"/>
              </p:cNvCxnSpPr>
              <p:nvPr/>
            </p:nvCxnSpPr>
            <p:spPr>
              <a:xfrm flipH="1">
                <a:off x="2837272" y="2308928"/>
                <a:ext cx="841008" cy="700516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直接连接符 246"/>
              <p:cNvCxnSpPr>
                <a:stCxn id="239" idx="8"/>
              </p:cNvCxnSpPr>
              <p:nvPr/>
            </p:nvCxnSpPr>
            <p:spPr>
              <a:xfrm>
                <a:off x="2080226" y="2995797"/>
                <a:ext cx="394577" cy="228529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直接连接符 247"/>
              <p:cNvCxnSpPr>
                <a:stCxn id="239" idx="3"/>
              </p:cNvCxnSpPr>
              <p:nvPr/>
            </p:nvCxnSpPr>
            <p:spPr>
              <a:xfrm flipH="1">
                <a:off x="2452734" y="3063902"/>
                <a:ext cx="460751" cy="160424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直接连接符 248"/>
              <p:cNvCxnSpPr/>
              <p:nvPr/>
            </p:nvCxnSpPr>
            <p:spPr>
              <a:xfrm>
                <a:off x="2277514" y="2847372"/>
                <a:ext cx="168844" cy="376954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直接连接符 249"/>
              <p:cNvCxnSpPr/>
              <p:nvPr/>
            </p:nvCxnSpPr>
            <p:spPr>
              <a:xfrm flipH="1">
                <a:off x="2461068" y="2831398"/>
                <a:ext cx="109647" cy="380929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直接连接符 250"/>
              <p:cNvCxnSpPr/>
              <p:nvPr/>
            </p:nvCxnSpPr>
            <p:spPr>
              <a:xfrm>
                <a:off x="2190983" y="2890430"/>
                <a:ext cx="261751" cy="321897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直接连接符 251"/>
              <p:cNvCxnSpPr/>
              <p:nvPr/>
            </p:nvCxnSpPr>
            <p:spPr>
              <a:xfrm flipH="1">
                <a:off x="2474803" y="2868663"/>
                <a:ext cx="197290" cy="343664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组合 7"/>
            <p:cNvGrpSpPr/>
            <p:nvPr/>
          </p:nvGrpSpPr>
          <p:grpSpPr>
            <a:xfrm>
              <a:off x="4326999" y="1668886"/>
              <a:ext cx="3907946" cy="2475276"/>
              <a:chOff x="4226862" y="1800644"/>
              <a:chExt cx="3907946" cy="2475276"/>
            </a:xfrm>
            <a:solidFill>
              <a:srgbClr val="588BC4"/>
            </a:solidFill>
          </p:grpSpPr>
          <p:grpSp>
            <p:nvGrpSpPr>
              <p:cNvPr id="9" name="组合 8"/>
              <p:cNvGrpSpPr/>
              <p:nvPr/>
            </p:nvGrpSpPr>
            <p:grpSpPr>
              <a:xfrm>
                <a:off x="5836505" y="2748580"/>
                <a:ext cx="1181027" cy="1042111"/>
                <a:chOff x="101715" y="332209"/>
                <a:chExt cx="3014059" cy="2943129"/>
              </a:xfrm>
              <a:grpFill/>
            </p:grpSpPr>
            <p:grpSp>
              <p:nvGrpSpPr>
                <p:cNvPr id="185" name="组合 184"/>
                <p:cNvGrpSpPr/>
                <p:nvPr/>
              </p:nvGrpSpPr>
              <p:grpSpPr>
                <a:xfrm rot="522258">
                  <a:off x="1533351" y="570492"/>
                  <a:ext cx="1582423" cy="1468836"/>
                  <a:chOff x="5021217" y="1946259"/>
                  <a:chExt cx="2122082" cy="1969759"/>
                </a:xfrm>
                <a:grpFill/>
              </p:grpSpPr>
              <p:grpSp>
                <p:nvGrpSpPr>
                  <p:cNvPr id="231" name="组合 230"/>
                  <p:cNvGrpSpPr/>
                  <p:nvPr/>
                </p:nvGrpSpPr>
                <p:grpSpPr>
                  <a:xfrm>
                    <a:off x="5021217" y="1946259"/>
                    <a:ext cx="2028940" cy="1949880"/>
                    <a:chOff x="5021217" y="1946259"/>
                    <a:chExt cx="2028940" cy="1949880"/>
                  </a:xfrm>
                  <a:grpFill/>
                </p:grpSpPr>
                <p:grpSp>
                  <p:nvGrpSpPr>
                    <p:cNvPr id="233" name="组合 232"/>
                    <p:cNvGrpSpPr/>
                    <p:nvPr/>
                  </p:nvGrpSpPr>
                  <p:grpSpPr>
                    <a:xfrm>
                      <a:off x="5021217" y="1946259"/>
                      <a:ext cx="1697635" cy="1848834"/>
                      <a:chOff x="5021217" y="1946259"/>
                      <a:chExt cx="2058122" cy="2241428"/>
                    </a:xfrm>
                    <a:grpFill/>
                  </p:grpSpPr>
                  <p:sp>
                    <p:nvSpPr>
                      <p:cNvPr id="237" name="任意多边形: 形状 236"/>
                      <p:cNvSpPr/>
                      <p:nvPr/>
                    </p:nvSpPr>
                    <p:spPr>
                      <a:xfrm rot="20495120">
                        <a:off x="5021217" y="1946259"/>
                        <a:ext cx="2058122" cy="1994718"/>
                      </a:xfrm>
                      <a:custGeom>
                        <a:avLst/>
                        <a:gdLst>
                          <a:gd name="connsiteX0" fmla="*/ 0 w 2464308"/>
                          <a:gd name="connsiteY0" fmla="*/ 1552479 h 1565731"/>
                          <a:gd name="connsiteX1" fmla="*/ 689113 w 2464308"/>
                          <a:gd name="connsiteY1" fmla="*/ 942879 h 1565731"/>
                          <a:gd name="connsiteX2" fmla="*/ 927652 w 2464308"/>
                          <a:gd name="connsiteY2" fmla="*/ 121244 h 1565731"/>
                          <a:gd name="connsiteX3" fmla="*/ 1152939 w 2464308"/>
                          <a:gd name="connsiteY3" fmla="*/ 1975 h 1565731"/>
                          <a:gd name="connsiteX4" fmla="*/ 1258956 w 2464308"/>
                          <a:gd name="connsiteY4" fmla="*/ 94740 h 1565731"/>
                          <a:gd name="connsiteX5" fmla="*/ 1417982 w 2464308"/>
                          <a:gd name="connsiteY5" fmla="*/ 81488 h 1565731"/>
                          <a:gd name="connsiteX6" fmla="*/ 1696278 w 2464308"/>
                          <a:gd name="connsiteY6" fmla="*/ 81488 h 1565731"/>
                          <a:gd name="connsiteX7" fmla="*/ 1722782 w 2464308"/>
                          <a:gd name="connsiteY7" fmla="*/ 346531 h 1565731"/>
                          <a:gd name="connsiteX8" fmla="*/ 39756 w 2464308"/>
                          <a:gd name="connsiteY8" fmla="*/ 1512723 h 1565731"/>
                          <a:gd name="connsiteX9" fmla="*/ 1166191 w 2464308"/>
                          <a:gd name="connsiteY9" fmla="*/ 730844 h 1565731"/>
                          <a:gd name="connsiteX10" fmla="*/ 2001078 w 2464308"/>
                          <a:gd name="connsiteY10" fmla="*/ 373036 h 1565731"/>
                          <a:gd name="connsiteX11" fmla="*/ 2438400 w 2464308"/>
                          <a:gd name="connsiteY11" fmla="*/ 505557 h 1565731"/>
                          <a:gd name="connsiteX12" fmla="*/ 2372139 w 2464308"/>
                          <a:gd name="connsiteY12" fmla="*/ 823610 h 1565731"/>
                          <a:gd name="connsiteX13" fmla="*/ 2027582 w 2464308"/>
                          <a:gd name="connsiteY13" fmla="*/ 1048897 h 1565731"/>
                          <a:gd name="connsiteX14" fmla="*/ 331304 w 2464308"/>
                          <a:gd name="connsiteY14" fmla="*/ 1565731 h 1565731"/>
                          <a:gd name="connsiteX15" fmla="*/ 331304 w 2464308"/>
                          <a:gd name="connsiteY15" fmla="*/ 1565731 h 15657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2464308" h="1565731">
                            <a:moveTo>
                              <a:pt x="0" y="1552479"/>
                            </a:moveTo>
                            <a:cubicBezTo>
                              <a:pt x="267252" y="1366948"/>
                              <a:pt x="534504" y="1181418"/>
                              <a:pt x="689113" y="942879"/>
                            </a:cubicBezTo>
                            <a:cubicBezTo>
                              <a:pt x="843722" y="704340"/>
                              <a:pt x="850348" y="278061"/>
                              <a:pt x="927652" y="121244"/>
                            </a:cubicBezTo>
                            <a:cubicBezTo>
                              <a:pt x="1004956" y="-35573"/>
                              <a:pt x="1097722" y="6392"/>
                              <a:pt x="1152939" y="1975"/>
                            </a:cubicBezTo>
                            <a:cubicBezTo>
                              <a:pt x="1208156" y="-2442"/>
                              <a:pt x="1214782" y="81488"/>
                              <a:pt x="1258956" y="94740"/>
                            </a:cubicBezTo>
                            <a:cubicBezTo>
                              <a:pt x="1303130" y="107992"/>
                              <a:pt x="1345095" y="83697"/>
                              <a:pt x="1417982" y="81488"/>
                            </a:cubicBezTo>
                            <a:cubicBezTo>
                              <a:pt x="1490869" y="79279"/>
                              <a:pt x="1645478" y="37314"/>
                              <a:pt x="1696278" y="81488"/>
                            </a:cubicBezTo>
                            <a:cubicBezTo>
                              <a:pt x="1747078" y="125662"/>
                              <a:pt x="1998869" y="107992"/>
                              <a:pt x="1722782" y="346531"/>
                            </a:cubicBezTo>
                            <a:cubicBezTo>
                              <a:pt x="1446695" y="585070"/>
                              <a:pt x="39756" y="1512723"/>
                              <a:pt x="39756" y="1512723"/>
                            </a:cubicBezTo>
                            <a:cubicBezTo>
                              <a:pt x="-53009" y="1576775"/>
                              <a:pt x="839304" y="920792"/>
                              <a:pt x="1166191" y="730844"/>
                            </a:cubicBezTo>
                            <a:cubicBezTo>
                              <a:pt x="1493078" y="540896"/>
                              <a:pt x="1789043" y="410584"/>
                              <a:pt x="2001078" y="373036"/>
                            </a:cubicBezTo>
                            <a:cubicBezTo>
                              <a:pt x="2213113" y="335488"/>
                              <a:pt x="2376557" y="430461"/>
                              <a:pt x="2438400" y="505557"/>
                            </a:cubicBezTo>
                            <a:cubicBezTo>
                              <a:pt x="2500244" y="580653"/>
                              <a:pt x="2440609" y="733053"/>
                              <a:pt x="2372139" y="823610"/>
                            </a:cubicBezTo>
                            <a:cubicBezTo>
                              <a:pt x="2303669" y="914167"/>
                              <a:pt x="2367721" y="925210"/>
                              <a:pt x="2027582" y="1048897"/>
                            </a:cubicBezTo>
                            <a:cubicBezTo>
                              <a:pt x="1687443" y="1172584"/>
                              <a:pt x="331304" y="1565731"/>
                              <a:pt x="331304" y="1565731"/>
                            </a:cubicBezTo>
                            <a:lnTo>
                              <a:pt x="331304" y="1565731"/>
                            </a:ln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238" name="任意多边形: 形状 237"/>
                      <p:cNvSpPr/>
                      <p:nvPr/>
                    </p:nvSpPr>
                    <p:spPr>
                      <a:xfrm>
                        <a:off x="5473148" y="2292626"/>
                        <a:ext cx="1404730" cy="1895061"/>
                      </a:xfrm>
                      <a:custGeom>
                        <a:avLst/>
                        <a:gdLst>
                          <a:gd name="connsiteX0" fmla="*/ 1404730 w 1404730"/>
                          <a:gd name="connsiteY0" fmla="*/ 0 h 1895061"/>
                          <a:gd name="connsiteX1" fmla="*/ 1060174 w 1404730"/>
                          <a:gd name="connsiteY1" fmla="*/ 212035 h 1895061"/>
                          <a:gd name="connsiteX2" fmla="*/ 649356 w 1404730"/>
                          <a:gd name="connsiteY2" fmla="*/ 728870 h 1895061"/>
                          <a:gd name="connsiteX3" fmla="*/ 0 w 1404730"/>
                          <a:gd name="connsiteY3" fmla="*/ 1895061 h 1895061"/>
                          <a:gd name="connsiteX4" fmla="*/ 0 w 1404730"/>
                          <a:gd name="connsiteY4" fmla="*/ 1895061 h 189506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04730" h="1895061">
                            <a:moveTo>
                              <a:pt x="1404730" y="0"/>
                            </a:moveTo>
                            <a:cubicBezTo>
                              <a:pt x="1295400" y="45278"/>
                              <a:pt x="1186070" y="90557"/>
                              <a:pt x="1060174" y="212035"/>
                            </a:cubicBezTo>
                            <a:cubicBezTo>
                              <a:pt x="934278" y="333513"/>
                              <a:pt x="826052" y="448366"/>
                              <a:pt x="649356" y="728870"/>
                            </a:cubicBezTo>
                            <a:cubicBezTo>
                              <a:pt x="472660" y="1009374"/>
                              <a:pt x="0" y="1895061"/>
                              <a:pt x="0" y="1895061"/>
                            </a:cubicBezTo>
                            <a:lnTo>
                              <a:pt x="0" y="1895061"/>
                            </a:ln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 dirty="0">
                          <a:cs typeface="+mn-ea"/>
                          <a:sym typeface="+mn-lt"/>
                        </a:endParaRPr>
                      </a:p>
                    </p:txBody>
                  </p:sp>
                </p:grpSp>
                <p:sp>
                  <p:nvSpPr>
                    <p:cNvPr id="234" name="任意多边形: 形状 233"/>
                    <p:cNvSpPr/>
                    <p:nvPr/>
                  </p:nvSpPr>
                  <p:spPr>
                    <a:xfrm>
                      <a:off x="5552661" y="2544417"/>
                      <a:ext cx="1410569" cy="1351722"/>
                    </a:xfrm>
                    <a:custGeom>
                      <a:avLst/>
                      <a:gdLst>
                        <a:gd name="connsiteX0" fmla="*/ 1086678 w 1410569"/>
                        <a:gd name="connsiteY0" fmla="*/ 0 h 1351722"/>
                        <a:gd name="connsiteX1" fmla="*/ 1404730 w 1410569"/>
                        <a:gd name="connsiteY1" fmla="*/ 132522 h 1351722"/>
                        <a:gd name="connsiteX2" fmla="*/ 1258956 w 1410569"/>
                        <a:gd name="connsiteY2" fmla="*/ 702366 h 1351722"/>
                        <a:gd name="connsiteX3" fmla="*/ 848139 w 1410569"/>
                        <a:gd name="connsiteY3" fmla="*/ 861392 h 1351722"/>
                        <a:gd name="connsiteX4" fmla="*/ 251791 w 1410569"/>
                        <a:gd name="connsiteY4" fmla="*/ 1060174 h 1351722"/>
                        <a:gd name="connsiteX5" fmla="*/ 0 w 1410569"/>
                        <a:gd name="connsiteY5" fmla="*/ 1351722 h 1351722"/>
                        <a:gd name="connsiteX6" fmla="*/ 0 w 1410569"/>
                        <a:gd name="connsiteY6" fmla="*/ 1351722 h 13517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410569" h="1351722">
                          <a:moveTo>
                            <a:pt x="1086678" y="0"/>
                          </a:moveTo>
                          <a:cubicBezTo>
                            <a:pt x="1231347" y="7730"/>
                            <a:pt x="1376017" y="15461"/>
                            <a:pt x="1404730" y="132522"/>
                          </a:cubicBezTo>
                          <a:cubicBezTo>
                            <a:pt x="1433443" y="249583"/>
                            <a:pt x="1351721" y="580888"/>
                            <a:pt x="1258956" y="702366"/>
                          </a:cubicBezTo>
                          <a:cubicBezTo>
                            <a:pt x="1166191" y="823844"/>
                            <a:pt x="1016000" y="801757"/>
                            <a:pt x="848139" y="861392"/>
                          </a:cubicBezTo>
                          <a:cubicBezTo>
                            <a:pt x="680278" y="921027"/>
                            <a:pt x="393147" y="978452"/>
                            <a:pt x="251791" y="1060174"/>
                          </a:cubicBezTo>
                          <a:cubicBezTo>
                            <a:pt x="110434" y="1141896"/>
                            <a:pt x="0" y="1351722"/>
                            <a:pt x="0" y="1351722"/>
                          </a:cubicBezTo>
                          <a:lnTo>
                            <a:pt x="0" y="1351722"/>
                          </a:ln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35" name="任意多边形: 形状 234"/>
                    <p:cNvSpPr/>
                    <p:nvPr/>
                  </p:nvSpPr>
                  <p:spPr>
                    <a:xfrm>
                      <a:off x="6944139" y="2809460"/>
                      <a:ext cx="106018" cy="132523"/>
                    </a:xfrm>
                    <a:custGeom>
                      <a:avLst/>
                      <a:gdLst>
                        <a:gd name="connsiteX0" fmla="*/ 0 w 92765"/>
                        <a:gd name="connsiteY0" fmla="*/ 0 h 185530"/>
                        <a:gd name="connsiteX1" fmla="*/ 92765 w 92765"/>
                        <a:gd name="connsiteY1" fmla="*/ 185530 h 1855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2765" h="185530">
                          <a:moveTo>
                            <a:pt x="0" y="0"/>
                          </a:moveTo>
                          <a:lnTo>
                            <a:pt x="92765" y="185530"/>
                          </a:ln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36" name="任意多边形: 形状 235"/>
                    <p:cNvSpPr/>
                    <p:nvPr/>
                  </p:nvSpPr>
                  <p:spPr>
                    <a:xfrm>
                      <a:off x="5605670" y="2941983"/>
                      <a:ext cx="1444487" cy="940904"/>
                    </a:xfrm>
                    <a:custGeom>
                      <a:avLst/>
                      <a:gdLst>
                        <a:gd name="connsiteX0" fmla="*/ 1444487 w 1444487"/>
                        <a:gd name="connsiteY0" fmla="*/ 0 h 940904"/>
                        <a:gd name="connsiteX1" fmla="*/ 1364973 w 1444487"/>
                        <a:gd name="connsiteY1" fmla="*/ 132521 h 940904"/>
                        <a:gd name="connsiteX2" fmla="*/ 1298713 w 1444487"/>
                        <a:gd name="connsiteY2" fmla="*/ 251791 h 940904"/>
                        <a:gd name="connsiteX3" fmla="*/ 1113182 w 1444487"/>
                        <a:gd name="connsiteY3" fmla="*/ 477078 h 940904"/>
                        <a:gd name="connsiteX4" fmla="*/ 901147 w 1444487"/>
                        <a:gd name="connsiteY4" fmla="*/ 702365 h 940904"/>
                        <a:gd name="connsiteX5" fmla="*/ 477078 w 1444487"/>
                        <a:gd name="connsiteY5" fmla="*/ 848139 h 940904"/>
                        <a:gd name="connsiteX6" fmla="*/ 0 w 1444487"/>
                        <a:gd name="connsiteY6" fmla="*/ 940904 h 940904"/>
                        <a:gd name="connsiteX7" fmla="*/ 0 w 1444487"/>
                        <a:gd name="connsiteY7" fmla="*/ 940904 h 9409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444487" h="940904">
                          <a:moveTo>
                            <a:pt x="1444487" y="0"/>
                          </a:moveTo>
                          <a:cubicBezTo>
                            <a:pt x="1416878" y="45278"/>
                            <a:pt x="1389269" y="90556"/>
                            <a:pt x="1364973" y="132521"/>
                          </a:cubicBezTo>
                          <a:cubicBezTo>
                            <a:pt x="1340677" y="174486"/>
                            <a:pt x="1340678" y="194365"/>
                            <a:pt x="1298713" y="251791"/>
                          </a:cubicBezTo>
                          <a:cubicBezTo>
                            <a:pt x="1256748" y="309217"/>
                            <a:pt x="1179443" y="401982"/>
                            <a:pt x="1113182" y="477078"/>
                          </a:cubicBezTo>
                          <a:cubicBezTo>
                            <a:pt x="1046921" y="552174"/>
                            <a:pt x="1007164" y="640522"/>
                            <a:pt x="901147" y="702365"/>
                          </a:cubicBezTo>
                          <a:cubicBezTo>
                            <a:pt x="795130" y="764209"/>
                            <a:pt x="627269" y="808383"/>
                            <a:pt x="477078" y="848139"/>
                          </a:cubicBezTo>
                          <a:cubicBezTo>
                            <a:pt x="326887" y="887895"/>
                            <a:pt x="0" y="940904"/>
                            <a:pt x="0" y="940904"/>
                          </a:cubicBezTo>
                          <a:lnTo>
                            <a:pt x="0" y="940904"/>
                          </a:ln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232" name="任意多边形: 形状 231"/>
                  <p:cNvSpPr/>
                  <p:nvPr/>
                </p:nvSpPr>
                <p:spPr>
                  <a:xfrm>
                    <a:off x="5393991" y="2848983"/>
                    <a:ext cx="1749308" cy="1067035"/>
                  </a:xfrm>
                  <a:custGeom>
                    <a:avLst/>
                    <a:gdLst>
                      <a:gd name="connsiteX0" fmla="*/ 1703473 w 1836372"/>
                      <a:gd name="connsiteY0" fmla="*/ 159260 h 1069334"/>
                      <a:gd name="connsiteX1" fmla="*/ 1782986 w 1836372"/>
                      <a:gd name="connsiteY1" fmla="*/ 39991 h 1069334"/>
                      <a:gd name="connsiteX2" fmla="*/ 1835995 w 1836372"/>
                      <a:gd name="connsiteY2" fmla="*/ 13487 h 1069334"/>
                      <a:gd name="connsiteX3" fmla="*/ 1756482 w 1836372"/>
                      <a:gd name="connsiteY3" fmla="*/ 238774 h 1069334"/>
                      <a:gd name="connsiteX4" fmla="*/ 1544447 w 1836372"/>
                      <a:gd name="connsiteY4" fmla="*/ 649591 h 1069334"/>
                      <a:gd name="connsiteX5" fmla="*/ 1292656 w 1836372"/>
                      <a:gd name="connsiteY5" fmla="*/ 967643 h 1069334"/>
                      <a:gd name="connsiteX6" fmla="*/ 192725 w 1836372"/>
                      <a:gd name="connsiteY6" fmla="*/ 1060408 h 1069334"/>
                      <a:gd name="connsiteX7" fmla="*/ 7195 w 1836372"/>
                      <a:gd name="connsiteY7" fmla="*/ 1060408 h 1069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36372" h="1069334">
                        <a:moveTo>
                          <a:pt x="1703473" y="159260"/>
                        </a:moveTo>
                        <a:cubicBezTo>
                          <a:pt x="1732186" y="111773"/>
                          <a:pt x="1760899" y="64286"/>
                          <a:pt x="1782986" y="39991"/>
                        </a:cubicBezTo>
                        <a:cubicBezTo>
                          <a:pt x="1805073" y="15696"/>
                          <a:pt x="1840412" y="-19643"/>
                          <a:pt x="1835995" y="13487"/>
                        </a:cubicBezTo>
                        <a:cubicBezTo>
                          <a:pt x="1831578" y="46617"/>
                          <a:pt x="1805073" y="132757"/>
                          <a:pt x="1756482" y="238774"/>
                        </a:cubicBezTo>
                        <a:cubicBezTo>
                          <a:pt x="1707891" y="344791"/>
                          <a:pt x="1621751" y="528113"/>
                          <a:pt x="1544447" y="649591"/>
                        </a:cubicBezTo>
                        <a:cubicBezTo>
                          <a:pt x="1467143" y="771069"/>
                          <a:pt x="1517943" y="899174"/>
                          <a:pt x="1292656" y="967643"/>
                        </a:cubicBezTo>
                        <a:cubicBezTo>
                          <a:pt x="1067369" y="1036113"/>
                          <a:pt x="406968" y="1044947"/>
                          <a:pt x="192725" y="1060408"/>
                        </a:cubicBezTo>
                        <a:cubicBezTo>
                          <a:pt x="-21518" y="1075869"/>
                          <a:pt x="-7162" y="1068138"/>
                          <a:pt x="7195" y="1060408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86" name="任意多边形: 形状 185"/>
                <p:cNvSpPr/>
                <p:nvPr/>
              </p:nvSpPr>
              <p:spPr>
                <a:xfrm rot="21066788">
                  <a:off x="672924" y="337991"/>
                  <a:ext cx="1140596" cy="1610516"/>
                </a:xfrm>
                <a:custGeom>
                  <a:avLst/>
                  <a:gdLst>
                    <a:gd name="connsiteX0" fmla="*/ 412686 w 907051"/>
                    <a:gd name="connsiteY0" fmla="*/ 6678 h 1954748"/>
                    <a:gd name="connsiteX1" fmla="*/ 651226 w 907051"/>
                    <a:gd name="connsiteY1" fmla="*/ 46435 h 1954748"/>
                    <a:gd name="connsiteX2" fmla="*/ 757243 w 907051"/>
                    <a:gd name="connsiteY2" fmla="*/ 377739 h 1954748"/>
                    <a:gd name="connsiteX3" fmla="*/ 903017 w 907051"/>
                    <a:gd name="connsiteY3" fmla="*/ 1146365 h 1954748"/>
                    <a:gd name="connsiteX4" fmla="*/ 584965 w 907051"/>
                    <a:gd name="connsiteY4" fmla="*/ 1954748 h 1954748"/>
                    <a:gd name="connsiteX5" fmla="*/ 651226 w 907051"/>
                    <a:gd name="connsiteY5" fmla="*/ 1146365 h 1954748"/>
                    <a:gd name="connsiteX6" fmla="*/ 319921 w 907051"/>
                    <a:gd name="connsiteY6" fmla="*/ 589774 h 1954748"/>
                    <a:gd name="connsiteX7" fmla="*/ 1869 w 907051"/>
                    <a:gd name="connsiteY7" fmla="*/ 483757 h 1954748"/>
                    <a:gd name="connsiteX8" fmla="*/ 200652 w 907051"/>
                    <a:gd name="connsiteY8" fmla="*/ 86191 h 1954748"/>
                    <a:gd name="connsiteX9" fmla="*/ 412686 w 907051"/>
                    <a:gd name="connsiteY9" fmla="*/ 6678 h 195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07051" h="1954748">
                      <a:moveTo>
                        <a:pt x="412686" y="6678"/>
                      </a:moveTo>
                      <a:cubicBezTo>
                        <a:pt x="487782" y="52"/>
                        <a:pt x="593800" y="-15408"/>
                        <a:pt x="651226" y="46435"/>
                      </a:cubicBezTo>
                      <a:cubicBezTo>
                        <a:pt x="708652" y="108278"/>
                        <a:pt x="715278" y="194417"/>
                        <a:pt x="757243" y="377739"/>
                      </a:cubicBezTo>
                      <a:cubicBezTo>
                        <a:pt x="799208" y="561061"/>
                        <a:pt x="931730" y="883530"/>
                        <a:pt x="903017" y="1146365"/>
                      </a:cubicBezTo>
                      <a:cubicBezTo>
                        <a:pt x="874304" y="1409200"/>
                        <a:pt x="626930" y="1954748"/>
                        <a:pt x="584965" y="1954748"/>
                      </a:cubicBezTo>
                      <a:cubicBezTo>
                        <a:pt x="543000" y="1954748"/>
                        <a:pt x="695400" y="1373861"/>
                        <a:pt x="651226" y="1146365"/>
                      </a:cubicBezTo>
                      <a:cubicBezTo>
                        <a:pt x="607052" y="918869"/>
                        <a:pt x="428147" y="700209"/>
                        <a:pt x="319921" y="589774"/>
                      </a:cubicBezTo>
                      <a:cubicBezTo>
                        <a:pt x="211695" y="479339"/>
                        <a:pt x="21747" y="567687"/>
                        <a:pt x="1869" y="483757"/>
                      </a:cubicBezTo>
                      <a:cubicBezTo>
                        <a:pt x="-18009" y="399827"/>
                        <a:pt x="125556" y="165704"/>
                        <a:pt x="200652" y="86191"/>
                      </a:cubicBezTo>
                      <a:cubicBezTo>
                        <a:pt x="275748" y="6678"/>
                        <a:pt x="337590" y="13304"/>
                        <a:pt x="412686" y="6678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7" name="任意多边形: 形状 186"/>
                <p:cNvSpPr/>
                <p:nvPr/>
              </p:nvSpPr>
              <p:spPr>
                <a:xfrm rot="21066788">
                  <a:off x="1123054" y="332209"/>
                  <a:ext cx="608785" cy="1587632"/>
                </a:xfrm>
                <a:custGeom>
                  <a:avLst/>
                  <a:gdLst>
                    <a:gd name="connsiteX0" fmla="*/ 0 w 523157"/>
                    <a:gd name="connsiteY0" fmla="*/ 0 h 1921565"/>
                    <a:gd name="connsiteX1" fmla="*/ 278296 w 523157"/>
                    <a:gd name="connsiteY1" fmla="*/ 212035 h 1921565"/>
                    <a:gd name="connsiteX2" fmla="*/ 450574 w 523157"/>
                    <a:gd name="connsiteY2" fmla="*/ 728869 h 1921565"/>
                    <a:gd name="connsiteX3" fmla="*/ 516835 w 523157"/>
                    <a:gd name="connsiteY3" fmla="*/ 1139687 h 1921565"/>
                    <a:gd name="connsiteX4" fmla="*/ 304800 w 523157"/>
                    <a:gd name="connsiteY4" fmla="*/ 1921565 h 1921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3157" h="1921565">
                      <a:moveTo>
                        <a:pt x="0" y="0"/>
                      </a:moveTo>
                      <a:cubicBezTo>
                        <a:pt x="101600" y="45278"/>
                        <a:pt x="203200" y="90557"/>
                        <a:pt x="278296" y="212035"/>
                      </a:cubicBezTo>
                      <a:cubicBezTo>
                        <a:pt x="353392" y="333513"/>
                        <a:pt x="410818" y="574260"/>
                        <a:pt x="450574" y="728869"/>
                      </a:cubicBezTo>
                      <a:cubicBezTo>
                        <a:pt x="490331" y="883478"/>
                        <a:pt x="541131" y="940904"/>
                        <a:pt x="516835" y="1139687"/>
                      </a:cubicBezTo>
                      <a:cubicBezTo>
                        <a:pt x="492539" y="1338470"/>
                        <a:pt x="398669" y="1630017"/>
                        <a:pt x="304800" y="1921565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8" name="任意多边形: 形状 187"/>
                <p:cNvSpPr/>
                <p:nvPr/>
              </p:nvSpPr>
              <p:spPr>
                <a:xfrm rot="21066788">
                  <a:off x="385124" y="691480"/>
                  <a:ext cx="1074101" cy="1294231"/>
                </a:xfrm>
                <a:custGeom>
                  <a:avLst/>
                  <a:gdLst>
                    <a:gd name="connsiteX0" fmla="*/ 318751 w 1021116"/>
                    <a:gd name="connsiteY0" fmla="*/ 58629 h 1459986"/>
                    <a:gd name="connsiteX1" fmla="*/ 133221 w 1021116"/>
                    <a:gd name="connsiteY1" fmla="*/ 5621 h 1459986"/>
                    <a:gd name="connsiteX2" fmla="*/ 146473 w 1021116"/>
                    <a:gd name="connsiteY2" fmla="*/ 177899 h 1459986"/>
                    <a:gd name="connsiteX3" fmla="*/ 93464 w 1021116"/>
                    <a:gd name="connsiteY3" fmla="*/ 204403 h 1459986"/>
                    <a:gd name="connsiteX4" fmla="*/ 699 w 1021116"/>
                    <a:gd name="connsiteY4" fmla="*/ 283916 h 1459986"/>
                    <a:gd name="connsiteX5" fmla="*/ 146473 w 1021116"/>
                    <a:gd name="connsiteY5" fmla="*/ 403186 h 1459986"/>
                    <a:gd name="connsiteX6" fmla="*/ 80212 w 1021116"/>
                    <a:gd name="connsiteY6" fmla="*/ 641725 h 1459986"/>
                    <a:gd name="connsiteX7" fmla="*/ 424768 w 1021116"/>
                    <a:gd name="connsiteY7" fmla="*/ 654977 h 1459986"/>
                    <a:gd name="connsiteX8" fmla="*/ 729568 w 1021116"/>
                    <a:gd name="connsiteY8" fmla="*/ 641725 h 1459986"/>
                    <a:gd name="connsiteX9" fmla="*/ 901847 w 1021116"/>
                    <a:gd name="connsiteY9" fmla="*/ 1052542 h 1459986"/>
                    <a:gd name="connsiteX10" fmla="*/ 981360 w 1021116"/>
                    <a:gd name="connsiteY10" fmla="*/ 1436855 h 1459986"/>
                    <a:gd name="connsiteX11" fmla="*/ 1021116 w 1021116"/>
                    <a:gd name="connsiteY11" fmla="*/ 1383847 h 1459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21116" h="1459986">
                      <a:moveTo>
                        <a:pt x="318751" y="58629"/>
                      </a:moveTo>
                      <a:cubicBezTo>
                        <a:pt x="240342" y="22186"/>
                        <a:pt x="161934" y="-14257"/>
                        <a:pt x="133221" y="5621"/>
                      </a:cubicBezTo>
                      <a:cubicBezTo>
                        <a:pt x="104508" y="25499"/>
                        <a:pt x="146473" y="177899"/>
                        <a:pt x="146473" y="177899"/>
                      </a:cubicBezTo>
                      <a:cubicBezTo>
                        <a:pt x="139847" y="211029"/>
                        <a:pt x="117760" y="186734"/>
                        <a:pt x="93464" y="204403"/>
                      </a:cubicBezTo>
                      <a:cubicBezTo>
                        <a:pt x="69168" y="222072"/>
                        <a:pt x="-8136" y="250786"/>
                        <a:pt x="699" y="283916"/>
                      </a:cubicBezTo>
                      <a:cubicBezTo>
                        <a:pt x="9534" y="317047"/>
                        <a:pt x="133221" y="343551"/>
                        <a:pt x="146473" y="403186"/>
                      </a:cubicBezTo>
                      <a:cubicBezTo>
                        <a:pt x="159725" y="462821"/>
                        <a:pt x="33830" y="599760"/>
                        <a:pt x="80212" y="641725"/>
                      </a:cubicBezTo>
                      <a:cubicBezTo>
                        <a:pt x="126594" y="683690"/>
                        <a:pt x="316542" y="654977"/>
                        <a:pt x="424768" y="654977"/>
                      </a:cubicBezTo>
                      <a:cubicBezTo>
                        <a:pt x="532994" y="654977"/>
                        <a:pt x="650055" y="575464"/>
                        <a:pt x="729568" y="641725"/>
                      </a:cubicBezTo>
                      <a:cubicBezTo>
                        <a:pt x="809081" y="707986"/>
                        <a:pt x="859882" y="920020"/>
                        <a:pt x="901847" y="1052542"/>
                      </a:cubicBezTo>
                      <a:cubicBezTo>
                        <a:pt x="943812" y="1185064"/>
                        <a:pt x="981360" y="1436855"/>
                        <a:pt x="981360" y="1436855"/>
                      </a:cubicBezTo>
                      <a:cubicBezTo>
                        <a:pt x="1001238" y="1492073"/>
                        <a:pt x="1011177" y="1437960"/>
                        <a:pt x="1021116" y="1383847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9" name="任意多边形: 形状 188"/>
                <p:cNvSpPr/>
                <p:nvPr/>
              </p:nvSpPr>
              <p:spPr>
                <a:xfrm rot="21066788">
                  <a:off x="516358" y="823846"/>
                  <a:ext cx="968618" cy="1082564"/>
                </a:xfrm>
                <a:custGeom>
                  <a:avLst/>
                  <a:gdLst>
                    <a:gd name="connsiteX0" fmla="*/ 0 w 920836"/>
                    <a:gd name="connsiteY0" fmla="*/ 28514 h 1221210"/>
                    <a:gd name="connsiteX1" fmla="*/ 304800 w 920836"/>
                    <a:gd name="connsiteY1" fmla="*/ 15262 h 1221210"/>
                    <a:gd name="connsiteX2" fmla="*/ 569844 w 920836"/>
                    <a:gd name="connsiteY2" fmla="*/ 214045 h 1221210"/>
                    <a:gd name="connsiteX3" fmla="*/ 755374 w 920836"/>
                    <a:gd name="connsiteY3" fmla="*/ 426079 h 1221210"/>
                    <a:gd name="connsiteX4" fmla="*/ 914400 w 920836"/>
                    <a:gd name="connsiteY4" fmla="*/ 850149 h 1221210"/>
                    <a:gd name="connsiteX5" fmla="*/ 874644 w 920836"/>
                    <a:gd name="connsiteY5" fmla="*/ 1221210 h 1221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0836" h="1221210">
                      <a:moveTo>
                        <a:pt x="0" y="28514"/>
                      </a:moveTo>
                      <a:cubicBezTo>
                        <a:pt x="104913" y="6427"/>
                        <a:pt x="209826" y="-15660"/>
                        <a:pt x="304800" y="15262"/>
                      </a:cubicBezTo>
                      <a:cubicBezTo>
                        <a:pt x="399774" y="46184"/>
                        <a:pt x="494748" y="145576"/>
                        <a:pt x="569844" y="214045"/>
                      </a:cubicBezTo>
                      <a:cubicBezTo>
                        <a:pt x="644940" y="282515"/>
                        <a:pt x="697948" y="320062"/>
                        <a:pt x="755374" y="426079"/>
                      </a:cubicBezTo>
                      <a:cubicBezTo>
                        <a:pt x="812800" y="532096"/>
                        <a:pt x="894522" y="717627"/>
                        <a:pt x="914400" y="850149"/>
                      </a:cubicBezTo>
                      <a:cubicBezTo>
                        <a:pt x="934278" y="982671"/>
                        <a:pt x="904461" y="1101940"/>
                        <a:pt x="874644" y="1221210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0" name="任意多边形: 形状 189"/>
                <p:cNvSpPr/>
                <p:nvPr/>
              </p:nvSpPr>
              <p:spPr>
                <a:xfrm rot="21066788">
                  <a:off x="541371" y="1063495"/>
                  <a:ext cx="906089" cy="928063"/>
                </a:xfrm>
                <a:custGeom>
                  <a:avLst/>
                  <a:gdLst>
                    <a:gd name="connsiteX0" fmla="*/ 0 w 861392"/>
                    <a:gd name="connsiteY0" fmla="*/ 0 h 1046922"/>
                    <a:gd name="connsiteX1" fmla="*/ 397566 w 861392"/>
                    <a:gd name="connsiteY1" fmla="*/ 66261 h 1046922"/>
                    <a:gd name="connsiteX2" fmla="*/ 622853 w 861392"/>
                    <a:gd name="connsiteY2" fmla="*/ 92765 h 1046922"/>
                    <a:gd name="connsiteX3" fmla="*/ 768626 w 861392"/>
                    <a:gd name="connsiteY3" fmla="*/ 318052 h 1046922"/>
                    <a:gd name="connsiteX4" fmla="*/ 861392 w 861392"/>
                    <a:gd name="connsiteY4" fmla="*/ 1046922 h 1046922"/>
                    <a:gd name="connsiteX5" fmla="*/ 861392 w 861392"/>
                    <a:gd name="connsiteY5" fmla="*/ 1046922 h 1046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61392" h="1046922">
                      <a:moveTo>
                        <a:pt x="0" y="0"/>
                      </a:moveTo>
                      <a:lnTo>
                        <a:pt x="397566" y="66261"/>
                      </a:lnTo>
                      <a:cubicBezTo>
                        <a:pt x="501375" y="81722"/>
                        <a:pt x="561010" y="50800"/>
                        <a:pt x="622853" y="92765"/>
                      </a:cubicBezTo>
                      <a:cubicBezTo>
                        <a:pt x="684696" y="134730"/>
                        <a:pt x="728870" y="159026"/>
                        <a:pt x="768626" y="318052"/>
                      </a:cubicBezTo>
                      <a:cubicBezTo>
                        <a:pt x="808383" y="477078"/>
                        <a:pt x="861392" y="1046922"/>
                        <a:pt x="861392" y="1046922"/>
                      </a:cubicBezTo>
                      <a:lnTo>
                        <a:pt x="861392" y="1046922"/>
                      </a:ln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1" name="任意多边形: 形状 190"/>
                <p:cNvSpPr/>
                <p:nvPr/>
              </p:nvSpPr>
              <p:spPr>
                <a:xfrm rot="21350230">
                  <a:off x="530162" y="1289668"/>
                  <a:ext cx="930929" cy="625234"/>
                </a:xfrm>
                <a:custGeom>
                  <a:avLst/>
                  <a:gdLst>
                    <a:gd name="connsiteX0" fmla="*/ 0 w 1033670"/>
                    <a:gd name="connsiteY0" fmla="*/ 15404 h 823787"/>
                    <a:gd name="connsiteX1" fmla="*/ 530087 w 1033670"/>
                    <a:gd name="connsiteY1" fmla="*/ 108170 h 823787"/>
                    <a:gd name="connsiteX2" fmla="*/ 1033670 w 1033670"/>
                    <a:gd name="connsiteY2" fmla="*/ 823787 h 823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3670" h="823787">
                      <a:moveTo>
                        <a:pt x="0" y="15404"/>
                      </a:moveTo>
                      <a:cubicBezTo>
                        <a:pt x="178904" y="-5579"/>
                        <a:pt x="357809" y="-26561"/>
                        <a:pt x="530087" y="108170"/>
                      </a:cubicBezTo>
                      <a:cubicBezTo>
                        <a:pt x="702365" y="242901"/>
                        <a:pt x="868017" y="533344"/>
                        <a:pt x="1033670" y="823787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2" name="任意多边形: 形状 191"/>
                <p:cNvSpPr/>
                <p:nvPr/>
              </p:nvSpPr>
              <p:spPr>
                <a:xfrm rot="673953">
                  <a:off x="280579" y="1985168"/>
                  <a:ext cx="1195205" cy="657491"/>
                </a:xfrm>
                <a:custGeom>
                  <a:avLst/>
                  <a:gdLst>
                    <a:gd name="connsiteX0" fmla="*/ 0 w 1245705"/>
                    <a:gd name="connsiteY0" fmla="*/ 755374 h 755374"/>
                    <a:gd name="connsiteX1" fmla="*/ 808383 w 1245705"/>
                    <a:gd name="connsiteY1" fmla="*/ 583096 h 755374"/>
                    <a:gd name="connsiteX2" fmla="*/ 1245705 w 1245705"/>
                    <a:gd name="connsiteY2" fmla="*/ 0 h 755374"/>
                    <a:gd name="connsiteX3" fmla="*/ 1245705 w 1245705"/>
                    <a:gd name="connsiteY3" fmla="*/ 0 h 755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5705" h="755374">
                      <a:moveTo>
                        <a:pt x="0" y="755374"/>
                      </a:moveTo>
                      <a:cubicBezTo>
                        <a:pt x="300383" y="732183"/>
                        <a:pt x="600766" y="708992"/>
                        <a:pt x="808383" y="583096"/>
                      </a:cubicBezTo>
                      <a:cubicBezTo>
                        <a:pt x="1016001" y="457200"/>
                        <a:pt x="1245705" y="0"/>
                        <a:pt x="1245705" y="0"/>
                      </a:cubicBezTo>
                      <a:lnTo>
                        <a:pt x="1245705" y="0"/>
                      </a:ln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3" name="任意多边形: 形状 192"/>
                <p:cNvSpPr/>
                <p:nvPr/>
              </p:nvSpPr>
              <p:spPr>
                <a:xfrm rot="316119">
                  <a:off x="150491" y="1914266"/>
                  <a:ext cx="1305886" cy="669025"/>
                </a:xfrm>
                <a:custGeom>
                  <a:avLst/>
                  <a:gdLst>
                    <a:gd name="connsiteX0" fmla="*/ 102105 w 1268297"/>
                    <a:gd name="connsiteY0" fmla="*/ 781878 h 781878"/>
                    <a:gd name="connsiteX1" fmla="*/ 115357 w 1268297"/>
                    <a:gd name="connsiteY1" fmla="*/ 278296 h 781878"/>
                    <a:gd name="connsiteX2" fmla="*/ 1268297 w 1268297"/>
                    <a:gd name="connsiteY2" fmla="*/ 0 h 781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68297" h="781878">
                      <a:moveTo>
                        <a:pt x="102105" y="781878"/>
                      </a:moveTo>
                      <a:cubicBezTo>
                        <a:pt x="11548" y="595243"/>
                        <a:pt x="-79008" y="408609"/>
                        <a:pt x="115357" y="278296"/>
                      </a:cubicBezTo>
                      <a:cubicBezTo>
                        <a:pt x="309722" y="147983"/>
                        <a:pt x="789009" y="73991"/>
                        <a:pt x="1268297" y="0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4" name="任意多边形: 形状 193"/>
                <p:cNvSpPr/>
                <p:nvPr/>
              </p:nvSpPr>
              <p:spPr>
                <a:xfrm rot="316119">
                  <a:off x="319163" y="2057577"/>
                  <a:ext cx="1223600" cy="719743"/>
                </a:xfrm>
                <a:custGeom>
                  <a:avLst/>
                  <a:gdLst>
                    <a:gd name="connsiteX0" fmla="*/ 239475 w 1180380"/>
                    <a:gd name="connsiteY0" fmla="*/ 728870 h 981396"/>
                    <a:gd name="connsiteX1" fmla="*/ 936 w 1180380"/>
                    <a:gd name="connsiteY1" fmla="*/ 874643 h 981396"/>
                    <a:gd name="connsiteX2" fmla="*/ 173214 w 1180380"/>
                    <a:gd name="connsiteY2" fmla="*/ 980661 h 981396"/>
                    <a:gd name="connsiteX3" fmla="*/ 570780 w 1180380"/>
                    <a:gd name="connsiteY3" fmla="*/ 821635 h 981396"/>
                    <a:gd name="connsiteX4" fmla="*/ 994849 w 1180380"/>
                    <a:gd name="connsiteY4" fmla="*/ 742122 h 981396"/>
                    <a:gd name="connsiteX5" fmla="*/ 1180380 w 1180380"/>
                    <a:gd name="connsiteY5" fmla="*/ 0 h 981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80380" h="981396">
                      <a:moveTo>
                        <a:pt x="239475" y="728870"/>
                      </a:moveTo>
                      <a:cubicBezTo>
                        <a:pt x="125727" y="780774"/>
                        <a:pt x="11980" y="832678"/>
                        <a:pt x="936" y="874643"/>
                      </a:cubicBezTo>
                      <a:cubicBezTo>
                        <a:pt x="-10108" y="916608"/>
                        <a:pt x="78240" y="989496"/>
                        <a:pt x="173214" y="980661"/>
                      </a:cubicBezTo>
                      <a:cubicBezTo>
                        <a:pt x="268188" y="971826"/>
                        <a:pt x="433841" y="861392"/>
                        <a:pt x="570780" y="821635"/>
                      </a:cubicBezTo>
                      <a:cubicBezTo>
                        <a:pt x="707719" y="781879"/>
                        <a:pt x="893249" y="879061"/>
                        <a:pt x="994849" y="742122"/>
                      </a:cubicBezTo>
                      <a:cubicBezTo>
                        <a:pt x="1096449" y="605183"/>
                        <a:pt x="1138414" y="302591"/>
                        <a:pt x="1180380" y="0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95" name="任意多边形: 形状 194"/>
                <p:cNvSpPr/>
                <p:nvPr/>
              </p:nvSpPr>
              <p:spPr>
                <a:xfrm rot="316119">
                  <a:off x="456445" y="2042128"/>
                  <a:ext cx="1191635" cy="980531"/>
                </a:xfrm>
                <a:custGeom>
                  <a:avLst/>
                  <a:gdLst>
                    <a:gd name="connsiteX0" fmla="*/ 75229 w 1241985"/>
                    <a:gd name="connsiteY0" fmla="*/ 861391 h 1126507"/>
                    <a:gd name="connsiteX1" fmla="*/ 22220 w 1241985"/>
                    <a:gd name="connsiteY1" fmla="*/ 914400 h 1126507"/>
                    <a:gd name="connsiteX2" fmla="*/ 8968 w 1241985"/>
                    <a:gd name="connsiteY2" fmla="*/ 1046921 h 1126507"/>
                    <a:gd name="connsiteX3" fmla="*/ 154742 w 1241985"/>
                    <a:gd name="connsiteY3" fmla="*/ 1126435 h 1126507"/>
                    <a:gd name="connsiteX4" fmla="*/ 313768 w 1241985"/>
                    <a:gd name="connsiteY4" fmla="*/ 1060174 h 1126507"/>
                    <a:gd name="connsiteX5" fmla="*/ 830603 w 1241985"/>
                    <a:gd name="connsiteY5" fmla="*/ 1007165 h 1126507"/>
                    <a:gd name="connsiteX6" fmla="*/ 1201664 w 1241985"/>
                    <a:gd name="connsiteY6" fmla="*/ 755374 h 1126507"/>
                    <a:gd name="connsiteX7" fmla="*/ 1214916 w 1241985"/>
                    <a:gd name="connsiteY7" fmla="*/ 0 h 11265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41985" h="1126507">
                      <a:moveTo>
                        <a:pt x="75229" y="861391"/>
                      </a:moveTo>
                      <a:cubicBezTo>
                        <a:pt x="54246" y="872434"/>
                        <a:pt x="33263" y="883478"/>
                        <a:pt x="22220" y="914400"/>
                      </a:cubicBezTo>
                      <a:cubicBezTo>
                        <a:pt x="11177" y="945322"/>
                        <a:pt x="-13119" y="1011582"/>
                        <a:pt x="8968" y="1046921"/>
                      </a:cubicBezTo>
                      <a:cubicBezTo>
                        <a:pt x="31055" y="1082260"/>
                        <a:pt x="103942" y="1124226"/>
                        <a:pt x="154742" y="1126435"/>
                      </a:cubicBezTo>
                      <a:cubicBezTo>
                        <a:pt x="205542" y="1128644"/>
                        <a:pt x="201125" y="1080052"/>
                        <a:pt x="313768" y="1060174"/>
                      </a:cubicBezTo>
                      <a:cubicBezTo>
                        <a:pt x="426411" y="1040296"/>
                        <a:pt x="682620" y="1057965"/>
                        <a:pt x="830603" y="1007165"/>
                      </a:cubicBezTo>
                      <a:cubicBezTo>
                        <a:pt x="978586" y="956365"/>
                        <a:pt x="1137612" y="923235"/>
                        <a:pt x="1201664" y="755374"/>
                      </a:cubicBezTo>
                      <a:cubicBezTo>
                        <a:pt x="1265716" y="587513"/>
                        <a:pt x="1240316" y="293756"/>
                        <a:pt x="1214916" y="0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196" name="组合 195"/>
                <p:cNvGrpSpPr/>
                <p:nvPr/>
              </p:nvGrpSpPr>
              <p:grpSpPr>
                <a:xfrm rot="501345">
                  <a:off x="1586223" y="2143146"/>
                  <a:ext cx="1397444" cy="1046015"/>
                  <a:chOff x="5212107" y="3909391"/>
                  <a:chExt cx="1931192" cy="1445537"/>
                </a:xfrm>
                <a:grpFill/>
              </p:grpSpPr>
              <p:sp>
                <p:nvSpPr>
                  <p:cNvPr id="227" name="任意多边形: 形状 226"/>
                  <p:cNvSpPr/>
                  <p:nvPr/>
                </p:nvSpPr>
                <p:spPr>
                  <a:xfrm>
                    <a:off x="5526157" y="3909391"/>
                    <a:ext cx="1617142" cy="810917"/>
                  </a:xfrm>
                  <a:custGeom>
                    <a:avLst/>
                    <a:gdLst>
                      <a:gd name="connsiteX0" fmla="*/ 0 w 1553495"/>
                      <a:gd name="connsiteY0" fmla="*/ 0 h 675861"/>
                      <a:gd name="connsiteX1" fmla="*/ 914400 w 1553495"/>
                      <a:gd name="connsiteY1" fmla="*/ 53009 h 675861"/>
                      <a:gd name="connsiteX2" fmla="*/ 1417982 w 1553495"/>
                      <a:gd name="connsiteY2" fmla="*/ 291548 h 675861"/>
                      <a:gd name="connsiteX3" fmla="*/ 1550504 w 1553495"/>
                      <a:gd name="connsiteY3" fmla="*/ 543339 h 675861"/>
                      <a:gd name="connsiteX4" fmla="*/ 1497495 w 1553495"/>
                      <a:gd name="connsiteY4" fmla="*/ 675861 h 675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3495" h="675861">
                        <a:moveTo>
                          <a:pt x="0" y="0"/>
                        </a:moveTo>
                        <a:cubicBezTo>
                          <a:pt x="339035" y="2209"/>
                          <a:pt x="678070" y="4418"/>
                          <a:pt x="914400" y="53009"/>
                        </a:cubicBezTo>
                        <a:cubicBezTo>
                          <a:pt x="1150730" y="101600"/>
                          <a:pt x="1311965" y="209826"/>
                          <a:pt x="1417982" y="291548"/>
                        </a:cubicBezTo>
                        <a:cubicBezTo>
                          <a:pt x="1523999" y="373270"/>
                          <a:pt x="1537252" y="479287"/>
                          <a:pt x="1550504" y="543339"/>
                        </a:cubicBezTo>
                        <a:cubicBezTo>
                          <a:pt x="1563756" y="607391"/>
                          <a:pt x="1530625" y="641626"/>
                          <a:pt x="1497495" y="675861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8" name="任意多边形: 形状 227"/>
                  <p:cNvSpPr/>
                  <p:nvPr/>
                </p:nvSpPr>
                <p:spPr>
                  <a:xfrm>
                    <a:off x="5353878" y="3984305"/>
                    <a:ext cx="1752635" cy="918999"/>
                  </a:xfrm>
                  <a:custGeom>
                    <a:avLst/>
                    <a:gdLst>
                      <a:gd name="connsiteX0" fmla="*/ 0 w 1752635"/>
                      <a:gd name="connsiteY0" fmla="*/ 17852 h 918999"/>
                      <a:gd name="connsiteX1" fmla="*/ 874644 w 1752635"/>
                      <a:gd name="connsiteY1" fmla="*/ 17852 h 918999"/>
                      <a:gd name="connsiteX2" fmla="*/ 1325218 w 1752635"/>
                      <a:gd name="connsiteY2" fmla="*/ 203382 h 918999"/>
                      <a:gd name="connsiteX3" fmla="*/ 1683026 w 1752635"/>
                      <a:gd name="connsiteY3" fmla="*/ 600947 h 918999"/>
                      <a:gd name="connsiteX4" fmla="*/ 1749287 w 1752635"/>
                      <a:gd name="connsiteY4" fmla="*/ 865991 h 918999"/>
                      <a:gd name="connsiteX5" fmla="*/ 1630018 w 1752635"/>
                      <a:gd name="connsiteY5" fmla="*/ 918999 h 9189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52635" h="918999">
                        <a:moveTo>
                          <a:pt x="0" y="17852"/>
                        </a:moveTo>
                        <a:cubicBezTo>
                          <a:pt x="326887" y="2391"/>
                          <a:pt x="653774" y="-13070"/>
                          <a:pt x="874644" y="17852"/>
                        </a:cubicBezTo>
                        <a:cubicBezTo>
                          <a:pt x="1095514" y="48774"/>
                          <a:pt x="1190488" y="106199"/>
                          <a:pt x="1325218" y="203382"/>
                        </a:cubicBezTo>
                        <a:cubicBezTo>
                          <a:pt x="1459948" y="300565"/>
                          <a:pt x="1612348" y="490512"/>
                          <a:pt x="1683026" y="600947"/>
                        </a:cubicBezTo>
                        <a:cubicBezTo>
                          <a:pt x="1753704" y="711382"/>
                          <a:pt x="1758122" y="812982"/>
                          <a:pt x="1749287" y="865991"/>
                        </a:cubicBezTo>
                        <a:cubicBezTo>
                          <a:pt x="1740452" y="919000"/>
                          <a:pt x="1685235" y="918999"/>
                          <a:pt x="1630018" y="918999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9" name="任意多边形: 形状 228"/>
                  <p:cNvSpPr/>
                  <p:nvPr/>
                </p:nvSpPr>
                <p:spPr>
                  <a:xfrm>
                    <a:off x="5212107" y="4028661"/>
                    <a:ext cx="1813268" cy="1326267"/>
                  </a:xfrm>
                  <a:custGeom>
                    <a:avLst/>
                    <a:gdLst>
                      <a:gd name="connsiteX0" fmla="*/ 128519 w 1813268"/>
                      <a:gd name="connsiteY0" fmla="*/ 0 h 1326267"/>
                      <a:gd name="connsiteX1" fmla="*/ 883893 w 1813268"/>
                      <a:gd name="connsiteY1" fmla="*/ 53009 h 1326267"/>
                      <a:gd name="connsiteX2" fmla="*/ 1321215 w 1813268"/>
                      <a:gd name="connsiteY2" fmla="*/ 212035 h 1326267"/>
                      <a:gd name="connsiteX3" fmla="*/ 1639267 w 1813268"/>
                      <a:gd name="connsiteY3" fmla="*/ 569843 h 1326267"/>
                      <a:gd name="connsiteX4" fmla="*/ 1811545 w 1813268"/>
                      <a:gd name="connsiteY4" fmla="*/ 940904 h 1326267"/>
                      <a:gd name="connsiteX5" fmla="*/ 1718780 w 1813268"/>
                      <a:gd name="connsiteY5" fmla="*/ 1258956 h 1326267"/>
                      <a:gd name="connsiteX6" fmla="*/ 1573006 w 1813268"/>
                      <a:gd name="connsiteY6" fmla="*/ 1245704 h 1326267"/>
                      <a:gd name="connsiteX7" fmla="*/ 1162189 w 1813268"/>
                      <a:gd name="connsiteY7" fmla="*/ 410817 h 1326267"/>
                      <a:gd name="connsiteX8" fmla="*/ 102015 w 1813268"/>
                      <a:gd name="connsiteY8" fmla="*/ 53009 h 1326267"/>
                      <a:gd name="connsiteX9" fmla="*/ 102015 w 1813268"/>
                      <a:gd name="connsiteY9" fmla="*/ 66261 h 1326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13268" h="1326267">
                        <a:moveTo>
                          <a:pt x="128519" y="0"/>
                        </a:moveTo>
                        <a:cubicBezTo>
                          <a:pt x="406814" y="8835"/>
                          <a:pt x="685110" y="17670"/>
                          <a:pt x="883893" y="53009"/>
                        </a:cubicBezTo>
                        <a:cubicBezTo>
                          <a:pt x="1082676" y="88348"/>
                          <a:pt x="1195319" y="125896"/>
                          <a:pt x="1321215" y="212035"/>
                        </a:cubicBezTo>
                        <a:cubicBezTo>
                          <a:pt x="1447111" y="298174"/>
                          <a:pt x="1557545" y="448365"/>
                          <a:pt x="1639267" y="569843"/>
                        </a:cubicBezTo>
                        <a:cubicBezTo>
                          <a:pt x="1720989" y="691321"/>
                          <a:pt x="1798293" y="826052"/>
                          <a:pt x="1811545" y="940904"/>
                        </a:cubicBezTo>
                        <a:cubicBezTo>
                          <a:pt x="1824797" y="1055756"/>
                          <a:pt x="1758536" y="1208156"/>
                          <a:pt x="1718780" y="1258956"/>
                        </a:cubicBezTo>
                        <a:cubicBezTo>
                          <a:pt x="1679024" y="1309756"/>
                          <a:pt x="1665771" y="1387060"/>
                          <a:pt x="1573006" y="1245704"/>
                        </a:cubicBezTo>
                        <a:cubicBezTo>
                          <a:pt x="1480241" y="1104348"/>
                          <a:pt x="1407354" y="609599"/>
                          <a:pt x="1162189" y="410817"/>
                        </a:cubicBezTo>
                        <a:cubicBezTo>
                          <a:pt x="917024" y="212035"/>
                          <a:pt x="278711" y="110435"/>
                          <a:pt x="102015" y="53009"/>
                        </a:cubicBezTo>
                        <a:cubicBezTo>
                          <a:pt x="-74681" y="-4417"/>
                          <a:pt x="13667" y="30922"/>
                          <a:pt x="102015" y="66261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0" name="任意多边形: 形状 229"/>
                  <p:cNvSpPr/>
                  <p:nvPr/>
                </p:nvSpPr>
                <p:spPr>
                  <a:xfrm>
                    <a:off x="5261113" y="4055165"/>
                    <a:ext cx="1550504" cy="1285461"/>
                  </a:xfrm>
                  <a:custGeom>
                    <a:avLst/>
                    <a:gdLst>
                      <a:gd name="connsiteX0" fmla="*/ 0 w 1550504"/>
                      <a:gd name="connsiteY0" fmla="*/ 0 h 1285461"/>
                      <a:gd name="connsiteX1" fmla="*/ 304800 w 1550504"/>
                      <a:gd name="connsiteY1" fmla="*/ 225287 h 1285461"/>
                      <a:gd name="connsiteX2" fmla="*/ 530087 w 1550504"/>
                      <a:gd name="connsiteY2" fmla="*/ 583096 h 1285461"/>
                      <a:gd name="connsiteX3" fmla="*/ 1073426 w 1550504"/>
                      <a:gd name="connsiteY3" fmla="*/ 689113 h 1285461"/>
                      <a:gd name="connsiteX4" fmla="*/ 1258957 w 1550504"/>
                      <a:gd name="connsiteY4" fmla="*/ 1046922 h 1285461"/>
                      <a:gd name="connsiteX5" fmla="*/ 1550504 w 1550504"/>
                      <a:gd name="connsiteY5" fmla="*/ 1285461 h 1285461"/>
                      <a:gd name="connsiteX6" fmla="*/ 1550504 w 1550504"/>
                      <a:gd name="connsiteY6" fmla="*/ 1285461 h 12854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50504" h="1285461">
                        <a:moveTo>
                          <a:pt x="0" y="0"/>
                        </a:moveTo>
                        <a:cubicBezTo>
                          <a:pt x="108226" y="64052"/>
                          <a:pt x="216452" y="128104"/>
                          <a:pt x="304800" y="225287"/>
                        </a:cubicBezTo>
                        <a:cubicBezTo>
                          <a:pt x="393148" y="322470"/>
                          <a:pt x="401983" y="505792"/>
                          <a:pt x="530087" y="583096"/>
                        </a:cubicBezTo>
                        <a:cubicBezTo>
                          <a:pt x="658191" y="660400"/>
                          <a:pt x="951948" y="611809"/>
                          <a:pt x="1073426" y="689113"/>
                        </a:cubicBezTo>
                        <a:cubicBezTo>
                          <a:pt x="1194904" y="766417"/>
                          <a:pt x="1179444" y="947531"/>
                          <a:pt x="1258957" y="1046922"/>
                        </a:cubicBezTo>
                        <a:cubicBezTo>
                          <a:pt x="1338470" y="1146313"/>
                          <a:pt x="1550504" y="1285461"/>
                          <a:pt x="1550504" y="1285461"/>
                        </a:cubicBezTo>
                        <a:lnTo>
                          <a:pt x="1550504" y="1285461"/>
                        </a:ln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97" name="任意多边形: 形状 196"/>
                <p:cNvSpPr/>
                <p:nvPr/>
              </p:nvSpPr>
              <p:spPr>
                <a:xfrm rot="822602">
                  <a:off x="1559930" y="2283095"/>
                  <a:ext cx="583339" cy="823577"/>
                </a:xfrm>
                <a:custGeom>
                  <a:avLst/>
                  <a:gdLst>
                    <a:gd name="connsiteX0" fmla="*/ 0 w 738570"/>
                    <a:gd name="connsiteY0" fmla="*/ 0 h 993913"/>
                    <a:gd name="connsiteX1" fmla="*/ 344557 w 738570"/>
                    <a:gd name="connsiteY1" fmla="*/ 291547 h 993913"/>
                    <a:gd name="connsiteX2" fmla="*/ 689113 w 738570"/>
                    <a:gd name="connsiteY2" fmla="*/ 609600 h 993913"/>
                    <a:gd name="connsiteX3" fmla="*/ 728870 w 738570"/>
                    <a:gd name="connsiteY3" fmla="*/ 993913 h 99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8570" h="993913">
                      <a:moveTo>
                        <a:pt x="0" y="0"/>
                      </a:moveTo>
                      <a:cubicBezTo>
                        <a:pt x="114852" y="94973"/>
                        <a:pt x="229705" y="189947"/>
                        <a:pt x="344557" y="291547"/>
                      </a:cubicBezTo>
                      <a:cubicBezTo>
                        <a:pt x="459409" y="393147"/>
                        <a:pt x="625061" y="492539"/>
                        <a:pt x="689113" y="609600"/>
                      </a:cubicBezTo>
                      <a:cubicBezTo>
                        <a:pt x="753165" y="726661"/>
                        <a:pt x="741017" y="860287"/>
                        <a:pt x="728870" y="993913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8" name="任意多边形: 形状 197"/>
                <p:cNvSpPr/>
                <p:nvPr/>
              </p:nvSpPr>
              <p:spPr>
                <a:xfrm rot="316119">
                  <a:off x="2091998" y="2698920"/>
                  <a:ext cx="55356" cy="277819"/>
                </a:xfrm>
                <a:custGeom>
                  <a:avLst/>
                  <a:gdLst>
                    <a:gd name="connsiteX0" fmla="*/ 69471 w 69471"/>
                    <a:gd name="connsiteY0" fmla="*/ 0 h 348656"/>
                    <a:gd name="connsiteX1" fmla="*/ 3210 w 69471"/>
                    <a:gd name="connsiteY1" fmla="*/ 318052 h 348656"/>
                    <a:gd name="connsiteX2" fmla="*/ 16462 w 69471"/>
                    <a:gd name="connsiteY2" fmla="*/ 318052 h 348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9471" h="348656">
                      <a:moveTo>
                        <a:pt x="69471" y="0"/>
                      </a:moveTo>
                      <a:cubicBezTo>
                        <a:pt x="41862" y="132521"/>
                        <a:pt x="12045" y="265043"/>
                        <a:pt x="3210" y="318052"/>
                      </a:cubicBezTo>
                      <a:cubicBezTo>
                        <a:pt x="-5625" y="371061"/>
                        <a:pt x="5418" y="344556"/>
                        <a:pt x="16462" y="318052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9" name="任意多边形: 形状 198"/>
                <p:cNvSpPr/>
                <p:nvPr/>
              </p:nvSpPr>
              <p:spPr>
                <a:xfrm rot="316119">
                  <a:off x="2054707" y="2709595"/>
                  <a:ext cx="124284" cy="434159"/>
                </a:xfrm>
                <a:custGeom>
                  <a:avLst/>
                  <a:gdLst>
                    <a:gd name="connsiteX0" fmla="*/ 145773 w 155974"/>
                    <a:gd name="connsiteY0" fmla="*/ 0 h 544859"/>
                    <a:gd name="connsiteX1" fmla="*/ 145773 w 155974"/>
                    <a:gd name="connsiteY1" fmla="*/ 185530 h 544859"/>
                    <a:gd name="connsiteX2" fmla="*/ 39756 w 155974"/>
                    <a:gd name="connsiteY2" fmla="*/ 490330 h 544859"/>
                    <a:gd name="connsiteX3" fmla="*/ 0 w 155974"/>
                    <a:gd name="connsiteY3" fmla="*/ 543339 h 544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5974" h="544859">
                      <a:moveTo>
                        <a:pt x="145773" y="0"/>
                      </a:moveTo>
                      <a:cubicBezTo>
                        <a:pt x="154607" y="51904"/>
                        <a:pt x="163442" y="103809"/>
                        <a:pt x="145773" y="185530"/>
                      </a:cubicBezTo>
                      <a:cubicBezTo>
                        <a:pt x="128104" y="267251"/>
                        <a:pt x="39756" y="490330"/>
                        <a:pt x="39756" y="490330"/>
                      </a:cubicBezTo>
                      <a:cubicBezTo>
                        <a:pt x="15460" y="549965"/>
                        <a:pt x="7730" y="546652"/>
                        <a:pt x="0" y="543339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0" name="任意多边形: 形状 199"/>
                <p:cNvSpPr/>
                <p:nvPr/>
              </p:nvSpPr>
              <p:spPr>
                <a:xfrm rot="316119">
                  <a:off x="2143950" y="2761637"/>
                  <a:ext cx="253434" cy="240436"/>
                </a:xfrm>
                <a:custGeom>
                  <a:avLst/>
                  <a:gdLst>
                    <a:gd name="connsiteX0" fmla="*/ 331304 w 331304"/>
                    <a:gd name="connsiteY0" fmla="*/ 0 h 243548"/>
                    <a:gd name="connsiteX1" fmla="*/ 238539 w 331304"/>
                    <a:gd name="connsiteY1" fmla="*/ 212035 h 243548"/>
                    <a:gd name="connsiteX2" fmla="*/ 0 w 331304"/>
                    <a:gd name="connsiteY2" fmla="*/ 238539 h 243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1304" h="243548">
                      <a:moveTo>
                        <a:pt x="331304" y="0"/>
                      </a:moveTo>
                      <a:cubicBezTo>
                        <a:pt x="312530" y="86139"/>
                        <a:pt x="293756" y="172279"/>
                        <a:pt x="238539" y="212035"/>
                      </a:cubicBezTo>
                      <a:cubicBezTo>
                        <a:pt x="183322" y="251792"/>
                        <a:pt x="91661" y="245165"/>
                        <a:pt x="0" y="238539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1" name="任意多边形: 形状 200"/>
                <p:cNvSpPr/>
                <p:nvPr/>
              </p:nvSpPr>
              <p:spPr>
                <a:xfrm rot="316119">
                  <a:off x="578300" y="2597286"/>
                  <a:ext cx="1090060" cy="678052"/>
                </a:xfrm>
                <a:custGeom>
                  <a:avLst/>
                  <a:gdLst>
                    <a:gd name="connsiteX0" fmla="*/ 256217 w 1368000"/>
                    <a:gd name="connsiteY0" fmla="*/ 477078 h 850939"/>
                    <a:gd name="connsiteX1" fmla="*/ 110443 w 1368000"/>
                    <a:gd name="connsiteY1" fmla="*/ 728869 h 850939"/>
                    <a:gd name="connsiteX2" fmla="*/ 30930 w 1368000"/>
                    <a:gd name="connsiteY2" fmla="*/ 742121 h 850939"/>
                    <a:gd name="connsiteX3" fmla="*/ 17678 w 1368000"/>
                    <a:gd name="connsiteY3" fmla="*/ 821634 h 850939"/>
                    <a:gd name="connsiteX4" fmla="*/ 269469 w 1368000"/>
                    <a:gd name="connsiteY4" fmla="*/ 795130 h 850939"/>
                    <a:gd name="connsiteX5" fmla="*/ 614025 w 1368000"/>
                    <a:gd name="connsiteY5" fmla="*/ 689113 h 850939"/>
                    <a:gd name="connsiteX6" fmla="*/ 733295 w 1368000"/>
                    <a:gd name="connsiteY6" fmla="*/ 424069 h 850939"/>
                    <a:gd name="connsiteX7" fmla="*/ 640530 w 1368000"/>
                    <a:gd name="connsiteY7" fmla="*/ 662608 h 850939"/>
                    <a:gd name="connsiteX8" fmla="*/ 733295 w 1368000"/>
                    <a:gd name="connsiteY8" fmla="*/ 848139 h 850939"/>
                    <a:gd name="connsiteX9" fmla="*/ 852564 w 1368000"/>
                    <a:gd name="connsiteY9" fmla="*/ 768626 h 850939"/>
                    <a:gd name="connsiteX10" fmla="*/ 1038095 w 1368000"/>
                    <a:gd name="connsiteY10" fmla="*/ 689113 h 850939"/>
                    <a:gd name="connsiteX11" fmla="*/ 1329643 w 1368000"/>
                    <a:gd name="connsiteY11" fmla="*/ 742121 h 850939"/>
                    <a:gd name="connsiteX12" fmla="*/ 1356147 w 1368000"/>
                    <a:gd name="connsiteY12" fmla="*/ 569843 h 850939"/>
                    <a:gd name="connsiteX13" fmla="*/ 1250130 w 1368000"/>
                    <a:gd name="connsiteY13" fmla="*/ 437321 h 850939"/>
                    <a:gd name="connsiteX14" fmla="*/ 1263382 w 1368000"/>
                    <a:gd name="connsiteY14" fmla="*/ 0 h 85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368000" h="850939">
                      <a:moveTo>
                        <a:pt x="256217" y="477078"/>
                      </a:moveTo>
                      <a:cubicBezTo>
                        <a:pt x="202104" y="580886"/>
                        <a:pt x="147991" y="684695"/>
                        <a:pt x="110443" y="728869"/>
                      </a:cubicBezTo>
                      <a:cubicBezTo>
                        <a:pt x="72895" y="773043"/>
                        <a:pt x="46391" y="726660"/>
                        <a:pt x="30930" y="742121"/>
                      </a:cubicBezTo>
                      <a:cubicBezTo>
                        <a:pt x="15469" y="757582"/>
                        <a:pt x="-22079" y="812799"/>
                        <a:pt x="17678" y="821634"/>
                      </a:cubicBezTo>
                      <a:cubicBezTo>
                        <a:pt x="57434" y="830469"/>
                        <a:pt x="170078" y="817217"/>
                        <a:pt x="269469" y="795130"/>
                      </a:cubicBezTo>
                      <a:cubicBezTo>
                        <a:pt x="368860" y="773043"/>
                        <a:pt x="536721" y="750957"/>
                        <a:pt x="614025" y="689113"/>
                      </a:cubicBezTo>
                      <a:cubicBezTo>
                        <a:pt x="691329" y="627269"/>
                        <a:pt x="728878" y="428486"/>
                        <a:pt x="733295" y="424069"/>
                      </a:cubicBezTo>
                      <a:cubicBezTo>
                        <a:pt x="737712" y="419652"/>
                        <a:pt x="640530" y="591930"/>
                        <a:pt x="640530" y="662608"/>
                      </a:cubicBezTo>
                      <a:cubicBezTo>
                        <a:pt x="640530" y="733286"/>
                        <a:pt x="697956" y="830469"/>
                        <a:pt x="733295" y="848139"/>
                      </a:cubicBezTo>
                      <a:cubicBezTo>
                        <a:pt x="768634" y="865809"/>
                        <a:pt x="801764" y="795130"/>
                        <a:pt x="852564" y="768626"/>
                      </a:cubicBezTo>
                      <a:cubicBezTo>
                        <a:pt x="903364" y="742122"/>
                        <a:pt x="958582" y="693530"/>
                        <a:pt x="1038095" y="689113"/>
                      </a:cubicBezTo>
                      <a:cubicBezTo>
                        <a:pt x="1117608" y="684696"/>
                        <a:pt x="1276634" y="761999"/>
                        <a:pt x="1329643" y="742121"/>
                      </a:cubicBezTo>
                      <a:cubicBezTo>
                        <a:pt x="1382652" y="722243"/>
                        <a:pt x="1369399" y="620643"/>
                        <a:pt x="1356147" y="569843"/>
                      </a:cubicBezTo>
                      <a:cubicBezTo>
                        <a:pt x="1342895" y="519043"/>
                        <a:pt x="1265591" y="532295"/>
                        <a:pt x="1250130" y="437321"/>
                      </a:cubicBezTo>
                      <a:cubicBezTo>
                        <a:pt x="1234669" y="342347"/>
                        <a:pt x="1249025" y="171173"/>
                        <a:pt x="1263382" y="0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2" name="任意多边形: 形状 201"/>
                <p:cNvSpPr/>
                <p:nvPr/>
              </p:nvSpPr>
              <p:spPr>
                <a:xfrm rot="316119">
                  <a:off x="1598197" y="2243861"/>
                  <a:ext cx="343385" cy="926922"/>
                </a:xfrm>
                <a:custGeom>
                  <a:avLst/>
                  <a:gdLst>
                    <a:gd name="connsiteX0" fmla="*/ 0 w 430940"/>
                    <a:gd name="connsiteY0" fmla="*/ 0 h 1163266"/>
                    <a:gd name="connsiteX1" fmla="*/ 371061 w 430940"/>
                    <a:gd name="connsiteY1" fmla="*/ 728869 h 1163266"/>
                    <a:gd name="connsiteX2" fmla="*/ 424069 w 430940"/>
                    <a:gd name="connsiteY2" fmla="*/ 1113182 h 1163266"/>
                    <a:gd name="connsiteX3" fmla="*/ 304800 w 430940"/>
                    <a:gd name="connsiteY3" fmla="*/ 1152939 h 1163266"/>
                    <a:gd name="connsiteX4" fmla="*/ 265043 w 430940"/>
                    <a:gd name="connsiteY4" fmla="*/ 1060174 h 1163266"/>
                    <a:gd name="connsiteX5" fmla="*/ 159026 w 430940"/>
                    <a:gd name="connsiteY5" fmla="*/ 1113182 h 1163266"/>
                    <a:gd name="connsiteX6" fmla="*/ 106017 w 430940"/>
                    <a:gd name="connsiteY6" fmla="*/ 1152939 h 1163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30940" h="1163266">
                      <a:moveTo>
                        <a:pt x="0" y="0"/>
                      </a:moveTo>
                      <a:cubicBezTo>
                        <a:pt x="150191" y="271669"/>
                        <a:pt x="300383" y="543339"/>
                        <a:pt x="371061" y="728869"/>
                      </a:cubicBezTo>
                      <a:cubicBezTo>
                        <a:pt x="441739" y="914399"/>
                        <a:pt x="435113" y="1042504"/>
                        <a:pt x="424069" y="1113182"/>
                      </a:cubicBezTo>
                      <a:cubicBezTo>
                        <a:pt x="413026" y="1183860"/>
                        <a:pt x="331304" y="1161774"/>
                        <a:pt x="304800" y="1152939"/>
                      </a:cubicBezTo>
                      <a:cubicBezTo>
                        <a:pt x="278296" y="1144104"/>
                        <a:pt x="289339" y="1066800"/>
                        <a:pt x="265043" y="1060174"/>
                      </a:cubicBezTo>
                      <a:cubicBezTo>
                        <a:pt x="240747" y="1053548"/>
                        <a:pt x="159026" y="1113182"/>
                        <a:pt x="159026" y="1113182"/>
                      </a:cubicBezTo>
                      <a:cubicBezTo>
                        <a:pt x="132522" y="1128643"/>
                        <a:pt x="119269" y="1140791"/>
                        <a:pt x="106017" y="1152939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3" name="任意多边形: 形状 202"/>
                <p:cNvSpPr/>
                <p:nvPr/>
              </p:nvSpPr>
              <p:spPr>
                <a:xfrm rot="316119">
                  <a:off x="1898187" y="3097377"/>
                  <a:ext cx="126716" cy="63439"/>
                </a:xfrm>
                <a:custGeom>
                  <a:avLst/>
                  <a:gdLst>
                    <a:gd name="connsiteX0" fmla="*/ 0 w 159026"/>
                    <a:gd name="connsiteY0" fmla="*/ 79615 h 79615"/>
                    <a:gd name="connsiteX1" fmla="*/ 66261 w 159026"/>
                    <a:gd name="connsiteY1" fmla="*/ 101 h 79615"/>
                    <a:gd name="connsiteX2" fmla="*/ 159026 w 159026"/>
                    <a:gd name="connsiteY2" fmla="*/ 66362 h 79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9026" h="79615">
                      <a:moveTo>
                        <a:pt x="0" y="79615"/>
                      </a:moveTo>
                      <a:cubicBezTo>
                        <a:pt x="19878" y="40962"/>
                        <a:pt x="39757" y="2310"/>
                        <a:pt x="66261" y="101"/>
                      </a:cubicBezTo>
                      <a:cubicBezTo>
                        <a:pt x="92765" y="-2108"/>
                        <a:pt x="125895" y="32127"/>
                        <a:pt x="159026" y="66362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4" name="任意多边形: 形状 203"/>
                <p:cNvSpPr/>
                <p:nvPr/>
              </p:nvSpPr>
              <p:spPr>
                <a:xfrm rot="316119">
                  <a:off x="101715" y="1496088"/>
                  <a:ext cx="1426321" cy="454919"/>
                </a:xfrm>
                <a:custGeom>
                  <a:avLst/>
                  <a:gdLst>
                    <a:gd name="connsiteX0" fmla="*/ 1710487 w 1790000"/>
                    <a:gd name="connsiteY0" fmla="*/ 468191 h 570913"/>
                    <a:gd name="connsiteX1" fmla="*/ 1352679 w 1790000"/>
                    <a:gd name="connsiteY1" fmla="*/ 150138 h 570913"/>
                    <a:gd name="connsiteX2" fmla="*/ 888853 w 1790000"/>
                    <a:gd name="connsiteY2" fmla="*/ 4364 h 570913"/>
                    <a:gd name="connsiteX3" fmla="*/ 239496 w 1790000"/>
                    <a:gd name="connsiteY3" fmla="*/ 83877 h 570913"/>
                    <a:gd name="connsiteX4" fmla="*/ 957 w 1790000"/>
                    <a:gd name="connsiteY4" fmla="*/ 521199 h 570913"/>
                    <a:gd name="connsiteX5" fmla="*/ 173235 w 1790000"/>
                    <a:gd name="connsiteY5" fmla="*/ 547704 h 570913"/>
                    <a:gd name="connsiteX6" fmla="*/ 584053 w 1790000"/>
                    <a:gd name="connsiteY6" fmla="*/ 401930 h 570913"/>
                    <a:gd name="connsiteX7" fmla="*/ 1008122 w 1790000"/>
                    <a:gd name="connsiteY7" fmla="*/ 547704 h 570913"/>
                    <a:gd name="connsiteX8" fmla="*/ 1790000 w 1790000"/>
                    <a:gd name="connsiteY8" fmla="*/ 534451 h 570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90000" h="570913">
                      <a:moveTo>
                        <a:pt x="1710487" y="468191"/>
                      </a:moveTo>
                      <a:cubicBezTo>
                        <a:pt x="1600052" y="347816"/>
                        <a:pt x="1489618" y="227442"/>
                        <a:pt x="1352679" y="150138"/>
                      </a:cubicBezTo>
                      <a:cubicBezTo>
                        <a:pt x="1215740" y="72834"/>
                        <a:pt x="1074383" y="15407"/>
                        <a:pt x="888853" y="4364"/>
                      </a:cubicBezTo>
                      <a:cubicBezTo>
                        <a:pt x="703323" y="-6679"/>
                        <a:pt x="387479" y="-2262"/>
                        <a:pt x="239496" y="83877"/>
                      </a:cubicBezTo>
                      <a:cubicBezTo>
                        <a:pt x="91513" y="170016"/>
                        <a:pt x="12000" y="443895"/>
                        <a:pt x="957" y="521199"/>
                      </a:cubicBezTo>
                      <a:cubicBezTo>
                        <a:pt x="-10086" y="598503"/>
                        <a:pt x="76052" y="567582"/>
                        <a:pt x="173235" y="547704"/>
                      </a:cubicBezTo>
                      <a:cubicBezTo>
                        <a:pt x="270418" y="527826"/>
                        <a:pt x="444905" y="401930"/>
                        <a:pt x="584053" y="401930"/>
                      </a:cubicBezTo>
                      <a:cubicBezTo>
                        <a:pt x="723201" y="401930"/>
                        <a:pt x="807131" y="525617"/>
                        <a:pt x="1008122" y="547704"/>
                      </a:cubicBezTo>
                      <a:cubicBezTo>
                        <a:pt x="1209113" y="569791"/>
                        <a:pt x="1499556" y="552121"/>
                        <a:pt x="1790000" y="534451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5" name="任意多边形: 形状 204"/>
                <p:cNvSpPr/>
                <p:nvPr/>
              </p:nvSpPr>
              <p:spPr>
                <a:xfrm rot="316119">
                  <a:off x="139515" y="1665540"/>
                  <a:ext cx="1308143" cy="254751"/>
                </a:xfrm>
                <a:custGeom>
                  <a:avLst/>
                  <a:gdLst>
                    <a:gd name="connsiteX0" fmla="*/ 0 w 1696278"/>
                    <a:gd name="connsiteY0" fmla="*/ 385968 h 385968"/>
                    <a:gd name="connsiteX1" fmla="*/ 424070 w 1696278"/>
                    <a:gd name="connsiteY1" fmla="*/ 41412 h 385968"/>
                    <a:gd name="connsiteX2" fmla="*/ 927652 w 1696278"/>
                    <a:gd name="connsiteY2" fmla="*/ 28160 h 385968"/>
                    <a:gd name="connsiteX3" fmla="*/ 1696278 w 1696278"/>
                    <a:gd name="connsiteY3" fmla="*/ 240194 h 385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96278" h="385968">
                      <a:moveTo>
                        <a:pt x="0" y="385968"/>
                      </a:moveTo>
                      <a:cubicBezTo>
                        <a:pt x="134730" y="243507"/>
                        <a:pt x="269461" y="101047"/>
                        <a:pt x="424070" y="41412"/>
                      </a:cubicBezTo>
                      <a:cubicBezTo>
                        <a:pt x="578679" y="-18223"/>
                        <a:pt x="715617" y="-4970"/>
                        <a:pt x="927652" y="28160"/>
                      </a:cubicBezTo>
                      <a:cubicBezTo>
                        <a:pt x="1139687" y="61290"/>
                        <a:pt x="1417982" y="150742"/>
                        <a:pt x="1696278" y="240194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06" name="任意多边形: 形状 205"/>
                <p:cNvSpPr/>
                <p:nvPr/>
              </p:nvSpPr>
              <p:spPr>
                <a:xfrm rot="316119">
                  <a:off x="223496" y="1872655"/>
                  <a:ext cx="85104" cy="221754"/>
                </a:xfrm>
                <a:custGeom>
                  <a:avLst/>
                  <a:gdLst>
                    <a:gd name="connsiteX0" fmla="*/ 67046 w 106803"/>
                    <a:gd name="connsiteY0" fmla="*/ 0 h 278296"/>
                    <a:gd name="connsiteX1" fmla="*/ 785 w 106803"/>
                    <a:gd name="connsiteY1" fmla="*/ 198783 h 278296"/>
                    <a:gd name="connsiteX2" fmla="*/ 106803 w 106803"/>
                    <a:gd name="connsiteY2" fmla="*/ 278296 h 278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6803" h="278296">
                      <a:moveTo>
                        <a:pt x="67046" y="0"/>
                      </a:moveTo>
                      <a:cubicBezTo>
                        <a:pt x="30602" y="76200"/>
                        <a:pt x="-5841" y="152400"/>
                        <a:pt x="785" y="198783"/>
                      </a:cubicBezTo>
                      <a:cubicBezTo>
                        <a:pt x="7411" y="245166"/>
                        <a:pt x="57107" y="261731"/>
                        <a:pt x="106803" y="278296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7" name="任意多边形: 形状 206"/>
                <p:cNvSpPr/>
                <p:nvPr/>
              </p:nvSpPr>
              <p:spPr>
                <a:xfrm>
                  <a:off x="1503651" y="1828964"/>
                  <a:ext cx="325864" cy="257946"/>
                </a:xfrm>
                <a:custGeom>
                  <a:avLst/>
                  <a:gdLst>
                    <a:gd name="connsiteX0" fmla="*/ 30915 w 525667"/>
                    <a:gd name="connsiteY0" fmla="*/ 342076 h 529485"/>
                    <a:gd name="connsiteX1" fmla="*/ 30915 w 525667"/>
                    <a:gd name="connsiteY1" fmla="*/ 37276 h 529485"/>
                    <a:gd name="connsiteX2" fmla="*/ 322463 w 525667"/>
                    <a:gd name="connsiteY2" fmla="*/ 37276 h 529485"/>
                    <a:gd name="connsiteX3" fmla="*/ 521246 w 525667"/>
                    <a:gd name="connsiteY3" fmla="*/ 328824 h 529485"/>
                    <a:gd name="connsiteX4" fmla="*/ 441733 w 525667"/>
                    <a:gd name="connsiteY4" fmla="*/ 527606 h 529485"/>
                    <a:gd name="connsiteX5" fmla="*/ 229698 w 525667"/>
                    <a:gd name="connsiteY5" fmla="*/ 421589 h 529485"/>
                    <a:gd name="connsiteX6" fmla="*/ 30915 w 525667"/>
                    <a:gd name="connsiteY6" fmla="*/ 342076 h 529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667" h="529485">
                      <a:moveTo>
                        <a:pt x="30915" y="342076"/>
                      </a:moveTo>
                      <a:cubicBezTo>
                        <a:pt x="-2216" y="278024"/>
                        <a:pt x="-17676" y="88076"/>
                        <a:pt x="30915" y="37276"/>
                      </a:cubicBezTo>
                      <a:cubicBezTo>
                        <a:pt x="79506" y="-13524"/>
                        <a:pt x="240741" y="-11315"/>
                        <a:pt x="322463" y="37276"/>
                      </a:cubicBezTo>
                      <a:cubicBezTo>
                        <a:pt x="404185" y="85867"/>
                        <a:pt x="501368" y="247102"/>
                        <a:pt x="521246" y="328824"/>
                      </a:cubicBezTo>
                      <a:cubicBezTo>
                        <a:pt x="541124" y="410546"/>
                        <a:pt x="490324" y="512145"/>
                        <a:pt x="441733" y="527606"/>
                      </a:cubicBezTo>
                      <a:cubicBezTo>
                        <a:pt x="393142" y="543067"/>
                        <a:pt x="302585" y="459137"/>
                        <a:pt x="229698" y="421589"/>
                      </a:cubicBezTo>
                      <a:cubicBezTo>
                        <a:pt x="156811" y="384041"/>
                        <a:pt x="64046" y="406128"/>
                        <a:pt x="30915" y="342076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8" name="椭圆 207"/>
                <p:cNvSpPr/>
                <p:nvPr/>
              </p:nvSpPr>
              <p:spPr>
                <a:xfrm flipV="1">
                  <a:off x="1538752" y="1807605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9" name="椭圆 208"/>
                <p:cNvSpPr/>
                <p:nvPr/>
              </p:nvSpPr>
              <p:spPr>
                <a:xfrm flipV="1">
                  <a:off x="1597264" y="1789390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0" name="椭圆 209"/>
                <p:cNvSpPr/>
                <p:nvPr/>
              </p:nvSpPr>
              <p:spPr>
                <a:xfrm flipV="1">
                  <a:off x="1781626" y="2050478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1" name="椭圆 210"/>
                <p:cNvSpPr/>
                <p:nvPr/>
              </p:nvSpPr>
              <p:spPr>
                <a:xfrm flipV="1">
                  <a:off x="1649972" y="1800070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2" name="椭圆 211"/>
                <p:cNvSpPr/>
                <p:nvPr/>
              </p:nvSpPr>
              <p:spPr>
                <a:xfrm rot="302439" flipV="1">
                  <a:off x="1718549" y="1818524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3" name="椭圆 212"/>
                <p:cNvSpPr/>
                <p:nvPr/>
              </p:nvSpPr>
              <p:spPr>
                <a:xfrm flipV="1">
                  <a:off x="1755271" y="1865394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4" name="椭圆 213"/>
                <p:cNvSpPr/>
                <p:nvPr/>
              </p:nvSpPr>
              <p:spPr>
                <a:xfrm flipV="1">
                  <a:off x="1792238" y="1898402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5" name="椭圆 214"/>
                <p:cNvSpPr/>
                <p:nvPr/>
              </p:nvSpPr>
              <p:spPr>
                <a:xfrm flipV="1">
                  <a:off x="1829514" y="1962680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6" name="椭圆 215"/>
                <p:cNvSpPr/>
                <p:nvPr/>
              </p:nvSpPr>
              <p:spPr>
                <a:xfrm flipV="1">
                  <a:off x="1844946" y="2032263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7" name="椭圆 216"/>
                <p:cNvSpPr/>
                <p:nvPr/>
              </p:nvSpPr>
              <p:spPr>
                <a:xfrm flipV="1">
                  <a:off x="1491287" y="1821636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8" name="椭圆 217"/>
                <p:cNvSpPr/>
                <p:nvPr/>
              </p:nvSpPr>
              <p:spPr>
                <a:xfrm flipV="1">
                  <a:off x="1454128" y="1860272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9" name="任意多边形: 形状 218"/>
                <p:cNvSpPr/>
                <p:nvPr/>
              </p:nvSpPr>
              <p:spPr>
                <a:xfrm rot="482638">
                  <a:off x="1552696" y="1913034"/>
                  <a:ext cx="222276" cy="208596"/>
                </a:xfrm>
                <a:custGeom>
                  <a:avLst/>
                  <a:gdLst>
                    <a:gd name="connsiteX0" fmla="*/ 40699 w 439092"/>
                    <a:gd name="connsiteY0" fmla="*/ 106057 h 516965"/>
                    <a:gd name="connsiteX1" fmla="*/ 80455 w 439092"/>
                    <a:gd name="connsiteY1" fmla="*/ 40 h 516965"/>
                    <a:gd name="connsiteX2" fmla="*/ 252734 w 439092"/>
                    <a:gd name="connsiteY2" fmla="*/ 92805 h 516965"/>
                    <a:gd name="connsiteX3" fmla="*/ 398508 w 439092"/>
                    <a:gd name="connsiteY3" fmla="*/ 39796 h 516965"/>
                    <a:gd name="connsiteX4" fmla="*/ 438264 w 439092"/>
                    <a:gd name="connsiteY4" fmla="*/ 225327 h 516965"/>
                    <a:gd name="connsiteX5" fmla="*/ 372003 w 439092"/>
                    <a:gd name="connsiteY5" fmla="*/ 331344 h 516965"/>
                    <a:gd name="connsiteX6" fmla="*/ 358751 w 439092"/>
                    <a:gd name="connsiteY6" fmla="*/ 477118 h 516965"/>
                    <a:gd name="connsiteX7" fmla="*/ 173221 w 439092"/>
                    <a:gd name="connsiteY7" fmla="*/ 503622 h 516965"/>
                    <a:gd name="connsiteX8" fmla="*/ 252734 w 439092"/>
                    <a:gd name="connsiteY8" fmla="*/ 291587 h 516965"/>
                    <a:gd name="connsiteX9" fmla="*/ 14195 w 439092"/>
                    <a:gd name="connsiteY9" fmla="*/ 278335 h 516965"/>
                    <a:gd name="connsiteX10" fmla="*/ 40699 w 439092"/>
                    <a:gd name="connsiteY10" fmla="*/ 106057 h 516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9092" h="516965">
                      <a:moveTo>
                        <a:pt x="40699" y="106057"/>
                      </a:moveTo>
                      <a:cubicBezTo>
                        <a:pt x="51742" y="59675"/>
                        <a:pt x="45116" y="2249"/>
                        <a:pt x="80455" y="40"/>
                      </a:cubicBezTo>
                      <a:cubicBezTo>
                        <a:pt x="115794" y="-2169"/>
                        <a:pt x="199725" y="86179"/>
                        <a:pt x="252734" y="92805"/>
                      </a:cubicBezTo>
                      <a:cubicBezTo>
                        <a:pt x="305743" y="99431"/>
                        <a:pt x="367586" y="17709"/>
                        <a:pt x="398508" y="39796"/>
                      </a:cubicBezTo>
                      <a:cubicBezTo>
                        <a:pt x="429430" y="61883"/>
                        <a:pt x="442682" y="176736"/>
                        <a:pt x="438264" y="225327"/>
                      </a:cubicBezTo>
                      <a:cubicBezTo>
                        <a:pt x="433846" y="273918"/>
                        <a:pt x="385255" y="289379"/>
                        <a:pt x="372003" y="331344"/>
                      </a:cubicBezTo>
                      <a:cubicBezTo>
                        <a:pt x="358751" y="373309"/>
                        <a:pt x="391881" y="448405"/>
                        <a:pt x="358751" y="477118"/>
                      </a:cubicBezTo>
                      <a:cubicBezTo>
                        <a:pt x="325621" y="505831"/>
                        <a:pt x="190890" y="534544"/>
                        <a:pt x="173221" y="503622"/>
                      </a:cubicBezTo>
                      <a:cubicBezTo>
                        <a:pt x="155552" y="472700"/>
                        <a:pt x="279238" y="329135"/>
                        <a:pt x="252734" y="291587"/>
                      </a:cubicBezTo>
                      <a:cubicBezTo>
                        <a:pt x="226230" y="254039"/>
                        <a:pt x="53951" y="307048"/>
                        <a:pt x="14195" y="278335"/>
                      </a:cubicBezTo>
                      <a:cubicBezTo>
                        <a:pt x="-25561" y="249622"/>
                        <a:pt x="29656" y="152439"/>
                        <a:pt x="40699" y="106057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0" name="椭圆 219"/>
                <p:cNvSpPr/>
                <p:nvPr/>
              </p:nvSpPr>
              <p:spPr>
                <a:xfrm flipV="1">
                  <a:off x="1612724" y="1943072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1" name="椭圆 220"/>
                <p:cNvSpPr/>
                <p:nvPr/>
              </p:nvSpPr>
              <p:spPr>
                <a:xfrm flipV="1">
                  <a:off x="1734160" y="2064509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2" name="椭圆 221"/>
                <p:cNvSpPr/>
                <p:nvPr/>
              </p:nvSpPr>
              <p:spPr>
                <a:xfrm flipV="1">
                  <a:off x="1443714" y="1924253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3" name="椭圆 222"/>
                <p:cNvSpPr/>
                <p:nvPr/>
              </p:nvSpPr>
              <p:spPr>
                <a:xfrm flipV="1">
                  <a:off x="1480481" y="1989649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4" name="椭圆 223"/>
                <p:cNvSpPr/>
                <p:nvPr/>
              </p:nvSpPr>
              <p:spPr>
                <a:xfrm flipV="1">
                  <a:off x="1517448" y="2018543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5" name="椭圆 224"/>
                <p:cNvSpPr/>
                <p:nvPr/>
              </p:nvSpPr>
              <p:spPr>
                <a:xfrm flipV="1">
                  <a:off x="1586369" y="2053647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6" name="椭圆 225"/>
                <p:cNvSpPr/>
                <p:nvPr/>
              </p:nvSpPr>
              <p:spPr>
                <a:xfrm flipV="1">
                  <a:off x="1643514" y="2058859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 rot="20449623">
                <a:off x="5007941" y="2999125"/>
                <a:ext cx="821930" cy="954275"/>
                <a:chOff x="5467995" y="4149028"/>
                <a:chExt cx="1340018" cy="1705997"/>
              </a:xfrm>
              <a:grpFill/>
            </p:grpSpPr>
            <p:grpSp>
              <p:nvGrpSpPr>
                <p:cNvPr id="144" name="组合 143"/>
                <p:cNvGrpSpPr/>
                <p:nvPr/>
              </p:nvGrpSpPr>
              <p:grpSpPr>
                <a:xfrm>
                  <a:off x="5467995" y="4149028"/>
                  <a:ext cx="1145273" cy="1705997"/>
                  <a:chOff x="5467995" y="4149028"/>
                  <a:chExt cx="1145273" cy="1705997"/>
                </a:xfrm>
                <a:grpFill/>
              </p:grpSpPr>
              <p:grpSp>
                <p:nvGrpSpPr>
                  <p:cNvPr id="146" name="组合 145"/>
                  <p:cNvGrpSpPr/>
                  <p:nvPr/>
                </p:nvGrpSpPr>
                <p:grpSpPr>
                  <a:xfrm>
                    <a:off x="5467995" y="4149028"/>
                    <a:ext cx="1145273" cy="1088371"/>
                    <a:chOff x="3643464" y="1803021"/>
                    <a:chExt cx="3822182" cy="4115860"/>
                  </a:xfrm>
                  <a:grpFill/>
                </p:grpSpPr>
                <p:grpSp>
                  <p:nvGrpSpPr>
                    <p:cNvPr id="152" name="组合 151"/>
                    <p:cNvGrpSpPr/>
                    <p:nvPr/>
                  </p:nvGrpSpPr>
                  <p:grpSpPr>
                    <a:xfrm>
                      <a:off x="3643464" y="1803021"/>
                      <a:ext cx="3822182" cy="4115860"/>
                      <a:chOff x="4868295" y="3795678"/>
                      <a:chExt cx="1598767" cy="1576886"/>
                    </a:xfrm>
                    <a:grpFill/>
                  </p:grpSpPr>
                  <p:sp>
                    <p:nvSpPr>
                      <p:cNvPr id="174" name="任意多边形: 形状 173"/>
                      <p:cNvSpPr/>
                      <p:nvPr/>
                    </p:nvSpPr>
                    <p:spPr>
                      <a:xfrm>
                        <a:off x="5309617" y="3795678"/>
                        <a:ext cx="697491" cy="816079"/>
                      </a:xfrm>
                      <a:custGeom>
                        <a:avLst/>
                        <a:gdLst>
                          <a:gd name="connsiteX0" fmla="*/ 336274 w 790721"/>
                          <a:gd name="connsiteY0" fmla="*/ 937145 h 937145"/>
                          <a:gd name="connsiteX1" fmla="*/ 230256 w 790721"/>
                          <a:gd name="connsiteY1" fmla="*/ 658849 h 937145"/>
                          <a:gd name="connsiteX2" fmla="*/ 4970 w 790721"/>
                          <a:gd name="connsiteY2" fmla="*/ 433562 h 937145"/>
                          <a:gd name="connsiteX3" fmla="*/ 97735 w 790721"/>
                          <a:gd name="connsiteY3" fmla="*/ 168518 h 937145"/>
                          <a:gd name="connsiteX4" fmla="*/ 362778 w 790721"/>
                          <a:gd name="connsiteY4" fmla="*/ 49249 h 937145"/>
                          <a:gd name="connsiteX5" fmla="*/ 468796 w 790721"/>
                          <a:gd name="connsiteY5" fmla="*/ 115510 h 937145"/>
                          <a:gd name="connsiteX6" fmla="*/ 733839 w 790721"/>
                          <a:gd name="connsiteY6" fmla="*/ 49249 h 937145"/>
                          <a:gd name="connsiteX7" fmla="*/ 786848 w 790721"/>
                          <a:gd name="connsiteY7" fmla="*/ 9492 h 937145"/>
                          <a:gd name="connsiteX8" fmla="*/ 667578 w 790721"/>
                          <a:gd name="connsiteY8" fmla="*/ 234779 h 937145"/>
                          <a:gd name="connsiteX9" fmla="*/ 720587 w 790721"/>
                          <a:gd name="connsiteY9" fmla="*/ 367301 h 937145"/>
                          <a:gd name="connsiteX10" fmla="*/ 694083 w 790721"/>
                          <a:gd name="connsiteY10" fmla="*/ 605840 h 937145"/>
                          <a:gd name="connsiteX11" fmla="*/ 389283 w 790721"/>
                          <a:gd name="connsiteY11" fmla="*/ 910640 h 9371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790721" h="937145">
                            <a:moveTo>
                              <a:pt x="336274" y="937145"/>
                            </a:moveTo>
                            <a:cubicBezTo>
                              <a:pt x="310873" y="839962"/>
                              <a:pt x="285473" y="742779"/>
                              <a:pt x="230256" y="658849"/>
                            </a:cubicBezTo>
                            <a:cubicBezTo>
                              <a:pt x="175039" y="574919"/>
                              <a:pt x="27057" y="515284"/>
                              <a:pt x="4970" y="433562"/>
                            </a:cubicBezTo>
                            <a:cubicBezTo>
                              <a:pt x="-17117" y="351840"/>
                              <a:pt x="38100" y="232570"/>
                              <a:pt x="97735" y="168518"/>
                            </a:cubicBezTo>
                            <a:cubicBezTo>
                              <a:pt x="157370" y="104466"/>
                              <a:pt x="300934" y="58084"/>
                              <a:pt x="362778" y="49249"/>
                            </a:cubicBezTo>
                            <a:cubicBezTo>
                              <a:pt x="424622" y="40414"/>
                              <a:pt x="406953" y="115510"/>
                              <a:pt x="468796" y="115510"/>
                            </a:cubicBezTo>
                            <a:cubicBezTo>
                              <a:pt x="530639" y="115510"/>
                              <a:pt x="733839" y="49249"/>
                              <a:pt x="733839" y="49249"/>
                            </a:cubicBezTo>
                            <a:cubicBezTo>
                              <a:pt x="786848" y="31579"/>
                              <a:pt x="797891" y="-21430"/>
                              <a:pt x="786848" y="9492"/>
                            </a:cubicBezTo>
                            <a:cubicBezTo>
                              <a:pt x="775805" y="40414"/>
                              <a:pt x="678622" y="175144"/>
                              <a:pt x="667578" y="234779"/>
                            </a:cubicBezTo>
                            <a:cubicBezTo>
                              <a:pt x="656535" y="294414"/>
                              <a:pt x="716170" y="305457"/>
                              <a:pt x="720587" y="367301"/>
                            </a:cubicBezTo>
                            <a:cubicBezTo>
                              <a:pt x="725005" y="429144"/>
                              <a:pt x="749300" y="515284"/>
                              <a:pt x="694083" y="605840"/>
                            </a:cubicBezTo>
                            <a:cubicBezTo>
                              <a:pt x="638866" y="696396"/>
                              <a:pt x="514074" y="803518"/>
                              <a:pt x="389283" y="910640"/>
                            </a:cubicBez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75" name="任意多边形: 形状 174"/>
                      <p:cNvSpPr/>
                      <p:nvPr/>
                    </p:nvSpPr>
                    <p:spPr>
                      <a:xfrm>
                        <a:off x="5592418" y="4359965"/>
                        <a:ext cx="874644" cy="503583"/>
                      </a:xfrm>
                      <a:custGeom>
                        <a:avLst/>
                        <a:gdLst>
                          <a:gd name="connsiteX0" fmla="*/ 0 w 954416"/>
                          <a:gd name="connsiteY0" fmla="*/ 281039 h 493074"/>
                          <a:gd name="connsiteX1" fmla="*/ 238540 w 954416"/>
                          <a:gd name="connsiteY1" fmla="*/ 135265 h 493074"/>
                          <a:gd name="connsiteX2" fmla="*/ 450574 w 954416"/>
                          <a:gd name="connsiteY2" fmla="*/ 2743 h 493074"/>
                          <a:gd name="connsiteX3" fmla="*/ 755374 w 954416"/>
                          <a:gd name="connsiteY3" fmla="*/ 55752 h 493074"/>
                          <a:gd name="connsiteX4" fmla="*/ 954157 w 954416"/>
                          <a:gd name="connsiteY4" fmla="*/ 175022 h 493074"/>
                          <a:gd name="connsiteX5" fmla="*/ 715618 w 954416"/>
                          <a:gd name="connsiteY5" fmla="*/ 426813 h 493074"/>
                          <a:gd name="connsiteX6" fmla="*/ 437322 w 954416"/>
                          <a:gd name="connsiteY6" fmla="*/ 493074 h 4930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954416" h="493074">
                            <a:moveTo>
                              <a:pt x="0" y="281039"/>
                            </a:moveTo>
                            <a:lnTo>
                              <a:pt x="238540" y="135265"/>
                            </a:lnTo>
                            <a:cubicBezTo>
                              <a:pt x="313636" y="88882"/>
                              <a:pt x="364435" y="15995"/>
                              <a:pt x="450574" y="2743"/>
                            </a:cubicBezTo>
                            <a:cubicBezTo>
                              <a:pt x="536713" y="-10509"/>
                              <a:pt x="671444" y="27039"/>
                              <a:pt x="755374" y="55752"/>
                            </a:cubicBezTo>
                            <a:cubicBezTo>
                              <a:pt x="839305" y="84465"/>
                              <a:pt x="960783" y="113178"/>
                              <a:pt x="954157" y="175022"/>
                            </a:cubicBezTo>
                            <a:cubicBezTo>
                              <a:pt x="947531" y="236865"/>
                              <a:pt x="801757" y="373804"/>
                              <a:pt x="715618" y="426813"/>
                            </a:cubicBezTo>
                            <a:cubicBezTo>
                              <a:pt x="629479" y="479822"/>
                              <a:pt x="533400" y="486448"/>
                              <a:pt x="437322" y="493074"/>
                            </a:cubicBez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76" name="任意多边形: 形状 175"/>
                      <p:cNvSpPr/>
                      <p:nvPr/>
                    </p:nvSpPr>
                    <p:spPr>
                      <a:xfrm rot="20791823">
                        <a:off x="5535710" y="4654957"/>
                        <a:ext cx="604792" cy="717607"/>
                      </a:xfrm>
                      <a:custGeom>
                        <a:avLst/>
                        <a:gdLst>
                          <a:gd name="connsiteX0" fmla="*/ 252399 w 769234"/>
                          <a:gd name="connsiteY0" fmla="*/ 0 h 717607"/>
                          <a:gd name="connsiteX1" fmla="*/ 477686 w 769234"/>
                          <a:gd name="connsiteY1" fmla="*/ 53009 h 717607"/>
                          <a:gd name="connsiteX2" fmla="*/ 623460 w 769234"/>
                          <a:gd name="connsiteY2" fmla="*/ 225287 h 717607"/>
                          <a:gd name="connsiteX3" fmla="*/ 769234 w 769234"/>
                          <a:gd name="connsiteY3" fmla="*/ 410817 h 717607"/>
                          <a:gd name="connsiteX4" fmla="*/ 623460 w 769234"/>
                          <a:gd name="connsiteY4" fmla="*/ 675861 h 717607"/>
                          <a:gd name="connsiteX5" fmla="*/ 305408 w 769234"/>
                          <a:gd name="connsiteY5" fmla="*/ 715617 h 717607"/>
                          <a:gd name="connsiteX6" fmla="*/ 93373 w 769234"/>
                          <a:gd name="connsiteY6" fmla="*/ 662609 h 717607"/>
                          <a:gd name="connsiteX7" fmla="*/ 608 w 769234"/>
                          <a:gd name="connsiteY7" fmla="*/ 384313 h 717607"/>
                          <a:gd name="connsiteX8" fmla="*/ 133130 w 769234"/>
                          <a:gd name="connsiteY8" fmla="*/ 39757 h 717607"/>
                          <a:gd name="connsiteX9" fmla="*/ 133130 w 769234"/>
                          <a:gd name="connsiteY9" fmla="*/ 39757 h 7176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769234" h="717607">
                            <a:moveTo>
                              <a:pt x="252399" y="0"/>
                            </a:moveTo>
                            <a:cubicBezTo>
                              <a:pt x="334121" y="7730"/>
                              <a:pt x="415843" y="15461"/>
                              <a:pt x="477686" y="53009"/>
                            </a:cubicBezTo>
                            <a:cubicBezTo>
                              <a:pt x="539529" y="90557"/>
                              <a:pt x="574869" y="165652"/>
                              <a:pt x="623460" y="225287"/>
                            </a:cubicBezTo>
                            <a:cubicBezTo>
                              <a:pt x="672051" y="284922"/>
                              <a:pt x="769234" y="335721"/>
                              <a:pt x="769234" y="410817"/>
                            </a:cubicBezTo>
                            <a:cubicBezTo>
                              <a:pt x="769234" y="485913"/>
                              <a:pt x="700764" y="625061"/>
                              <a:pt x="623460" y="675861"/>
                            </a:cubicBezTo>
                            <a:cubicBezTo>
                              <a:pt x="546156" y="726661"/>
                              <a:pt x="393756" y="717826"/>
                              <a:pt x="305408" y="715617"/>
                            </a:cubicBezTo>
                            <a:cubicBezTo>
                              <a:pt x="217060" y="713408"/>
                              <a:pt x="144173" y="717826"/>
                              <a:pt x="93373" y="662609"/>
                            </a:cubicBezTo>
                            <a:cubicBezTo>
                              <a:pt x="42573" y="607392"/>
                              <a:pt x="-6018" y="488122"/>
                              <a:pt x="608" y="384313"/>
                            </a:cubicBezTo>
                            <a:cubicBezTo>
                              <a:pt x="7234" y="280504"/>
                              <a:pt x="133130" y="39757"/>
                              <a:pt x="133130" y="39757"/>
                            </a:cubicBezTo>
                            <a:lnTo>
                              <a:pt x="133130" y="39757"/>
                            </a:ln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 dirty="0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77" name="任意多边形: 形状 176"/>
                      <p:cNvSpPr/>
                      <p:nvPr/>
                    </p:nvSpPr>
                    <p:spPr>
                      <a:xfrm>
                        <a:off x="4868295" y="4271789"/>
                        <a:ext cx="709584" cy="552477"/>
                      </a:xfrm>
                      <a:custGeom>
                        <a:avLst/>
                        <a:gdLst>
                          <a:gd name="connsiteX0" fmla="*/ 697618 w 709584"/>
                          <a:gd name="connsiteY0" fmla="*/ 366472 h 552477"/>
                          <a:gd name="connsiteX1" fmla="*/ 565096 w 709584"/>
                          <a:gd name="connsiteY1" fmla="*/ 154437 h 552477"/>
                          <a:gd name="connsiteX2" fmla="*/ 339809 w 709584"/>
                          <a:gd name="connsiteY2" fmla="*/ 35168 h 552477"/>
                          <a:gd name="connsiteX3" fmla="*/ 167531 w 709584"/>
                          <a:gd name="connsiteY3" fmla="*/ 8663 h 552477"/>
                          <a:gd name="connsiteX4" fmla="*/ 114522 w 709584"/>
                          <a:gd name="connsiteY4" fmla="*/ 167689 h 552477"/>
                          <a:gd name="connsiteX5" fmla="*/ 8505 w 709584"/>
                          <a:gd name="connsiteY5" fmla="*/ 260454 h 552477"/>
                          <a:gd name="connsiteX6" fmla="*/ 35009 w 709584"/>
                          <a:gd name="connsiteY6" fmla="*/ 445985 h 552477"/>
                          <a:gd name="connsiteX7" fmla="*/ 260296 w 709584"/>
                          <a:gd name="connsiteY7" fmla="*/ 552002 h 552477"/>
                          <a:gd name="connsiteX8" fmla="*/ 697618 w 709584"/>
                          <a:gd name="connsiteY8" fmla="*/ 366472 h 5524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09584" h="552477">
                            <a:moveTo>
                              <a:pt x="697618" y="366472"/>
                            </a:moveTo>
                            <a:cubicBezTo>
                              <a:pt x="748418" y="300211"/>
                              <a:pt x="624731" y="209654"/>
                              <a:pt x="565096" y="154437"/>
                            </a:cubicBezTo>
                            <a:cubicBezTo>
                              <a:pt x="505461" y="99220"/>
                              <a:pt x="406070" y="59464"/>
                              <a:pt x="339809" y="35168"/>
                            </a:cubicBezTo>
                            <a:cubicBezTo>
                              <a:pt x="273548" y="10872"/>
                              <a:pt x="205079" y="-13424"/>
                              <a:pt x="167531" y="8663"/>
                            </a:cubicBezTo>
                            <a:cubicBezTo>
                              <a:pt x="129983" y="30750"/>
                              <a:pt x="141026" y="125724"/>
                              <a:pt x="114522" y="167689"/>
                            </a:cubicBezTo>
                            <a:cubicBezTo>
                              <a:pt x="88018" y="209654"/>
                              <a:pt x="21757" y="214071"/>
                              <a:pt x="8505" y="260454"/>
                            </a:cubicBezTo>
                            <a:cubicBezTo>
                              <a:pt x="-4747" y="306837"/>
                              <a:pt x="-6956" y="397394"/>
                              <a:pt x="35009" y="445985"/>
                            </a:cubicBezTo>
                            <a:cubicBezTo>
                              <a:pt x="76974" y="494576"/>
                              <a:pt x="149861" y="558628"/>
                              <a:pt x="260296" y="552002"/>
                            </a:cubicBezTo>
                            <a:cubicBezTo>
                              <a:pt x="370731" y="545376"/>
                              <a:pt x="646818" y="432733"/>
                              <a:pt x="697618" y="366472"/>
                            </a:cubicBezTo>
                            <a:close/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78" name="任意多边形: 形状 177"/>
                      <p:cNvSpPr/>
                      <p:nvPr/>
                    </p:nvSpPr>
                    <p:spPr>
                      <a:xfrm>
                        <a:off x="4908149" y="4691270"/>
                        <a:ext cx="631260" cy="619974"/>
                      </a:xfrm>
                      <a:custGeom>
                        <a:avLst/>
                        <a:gdLst>
                          <a:gd name="connsiteX0" fmla="*/ 618008 w 631260"/>
                          <a:gd name="connsiteY0" fmla="*/ 0 h 619974"/>
                          <a:gd name="connsiteX1" fmla="*/ 167434 w 631260"/>
                          <a:gd name="connsiteY1" fmla="*/ 225287 h 619974"/>
                          <a:gd name="connsiteX2" fmla="*/ 21660 w 631260"/>
                          <a:gd name="connsiteY2" fmla="*/ 318052 h 619974"/>
                          <a:gd name="connsiteX3" fmla="*/ 21660 w 631260"/>
                          <a:gd name="connsiteY3" fmla="*/ 516834 h 619974"/>
                          <a:gd name="connsiteX4" fmla="*/ 220442 w 631260"/>
                          <a:gd name="connsiteY4" fmla="*/ 556591 h 619974"/>
                          <a:gd name="connsiteX5" fmla="*/ 326460 w 631260"/>
                          <a:gd name="connsiteY5" fmla="*/ 477078 h 619974"/>
                          <a:gd name="connsiteX6" fmla="*/ 339712 w 631260"/>
                          <a:gd name="connsiteY6" fmla="*/ 609600 h 619974"/>
                          <a:gd name="connsiteX7" fmla="*/ 564999 w 631260"/>
                          <a:gd name="connsiteY7" fmla="*/ 596347 h 619974"/>
                          <a:gd name="connsiteX8" fmla="*/ 631260 w 631260"/>
                          <a:gd name="connsiteY8" fmla="*/ 477078 h 6199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631260" h="619974">
                            <a:moveTo>
                              <a:pt x="618008" y="0"/>
                            </a:moveTo>
                            <a:lnTo>
                              <a:pt x="167434" y="225287"/>
                            </a:lnTo>
                            <a:cubicBezTo>
                              <a:pt x="68043" y="278296"/>
                              <a:pt x="45956" y="269461"/>
                              <a:pt x="21660" y="318052"/>
                            </a:cubicBezTo>
                            <a:cubicBezTo>
                              <a:pt x="-2636" y="366643"/>
                              <a:pt x="-11470" y="477078"/>
                              <a:pt x="21660" y="516834"/>
                            </a:cubicBezTo>
                            <a:cubicBezTo>
                              <a:pt x="54790" y="556590"/>
                              <a:pt x="169642" y="563217"/>
                              <a:pt x="220442" y="556591"/>
                            </a:cubicBezTo>
                            <a:cubicBezTo>
                              <a:pt x="271242" y="549965"/>
                              <a:pt x="306582" y="468243"/>
                              <a:pt x="326460" y="477078"/>
                            </a:cubicBezTo>
                            <a:cubicBezTo>
                              <a:pt x="346338" y="485913"/>
                              <a:pt x="299956" y="589722"/>
                              <a:pt x="339712" y="609600"/>
                            </a:cubicBezTo>
                            <a:cubicBezTo>
                              <a:pt x="379468" y="629478"/>
                              <a:pt x="516408" y="618434"/>
                              <a:pt x="564999" y="596347"/>
                            </a:cubicBezTo>
                            <a:cubicBezTo>
                              <a:pt x="613590" y="574260"/>
                              <a:pt x="622425" y="525669"/>
                              <a:pt x="631260" y="477078"/>
                            </a:cubicBez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79" name="任意多边形: 形状 178"/>
                      <p:cNvSpPr/>
                      <p:nvPr/>
                    </p:nvSpPr>
                    <p:spPr>
                      <a:xfrm>
                        <a:off x="5618922" y="4200939"/>
                        <a:ext cx="106802" cy="437322"/>
                      </a:xfrm>
                      <a:custGeom>
                        <a:avLst/>
                        <a:gdLst>
                          <a:gd name="connsiteX0" fmla="*/ 39756 w 106802"/>
                          <a:gd name="connsiteY0" fmla="*/ 0 h 437322"/>
                          <a:gd name="connsiteX1" fmla="*/ 106017 w 106802"/>
                          <a:gd name="connsiteY1" fmla="*/ 106018 h 437322"/>
                          <a:gd name="connsiteX2" fmla="*/ 0 w 106802"/>
                          <a:gd name="connsiteY2" fmla="*/ 437322 h 43732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06802" h="437322">
                            <a:moveTo>
                              <a:pt x="39756" y="0"/>
                            </a:moveTo>
                            <a:cubicBezTo>
                              <a:pt x="76199" y="16565"/>
                              <a:pt x="112643" y="33131"/>
                              <a:pt x="106017" y="106018"/>
                            </a:cubicBezTo>
                            <a:cubicBezTo>
                              <a:pt x="99391" y="178905"/>
                              <a:pt x="49695" y="308113"/>
                              <a:pt x="0" y="437322"/>
                            </a:cubicBez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80" name="任意多边形: 形状 179"/>
                      <p:cNvSpPr/>
                      <p:nvPr/>
                    </p:nvSpPr>
                    <p:spPr>
                      <a:xfrm>
                        <a:off x="5632174" y="4280452"/>
                        <a:ext cx="145774" cy="304800"/>
                      </a:xfrm>
                      <a:custGeom>
                        <a:avLst/>
                        <a:gdLst>
                          <a:gd name="connsiteX0" fmla="*/ 145774 w 145774"/>
                          <a:gd name="connsiteY0" fmla="*/ 0 h 304800"/>
                          <a:gd name="connsiteX1" fmla="*/ 119269 w 145774"/>
                          <a:gd name="connsiteY1" fmla="*/ 172278 h 304800"/>
                          <a:gd name="connsiteX2" fmla="*/ 0 w 145774"/>
                          <a:gd name="connsiteY2" fmla="*/ 304800 h 3048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45774" h="304800">
                            <a:moveTo>
                              <a:pt x="145774" y="0"/>
                            </a:moveTo>
                            <a:cubicBezTo>
                              <a:pt x="144669" y="60739"/>
                              <a:pt x="143565" y="121478"/>
                              <a:pt x="119269" y="172278"/>
                            </a:cubicBezTo>
                            <a:cubicBezTo>
                              <a:pt x="94973" y="223078"/>
                              <a:pt x="47486" y="263939"/>
                              <a:pt x="0" y="304800"/>
                            </a:cubicBez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81" name="任意多边形: 形状 180"/>
                      <p:cNvSpPr/>
                      <p:nvPr/>
                    </p:nvSpPr>
                    <p:spPr>
                      <a:xfrm>
                        <a:off x="5671930" y="4530019"/>
                        <a:ext cx="304800" cy="121494"/>
                      </a:xfrm>
                      <a:custGeom>
                        <a:avLst/>
                        <a:gdLst>
                          <a:gd name="connsiteX0" fmla="*/ 0 w 304800"/>
                          <a:gd name="connsiteY0" fmla="*/ 121494 h 121494"/>
                          <a:gd name="connsiteX1" fmla="*/ 225287 w 304800"/>
                          <a:gd name="connsiteY1" fmla="*/ 2224 h 121494"/>
                          <a:gd name="connsiteX2" fmla="*/ 304800 w 304800"/>
                          <a:gd name="connsiteY2" fmla="*/ 55233 h 12149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304800" h="121494">
                            <a:moveTo>
                              <a:pt x="0" y="121494"/>
                            </a:moveTo>
                            <a:cubicBezTo>
                              <a:pt x="87243" y="67380"/>
                              <a:pt x="174487" y="13267"/>
                              <a:pt x="225287" y="2224"/>
                            </a:cubicBezTo>
                            <a:cubicBezTo>
                              <a:pt x="276087" y="-8820"/>
                              <a:pt x="290443" y="23206"/>
                              <a:pt x="304800" y="55233"/>
                            </a:cubicBez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82" name="任意多边形: 形状 181"/>
                      <p:cNvSpPr/>
                      <p:nvPr/>
                    </p:nvSpPr>
                    <p:spPr>
                      <a:xfrm>
                        <a:off x="5643931" y="4691270"/>
                        <a:ext cx="70966" cy="291547"/>
                      </a:xfrm>
                      <a:custGeom>
                        <a:avLst/>
                        <a:gdLst>
                          <a:gd name="connsiteX0" fmla="*/ 27999 w 70966"/>
                          <a:gd name="connsiteY0" fmla="*/ 0 h 291547"/>
                          <a:gd name="connsiteX1" fmla="*/ 1495 w 70966"/>
                          <a:gd name="connsiteY1" fmla="*/ 172278 h 291547"/>
                          <a:gd name="connsiteX2" fmla="*/ 67756 w 70966"/>
                          <a:gd name="connsiteY2" fmla="*/ 225287 h 291547"/>
                          <a:gd name="connsiteX3" fmla="*/ 54504 w 70966"/>
                          <a:gd name="connsiteY3" fmla="*/ 291547 h 2915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0966" h="291547">
                            <a:moveTo>
                              <a:pt x="27999" y="0"/>
                            </a:moveTo>
                            <a:cubicBezTo>
                              <a:pt x="11434" y="67365"/>
                              <a:pt x="-5131" y="134730"/>
                              <a:pt x="1495" y="172278"/>
                            </a:cubicBezTo>
                            <a:cubicBezTo>
                              <a:pt x="8121" y="209826"/>
                              <a:pt x="58921" y="205409"/>
                              <a:pt x="67756" y="225287"/>
                            </a:cubicBezTo>
                            <a:cubicBezTo>
                              <a:pt x="76591" y="245165"/>
                              <a:pt x="65547" y="268356"/>
                              <a:pt x="54504" y="291547"/>
                            </a:cubicBez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83" name="任意多边形: 形状 182"/>
                      <p:cNvSpPr/>
                      <p:nvPr/>
                    </p:nvSpPr>
                    <p:spPr>
                      <a:xfrm>
                        <a:off x="5379958" y="4797287"/>
                        <a:ext cx="172703" cy="225287"/>
                      </a:xfrm>
                      <a:custGeom>
                        <a:avLst/>
                        <a:gdLst>
                          <a:gd name="connsiteX0" fmla="*/ 172703 w 172703"/>
                          <a:gd name="connsiteY0" fmla="*/ 0 h 225287"/>
                          <a:gd name="connsiteX1" fmla="*/ 26929 w 172703"/>
                          <a:gd name="connsiteY1" fmla="*/ 92765 h 225287"/>
                          <a:gd name="connsiteX2" fmla="*/ 425 w 172703"/>
                          <a:gd name="connsiteY2" fmla="*/ 225287 h 2252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72703" h="225287">
                            <a:moveTo>
                              <a:pt x="172703" y="0"/>
                            </a:moveTo>
                            <a:cubicBezTo>
                              <a:pt x="114172" y="27608"/>
                              <a:pt x="55642" y="55217"/>
                              <a:pt x="26929" y="92765"/>
                            </a:cubicBezTo>
                            <a:cubicBezTo>
                              <a:pt x="-1784" y="130313"/>
                              <a:pt x="-680" y="177800"/>
                              <a:pt x="425" y="225287"/>
                            </a:cubicBez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84" name="任意多边形: 形状 183"/>
                      <p:cNvSpPr/>
                      <p:nvPr/>
                    </p:nvSpPr>
                    <p:spPr>
                      <a:xfrm>
                        <a:off x="5234609" y="4491182"/>
                        <a:ext cx="371061" cy="120575"/>
                      </a:xfrm>
                      <a:custGeom>
                        <a:avLst/>
                        <a:gdLst>
                          <a:gd name="connsiteX0" fmla="*/ 0 w 371061"/>
                          <a:gd name="connsiteY0" fmla="*/ 67566 h 120575"/>
                          <a:gd name="connsiteX1" fmla="*/ 92765 w 371061"/>
                          <a:gd name="connsiteY1" fmla="*/ 1305 h 120575"/>
                          <a:gd name="connsiteX2" fmla="*/ 371061 w 371061"/>
                          <a:gd name="connsiteY2" fmla="*/ 120575 h 120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371061" h="120575">
                            <a:moveTo>
                              <a:pt x="0" y="67566"/>
                            </a:moveTo>
                            <a:cubicBezTo>
                              <a:pt x="15460" y="30018"/>
                              <a:pt x="30921" y="-7530"/>
                              <a:pt x="92765" y="1305"/>
                            </a:cubicBezTo>
                            <a:cubicBezTo>
                              <a:pt x="154609" y="10140"/>
                              <a:pt x="262835" y="65357"/>
                              <a:pt x="371061" y="120575"/>
                            </a:cubicBez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</p:grpSp>
                <p:grpSp>
                  <p:nvGrpSpPr>
                    <p:cNvPr id="153" name="组合 152"/>
                    <p:cNvGrpSpPr/>
                    <p:nvPr/>
                  </p:nvGrpSpPr>
                  <p:grpSpPr>
                    <a:xfrm rot="4184390">
                      <a:off x="5054201" y="3819298"/>
                      <a:ext cx="618541" cy="551971"/>
                      <a:chOff x="5168232" y="2722522"/>
                      <a:chExt cx="569684" cy="390987"/>
                    </a:xfrm>
                    <a:grpFill/>
                  </p:grpSpPr>
                  <p:sp>
                    <p:nvSpPr>
                      <p:cNvPr id="154" name="任意多边形: 形状 153"/>
                      <p:cNvSpPr/>
                      <p:nvPr/>
                    </p:nvSpPr>
                    <p:spPr>
                      <a:xfrm>
                        <a:off x="5243451" y="2772186"/>
                        <a:ext cx="408952" cy="323716"/>
                      </a:xfrm>
                      <a:custGeom>
                        <a:avLst/>
                        <a:gdLst>
                          <a:gd name="connsiteX0" fmla="*/ 30915 w 525667"/>
                          <a:gd name="connsiteY0" fmla="*/ 342076 h 529485"/>
                          <a:gd name="connsiteX1" fmla="*/ 30915 w 525667"/>
                          <a:gd name="connsiteY1" fmla="*/ 37276 h 529485"/>
                          <a:gd name="connsiteX2" fmla="*/ 322463 w 525667"/>
                          <a:gd name="connsiteY2" fmla="*/ 37276 h 529485"/>
                          <a:gd name="connsiteX3" fmla="*/ 521246 w 525667"/>
                          <a:gd name="connsiteY3" fmla="*/ 328824 h 529485"/>
                          <a:gd name="connsiteX4" fmla="*/ 441733 w 525667"/>
                          <a:gd name="connsiteY4" fmla="*/ 527606 h 529485"/>
                          <a:gd name="connsiteX5" fmla="*/ 229698 w 525667"/>
                          <a:gd name="connsiteY5" fmla="*/ 421589 h 529485"/>
                          <a:gd name="connsiteX6" fmla="*/ 30915 w 525667"/>
                          <a:gd name="connsiteY6" fmla="*/ 342076 h 5294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525667" h="529485">
                            <a:moveTo>
                              <a:pt x="30915" y="342076"/>
                            </a:moveTo>
                            <a:cubicBezTo>
                              <a:pt x="-2216" y="278024"/>
                              <a:pt x="-17676" y="88076"/>
                              <a:pt x="30915" y="37276"/>
                            </a:cubicBezTo>
                            <a:cubicBezTo>
                              <a:pt x="79506" y="-13524"/>
                              <a:pt x="240741" y="-11315"/>
                              <a:pt x="322463" y="37276"/>
                            </a:cubicBezTo>
                            <a:cubicBezTo>
                              <a:pt x="404185" y="85867"/>
                              <a:pt x="501368" y="247102"/>
                              <a:pt x="521246" y="328824"/>
                            </a:cubicBezTo>
                            <a:cubicBezTo>
                              <a:pt x="541124" y="410546"/>
                              <a:pt x="490324" y="512145"/>
                              <a:pt x="441733" y="527606"/>
                            </a:cubicBezTo>
                            <a:cubicBezTo>
                              <a:pt x="393142" y="543067"/>
                              <a:pt x="302585" y="459137"/>
                              <a:pt x="229698" y="421589"/>
                            </a:cubicBezTo>
                            <a:cubicBezTo>
                              <a:pt x="156811" y="384041"/>
                              <a:pt x="64046" y="406128"/>
                              <a:pt x="30915" y="342076"/>
                            </a:cubicBezTo>
                            <a:close/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55" name="椭圆 154"/>
                      <p:cNvSpPr/>
                      <p:nvPr/>
                    </p:nvSpPr>
                    <p:spPr>
                      <a:xfrm flipV="1">
                        <a:off x="5287503" y="2745382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56" name="椭圆 155"/>
                      <p:cNvSpPr/>
                      <p:nvPr/>
                    </p:nvSpPr>
                    <p:spPr>
                      <a:xfrm flipV="1">
                        <a:off x="5360934" y="2722522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57" name="椭圆 156"/>
                      <p:cNvSpPr/>
                      <p:nvPr/>
                    </p:nvSpPr>
                    <p:spPr>
                      <a:xfrm flipV="1">
                        <a:off x="5592303" y="3050182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58" name="椭圆 157"/>
                      <p:cNvSpPr/>
                      <p:nvPr/>
                    </p:nvSpPr>
                    <p:spPr>
                      <a:xfrm flipV="1">
                        <a:off x="5427081" y="2735925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59" name="椭圆 158"/>
                      <p:cNvSpPr/>
                      <p:nvPr/>
                    </p:nvSpPr>
                    <p:spPr>
                      <a:xfrm rot="302439" flipV="1">
                        <a:off x="5513144" y="2759084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60" name="椭圆 159"/>
                      <p:cNvSpPr/>
                      <p:nvPr/>
                    </p:nvSpPr>
                    <p:spPr>
                      <a:xfrm flipV="1">
                        <a:off x="5559229" y="2817905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61" name="椭圆 160"/>
                      <p:cNvSpPr/>
                      <p:nvPr/>
                    </p:nvSpPr>
                    <p:spPr>
                      <a:xfrm flipV="1">
                        <a:off x="5605622" y="2859330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62" name="椭圆 161"/>
                      <p:cNvSpPr/>
                      <p:nvPr/>
                    </p:nvSpPr>
                    <p:spPr>
                      <a:xfrm flipV="1">
                        <a:off x="5652402" y="2939997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63" name="椭圆 162"/>
                      <p:cNvSpPr/>
                      <p:nvPr/>
                    </p:nvSpPr>
                    <p:spPr>
                      <a:xfrm flipV="1">
                        <a:off x="5671769" y="3027322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64" name="椭圆 163"/>
                      <p:cNvSpPr/>
                      <p:nvPr/>
                    </p:nvSpPr>
                    <p:spPr>
                      <a:xfrm flipV="1">
                        <a:off x="5227935" y="2762990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65" name="椭圆 164"/>
                      <p:cNvSpPr/>
                      <p:nvPr/>
                    </p:nvSpPr>
                    <p:spPr>
                      <a:xfrm flipV="1">
                        <a:off x="5181301" y="2811477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66" name="任意多边形: 形状 165"/>
                      <p:cNvSpPr/>
                      <p:nvPr/>
                    </p:nvSpPr>
                    <p:spPr>
                      <a:xfrm rot="482638">
                        <a:off x="5314453" y="2876485"/>
                        <a:ext cx="252341" cy="128569"/>
                      </a:xfrm>
                      <a:custGeom>
                        <a:avLst/>
                        <a:gdLst>
                          <a:gd name="connsiteX0" fmla="*/ 40699 w 439092"/>
                          <a:gd name="connsiteY0" fmla="*/ 106057 h 516965"/>
                          <a:gd name="connsiteX1" fmla="*/ 80455 w 439092"/>
                          <a:gd name="connsiteY1" fmla="*/ 40 h 516965"/>
                          <a:gd name="connsiteX2" fmla="*/ 252734 w 439092"/>
                          <a:gd name="connsiteY2" fmla="*/ 92805 h 516965"/>
                          <a:gd name="connsiteX3" fmla="*/ 398508 w 439092"/>
                          <a:gd name="connsiteY3" fmla="*/ 39796 h 516965"/>
                          <a:gd name="connsiteX4" fmla="*/ 438264 w 439092"/>
                          <a:gd name="connsiteY4" fmla="*/ 225327 h 516965"/>
                          <a:gd name="connsiteX5" fmla="*/ 372003 w 439092"/>
                          <a:gd name="connsiteY5" fmla="*/ 331344 h 516965"/>
                          <a:gd name="connsiteX6" fmla="*/ 358751 w 439092"/>
                          <a:gd name="connsiteY6" fmla="*/ 477118 h 516965"/>
                          <a:gd name="connsiteX7" fmla="*/ 173221 w 439092"/>
                          <a:gd name="connsiteY7" fmla="*/ 503622 h 516965"/>
                          <a:gd name="connsiteX8" fmla="*/ 252734 w 439092"/>
                          <a:gd name="connsiteY8" fmla="*/ 291587 h 516965"/>
                          <a:gd name="connsiteX9" fmla="*/ 14195 w 439092"/>
                          <a:gd name="connsiteY9" fmla="*/ 278335 h 516965"/>
                          <a:gd name="connsiteX10" fmla="*/ 40699 w 439092"/>
                          <a:gd name="connsiteY10" fmla="*/ 106057 h 516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39092" h="516965">
                            <a:moveTo>
                              <a:pt x="40699" y="106057"/>
                            </a:moveTo>
                            <a:cubicBezTo>
                              <a:pt x="51742" y="59675"/>
                              <a:pt x="45116" y="2249"/>
                              <a:pt x="80455" y="40"/>
                            </a:cubicBezTo>
                            <a:cubicBezTo>
                              <a:pt x="115794" y="-2169"/>
                              <a:pt x="199725" y="86179"/>
                              <a:pt x="252734" y="92805"/>
                            </a:cubicBezTo>
                            <a:cubicBezTo>
                              <a:pt x="305743" y="99431"/>
                              <a:pt x="367586" y="17709"/>
                              <a:pt x="398508" y="39796"/>
                            </a:cubicBezTo>
                            <a:cubicBezTo>
                              <a:pt x="429430" y="61883"/>
                              <a:pt x="442682" y="176736"/>
                              <a:pt x="438264" y="225327"/>
                            </a:cubicBezTo>
                            <a:cubicBezTo>
                              <a:pt x="433846" y="273918"/>
                              <a:pt x="385255" y="289379"/>
                              <a:pt x="372003" y="331344"/>
                            </a:cubicBezTo>
                            <a:cubicBezTo>
                              <a:pt x="358751" y="373309"/>
                              <a:pt x="391881" y="448405"/>
                              <a:pt x="358751" y="477118"/>
                            </a:cubicBezTo>
                            <a:cubicBezTo>
                              <a:pt x="325621" y="505831"/>
                              <a:pt x="190890" y="534544"/>
                              <a:pt x="173221" y="503622"/>
                            </a:cubicBezTo>
                            <a:cubicBezTo>
                              <a:pt x="155552" y="472700"/>
                              <a:pt x="279238" y="329135"/>
                              <a:pt x="252734" y="291587"/>
                            </a:cubicBezTo>
                            <a:cubicBezTo>
                              <a:pt x="226230" y="254039"/>
                              <a:pt x="53951" y="307048"/>
                              <a:pt x="14195" y="278335"/>
                            </a:cubicBezTo>
                            <a:cubicBezTo>
                              <a:pt x="-25561" y="249622"/>
                              <a:pt x="29656" y="152439"/>
                              <a:pt x="40699" y="106057"/>
                            </a:cubicBezTo>
                            <a:close/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67" name="椭圆 166"/>
                      <p:cNvSpPr/>
                      <p:nvPr/>
                    </p:nvSpPr>
                    <p:spPr>
                      <a:xfrm flipV="1">
                        <a:off x="5380335" y="2915390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68" name="椭圆 167"/>
                      <p:cNvSpPr/>
                      <p:nvPr/>
                    </p:nvSpPr>
                    <p:spPr>
                      <a:xfrm flipV="1">
                        <a:off x="5532735" y="3067790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69" name="椭圆 168"/>
                      <p:cNvSpPr/>
                      <p:nvPr/>
                    </p:nvSpPr>
                    <p:spPr>
                      <a:xfrm flipV="1">
                        <a:off x="5168232" y="2891772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70" name="椭圆 169"/>
                      <p:cNvSpPr/>
                      <p:nvPr/>
                    </p:nvSpPr>
                    <p:spPr>
                      <a:xfrm flipV="1">
                        <a:off x="5214374" y="2973843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71" name="椭圆 170"/>
                      <p:cNvSpPr/>
                      <p:nvPr/>
                    </p:nvSpPr>
                    <p:spPr>
                      <a:xfrm flipV="1">
                        <a:off x="5260766" y="3010104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72" name="椭圆 171"/>
                      <p:cNvSpPr/>
                      <p:nvPr/>
                    </p:nvSpPr>
                    <p:spPr>
                      <a:xfrm flipV="1">
                        <a:off x="5347261" y="3054158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73" name="椭圆 172"/>
                      <p:cNvSpPr/>
                      <p:nvPr/>
                    </p:nvSpPr>
                    <p:spPr>
                      <a:xfrm flipV="1">
                        <a:off x="5418976" y="3060699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</p:grpSp>
              </p:grpSp>
              <p:sp>
                <p:nvSpPr>
                  <p:cNvPr id="147" name="任意多边形: 形状 146"/>
                  <p:cNvSpPr/>
                  <p:nvPr/>
                </p:nvSpPr>
                <p:spPr>
                  <a:xfrm>
                    <a:off x="5934375" y="5168348"/>
                    <a:ext cx="573920" cy="686677"/>
                  </a:xfrm>
                  <a:custGeom>
                    <a:avLst/>
                    <a:gdLst>
                      <a:gd name="connsiteX0" fmla="*/ 68860 w 573920"/>
                      <a:gd name="connsiteY0" fmla="*/ 26504 h 686677"/>
                      <a:gd name="connsiteX1" fmla="*/ 2599 w 573920"/>
                      <a:gd name="connsiteY1" fmla="*/ 238539 h 686677"/>
                      <a:gd name="connsiteX2" fmla="*/ 148373 w 573920"/>
                      <a:gd name="connsiteY2" fmla="*/ 503582 h 686677"/>
                      <a:gd name="connsiteX3" fmla="*/ 506182 w 573920"/>
                      <a:gd name="connsiteY3" fmla="*/ 662609 h 686677"/>
                      <a:gd name="connsiteX4" fmla="*/ 559190 w 573920"/>
                      <a:gd name="connsiteY4" fmla="*/ 649356 h 686677"/>
                      <a:gd name="connsiteX5" fmla="*/ 559190 w 573920"/>
                      <a:gd name="connsiteY5" fmla="*/ 318052 h 686677"/>
                      <a:gd name="connsiteX6" fmla="*/ 572442 w 573920"/>
                      <a:gd name="connsiteY6" fmla="*/ 132522 h 686677"/>
                      <a:gd name="connsiteX7" fmla="*/ 519434 w 573920"/>
                      <a:gd name="connsiteY7" fmla="*/ 53009 h 686677"/>
                      <a:gd name="connsiteX8" fmla="*/ 400164 w 573920"/>
                      <a:gd name="connsiteY8" fmla="*/ 0 h 686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3920" h="686677">
                        <a:moveTo>
                          <a:pt x="68860" y="26504"/>
                        </a:moveTo>
                        <a:cubicBezTo>
                          <a:pt x="29103" y="92765"/>
                          <a:pt x="-10653" y="159026"/>
                          <a:pt x="2599" y="238539"/>
                        </a:cubicBezTo>
                        <a:cubicBezTo>
                          <a:pt x="15851" y="318052"/>
                          <a:pt x="64442" y="432904"/>
                          <a:pt x="148373" y="503582"/>
                        </a:cubicBezTo>
                        <a:cubicBezTo>
                          <a:pt x="232304" y="574260"/>
                          <a:pt x="506182" y="662609"/>
                          <a:pt x="506182" y="662609"/>
                        </a:cubicBezTo>
                        <a:cubicBezTo>
                          <a:pt x="574651" y="686905"/>
                          <a:pt x="550355" y="706782"/>
                          <a:pt x="559190" y="649356"/>
                        </a:cubicBezTo>
                        <a:cubicBezTo>
                          <a:pt x="568025" y="591930"/>
                          <a:pt x="556981" y="404191"/>
                          <a:pt x="559190" y="318052"/>
                        </a:cubicBezTo>
                        <a:cubicBezTo>
                          <a:pt x="561399" y="231913"/>
                          <a:pt x="579068" y="176696"/>
                          <a:pt x="572442" y="132522"/>
                        </a:cubicBezTo>
                        <a:cubicBezTo>
                          <a:pt x="565816" y="88348"/>
                          <a:pt x="548147" y="75096"/>
                          <a:pt x="519434" y="53009"/>
                        </a:cubicBezTo>
                        <a:cubicBezTo>
                          <a:pt x="490721" y="30922"/>
                          <a:pt x="445442" y="15461"/>
                          <a:pt x="400164" y="0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8" name="任意多边形: 形状 147"/>
                  <p:cNvSpPr/>
                  <p:nvPr/>
                </p:nvSpPr>
                <p:spPr>
                  <a:xfrm>
                    <a:off x="6189767" y="5221357"/>
                    <a:ext cx="290546" cy="622852"/>
                  </a:xfrm>
                  <a:custGeom>
                    <a:avLst/>
                    <a:gdLst>
                      <a:gd name="connsiteX0" fmla="*/ 25503 w 290546"/>
                      <a:gd name="connsiteY0" fmla="*/ 0 h 622852"/>
                      <a:gd name="connsiteX1" fmla="*/ 25503 w 290546"/>
                      <a:gd name="connsiteY1" fmla="*/ 291547 h 622852"/>
                      <a:gd name="connsiteX2" fmla="*/ 290546 w 290546"/>
                      <a:gd name="connsiteY2" fmla="*/ 622852 h 622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90546" h="622852">
                        <a:moveTo>
                          <a:pt x="25503" y="0"/>
                        </a:moveTo>
                        <a:cubicBezTo>
                          <a:pt x="3416" y="93869"/>
                          <a:pt x="-18671" y="187738"/>
                          <a:pt x="25503" y="291547"/>
                        </a:cubicBezTo>
                        <a:cubicBezTo>
                          <a:pt x="69677" y="395356"/>
                          <a:pt x="180111" y="509104"/>
                          <a:pt x="290546" y="622852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9" name="任意多边形: 形状 148"/>
                  <p:cNvSpPr/>
                  <p:nvPr/>
                </p:nvSpPr>
                <p:spPr>
                  <a:xfrm>
                    <a:off x="6056243" y="5274365"/>
                    <a:ext cx="159027" cy="172278"/>
                  </a:xfrm>
                  <a:custGeom>
                    <a:avLst/>
                    <a:gdLst>
                      <a:gd name="connsiteX0" fmla="*/ 159027 w 159027"/>
                      <a:gd name="connsiteY0" fmla="*/ 0 h 172278"/>
                      <a:gd name="connsiteX1" fmla="*/ 0 w 159027"/>
                      <a:gd name="connsiteY1" fmla="*/ 172278 h 172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9027" h="172278">
                        <a:moveTo>
                          <a:pt x="159027" y="0"/>
                        </a:moveTo>
                        <a:lnTo>
                          <a:pt x="0" y="172278"/>
                        </a:ln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0" name="任意多边形: 形状 149"/>
                  <p:cNvSpPr/>
                  <p:nvPr/>
                </p:nvSpPr>
                <p:spPr>
                  <a:xfrm>
                    <a:off x="6202017" y="5442312"/>
                    <a:ext cx="198783" cy="83845"/>
                  </a:xfrm>
                  <a:custGeom>
                    <a:avLst/>
                    <a:gdLst>
                      <a:gd name="connsiteX0" fmla="*/ 0 w 198783"/>
                      <a:gd name="connsiteY0" fmla="*/ 17584 h 83845"/>
                      <a:gd name="connsiteX1" fmla="*/ 92766 w 198783"/>
                      <a:gd name="connsiteY1" fmla="*/ 4331 h 83845"/>
                      <a:gd name="connsiteX2" fmla="*/ 198783 w 198783"/>
                      <a:gd name="connsiteY2" fmla="*/ 83845 h 838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8783" h="83845">
                        <a:moveTo>
                          <a:pt x="0" y="17584"/>
                        </a:moveTo>
                        <a:cubicBezTo>
                          <a:pt x="29818" y="5435"/>
                          <a:pt x="59636" y="-6713"/>
                          <a:pt x="92766" y="4331"/>
                        </a:cubicBezTo>
                        <a:cubicBezTo>
                          <a:pt x="125897" y="15374"/>
                          <a:pt x="162340" y="49609"/>
                          <a:pt x="198783" y="83845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1" name="任意多边形: 形状 150"/>
                  <p:cNvSpPr/>
                  <p:nvPr/>
                </p:nvSpPr>
                <p:spPr>
                  <a:xfrm>
                    <a:off x="6214505" y="5605670"/>
                    <a:ext cx="53773" cy="172278"/>
                  </a:xfrm>
                  <a:custGeom>
                    <a:avLst/>
                    <a:gdLst>
                      <a:gd name="connsiteX0" fmla="*/ 27269 w 53773"/>
                      <a:gd name="connsiteY0" fmla="*/ 0 h 172278"/>
                      <a:gd name="connsiteX1" fmla="*/ 765 w 53773"/>
                      <a:gd name="connsiteY1" fmla="*/ 106017 h 172278"/>
                      <a:gd name="connsiteX2" fmla="*/ 53773 w 53773"/>
                      <a:gd name="connsiteY2" fmla="*/ 172278 h 172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3773" h="172278">
                        <a:moveTo>
                          <a:pt x="27269" y="0"/>
                        </a:moveTo>
                        <a:cubicBezTo>
                          <a:pt x="11808" y="38652"/>
                          <a:pt x="-3652" y="77304"/>
                          <a:pt x="765" y="106017"/>
                        </a:cubicBezTo>
                        <a:cubicBezTo>
                          <a:pt x="5182" y="134730"/>
                          <a:pt x="29477" y="153504"/>
                          <a:pt x="53773" y="172278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45" name="任意多边形: 形状 144"/>
                <p:cNvSpPr/>
                <p:nvPr/>
              </p:nvSpPr>
              <p:spPr>
                <a:xfrm>
                  <a:off x="6374296" y="5057821"/>
                  <a:ext cx="433717" cy="260238"/>
                </a:xfrm>
                <a:custGeom>
                  <a:avLst/>
                  <a:gdLst>
                    <a:gd name="connsiteX0" fmla="*/ 0 w 433717"/>
                    <a:gd name="connsiteY0" fmla="*/ 31014 h 260238"/>
                    <a:gd name="connsiteX1" fmla="*/ 212034 w 433717"/>
                    <a:gd name="connsiteY1" fmla="*/ 17762 h 260238"/>
                    <a:gd name="connsiteX2" fmla="*/ 344556 w 433717"/>
                    <a:gd name="connsiteY2" fmla="*/ 243049 h 260238"/>
                    <a:gd name="connsiteX3" fmla="*/ 424069 w 433717"/>
                    <a:gd name="connsiteY3" fmla="*/ 243049 h 260238"/>
                    <a:gd name="connsiteX4" fmla="*/ 119269 w 433717"/>
                    <a:gd name="connsiteY4" fmla="*/ 229796 h 260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717" h="260238">
                      <a:moveTo>
                        <a:pt x="0" y="31014"/>
                      </a:moveTo>
                      <a:cubicBezTo>
                        <a:pt x="77304" y="6718"/>
                        <a:pt x="154608" y="-17577"/>
                        <a:pt x="212034" y="17762"/>
                      </a:cubicBezTo>
                      <a:cubicBezTo>
                        <a:pt x="269460" y="53101"/>
                        <a:pt x="309217" y="205501"/>
                        <a:pt x="344556" y="243049"/>
                      </a:cubicBezTo>
                      <a:cubicBezTo>
                        <a:pt x="379895" y="280597"/>
                        <a:pt x="461617" y="245258"/>
                        <a:pt x="424069" y="243049"/>
                      </a:cubicBezTo>
                      <a:cubicBezTo>
                        <a:pt x="386521" y="240840"/>
                        <a:pt x="252895" y="235318"/>
                        <a:pt x="119269" y="229796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 rot="1539345">
                <a:off x="4696984" y="1800644"/>
                <a:ext cx="1720827" cy="1601635"/>
                <a:chOff x="3493806" y="106934"/>
                <a:chExt cx="2955878" cy="3702211"/>
              </a:xfrm>
              <a:grpFill/>
            </p:grpSpPr>
            <p:grpSp>
              <p:nvGrpSpPr>
                <p:cNvPr id="86" name="组合 85"/>
                <p:cNvGrpSpPr/>
                <p:nvPr/>
              </p:nvGrpSpPr>
              <p:grpSpPr>
                <a:xfrm>
                  <a:off x="3493806" y="106934"/>
                  <a:ext cx="2955878" cy="3497389"/>
                  <a:chOff x="3921651" y="1245026"/>
                  <a:chExt cx="3672224" cy="4344968"/>
                </a:xfrm>
                <a:grpFill/>
              </p:grpSpPr>
              <p:grpSp>
                <p:nvGrpSpPr>
                  <p:cNvPr id="94" name="组合 93"/>
                  <p:cNvGrpSpPr/>
                  <p:nvPr/>
                </p:nvGrpSpPr>
                <p:grpSpPr>
                  <a:xfrm>
                    <a:off x="5570712" y="1721023"/>
                    <a:ext cx="2023163" cy="1525760"/>
                    <a:chOff x="5459896" y="1590261"/>
                    <a:chExt cx="2133980" cy="1656522"/>
                  </a:xfrm>
                  <a:grpFill/>
                </p:grpSpPr>
                <p:sp>
                  <p:nvSpPr>
                    <p:cNvPr id="138" name="任意多边形: 形状 137"/>
                    <p:cNvSpPr/>
                    <p:nvPr/>
                  </p:nvSpPr>
                  <p:spPr>
                    <a:xfrm>
                      <a:off x="5459896" y="1590261"/>
                      <a:ext cx="1378226" cy="1431235"/>
                    </a:xfrm>
                    <a:custGeom>
                      <a:avLst/>
                      <a:gdLst>
                        <a:gd name="connsiteX0" fmla="*/ 0 w 1378226"/>
                        <a:gd name="connsiteY0" fmla="*/ 1431235 h 1431235"/>
                        <a:gd name="connsiteX1" fmla="*/ 172278 w 1378226"/>
                        <a:gd name="connsiteY1" fmla="*/ 1086678 h 1431235"/>
                        <a:gd name="connsiteX2" fmla="*/ 265043 w 1378226"/>
                        <a:gd name="connsiteY2" fmla="*/ 675861 h 1431235"/>
                        <a:gd name="connsiteX3" fmla="*/ 715617 w 1378226"/>
                        <a:gd name="connsiteY3" fmla="*/ 251791 h 1431235"/>
                        <a:gd name="connsiteX4" fmla="*/ 1139687 w 1378226"/>
                        <a:gd name="connsiteY4" fmla="*/ 26504 h 1431235"/>
                        <a:gd name="connsiteX5" fmla="*/ 1378226 w 1378226"/>
                        <a:gd name="connsiteY5" fmla="*/ 13252 h 14312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78226" h="1431235">
                          <a:moveTo>
                            <a:pt x="0" y="1431235"/>
                          </a:moveTo>
                          <a:cubicBezTo>
                            <a:pt x="64052" y="1321904"/>
                            <a:pt x="128104" y="1212574"/>
                            <a:pt x="172278" y="1086678"/>
                          </a:cubicBezTo>
                          <a:cubicBezTo>
                            <a:pt x="216452" y="960782"/>
                            <a:pt x="174487" y="815009"/>
                            <a:pt x="265043" y="675861"/>
                          </a:cubicBezTo>
                          <a:cubicBezTo>
                            <a:pt x="355599" y="536713"/>
                            <a:pt x="569843" y="360017"/>
                            <a:pt x="715617" y="251791"/>
                          </a:cubicBezTo>
                          <a:cubicBezTo>
                            <a:pt x="861391" y="143565"/>
                            <a:pt x="1029252" y="66260"/>
                            <a:pt x="1139687" y="26504"/>
                          </a:cubicBezTo>
                          <a:cubicBezTo>
                            <a:pt x="1250122" y="-13252"/>
                            <a:pt x="1314174" y="0"/>
                            <a:pt x="1378226" y="13252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39" name="任意多边形: 形状 138"/>
                    <p:cNvSpPr/>
                    <p:nvPr/>
                  </p:nvSpPr>
                  <p:spPr>
                    <a:xfrm>
                      <a:off x="5541393" y="1739842"/>
                      <a:ext cx="1815725" cy="1505330"/>
                    </a:xfrm>
                    <a:custGeom>
                      <a:avLst/>
                      <a:gdLst>
                        <a:gd name="connsiteX0" fmla="*/ 0 w 1762539"/>
                        <a:gd name="connsiteY0" fmla="*/ 1300207 h 1300207"/>
                        <a:gd name="connsiteX1" fmla="*/ 172278 w 1762539"/>
                        <a:gd name="connsiteY1" fmla="*/ 1074920 h 1300207"/>
                        <a:gd name="connsiteX2" fmla="*/ 344557 w 1762539"/>
                        <a:gd name="connsiteY2" fmla="*/ 849633 h 1300207"/>
                        <a:gd name="connsiteX3" fmla="*/ 424070 w 1762539"/>
                        <a:gd name="connsiteY3" fmla="*/ 491824 h 1300207"/>
                        <a:gd name="connsiteX4" fmla="*/ 662609 w 1762539"/>
                        <a:gd name="connsiteY4" fmla="*/ 173772 h 1300207"/>
                        <a:gd name="connsiteX5" fmla="*/ 1152939 w 1762539"/>
                        <a:gd name="connsiteY5" fmla="*/ 14746 h 1300207"/>
                        <a:gd name="connsiteX6" fmla="*/ 1431235 w 1762539"/>
                        <a:gd name="connsiteY6" fmla="*/ 27998 h 1300207"/>
                        <a:gd name="connsiteX7" fmla="*/ 1563757 w 1762539"/>
                        <a:gd name="connsiteY7" fmla="*/ 200276 h 1300207"/>
                        <a:gd name="connsiteX8" fmla="*/ 1484244 w 1762539"/>
                        <a:gd name="connsiteY8" fmla="*/ 332798 h 1300207"/>
                        <a:gd name="connsiteX9" fmla="*/ 1630017 w 1762539"/>
                        <a:gd name="connsiteY9" fmla="*/ 359302 h 1300207"/>
                        <a:gd name="connsiteX10" fmla="*/ 1749287 w 1762539"/>
                        <a:gd name="connsiteY10" fmla="*/ 452068 h 1300207"/>
                        <a:gd name="connsiteX11" fmla="*/ 1683026 w 1762539"/>
                        <a:gd name="connsiteY11" fmla="*/ 544833 h 1300207"/>
                        <a:gd name="connsiteX12" fmla="*/ 1736035 w 1762539"/>
                        <a:gd name="connsiteY12" fmla="*/ 611094 h 1300207"/>
                        <a:gd name="connsiteX13" fmla="*/ 1762539 w 1762539"/>
                        <a:gd name="connsiteY13" fmla="*/ 611094 h 1300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762539" h="1300207">
                          <a:moveTo>
                            <a:pt x="0" y="1300207"/>
                          </a:moveTo>
                          <a:lnTo>
                            <a:pt x="172278" y="1074920"/>
                          </a:lnTo>
                          <a:cubicBezTo>
                            <a:pt x="229704" y="999824"/>
                            <a:pt x="302592" y="946816"/>
                            <a:pt x="344557" y="849633"/>
                          </a:cubicBezTo>
                          <a:cubicBezTo>
                            <a:pt x="386522" y="752450"/>
                            <a:pt x="371061" y="604467"/>
                            <a:pt x="424070" y="491824"/>
                          </a:cubicBezTo>
                          <a:cubicBezTo>
                            <a:pt x="477079" y="379181"/>
                            <a:pt x="541131" y="253285"/>
                            <a:pt x="662609" y="173772"/>
                          </a:cubicBezTo>
                          <a:cubicBezTo>
                            <a:pt x="784087" y="94259"/>
                            <a:pt x="1024835" y="39042"/>
                            <a:pt x="1152939" y="14746"/>
                          </a:cubicBezTo>
                          <a:cubicBezTo>
                            <a:pt x="1281043" y="-9550"/>
                            <a:pt x="1362765" y="-2924"/>
                            <a:pt x="1431235" y="27998"/>
                          </a:cubicBezTo>
                          <a:cubicBezTo>
                            <a:pt x="1499705" y="58920"/>
                            <a:pt x="1554922" y="149476"/>
                            <a:pt x="1563757" y="200276"/>
                          </a:cubicBezTo>
                          <a:cubicBezTo>
                            <a:pt x="1572592" y="251076"/>
                            <a:pt x="1473201" y="306294"/>
                            <a:pt x="1484244" y="332798"/>
                          </a:cubicBezTo>
                          <a:cubicBezTo>
                            <a:pt x="1495287" y="359302"/>
                            <a:pt x="1585843" y="339424"/>
                            <a:pt x="1630017" y="359302"/>
                          </a:cubicBezTo>
                          <a:cubicBezTo>
                            <a:pt x="1674191" y="379180"/>
                            <a:pt x="1740452" y="421146"/>
                            <a:pt x="1749287" y="452068"/>
                          </a:cubicBezTo>
                          <a:cubicBezTo>
                            <a:pt x="1758122" y="482990"/>
                            <a:pt x="1685235" y="518329"/>
                            <a:pt x="1683026" y="544833"/>
                          </a:cubicBezTo>
                          <a:cubicBezTo>
                            <a:pt x="1680817" y="571337"/>
                            <a:pt x="1736035" y="611094"/>
                            <a:pt x="1736035" y="611094"/>
                          </a:cubicBezTo>
                          <a:cubicBezTo>
                            <a:pt x="1749287" y="622137"/>
                            <a:pt x="1755913" y="616615"/>
                            <a:pt x="1762539" y="611094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40" name="任意多边形: 形状 139"/>
                    <p:cNvSpPr/>
                    <p:nvPr/>
                  </p:nvSpPr>
                  <p:spPr>
                    <a:xfrm>
                      <a:off x="6838122" y="1604375"/>
                      <a:ext cx="172278" cy="158164"/>
                    </a:xfrm>
                    <a:custGeom>
                      <a:avLst/>
                      <a:gdLst>
                        <a:gd name="connsiteX0" fmla="*/ 0 w 198783"/>
                        <a:gd name="connsiteY0" fmla="*/ 0 h 145774"/>
                        <a:gd name="connsiteX1" fmla="*/ 198783 w 198783"/>
                        <a:gd name="connsiteY1" fmla="*/ 145774 h 145774"/>
                        <a:gd name="connsiteX2" fmla="*/ 198783 w 198783"/>
                        <a:gd name="connsiteY2" fmla="*/ 145774 h 1457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98783" h="145774">
                          <a:moveTo>
                            <a:pt x="0" y="0"/>
                          </a:moveTo>
                          <a:lnTo>
                            <a:pt x="198783" y="145774"/>
                          </a:lnTo>
                          <a:lnTo>
                            <a:pt x="198783" y="145774"/>
                          </a:ln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41" name="任意多边形: 形状 140"/>
                    <p:cNvSpPr/>
                    <p:nvPr/>
                  </p:nvSpPr>
                  <p:spPr>
                    <a:xfrm>
                      <a:off x="5724939" y="2107096"/>
                      <a:ext cx="1338470" cy="1046921"/>
                    </a:xfrm>
                    <a:custGeom>
                      <a:avLst/>
                      <a:gdLst>
                        <a:gd name="connsiteX0" fmla="*/ 1338470 w 1338470"/>
                        <a:gd name="connsiteY0" fmla="*/ 0 h 1046921"/>
                        <a:gd name="connsiteX1" fmla="*/ 742122 w 1338470"/>
                        <a:gd name="connsiteY1" fmla="*/ 119269 h 1046921"/>
                        <a:gd name="connsiteX2" fmla="*/ 424070 w 1338470"/>
                        <a:gd name="connsiteY2" fmla="*/ 556591 h 1046921"/>
                        <a:gd name="connsiteX3" fmla="*/ 0 w 1338470"/>
                        <a:gd name="connsiteY3" fmla="*/ 1046921 h 1046921"/>
                        <a:gd name="connsiteX4" fmla="*/ 0 w 1338470"/>
                        <a:gd name="connsiteY4" fmla="*/ 1046921 h 1046921"/>
                        <a:gd name="connsiteX5" fmla="*/ 0 w 1338470"/>
                        <a:gd name="connsiteY5" fmla="*/ 1046921 h 10469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38470" h="1046921">
                          <a:moveTo>
                            <a:pt x="1338470" y="0"/>
                          </a:moveTo>
                          <a:cubicBezTo>
                            <a:pt x="1116496" y="13252"/>
                            <a:pt x="894522" y="26504"/>
                            <a:pt x="742122" y="119269"/>
                          </a:cubicBezTo>
                          <a:cubicBezTo>
                            <a:pt x="589722" y="212034"/>
                            <a:pt x="547757" y="401982"/>
                            <a:pt x="424070" y="556591"/>
                          </a:cubicBezTo>
                          <a:cubicBezTo>
                            <a:pt x="300383" y="711200"/>
                            <a:pt x="0" y="1046921"/>
                            <a:pt x="0" y="1046921"/>
                          </a:cubicBezTo>
                          <a:lnTo>
                            <a:pt x="0" y="1046921"/>
                          </a:lnTo>
                          <a:lnTo>
                            <a:pt x="0" y="1046921"/>
                          </a:ln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42" name="任意多边形: 形状 141"/>
                    <p:cNvSpPr/>
                    <p:nvPr/>
                  </p:nvSpPr>
                  <p:spPr>
                    <a:xfrm>
                      <a:off x="5703149" y="2438605"/>
                      <a:ext cx="1700054" cy="806567"/>
                    </a:xfrm>
                    <a:custGeom>
                      <a:avLst/>
                      <a:gdLst>
                        <a:gd name="connsiteX0" fmla="*/ 1559042 w 1559042"/>
                        <a:gd name="connsiteY0" fmla="*/ 0 h 859781"/>
                        <a:gd name="connsiteX1" fmla="*/ 896434 w 1559042"/>
                        <a:gd name="connsiteY1" fmla="*/ 185531 h 859781"/>
                        <a:gd name="connsiteX2" fmla="*/ 127808 w 1559042"/>
                        <a:gd name="connsiteY2" fmla="*/ 781879 h 859781"/>
                        <a:gd name="connsiteX3" fmla="*/ 8538 w 1559042"/>
                        <a:gd name="connsiteY3" fmla="*/ 834887 h 859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559042" h="859781">
                          <a:moveTo>
                            <a:pt x="1559042" y="0"/>
                          </a:moveTo>
                          <a:cubicBezTo>
                            <a:pt x="1347007" y="27609"/>
                            <a:pt x="1134973" y="55218"/>
                            <a:pt x="896434" y="185531"/>
                          </a:cubicBezTo>
                          <a:cubicBezTo>
                            <a:pt x="657895" y="315844"/>
                            <a:pt x="275791" y="673653"/>
                            <a:pt x="127808" y="781879"/>
                          </a:cubicBezTo>
                          <a:cubicBezTo>
                            <a:pt x="-20175" y="890105"/>
                            <a:pt x="-5819" y="862496"/>
                            <a:pt x="8538" y="834887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43" name="任意多边形: 形状 142"/>
                    <p:cNvSpPr/>
                    <p:nvPr/>
                  </p:nvSpPr>
                  <p:spPr>
                    <a:xfrm>
                      <a:off x="5764696" y="2443302"/>
                      <a:ext cx="1829180" cy="803481"/>
                    </a:xfrm>
                    <a:custGeom>
                      <a:avLst/>
                      <a:gdLst>
                        <a:gd name="connsiteX0" fmla="*/ 1643269 w 1829180"/>
                        <a:gd name="connsiteY0" fmla="*/ 8350 h 803481"/>
                        <a:gd name="connsiteX1" fmla="*/ 1722782 w 1829180"/>
                        <a:gd name="connsiteY1" fmla="*/ 34855 h 803481"/>
                        <a:gd name="connsiteX2" fmla="*/ 1828800 w 1829180"/>
                        <a:gd name="connsiteY2" fmla="*/ 286646 h 803481"/>
                        <a:gd name="connsiteX3" fmla="*/ 1683026 w 1829180"/>
                        <a:gd name="connsiteY3" fmla="*/ 551689 h 803481"/>
                        <a:gd name="connsiteX4" fmla="*/ 1311965 w 1829180"/>
                        <a:gd name="connsiteY4" fmla="*/ 763724 h 803481"/>
                        <a:gd name="connsiteX5" fmla="*/ 755374 w 1829180"/>
                        <a:gd name="connsiteY5" fmla="*/ 631202 h 803481"/>
                        <a:gd name="connsiteX6" fmla="*/ 0 w 1829180"/>
                        <a:gd name="connsiteY6" fmla="*/ 803481 h 8034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829180" h="803481">
                          <a:moveTo>
                            <a:pt x="1643269" y="8350"/>
                          </a:moveTo>
                          <a:cubicBezTo>
                            <a:pt x="1667564" y="-1589"/>
                            <a:pt x="1691860" y="-11528"/>
                            <a:pt x="1722782" y="34855"/>
                          </a:cubicBezTo>
                          <a:cubicBezTo>
                            <a:pt x="1753704" y="81238"/>
                            <a:pt x="1835426" y="200507"/>
                            <a:pt x="1828800" y="286646"/>
                          </a:cubicBezTo>
                          <a:cubicBezTo>
                            <a:pt x="1822174" y="372785"/>
                            <a:pt x="1769165" y="472176"/>
                            <a:pt x="1683026" y="551689"/>
                          </a:cubicBezTo>
                          <a:cubicBezTo>
                            <a:pt x="1596887" y="631202"/>
                            <a:pt x="1466574" y="750472"/>
                            <a:pt x="1311965" y="763724"/>
                          </a:cubicBezTo>
                          <a:cubicBezTo>
                            <a:pt x="1157356" y="776976"/>
                            <a:pt x="974035" y="624576"/>
                            <a:pt x="755374" y="631202"/>
                          </a:cubicBezTo>
                          <a:cubicBezTo>
                            <a:pt x="536713" y="637828"/>
                            <a:pt x="268356" y="720654"/>
                            <a:pt x="0" y="803481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95" name="任意多边形: 形状 94"/>
                  <p:cNvSpPr/>
                  <p:nvPr/>
                </p:nvSpPr>
                <p:spPr>
                  <a:xfrm rot="21276307">
                    <a:off x="5642423" y="3040736"/>
                    <a:ext cx="1724146" cy="520788"/>
                  </a:xfrm>
                  <a:custGeom>
                    <a:avLst/>
                    <a:gdLst>
                      <a:gd name="connsiteX0" fmla="*/ 525 w 1629156"/>
                      <a:gd name="connsiteY0" fmla="*/ 146509 h 560655"/>
                      <a:gd name="connsiteX1" fmla="*/ 702890 w 1629156"/>
                      <a:gd name="connsiteY1" fmla="*/ 252526 h 560655"/>
                      <a:gd name="connsiteX2" fmla="*/ 1034195 w 1629156"/>
                      <a:gd name="connsiteY2" fmla="*/ 106752 h 560655"/>
                      <a:gd name="connsiteX3" fmla="*/ 1272734 w 1629156"/>
                      <a:gd name="connsiteY3" fmla="*/ 735 h 560655"/>
                      <a:gd name="connsiteX4" fmla="*/ 1590786 w 1629156"/>
                      <a:gd name="connsiteY4" fmla="*/ 159761 h 560655"/>
                      <a:gd name="connsiteX5" fmla="*/ 1537777 w 1629156"/>
                      <a:gd name="connsiteY5" fmla="*/ 517570 h 560655"/>
                      <a:gd name="connsiteX6" fmla="*/ 822160 w 1629156"/>
                      <a:gd name="connsiteY6" fmla="*/ 517570 h 560655"/>
                      <a:gd name="connsiteX7" fmla="*/ 525 w 1629156"/>
                      <a:gd name="connsiteY7" fmla="*/ 146509 h 5606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629156" h="560655">
                        <a:moveTo>
                          <a:pt x="525" y="146509"/>
                        </a:moveTo>
                        <a:cubicBezTo>
                          <a:pt x="-19353" y="102335"/>
                          <a:pt x="530612" y="259152"/>
                          <a:pt x="702890" y="252526"/>
                        </a:cubicBezTo>
                        <a:cubicBezTo>
                          <a:pt x="875168" y="245900"/>
                          <a:pt x="1034195" y="106752"/>
                          <a:pt x="1034195" y="106752"/>
                        </a:cubicBezTo>
                        <a:cubicBezTo>
                          <a:pt x="1129169" y="64787"/>
                          <a:pt x="1179969" y="-8100"/>
                          <a:pt x="1272734" y="735"/>
                        </a:cubicBezTo>
                        <a:cubicBezTo>
                          <a:pt x="1365499" y="9570"/>
                          <a:pt x="1546612" y="73622"/>
                          <a:pt x="1590786" y="159761"/>
                        </a:cubicBezTo>
                        <a:cubicBezTo>
                          <a:pt x="1634960" y="245900"/>
                          <a:pt x="1665881" y="457935"/>
                          <a:pt x="1537777" y="517570"/>
                        </a:cubicBezTo>
                        <a:cubicBezTo>
                          <a:pt x="1409673" y="577205"/>
                          <a:pt x="1076160" y="572787"/>
                          <a:pt x="822160" y="517570"/>
                        </a:cubicBezTo>
                        <a:cubicBezTo>
                          <a:pt x="568160" y="462353"/>
                          <a:pt x="20403" y="190683"/>
                          <a:pt x="525" y="146509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6" name="任意多边形: 形状 95"/>
                  <p:cNvSpPr/>
                  <p:nvPr/>
                </p:nvSpPr>
                <p:spPr>
                  <a:xfrm rot="24423">
                    <a:off x="5507764" y="3282573"/>
                    <a:ext cx="1864303" cy="1000632"/>
                  </a:xfrm>
                  <a:custGeom>
                    <a:avLst/>
                    <a:gdLst>
                      <a:gd name="connsiteX0" fmla="*/ 1444487 w 1591298"/>
                      <a:gd name="connsiteY0" fmla="*/ 225596 h 1101614"/>
                      <a:gd name="connsiteX1" fmla="*/ 1577009 w 1591298"/>
                      <a:gd name="connsiteY1" fmla="*/ 291857 h 1101614"/>
                      <a:gd name="connsiteX2" fmla="*/ 1563756 w 1591298"/>
                      <a:gd name="connsiteY2" fmla="*/ 649666 h 1101614"/>
                      <a:gd name="connsiteX3" fmla="*/ 1364974 w 1591298"/>
                      <a:gd name="connsiteY3" fmla="*/ 729179 h 1101614"/>
                      <a:gd name="connsiteX4" fmla="*/ 1364974 w 1591298"/>
                      <a:gd name="connsiteY4" fmla="*/ 901457 h 1101614"/>
                      <a:gd name="connsiteX5" fmla="*/ 1258956 w 1591298"/>
                      <a:gd name="connsiteY5" fmla="*/ 994222 h 1101614"/>
                      <a:gd name="connsiteX6" fmla="*/ 1113183 w 1591298"/>
                      <a:gd name="connsiteY6" fmla="*/ 1100240 h 1101614"/>
                      <a:gd name="connsiteX7" fmla="*/ 543339 w 1591298"/>
                      <a:gd name="connsiteY7" fmla="*/ 914709 h 1101614"/>
                      <a:gd name="connsiteX8" fmla="*/ 185530 w 1591298"/>
                      <a:gd name="connsiteY8" fmla="*/ 331614 h 1101614"/>
                      <a:gd name="connsiteX9" fmla="*/ 106017 w 1591298"/>
                      <a:gd name="connsiteY9" fmla="*/ 53318 h 1101614"/>
                      <a:gd name="connsiteX10" fmla="*/ 0 w 1591298"/>
                      <a:gd name="connsiteY10" fmla="*/ 309 h 1101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91298" h="1101614">
                        <a:moveTo>
                          <a:pt x="1444487" y="225596"/>
                        </a:moveTo>
                        <a:cubicBezTo>
                          <a:pt x="1500809" y="223387"/>
                          <a:pt x="1557131" y="221179"/>
                          <a:pt x="1577009" y="291857"/>
                        </a:cubicBezTo>
                        <a:cubicBezTo>
                          <a:pt x="1596887" y="362535"/>
                          <a:pt x="1599095" y="576779"/>
                          <a:pt x="1563756" y="649666"/>
                        </a:cubicBezTo>
                        <a:cubicBezTo>
                          <a:pt x="1528417" y="722553"/>
                          <a:pt x="1398104" y="687214"/>
                          <a:pt x="1364974" y="729179"/>
                        </a:cubicBezTo>
                        <a:cubicBezTo>
                          <a:pt x="1331844" y="771144"/>
                          <a:pt x="1382644" y="857283"/>
                          <a:pt x="1364974" y="901457"/>
                        </a:cubicBezTo>
                        <a:cubicBezTo>
                          <a:pt x="1347304" y="945631"/>
                          <a:pt x="1300921" y="961092"/>
                          <a:pt x="1258956" y="994222"/>
                        </a:cubicBezTo>
                        <a:cubicBezTo>
                          <a:pt x="1216991" y="1027352"/>
                          <a:pt x="1232452" y="1113492"/>
                          <a:pt x="1113183" y="1100240"/>
                        </a:cubicBezTo>
                        <a:cubicBezTo>
                          <a:pt x="993913" y="1086988"/>
                          <a:pt x="697948" y="1042813"/>
                          <a:pt x="543339" y="914709"/>
                        </a:cubicBezTo>
                        <a:cubicBezTo>
                          <a:pt x="388730" y="786605"/>
                          <a:pt x="258417" y="475179"/>
                          <a:pt x="185530" y="331614"/>
                        </a:cubicBezTo>
                        <a:cubicBezTo>
                          <a:pt x="112643" y="188049"/>
                          <a:pt x="136939" y="108535"/>
                          <a:pt x="106017" y="53318"/>
                        </a:cubicBezTo>
                        <a:cubicBezTo>
                          <a:pt x="75095" y="-1900"/>
                          <a:pt x="37547" y="-796"/>
                          <a:pt x="0" y="309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7" name="任意多边形: 形状 96"/>
                  <p:cNvSpPr/>
                  <p:nvPr/>
                </p:nvSpPr>
                <p:spPr>
                  <a:xfrm rot="21276307">
                    <a:off x="5677688" y="3287493"/>
                    <a:ext cx="1374436" cy="778773"/>
                  </a:xfrm>
                  <a:custGeom>
                    <a:avLst/>
                    <a:gdLst>
                      <a:gd name="connsiteX0" fmla="*/ 1298713 w 1298713"/>
                      <a:gd name="connsiteY0" fmla="*/ 622853 h 625334"/>
                      <a:gd name="connsiteX1" fmla="*/ 715617 w 1298713"/>
                      <a:gd name="connsiteY1" fmla="*/ 530087 h 625334"/>
                      <a:gd name="connsiteX2" fmla="*/ 0 w 1298713"/>
                      <a:gd name="connsiteY2" fmla="*/ 0 h 625334"/>
                      <a:gd name="connsiteX3" fmla="*/ 0 w 1298713"/>
                      <a:gd name="connsiteY3" fmla="*/ 0 h 625334"/>
                      <a:gd name="connsiteX4" fmla="*/ 0 w 1298713"/>
                      <a:gd name="connsiteY4" fmla="*/ 0 h 625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8713" h="625334">
                        <a:moveTo>
                          <a:pt x="1298713" y="622853"/>
                        </a:moveTo>
                        <a:cubicBezTo>
                          <a:pt x="1115391" y="628374"/>
                          <a:pt x="932069" y="633896"/>
                          <a:pt x="715617" y="530087"/>
                        </a:cubicBezTo>
                        <a:cubicBezTo>
                          <a:pt x="499165" y="426278"/>
                          <a:pt x="0" y="0"/>
                          <a:pt x="0" y="0"/>
                        </a:cubicBez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8" name="任意多边形: 形状 97"/>
                  <p:cNvSpPr/>
                  <p:nvPr/>
                </p:nvSpPr>
                <p:spPr>
                  <a:xfrm rot="21276307">
                    <a:off x="5662393" y="3261159"/>
                    <a:ext cx="1722284" cy="230274"/>
                  </a:xfrm>
                  <a:custGeom>
                    <a:avLst/>
                    <a:gdLst>
                      <a:gd name="connsiteX0" fmla="*/ 1577009 w 1577009"/>
                      <a:gd name="connsiteY0" fmla="*/ 225287 h 225287"/>
                      <a:gd name="connsiteX1" fmla="*/ 1033670 w 1577009"/>
                      <a:gd name="connsiteY1" fmla="*/ 212035 h 225287"/>
                      <a:gd name="connsiteX2" fmla="*/ 649356 w 1577009"/>
                      <a:gd name="connsiteY2" fmla="*/ 185531 h 225287"/>
                      <a:gd name="connsiteX3" fmla="*/ 145774 w 1577009"/>
                      <a:gd name="connsiteY3" fmla="*/ 26505 h 225287"/>
                      <a:gd name="connsiteX4" fmla="*/ 145774 w 1577009"/>
                      <a:gd name="connsiteY4" fmla="*/ 26505 h 225287"/>
                      <a:gd name="connsiteX5" fmla="*/ 0 w 1577009"/>
                      <a:gd name="connsiteY5" fmla="*/ 0 h 225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7009" h="225287">
                        <a:moveTo>
                          <a:pt x="1577009" y="225287"/>
                        </a:moveTo>
                        <a:lnTo>
                          <a:pt x="1033670" y="212035"/>
                        </a:lnTo>
                        <a:cubicBezTo>
                          <a:pt x="879061" y="205409"/>
                          <a:pt x="797339" y="216453"/>
                          <a:pt x="649356" y="185531"/>
                        </a:cubicBezTo>
                        <a:cubicBezTo>
                          <a:pt x="501373" y="154609"/>
                          <a:pt x="145774" y="26505"/>
                          <a:pt x="145774" y="26505"/>
                        </a:cubicBezTo>
                        <a:lnTo>
                          <a:pt x="145774" y="26505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9" name="任意多边形: 形状 98"/>
                  <p:cNvSpPr/>
                  <p:nvPr/>
                </p:nvSpPr>
                <p:spPr>
                  <a:xfrm rot="21276307">
                    <a:off x="6020122" y="4314039"/>
                    <a:ext cx="925641" cy="330439"/>
                  </a:xfrm>
                  <a:custGeom>
                    <a:avLst/>
                    <a:gdLst>
                      <a:gd name="connsiteX0" fmla="*/ 874644 w 874644"/>
                      <a:gd name="connsiteY0" fmla="*/ 0 h 265334"/>
                      <a:gd name="connsiteX1" fmla="*/ 715618 w 874644"/>
                      <a:gd name="connsiteY1" fmla="*/ 119269 h 265334"/>
                      <a:gd name="connsiteX2" fmla="*/ 477079 w 874644"/>
                      <a:gd name="connsiteY2" fmla="*/ 265043 h 265334"/>
                      <a:gd name="connsiteX3" fmla="*/ 0 w 874644"/>
                      <a:gd name="connsiteY3" fmla="*/ 79513 h 265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4644" h="265334">
                        <a:moveTo>
                          <a:pt x="874644" y="0"/>
                        </a:moveTo>
                        <a:cubicBezTo>
                          <a:pt x="828261" y="37547"/>
                          <a:pt x="781879" y="75095"/>
                          <a:pt x="715618" y="119269"/>
                        </a:cubicBezTo>
                        <a:cubicBezTo>
                          <a:pt x="649357" y="163443"/>
                          <a:pt x="596349" y="271669"/>
                          <a:pt x="477079" y="265043"/>
                        </a:cubicBezTo>
                        <a:cubicBezTo>
                          <a:pt x="357809" y="258417"/>
                          <a:pt x="178904" y="168965"/>
                          <a:pt x="0" y="79513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100" name="组合 99"/>
                  <p:cNvGrpSpPr/>
                  <p:nvPr/>
                </p:nvGrpSpPr>
                <p:grpSpPr>
                  <a:xfrm>
                    <a:off x="4826291" y="3418245"/>
                    <a:ext cx="1251905" cy="2171749"/>
                    <a:chOff x="4878359" y="3327903"/>
                    <a:chExt cx="1120684" cy="1980465"/>
                  </a:xfrm>
                  <a:grpFill/>
                </p:grpSpPr>
                <p:sp>
                  <p:nvSpPr>
                    <p:cNvPr id="134" name="任意多边形: 形状 133"/>
                    <p:cNvSpPr/>
                    <p:nvPr/>
                  </p:nvSpPr>
                  <p:spPr>
                    <a:xfrm rot="21276307">
                      <a:off x="4878359" y="3327903"/>
                      <a:ext cx="1120684" cy="1980465"/>
                    </a:xfrm>
                    <a:custGeom>
                      <a:avLst/>
                      <a:gdLst>
                        <a:gd name="connsiteX0" fmla="*/ 672916 w 1072747"/>
                        <a:gd name="connsiteY0" fmla="*/ 66261 h 1446364"/>
                        <a:gd name="connsiteX1" fmla="*/ 858446 w 1072747"/>
                        <a:gd name="connsiteY1" fmla="*/ 450574 h 1446364"/>
                        <a:gd name="connsiteX2" fmla="*/ 1070481 w 1072747"/>
                        <a:gd name="connsiteY2" fmla="*/ 781878 h 1446364"/>
                        <a:gd name="connsiteX3" fmla="*/ 951211 w 1072747"/>
                        <a:gd name="connsiteY3" fmla="*/ 1166191 h 1446364"/>
                        <a:gd name="connsiteX4" fmla="*/ 659664 w 1072747"/>
                        <a:gd name="connsiteY4" fmla="*/ 1351722 h 1446364"/>
                        <a:gd name="connsiteX5" fmla="*/ 487385 w 1072747"/>
                        <a:gd name="connsiteY5" fmla="*/ 1444487 h 1446364"/>
                        <a:gd name="connsiteX6" fmla="*/ 394620 w 1072747"/>
                        <a:gd name="connsiteY6" fmla="*/ 1272209 h 1446364"/>
                        <a:gd name="connsiteX7" fmla="*/ 328359 w 1072747"/>
                        <a:gd name="connsiteY7" fmla="*/ 1258956 h 1446364"/>
                        <a:gd name="connsiteX8" fmla="*/ 50064 w 1072747"/>
                        <a:gd name="connsiteY8" fmla="*/ 1272209 h 1446364"/>
                        <a:gd name="connsiteX9" fmla="*/ 10307 w 1072747"/>
                        <a:gd name="connsiteY9" fmla="*/ 954156 h 1446364"/>
                        <a:gd name="connsiteX10" fmla="*/ 169333 w 1072747"/>
                        <a:gd name="connsiteY10" fmla="*/ 596348 h 1446364"/>
                        <a:gd name="connsiteX11" fmla="*/ 566898 w 1072747"/>
                        <a:gd name="connsiteY11" fmla="*/ 397565 h 1446364"/>
                        <a:gd name="connsiteX12" fmla="*/ 633159 w 1072747"/>
                        <a:gd name="connsiteY12" fmla="*/ 0 h 14463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072747" h="1446364">
                          <a:moveTo>
                            <a:pt x="672916" y="66261"/>
                          </a:moveTo>
                          <a:cubicBezTo>
                            <a:pt x="732550" y="198782"/>
                            <a:pt x="792185" y="331304"/>
                            <a:pt x="858446" y="450574"/>
                          </a:cubicBezTo>
                          <a:cubicBezTo>
                            <a:pt x="924707" y="569844"/>
                            <a:pt x="1055020" y="662609"/>
                            <a:pt x="1070481" y="781878"/>
                          </a:cubicBezTo>
                          <a:cubicBezTo>
                            <a:pt x="1085942" y="901148"/>
                            <a:pt x="1019680" y="1071217"/>
                            <a:pt x="951211" y="1166191"/>
                          </a:cubicBezTo>
                          <a:cubicBezTo>
                            <a:pt x="882742" y="1261165"/>
                            <a:pt x="736968" y="1305339"/>
                            <a:pt x="659664" y="1351722"/>
                          </a:cubicBezTo>
                          <a:cubicBezTo>
                            <a:pt x="582360" y="1398105"/>
                            <a:pt x="531559" y="1457739"/>
                            <a:pt x="487385" y="1444487"/>
                          </a:cubicBezTo>
                          <a:cubicBezTo>
                            <a:pt x="443211" y="1431235"/>
                            <a:pt x="421124" y="1303131"/>
                            <a:pt x="394620" y="1272209"/>
                          </a:cubicBezTo>
                          <a:cubicBezTo>
                            <a:pt x="368116" y="1241287"/>
                            <a:pt x="385785" y="1258956"/>
                            <a:pt x="328359" y="1258956"/>
                          </a:cubicBezTo>
                          <a:cubicBezTo>
                            <a:pt x="270933" y="1258956"/>
                            <a:pt x="103073" y="1323009"/>
                            <a:pt x="50064" y="1272209"/>
                          </a:cubicBezTo>
                          <a:cubicBezTo>
                            <a:pt x="-2945" y="1221409"/>
                            <a:pt x="-9571" y="1066799"/>
                            <a:pt x="10307" y="954156"/>
                          </a:cubicBezTo>
                          <a:cubicBezTo>
                            <a:pt x="30185" y="841513"/>
                            <a:pt x="76568" y="689113"/>
                            <a:pt x="169333" y="596348"/>
                          </a:cubicBezTo>
                          <a:cubicBezTo>
                            <a:pt x="262098" y="503583"/>
                            <a:pt x="489594" y="496956"/>
                            <a:pt x="566898" y="397565"/>
                          </a:cubicBezTo>
                          <a:cubicBezTo>
                            <a:pt x="644202" y="298174"/>
                            <a:pt x="638680" y="149087"/>
                            <a:pt x="633159" y="0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35" name="任意多边形: 形状 134"/>
                    <p:cNvSpPr/>
                    <p:nvPr/>
                  </p:nvSpPr>
                  <p:spPr>
                    <a:xfrm rot="21276307">
                      <a:off x="5297856" y="3548924"/>
                      <a:ext cx="493405" cy="1501853"/>
                    </a:xfrm>
                    <a:custGeom>
                      <a:avLst/>
                      <a:gdLst>
                        <a:gd name="connsiteX0" fmla="*/ 304800 w 466221"/>
                        <a:gd name="connsiteY0" fmla="*/ 0 h 1205948"/>
                        <a:gd name="connsiteX1" fmla="*/ 463826 w 466221"/>
                        <a:gd name="connsiteY1" fmla="*/ 596348 h 1205948"/>
                        <a:gd name="connsiteX2" fmla="*/ 371060 w 466221"/>
                        <a:gd name="connsiteY2" fmla="*/ 887896 h 1205948"/>
                        <a:gd name="connsiteX3" fmla="*/ 0 w 466221"/>
                        <a:gd name="connsiteY3" fmla="*/ 1205948 h 1205948"/>
                        <a:gd name="connsiteX4" fmla="*/ 0 w 466221"/>
                        <a:gd name="connsiteY4" fmla="*/ 1205948 h 12059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6221" h="1205948">
                          <a:moveTo>
                            <a:pt x="304800" y="0"/>
                          </a:moveTo>
                          <a:cubicBezTo>
                            <a:pt x="378791" y="224182"/>
                            <a:pt x="452783" y="448365"/>
                            <a:pt x="463826" y="596348"/>
                          </a:cubicBezTo>
                          <a:cubicBezTo>
                            <a:pt x="474869" y="744331"/>
                            <a:pt x="448364" y="786296"/>
                            <a:pt x="371060" y="887896"/>
                          </a:cubicBezTo>
                          <a:cubicBezTo>
                            <a:pt x="293756" y="989496"/>
                            <a:pt x="0" y="1205948"/>
                            <a:pt x="0" y="1205948"/>
                          </a:cubicBezTo>
                          <a:lnTo>
                            <a:pt x="0" y="1205948"/>
                          </a:ln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36" name="任意多边形: 形状 135"/>
                    <p:cNvSpPr/>
                    <p:nvPr/>
                  </p:nvSpPr>
                  <p:spPr>
                    <a:xfrm rot="21276307">
                      <a:off x="5244501" y="3536661"/>
                      <a:ext cx="508744" cy="1501854"/>
                    </a:xfrm>
                    <a:custGeom>
                      <a:avLst/>
                      <a:gdLst>
                        <a:gd name="connsiteX0" fmla="*/ 318052 w 511093"/>
                        <a:gd name="connsiteY0" fmla="*/ 0 h 1258957"/>
                        <a:gd name="connsiteX1" fmla="*/ 490330 w 511093"/>
                        <a:gd name="connsiteY1" fmla="*/ 583096 h 1258957"/>
                        <a:gd name="connsiteX2" fmla="*/ 477078 w 511093"/>
                        <a:gd name="connsiteY2" fmla="*/ 795131 h 1258957"/>
                        <a:gd name="connsiteX3" fmla="*/ 212034 w 511093"/>
                        <a:gd name="connsiteY3" fmla="*/ 1060174 h 1258957"/>
                        <a:gd name="connsiteX4" fmla="*/ 159026 w 511093"/>
                        <a:gd name="connsiteY4" fmla="*/ 1086678 h 1258957"/>
                        <a:gd name="connsiteX5" fmla="*/ 0 w 511093"/>
                        <a:gd name="connsiteY5" fmla="*/ 1258957 h 1258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11093" h="1258957">
                          <a:moveTo>
                            <a:pt x="318052" y="0"/>
                          </a:moveTo>
                          <a:cubicBezTo>
                            <a:pt x="390939" y="225287"/>
                            <a:pt x="463826" y="450574"/>
                            <a:pt x="490330" y="583096"/>
                          </a:cubicBezTo>
                          <a:cubicBezTo>
                            <a:pt x="516834" y="715618"/>
                            <a:pt x="523461" y="715618"/>
                            <a:pt x="477078" y="795131"/>
                          </a:cubicBezTo>
                          <a:cubicBezTo>
                            <a:pt x="430695" y="874644"/>
                            <a:pt x="265043" y="1011583"/>
                            <a:pt x="212034" y="1060174"/>
                          </a:cubicBezTo>
                          <a:cubicBezTo>
                            <a:pt x="159025" y="1108765"/>
                            <a:pt x="194365" y="1053548"/>
                            <a:pt x="159026" y="1086678"/>
                          </a:cubicBezTo>
                          <a:cubicBezTo>
                            <a:pt x="123687" y="1119808"/>
                            <a:pt x="61843" y="1189382"/>
                            <a:pt x="0" y="1258957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37" name="任意多边形: 形状 136"/>
                    <p:cNvSpPr/>
                    <p:nvPr/>
                  </p:nvSpPr>
                  <p:spPr>
                    <a:xfrm rot="21276307">
                      <a:off x="5003054" y="3557226"/>
                      <a:ext cx="556920" cy="1518357"/>
                    </a:xfrm>
                    <a:custGeom>
                      <a:avLst/>
                      <a:gdLst>
                        <a:gd name="connsiteX0" fmla="*/ 516835 w 538855"/>
                        <a:gd name="connsiteY0" fmla="*/ 0 h 1298713"/>
                        <a:gd name="connsiteX1" fmla="*/ 503582 w 538855"/>
                        <a:gd name="connsiteY1" fmla="*/ 556591 h 1298713"/>
                        <a:gd name="connsiteX2" fmla="*/ 185530 w 538855"/>
                        <a:gd name="connsiteY2" fmla="*/ 781878 h 1298713"/>
                        <a:gd name="connsiteX3" fmla="*/ 0 w 538855"/>
                        <a:gd name="connsiteY3" fmla="*/ 1298713 h 12987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38855" h="1298713">
                          <a:moveTo>
                            <a:pt x="516835" y="0"/>
                          </a:moveTo>
                          <a:cubicBezTo>
                            <a:pt x="537817" y="213139"/>
                            <a:pt x="558799" y="426278"/>
                            <a:pt x="503582" y="556591"/>
                          </a:cubicBezTo>
                          <a:cubicBezTo>
                            <a:pt x="448365" y="686904"/>
                            <a:pt x="269460" y="658191"/>
                            <a:pt x="185530" y="781878"/>
                          </a:cubicBezTo>
                          <a:cubicBezTo>
                            <a:pt x="101600" y="905565"/>
                            <a:pt x="50800" y="1102139"/>
                            <a:pt x="0" y="1298713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101" name="组合 100"/>
                  <p:cNvGrpSpPr/>
                  <p:nvPr/>
                </p:nvGrpSpPr>
                <p:grpSpPr>
                  <a:xfrm>
                    <a:off x="3921651" y="3040637"/>
                    <a:ext cx="1292955" cy="1652308"/>
                    <a:chOff x="4172581" y="3120121"/>
                    <a:chExt cx="1292955" cy="1652308"/>
                  </a:xfrm>
                  <a:grpFill/>
                </p:grpSpPr>
                <p:sp>
                  <p:nvSpPr>
                    <p:cNvPr id="132" name="任意多边形: 形状 131"/>
                    <p:cNvSpPr/>
                    <p:nvPr/>
                  </p:nvSpPr>
                  <p:spPr>
                    <a:xfrm rot="18846666">
                      <a:off x="4105308" y="3412201"/>
                      <a:ext cx="1652308" cy="1068148"/>
                    </a:xfrm>
                    <a:custGeom>
                      <a:avLst/>
                      <a:gdLst>
                        <a:gd name="connsiteX0" fmla="*/ 1418745 w 1418745"/>
                        <a:gd name="connsiteY0" fmla="*/ 404996 h 1100035"/>
                        <a:gd name="connsiteX1" fmla="*/ 1060936 w 1418745"/>
                        <a:gd name="connsiteY1" fmla="*/ 86944 h 1100035"/>
                        <a:gd name="connsiteX2" fmla="*/ 517597 w 1418745"/>
                        <a:gd name="connsiteY2" fmla="*/ 7431 h 1100035"/>
                        <a:gd name="connsiteX3" fmla="*/ 120032 w 1418745"/>
                        <a:gd name="connsiteY3" fmla="*/ 232718 h 1100035"/>
                        <a:gd name="connsiteX4" fmla="*/ 763 w 1418745"/>
                        <a:gd name="connsiteY4" fmla="*/ 444753 h 1100035"/>
                        <a:gd name="connsiteX5" fmla="*/ 67023 w 1418745"/>
                        <a:gd name="connsiteY5" fmla="*/ 577274 h 1100035"/>
                        <a:gd name="connsiteX6" fmla="*/ 27267 w 1418745"/>
                        <a:gd name="connsiteY6" fmla="*/ 829066 h 1100035"/>
                        <a:gd name="connsiteX7" fmla="*/ 133284 w 1418745"/>
                        <a:gd name="connsiteY7" fmla="*/ 988092 h 1100035"/>
                        <a:gd name="connsiteX8" fmla="*/ 411580 w 1418745"/>
                        <a:gd name="connsiteY8" fmla="*/ 935083 h 1100035"/>
                        <a:gd name="connsiteX9" fmla="*/ 583858 w 1418745"/>
                        <a:gd name="connsiteY9" fmla="*/ 1080857 h 1100035"/>
                        <a:gd name="connsiteX10" fmla="*/ 597110 w 1418745"/>
                        <a:gd name="connsiteY10" fmla="*/ 1094109 h 1100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418745" h="1100035">
                          <a:moveTo>
                            <a:pt x="1418745" y="404996"/>
                          </a:moveTo>
                          <a:cubicBezTo>
                            <a:pt x="1314936" y="279100"/>
                            <a:pt x="1211127" y="153205"/>
                            <a:pt x="1060936" y="86944"/>
                          </a:cubicBezTo>
                          <a:cubicBezTo>
                            <a:pt x="910745" y="20683"/>
                            <a:pt x="674414" y="-16865"/>
                            <a:pt x="517597" y="7431"/>
                          </a:cubicBezTo>
                          <a:cubicBezTo>
                            <a:pt x="360780" y="31727"/>
                            <a:pt x="206171" y="159831"/>
                            <a:pt x="120032" y="232718"/>
                          </a:cubicBezTo>
                          <a:cubicBezTo>
                            <a:pt x="33893" y="305605"/>
                            <a:pt x="9598" y="387327"/>
                            <a:pt x="763" y="444753"/>
                          </a:cubicBezTo>
                          <a:cubicBezTo>
                            <a:pt x="-8072" y="502179"/>
                            <a:pt x="62606" y="513222"/>
                            <a:pt x="67023" y="577274"/>
                          </a:cubicBezTo>
                          <a:cubicBezTo>
                            <a:pt x="71440" y="641326"/>
                            <a:pt x="16223" y="760596"/>
                            <a:pt x="27267" y="829066"/>
                          </a:cubicBezTo>
                          <a:cubicBezTo>
                            <a:pt x="38310" y="897536"/>
                            <a:pt x="69232" y="970423"/>
                            <a:pt x="133284" y="988092"/>
                          </a:cubicBezTo>
                          <a:cubicBezTo>
                            <a:pt x="197336" y="1005761"/>
                            <a:pt x="336484" y="919622"/>
                            <a:pt x="411580" y="935083"/>
                          </a:cubicBezTo>
                          <a:cubicBezTo>
                            <a:pt x="486676" y="950544"/>
                            <a:pt x="583858" y="1080857"/>
                            <a:pt x="583858" y="1080857"/>
                          </a:cubicBezTo>
                          <a:cubicBezTo>
                            <a:pt x="614780" y="1107361"/>
                            <a:pt x="605945" y="1100735"/>
                            <a:pt x="597110" y="1094109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33" name="任意多边形: 形状 132"/>
                    <p:cNvSpPr/>
                    <p:nvPr/>
                  </p:nvSpPr>
                  <p:spPr>
                    <a:xfrm>
                      <a:off x="4172581" y="3207026"/>
                      <a:ext cx="1274062" cy="954157"/>
                    </a:xfrm>
                    <a:custGeom>
                      <a:avLst/>
                      <a:gdLst>
                        <a:gd name="connsiteX0" fmla="*/ 1274062 w 1274062"/>
                        <a:gd name="connsiteY0" fmla="*/ 0 h 954157"/>
                        <a:gd name="connsiteX1" fmla="*/ 637958 w 1274062"/>
                        <a:gd name="connsiteY1" fmla="*/ 26504 h 954157"/>
                        <a:gd name="connsiteX2" fmla="*/ 200636 w 1274062"/>
                        <a:gd name="connsiteY2" fmla="*/ 291548 h 954157"/>
                        <a:gd name="connsiteX3" fmla="*/ 94619 w 1274062"/>
                        <a:gd name="connsiteY3" fmla="*/ 583096 h 954157"/>
                        <a:gd name="connsiteX4" fmla="*/ 1854 w 1274062"/>
                        <a:gd name="connsiteY4" fmla="*/ 821635 h 954157"/>
                        <a:gd name="connsiteX5" fmla="*/ 41610 w 1274062"/>
                        <a:gd name="connsiteY5" fmla="*/ 954157 h 9541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74062" h="954157">
                          <a:moveTo>
                            <a:pt x="1274062" y="0"/>
                          </a:moveTo>
                          <a:lnTo>
                            <a:pt x="637958" y="26504"/>
                          </a:lnTo>
                          <a:cubicBezTo>
                            <a:pt x="459054" y="75095"/>
                            <a:pt x="291192" y="198783"/>
                            <a:pt x="200636" y="291548"/>
                          </a:cubicBezTo>
                          <a:cubicBezTo>
                            <a:pt x="110079" y="384313"/>
                            <a:pt x="127749" y="494748"/>
                            <a:pt x="94619" y="583096"/>
                          </a:cubicBezTo>
                          <a:cubicBezTo>
                            <a:pt x="61489" y="671444"/>
                            <a:pt x="10689" y="759791"/>
                            <a:pt x="1854" y="821635"/>
                          </a:cubicBezTo>
                          <a:cubicBezTo>
                            <a:pt x="-6981" y="883479"/>
                            <a:pt x="17314" y="918818"/>
                            <a:pt x="41610" y="954157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102" name="任意多边形: 形状 101"/>
                  <p:cNvSpPr/>
                  <p:nvPr/>
                </p:nvSpPr>
                <p:spPr>
                  <a:xfrm>
                    <a:off x="4988729" y="1245026"/>
                    <a:ext cx="1513169" cy="2001475"/>
                  </a:xfrm>
                  <a:custGeom>
                    <a:avLst/>
                    <a:gdLst>
                      <a:gd name="connsiteX0" fmla="*/ 736085 w 1513169"/>
                      <a:gd name="connsiteY0" fmla="*/ 2001475 h 2001475"/>
                      <a:gd name="connsiteX1" fmla="*/ 590311 w 1513169"/>
                      <a:gd name="connsiteY1" fmla="*/ 1352118 h 2001475"/>
                      <a:gd name="connsiteX2" fmla="*/ 1160155 w 1513169"/>
                      <a:gd name="connsiteY2" fmla="*/ 702762 h 2001475"/>
                      <a:gd name="connsiteX3" fmla="*/ 1478207 w 1513169"/>
                      <a:gd name="connsiteY3" fmla="*/ 450971 h 2001475"/>
                      <a:gd name="connsiteX4" fmla="*/ 1478207 w 1513169"/>
                      <a:gd name="connsiteY4" fmla="*/ 146171 h 2001475"/>
                      <a:gd name="connsiteX5" fmla="*/ 1239668 w 1513169"/>
                      <a:gd name="connsiteY5" fmla="*/ 79910 h 2001475"/>
                      <a:gd name="connsiteX6" fmla="*/ 1093894 w 1513169"/>
                      <a:gd name="connsiteY6" fmla="*/ 185927 h 2001475"/>
                      <a:gd name="connsiteX7" fmla="*/ 921616 w 1513169"/>
                      <a:gd name="connsiteY7" fmla="*/ 79910 h 2001475"/>
                      <a:gd name="connsiteX8" fmla="*/ 669824 w 1513169"/>
                      <a:gd name="connsiteY8" fmla="*/ 146171 h 2001475"/>
                      <a:gd name="connsiteX9" fmla="*/ 378277 w 1513169"/>
                      <a:gd name="connsiteY9" fmla="*/ 397 h 2001475"/>
                      <a:gd name="connsiteX10" fmla="*/ 139737 w 1513169"/>
                      <a:gd name="connsiteY10" fmla="*/ 199179 h 2001475"/>
                      <a:gd name="connsiteX11" fmla="*/ 20468 w 1513169"/>
                      <a:gd name="connsiteY11" fmla="*/ 543736 h 2001475"/>
                      <a:gd name="connsiteX12" fmla="*/ 563807 w 1513169"/>
                      <a:gd name="connsiteY12" fmla="*/ 1868953 h 2001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513169" h="2001475">
                        <a:moveTo>
                          <a:pt x="736085" y="2001475"/>
                        </a:moveTo>
                        <a:cubicBezTo>
                          <a:pt x="627859" y="1785022"/>
                          <a:pt x="519633" y="1568570"/>
                          <a:pt x="590311" y="1352118"/>
                        </a:cubicBezTo>
                        <a:cubicBezTo>
                          <a:pt x="660989" y="1135666"/>
                          <a:pt x="1012172" y="852953"/>
                          <a:pt x="1160155" y="702762"/>
                        </a:cubicBezTo>
                        <a:cubicBezTo>
                          <a:pt x="1308138" y="552571"/>
                          <a:pt x="1425198" y="543736"/>
                          <a:pt x="1478207" y="450971"/>
                        </a:cubicBezTo>
                        <a:cubicBezTo>
                          <a:pt x="1531216" y="358206"/>
                          <a:pt x="1517963" y="208014"/>
                          <a:pt x="1478207" y="146171"/>
                        </a:cubicBezTo>
                        <a:cubicBezTo>
                          <a:pt x="1438451" y="84328"/>
                          <a:pt x="1303720" y="73284"/>
                          <a:pt x="1239668" y="79910"/>
                        </a:cubicBezTo>
                        <a:cubicBezTo>
                          <a:pt x="1175616" y="86536"/>
                          <a:pt x="1146903" y="185927"/>
                          <a:pt x="1093894" y="185927"/>
                        </a:cubicBezTo>
                        <a:cubicBezTo>
                          <a:pt x="1040885" y="185927"/>
                          <a:pt x="992294" y="86536"/>
                          <a:pt x="921616" y="79910"/>
                        </a:cubicBezTo>
                        <a:cubicBezTo>
                          <a:pt x="850938" y="73284"/>
                          <a:pt x="760381" y="159423"/>
                          <a:pt x="669824" y="146171"/>
                        </a:cubicBezTo>
                        <a:cubicBezTo>
                          <a:pt x="579267" y="132919"/>
                          <a:pt x="466625" y="-8438"/>
                          <a:pt x="378277" y="397"/>
                        </a:cubicBezTo>
                        <a:cubicBezTo>
                          <a:pt x="289929" y="9232"/>
                          <a:pt x="199372" y="108623"/>
                          <a:pt x="139737" y="199179"/>
                        </a:cubicBezTo>
                        <a:cubicBezTo>
                          <a:pt x="80102" y="289735"/>
                          <a:pt x="-50210" y="265440"/>
                          <a:pt x="20468" y="543736"/>
                        </a:cubicBezTo>
                        <a:cubicBezTo>
                          <a:pt x="91146" y="822032"/>
                          <a:pt x="327476" y="1345492"/>
                          <a:pt x="563807" y="1868953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103" name="组合 102"/>
                  <p:cNvGrpSpPr/>
                  <p:nvPr/>
                </p:nvGrpSpPr>
                <p:grpSpPr>
                  <a:xfrm rot="208801">
                    <a:off x="3942212" y="1614275"/>
                    <a:ext cx="1598786" cy="1588811"/>
                    <a:chOff x="3936897" y="1625901"/>
                    <a:chExt cx="1642268" cy="1729468"/>
                  </a:xfrm>
                  <a:grpFill/>
                </p:grpSpPr>
                <p:sp>
                  <p:nvSpPr>
                    <p:cNvPr id="127" name="任意多边形: 形状 126"/>
                    <p:cNvSpPr/>
                    <p:nvPr/>
                  </p:nvSpPr>
                  <p:spPr>
                    <a:xfrm rot="21294673">
                      <a:off x="3951926" y="2933755"/>
                      <a:ext cx="1534094" cy="421614"/>
                    </a:xfrm>
                    <a:custGeom>
                      <a:avLst/>
                      <a:gdLst>
                        <a:gd name="connsiteX0" fmla="*/ 600349 w 1647271"/>
                        <a:gd name="connsiteY0" fmla="*/ 435860 h 447336"/>
                        <a:gd name="connsiteX1" fmla="*/ 282297 w 1647271"/>
                        <a:gd name="connsiteY1" fmla="*/ 435860 h 447336"/>
                        <a:gd name="connsiteX2" fmla="*/ 17253 w 1647271"/>
                        <a:gd name="connsiteY2" fmla="*/ 316590 h 447336"/>
                        <a:gd name="connsiteX3" fmla="*/ 43757 w 1647271"/>
                        <a:gd name="connsiteY3" fmla="*/ 51546 h 447336"/>
                        <a:gd name="connsiteX4" fmla="*/ 189531 w 1647271"/>
                        <a:gd name="connsiteY4" fmla="*/ 11790 h 447336"/>
                        <a:gd name="connsiteX5" fmla="*/ 295549 w 1647271"/>
                        <a:gd name="connsiteY5" fmla="*/ 197320 h 447336"/>
                        <a:gd name="connsiteX6" fmla="*/ 626853 w 1647271"/>
                        <a:gd name="connsiteY6" fmla="*/ 250329 h 447336"/>
                        <a:gd name="connsiteX7" fmla="*/ 1647271 w 1647271"/>
                        <a:gd name="connsiteY7" fmla="*/ 210573 h 4473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647271" h="447336">
                          <a:moveTo>
                            <a:pt x="600349" y="435860"/>
                          </a:moveTo>
                          <a:cubicBezTo>
                            <a:pt x="489914" y="445799"/>
                            <a:pt x="379480" y="455738"/>
                            <a:pt x="282297" y="435860"/>
                          </a:cubicBezTo>
                          <a:cubicBezTo>
                            <a:pt x="185114" y="415982"/>
                            <a:pt x="57010" y="380642"/>
                            <a:pt x="17253" y="316590"/>
                          </a:cubicBezTo>
                          <a:cubicBezTo>
                            <a:pt x="-22504" y="252538"/>
                            <a:pt x="15044" y="102346"/>
                            <a:pt x="43757" y="51546"/>
                          </a:cubicBezTo>
                          <a:cubicBezTo>
                            <a:pt x="72470" y="746"/>
                            <a:pt x="147566" y="-12506"/>
                            <a:pt x="189531" y="11790"/>
                          </a:cubicBezTo>
                          <a:cubicBezTo>
                            <a:pt x="231496" y="36086"/>
                            <a:pt x="222662" y="157564"/>
                            <a:pt x="295549" y="197320"/>
                          </a:cubicBezTo>
                          <a:cubicBezTo>
                            <a:pt x="368436" y="237076"/>
                            <a:pt x="401566" y="248120"/>
                            <a:pt x="626853" y="250329"/>
                          </a:cubicBezTo>
                          <a:cubicBezTo>
                            <a:pt x="852140" y="252538"/>
                            <a:pt x="1249705" y="231555"/>
                            <a:pt x="1647271" y="210573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28" name="任意多边形: 形状 127"/>
                    <p:cNvSpPr/>
                    <p:nvPr/>
                  </p:nvSpPr>
                  <p:spPr>
                    <a:xfrm>
                      <a:off x="4515045" y="1625901"/>
                      <a:ext cx="958103" cy="1369090"/>
                    </a:xfrm>
                    <a:custGeom>
                      <a:avLst/>
                      <a:gdLst>
                        <a:gd name="connsiteX0" fmla="*/ 481025 w 958103"/>
                        <a:gd name="connsiteY0" fmla="*/ 123386 h 1369090"/>
                        <a:gd name="connsiteX1" fmla="*/ 189477 w 958103"/>
                        <a:gd name="connsiteY1" fmla="*/ 4116 h 1369090"/>
                        <a:gd name="connsiteX2" fmla="*/ 3946 w 958103"/>
                        <a:gd name="connsiteY2" fmla="*/ 255908 h 1369090"/>
                        <a:gd name="connsiteX3" fmla="*/ 361755 w 958103"/>
                        <a:gd name="connsiteY3" fmla="*/ 573960 h 1369090"/>
                        <a:gd name="connsiteX4" fmla="*/ 812329 w 958103"/>
                        <a:gd name="connsiteY4" fmla="*/ 1210064 h 1369090"/>
                        <a:gd name="connsiteX5" fmla="*/ 958103 w 958103"/>
                        <a:gd name="connsiteY5" fmla="*/ 1369090 h 13690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958103" h="1369090">
                          <a:moveTo>
                            <a:pt x="481025" y="123386"/>
                          </a:moveTo>
                          <a:cubicBezTo>
                            <a:pt x="375007" y="52707"/>
                            <a:pt x="268990" y="-17971"/>
                            <a:pt x="189477" y="4116"/>
                          </a:cubicBezTo>
                          <a:cubicBezTo>
                            <a:pt x="109964" y="26203"/>
                            <a:pt x="-24767" y="160934"/>
                            <a:pt x="3946" y="255908"/>
                          </a:cubicBezTo>
                          <a:cubicBezTo>
                            <a:pt x="32659" y="350882"/>
                            <a:pt x="227025" y="414934"/>
                            <a:pt x="361755" y="573960"/>
                          </a:cubicBezTo>
                          <a:cubicBezTo>
                            <a:pt x="496485" y="732986"/>
                            <a:pt x="712938" y="1077542"/>
                            <a:pt x="812329" y="1210064"/>
                          </a:cubicBezTo>
                          <a:cubicBezTo>
                            <a:pt x="911720" y="1342586"/>
                            <a:pt x="934911" y="1355838"/>
                            <a:pt x="958103" y="1369090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29" name="任意多边形: 形状 128"/>
                    <p:cNvSpPr/>
                    <p:nvPr/>
                  </p:nvSpPr>
                  <p:spPr>
                    <a:xfrm>
                      <a:off x="4300690" y="1948070"/>
                      <a:ext cx="1079693" cy="1046921"/>
                    </a:xfrm>
                    <a:custGeom>
                      <a:avLst/>
                      <a:gdLst>
                        <a:gd name="connsiteX0" fmla="*/ 231553 w 1079693"/>
                        <a:gd name="connsiteY0" fmla="*/ 0 h 1046921"/>
                        <a:gd name="connsiteX1" fmla="*/ 6267 w 1079693"/>
                        <a:gd name="connsiteY1" fmla="*/ 66260 h 1046921"/>
                        <a:gd name="connsiteX2" fmla="*/ 99032 w 1079693"/>
                        <a:gd name="connsiteY2" fmla="*/ 291547 h 1046921"/>
                        <a:gd name="connsiteX3" fmla="*/ 470093 w 1079693"/>
                        <a:gd name="connsiteY3" fmla="*/ 371060 h 1046921"/>
                        <a:gd name="connsiteX4" fmla="*/ 1079693 w 1079693"/>
                        <a:gd name="connsiteY4" fmla="*/ 1046921 h 10469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79693" h="1046921">
                          <a:moveTo>
                            <a:pt x="231553" y="0"/>
                          </a:moveTo>
                          <a:cubicBezTo>
                            <a:pt x="129953" y="8834"/>
                            <a:pt x="28354" y="17669"/>
                            <a:pt x="6267" y="66260"/>
                          </a:cubicBezTo>
                          <a:cubicBezTo>
                            <a:pt x="-15820" y="114851"/>
                            <a:pt x="21728" y="240747"/>
                            <a:pt x="99032" y="291547"/>
                          </a:cubicBezTo>
                          <a:cubicBezTo>
                            <a:pt x="176336" y="342347"/>
                            <a:pt x="306650" y="245164"/>
                            <a:pt x="470093" y="371060"/>
                          </a:cubicBezTo>
                          <a:cubicBezTo>
                            <a:pt x="633536" y="496956"/>
                            <a:pt x="856614" y="771938"/>
                            <a:pt x="1079693" y="1046921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30" name="任意多边形: 形状 129"/>
                    <p:cNvSpPr/>
                    <p:nvPr/>
                  </p:nvSpPr>
                  <p:spPr>
                    <a:xfrm>
                      <a:off x="4056796" y="2124399"/>
                      <a:ext cx="1522369" cy="989862"/>
                    </a:xfrm>
                    <a:custGeom>
                      <a:avLst/>
                      <a:gdLst>
                        <a:gd name="connsiteX0" fmla="*/ 263413 w 1522369"/>
                        <a:gd name="connsiteY0" fmla="*/ 35705 h 989862"/>
                        <a:gd name="connsiteX1" fmla="*/ 77882 w 1522369"/>
                        <a:gd name="connsiteY1" fmla="*/ 35705 h 989862"/>
                        <a:gd name="connsiteX2" fmla="*/ 11621 w 1522369"/>
                        <a:gd name="connsiteY2" fmla="*/ 406766 h 989862"/>
                        <a:gd name="connsiteX3" fmla="*/ 303169 w 1522369"/>
                        <a:gd name="connsiteY3" fmla="*/ 579044 h 989862"/>
                        <a:gd name="connsiteX4" fmla="*/ 660978 w 1522369"/>
                        <a:gd name="connsiteY4" fmla="*/ 552540 h 989862"/>
                        <a:gd name="connsiteX5" fmla="*/ 1522369 w 1522369"/>
                        <a:gd name="connsiteY5" fmla="*/ 989862 h 9898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22369" h="989862">
                          <a:moveTo>
                            <a:pt x="263413" y="35705"/>
                          </a:moveTo>
                          <a:cubicBezTo>
                            <a:pt x="191630" y="4783"/>
                            <a:pt x="119847" y="-26138"/>
                            <a:pt x="77882" y="35705"/>
                          </a:cubicBezTo>
                          <a:cubicBezTo>
                            <a:pt x="35917" y="97548"/>
                            <a:pt x="-25927" y="316209"/>
                            <a:pt x="11621" y="406766"/>
                          </a:cubicBezTo>
                          <a:cubicBezTo>
                            <a:pt x="49169" y="497323"/>
                            <a:pt x="194943" y="554748"/>
                            <a:pt x="303169" y="579044"/>
                          </a:cubicBezTo>
                          <a:cubicBezTo>
                            <a:pt x="411395" y="603340"/>
                            <a:pt x="457778" y="484070"/>
                            <a:pt x="660978" y="552540"/>
                          </a:cubicBezTo>
                          <a:cubicBezTo>
                            <a:pt x="864178" y="621010"/>
                            <a:pt x="1193273" y="805436"/>
                            <a:pt x="1522369" y="989862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31" name="任意多边形: 形状 130"/>
                    <p:cNvSpPr/>
                    <p:nvPr/>
                  </p:nvSpPr>
                  <p:spPr>
                    <a:xfrm rot="206043">
                      <a:off x="3936897" y="2637183"/>
                      <a:ext cx="1511828" cy="503582"/>
                    </a:xfrm>
                    <a:custGeom>
                      <a:avLst/>
                      <a:gdLst>
                        <a:gd name="connsiteX0" fmla="*/ 158025 w 1511828"/>
                        <a:gd name="connsiteY0" fmla="*/ 0 h 503582"/>
                        <a:gd name="connsiteX1" fmla="*/ 25503 w 1511828"/>
                        <a:gd name="connsiteY1" fmla="*/ 79513 h 503582"/>
                        <a:gd name="connsiteX2" fmla="*/ 25503 w 1511828"/>
                        <a:gd name="connsiteY2" fmla="*/ 304800 h 503582"/>
                        <a:gd name="connsiteX3" fmla="*/ 290546 w 1511828"/>
                        <a:gd name="connsiteY3" fmla="*/ 344556 h 503582"/>
                        <a:gd name="connsiteX4" fmla="*/ 648355 w 1511828"/>
                        <a:gd name="connsiteY4" fmla="*/ 503582 h 503582"/>
                        <a:gd name="connsiteX5" fmla="*/ 1443486 w 1511828"/>
                        <a:gd name="connsiteY5" fmla="*/ 344556 h 503582"/>
                        <a:gd name="connsiteX6" fmla="*/ 1416981 w 1511828"/>
                        <a:gd name="connsiteY6" fmla="*/ 384313 h 5035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511828" h="503582">
                          <a:moveTo>
                            <a:pt x="158025" y="0"/>
                          </a:moveTo>
                          <a:cubicBezTo>
                            <a:pt x="102807" y="14356"/>
                            <a:pt x="47590" y="28713"/>
                            <a:pt x="25503" y="79513"/>
                          </a:cubicBezTo>
                          <a:cubicBezTo>
                            <a:pt x="3416" y="130313"/>
                            <a:pt x="-18671" y="260626"/>
                            <a:pt x="25503" y="304800"/>
                          </a:cubicBezTo>
                          <a:cubicBezTo>
                            <a:pt x="69677" y="348974"/>
                            <a:pt x="186737" y="311426"/>
                            <a:pt x="290546" y="344556"/>
                          </a:cubicBezTo>
                          <a:cubicBezTo>
                            <a:pt x="394355" y="377686"/>
                            <a:pt x="456198" y="503582"/>
                            <a:pt x="648355" y="503582"/>
                          </a:cubicBezTo>
                          <a:cubicBezTo>
                            <a:pt x="840512" y="503582"/>
                            <a:pt x="1315382" y="364434"/>
                            <a:pt x="1443486" y="344556"/>
                          </a:cubicBezTo>
                          <a:cubicBezTo>
                            <a:pt x="1571590" y="324678"/>
                            <a:pt x="1494285" y="354495"/>
                            <a:pt x="1416981" y="384313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104" name="组合 103"/>
                  <p:cNvGrpSpPr/>
                  <p:nvPr/>
                </p:nvGrpSpPr>
                <p:grpSpPr>
                  <a:xfrm rot="686279">
                    <a:off x="5127097" y="2756020"/>
                    <a:ext cx="764712" cy="845731"/>
                    <a:chOff x="5168232" y="2722522"/>
                    <a:chExt cx="569684" cy="390987"/>
                  </a:xfrm>
                  <a:grpFill/>
                </p:grpSpPr>
                <p:sp>
                  <p:nvSpPr>
                    <p:cNvPr id="107" name="任意多边形: 形状 106"/>
                    <p:cNvSpPr/>
                    <p:nvPr/>
                  </p:nvSpPr>
                  <p:spPr>
                    <a:xfrm>
                      <a:off x="5243451" y="2772186"/>
                      <a:ext cx="408952" cy="323716"/>
                    </a:xfrm>
                    <a:custGeom>
                      <a:avLst/>
                      <a:gdLst>
                        <a:gd name="connsiteX0" fmla="*/ 30915 w 525667"/>
                        <a:gd name="connsiteY0" fmla="*/ 342076 h 529485"/>
                        <a:gd name="connsiteX1" fmla="*/ 30915 w 525667"/>
                        <a:gd name="connsiteY1" fmla="*/ 37276 h 529485"/>
                        <a:gd name="connsiteX2" fmla="*/ 322463 w 525667"/>
                        <a:gd name="connsiteY2" fmla="*/ 37276 h 529485"/>
                        <a:gd name="connsiteX3" fmla="*/ 521246 w 525667"/>
                        <a:gd name="connsiteY3" fmla="*/ 328824 h 529485"/>
                        <a:gd name="connsiteX4" fmla="*/ 441733 w 525667"/>
                        <a:gd name="connsiteY4" fmla="*/ 527606 h 529485"/>
                        <a:gd name="connsiteX5" fmla="*/ 229698 w 525667"/>
                        <a:gd name="connsiteY5" fmla="*/ 421589 h 529485"/>
                        <a:gd name="connsiteX6" fmla="*/ 30915 w 525667"/>
                        <a:gd name="connsiteY6" fmla="*/ 342076 h 5294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25667" h="529485">
                          <a:moveTo>
                            <a:pt x="30915" y="342076"/>
                          </a:moveTo>
                          <a:cubicBezTo>
                            <a:pt x="-2216" y="278024"/>
                            <a:pt x="-17676" y="88076"/>
                            <a:pt x="30915" y="37276"/>
                          </a:cubicBezTo>
                          <a:cubicBezTo>
                            <a:pt x="79506" y="-13524"/>
                            <a:pt x="240741" y="-11315"/>
                            <a:pt x="322463" y="37276"/>
                          </a:cubicBezTo>
                          <a:cubicBezTo>
                            <a:pt x="404185" y="85867"/>
                            <a:pt x="501368" y="247102"/>
                            <a:pt x="521246" y="328824"/>
                          </a:cubicBezTo>
                          <a:cubicBezTo>
                            <a:pt x="541124" y="410546"/>
                            <a:pt x="490324" y="512145"/>
                            <a:pt x="441733" y="527606"/>
                          </a:cubicBezTo>
                          <a:cubicBezTo>
                            <a:pt x="393142" y="543067"/>
                            <a:pt x="302585" y="459137"/>
                            <a:pt x="229698" y="421589"/>
                          </a:cubicBezTo>
                          <a:cubicBezTo>
                            <a:pt x="156811" y="384041"/>
                            <a:pt x="64046" y="406128"/>
                            <a:pt x="30915" y="342076"/>
                          </a:cubicBezTo>
                          <a:close/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08" name="椭圆 107"/>
                    <p:cNvSpPr/>
                    <p:nvPr/>
                  </p:nvSpPr>
                  <p:spPr>
                    <a:xfrm flipV="1">
                      <a:off x="5287503" y="2745382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09" name="椭圆 108"/>
                    <p:cNvSpPr/>
                    <p:nvPr/>
                  </p:nvSpPr>
                  <p:spPr>
                    <a:xfrm flipV="1">
                      <a:off x="5360934" y="2722522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0" name="椭圆 109"/>
                    <p:cNvSpPr/>
                    <p:nvPr/>
                  </p:nvSpPr>
                  <p:spPr>
                    <a:xfrm flipV="1">
                      <a:off x="5592303" y="3050182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1" name="椭圆 110"/>
                    <p:cNvSpPr/>
                    <p:nvPr/>
                  </p:nvSpPr>
                  <p:spPr>
                    <a:xfrm flipV="1">
                      <a:off x="5427081" y="2735925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2" name="椭圆 111"/>
                    <p:cNvSpPr/>
                    <p:nvPr/>
                  </p:nvSpPr>
                  <p:spPr>
                    <a:xfrm rot="302439" flipV="1">
                      <a:off x="5513144" y="2759084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3" name="椭圆 112"/>
                    <p:cNvSpPr/>
                    <p:nvPr/>
                  </p:nvSpPr>
                  <p:spPr>
                    <a:xfrm flipV="1">
                      <a:off x="5559229" y="2817905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4" name="椭圆 113"/>
                    <p:cNvSpPr/>
                    <p:nvPr/>
                  </p:nvSpPr>
                  <p:spPr>
                    <a:xfrm flipV="1">
                      <a:off x="5605622" y="2859330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5" name="椭圆 114"/>
                    <p:cNvSpPr/>
                    <p:nvPr/>
                  </p:nvSpPr>
                  <p:spPr>
                    <a:xfrm flipV="1">
                      <a:off x="5652402" y="2939997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6" name="椭圆 115"/>
                    <p:cNvSpPr/>
                    <p:nvPr/>
                  </p:nvSpPr>
                  <p:spPr>
                    <a:xfrm flipV="1">
                      <a:off x="5671769" y="3027322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7" name="椭圆 116"/>
                    <p:cNvSpPr/>
                    <p:nvPr/>
                  </p:nvSpPr>
                  <p:spPr>
                    <a:xfrm flipV="1">
                      <a:off x="5227935" y="2762990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8" name="椭圆 117"/>
                    <p:cNvSpPr/>
                    <p:nvPr/>
                  </p:nvSpPr>
                  <p:spPr>
                    <a:xfrm flipV="1">
                      <a:off x="5181301" y="2811477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9" name="任意多边形: 形状 118"/>
                    <p:cNvSpPr/>
                    <p:nvPr/>
                  </p:nvSpPr>
                  <p:spPr>
                    <a:xfrm rot="482638">
                      <a:off x="5314453" y="2876485"/>
                      <a:ext cx="252341" cy="128569"/>
                    </a:xfrm>
                    <a:custGeom>
                      <a:avLst/>
                      <a:gdLst>
                        <a:gd name="connsiteX0" fmla="*/ 40699 w 439092"/>
                        <a:gd name="connsiteY0" fmla="*/ 106057 h 516965"/>
                        <a:gd name="connsiteX1" fmla="*/ 80455 w 439092"/>
                        <a:gd name="connsiteY1" fmla="*/ 40 h 516965"/>
                        <a:gd name="connsiteX2" fmla="*/ 252734 w 439092"/>
                        <a:gd name="connsiteY2" fmla="*/ 92805 h 516965"/>
                        <a:gd name="connsiteX3" fmla="*/ 398508 w 439092"/>
                        <a:gd name="connsiteY3" fmla="*/ 39796 h 516965"/>
                        <a:gd name="connsiteX4" fmla="*/ 438264 w 439092"/>
                        <a:gd name="connsiteY4" fmla="*/ 225327 h 516965"/>
                        <a:gd name="connsiteX5" fmla="*/ 372003 w 439092"/>
                        <a:gd name="connsiteY5" fmla="*/ 331344 h 516965"/>
                        <a:gd name="connsiteX6" fmla="*/ 358751 w 439092"/>
                        <a:gd name="connsiteY6" fmla="*/ 477118 h 516965"/>
                        <a:gd name="connsiteX7" fmla="*/ 173221 w 439092"/>
                        <a:gd name="connsiteY7" fmla="*/ 503622 h 516965"/>
                        <a:gd name="connsiteX8" fmla="*/ 252734 w 439092"/>
                        <a:gd name="connsiteY8" fmla="*/ 291587 h 516965"/>
                        <a:gd name="connsiteX9" fmla="*/ 14195 w 439092"/>
                        <a:gd name="connsiteY9" fmla="*/ 278335 h 516965"/>
                        <a:gd name="connsiteX10" fmla="*/ 40699 w 439092"/>
                        <a:gd name="connsiteY10" fmla="*/ 106057 h 5169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39092" h="516965">
                          <a:moveTo>
                            <a:pt x="40699" y="106057"/>
                          </a:moveTo>
                          <a:cubicBezTo>
                            <a:pt x="51742" y="59675"/>
                            <a:pt x="45116" y="2249"/>
                            <a:pt x="80455" y="40"/>
                          </a:cubicBezTo>
                          <a:cubicBezTo>
                            <a:pt x="115794" y="-2169"/>
                            <a:pt x="199725" y="86179"/>
                            <a:pt x="252734" y="92805"/>
                          </a:cubicBezTo>
                          <a:cubicBezTo>
                            <a:pt x="305743" y="99431"/>
                            <a:pt x="367586" y="17709"/>
                            <a:pt x="398508" y="39796"/>
                          </a:cubicBezTo>
                          <a:cubicBezTo>
                            <a:pt x="429430" y="61883"/>
                            <a:pt x="442682" y="176736"/>
                            <a:pt x="438264" y="225327"/>
                          </a:cubicBezTo>
                          <a:cubicBezTo>
                            <a:pt x="433846" y="273918"/>
                            <a:pt x="385255" y="289379"/>
                            <a:pt x="372003" y="331344"/>
                          </a:cubicBezTo>
                          <a:cubicBezTo>
                            <a:pt x="358751" y="373309"/>
                            <a:pt x="391881" y="448405"/>
                            <a:pt x="358751" y="477118"/>
                          </a:cubicBezTo>
                          <a:cubicBezTo>
                            <a:pt x="325621" y="505831"/>
                            <a:pt x="190890" y="534544"/>
                            <a:pt x="173221" y="503622"/>
                          </a:cubicBezTo>
                          <a:cubicBezTo>
                            <a:pt x="155552" y="472700"/>
                            <a:pt x="279238" y="329135"/>
                            <a:pt x="252734" y="291587"/>
                          </a:cubicBezTo>
                          <a:cubicBezTo>
                            <a:pt x="226230" y="254039"/>
                            <a:pt x="53951" y="307048"/>
                            <a:pt x="14195" y="278335"/>
                          </a:cubicBezTo>
                          <a:cubicBezTo>
                            <a:pt x="-25561" y="249622"/>
                            <a:pt x="29656" y="152439"/>
                            <a:pt x="40699" y="106057"/>
                          </a:cubicBezTo>
                          <a:close/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20" name="椭圆 119"/>
                    <p:cNvSpPr/>
                    <p:nvPr/>
                  </p:nvSpPr>
                  <p:spPr>
                    <a:xfrm flipV="1">
                      <a:off x="5380335" y="2915390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21" name="椭圆 120"/>
                    <p:cNvSpPr/>
                    <p:nvPr/>
                  </p:nvSpPr>
                  <p:spPr>
                    <a:xfrm flipV="1">
                      <a:off x="5532735" y="3067790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22" name="椭圆 121"/>
                    <p:cNvSpPr/>
                    <p:nvPr/>
                  </p:nvSpPr>
                  <p:spPr>
                    <a:xfrm flipV="1">
                      <a:off x="5168232" y="2891772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23" name="椭圆 122"/>
                    <p:cNvSpPr/>
                    <p:nvPr/>
                  </p:nvSpPr>
                  <p:spPr>
                    <a:xfrm flipV="1">
                      <a:off x="5214374" y="2973843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24" name="椭圆 123"/>
                    <p:cNvSpPr/>
                    <p:nvPr/>
                  </p:nvSpPr>
                  <p:spPr>
                    <a:xfrm flipV="1">
                      <a:off x="5260766" y="3010104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25" name="椭圆 124"/>
                    <p:cNvSpPr/>
                    <p:nvPr/>
                  </p:nvSpPr>
                  <p:spPr>
                    <a:xfrm flipV="1">
                      <a:off x="5347261" y="3054158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26" name="椭圆 125"/>
                    <p:cNvSpPr/>
                    <p:nvPr/>
                  </p:nvSpPr>
                  <p:spPr>
                    <a:xfrm flipV="1">
                      <a:off x="5418976" y="3060699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105" name="任意多边形: 形状 104"/>
                  <p:cNvSpPr/>
                  <p:nvPr/>
                </p:nvSpPr>
                <p:spPr>
                  <a:xfrm>
                    <a:off x="4161183" y="3445565"/>
                    <a:ext cx="1179443" cy="987811"/>
                  </a:xfrm>
                  <a:custGeom>
                    <a:avLst/>
                    <a:gdLst>
                      <a:gd name="connsiteX0" fmla="*/ 1179443 w 1179443"/>
                      <a:gd name="connsiteY0" fmla="*/ 0 h 987811"/>
                      <a:gd name="connsiteX1" fmla="*/ 728869 w 1179443"/>
                      <a:gd name="connsiteY1" fmla="*/ 145774 h 987811"/>
                      <a:gd name="connsiteX2" fmla="*/ 530087 w 1179443"/>
                      <a:gd name="connsiteY2" fmla="*/ 503583 h 987811"/>
                      <a:gd name="connsiteX3" fmla="*/ 397565 w 1179443"/>
                      <a:gd name="connsiteY3" fmla="*/ 755374 h 987811"/>
                      <a:gd name="connsiteX4" fmla="*/ 172278 w 1179443"/>
                      <a:gd name="connsiteY4" fmla="*/ 967409 h 987811"/>
                      <a:gd name="connsiteX5" fmla="*/ 0 w 1179443"/>
                      <a:gd name="connsiteY5" fmla="*/ 967409 h 987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79443" h="987811">
                        <a:moveTo>
                          <a:pt x="1179443" y="0"/>
                        </a:moveTo>
                        <a:cubicBezTo>
                          <a:pt x="1008269" y="30922"/>
                          <a:pt x="837095" y="61844"/>
                          <a:pt x="728869" y="145774"/>
                        </a:cubicBezTo>
                        <a:cubicBezTo>
                          <a:pt x="620643" y="229704"/>
                          <a:pt x="585304" y="401983"/>
                          <a:pt x="530087" y="503583"/>
                        </a:cubicBezTo>
                        <a:cubicBezTo>
                          <a:pt x="474870" y="605183"/>
                          <a:pt x="457200" y="678070"/>
                          <a:pt x="397565" y="755374"/>
                        </a:cubicBezTo>
                        <a:cubicBezTo>
                          <a:pt x="337930" y="832678"/>
                          <a:pt x="238539" y="932070"/>
                          <a:pt x="172278" y="967409"/>
                        </a:cubicBezTo>
                        <a:cubicBezTo>
                          <a:pt x="106017" y="1002748"/>
                          <a:pt x="53008" y="985078"/>
                          <a:pt x="0" y="967409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6" name="任意多边形: 形状 105"/>
                  <p:cNvSpPr/>
                  <p:nvPr/>
                </p:nvSpPr>
                <p:spPr>
                  <a:xfrm>
                    <a:off x="4216936" y="3510637"/>
                    <a:ext cx="1097186" cy="993246"/>
                  </a:xfrm>
                  <a:custGeom>
                    <a:avLst/>
                    <a:gdLst>
                      <a:gd name="connsiteX0" fmla="*/ 1126435 w 1126435"/>
                      <a:gd name="connsiteY0" fmla="*/ 1190 h 1008355"/>
                      <a:gd name="connsiteX1" fmla="*/ 781878 w 1126435"/>
                      <a:gd name="connsiteY1" fmla="*/ 93955 h 1008355"/>
                      <a:gd name="connsiteX2" fmla="*/ 530087 w 1126435"/>
                      <a:gd name="connsiteY2" fmla="*/ 597538 h 1008355"/>
                      <a:gd name="connsiteX3" fmla="*/ 410817 w 1126435"/>
                      <a:gd name="connsiteY3" fmla="*/ 849329 h 1008355"/>
                      <a:gd name="connsiteX4" fmla="*/ 238539 w 1126435"/>
                      <a:gd name="connsiteY4" fmla="*/ 942094 h 1008355"/>
                      <a:gd name="connsiteX5" fmla="*/ 0 w 1126435"/>
                      <a:gd name="connsiteY5" fmla="*/ 1008355 h 1008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6435" h="1008355">
                        <a:moveTo>
                          <a:pt x="1126435" y="1190"/>
                        </a:moveTo>
                        <a:cubicBezTo>
                          <a:pt x="1003852" y="-2123"/>
                          <a:pt x="881269" y="-5436"/>
                          <a:pt x="781878" y="93955"/>
                        </a:cubicBezTo>
                        <a:cubicBezTo>
                          <a:pt x="682487" y="193346"/>
                          <a:pt x="591930" y="471642"/>
                          <a:pt x="530087" y="597538"/>
                        </a:cubicBezTo>
                        <a:cubicBezTo>
                          <a:pt x="468243" y="723434"/>
                          <a:pt x="459408" y="791903"/>
                          <a:pt x="410817" y="849329"/>
                        </a:cubicBezTo>
                        <a:cubicBezTo>
                          <a:pt x="362226" y="906755"/>
                          <a:pt x="307008" y="915590"/>
                          <a:pt x="238539" y="942094"/>
                        </a:cubicBezTo>
                        <a:cubicBezTo>
                          <a:pt x="170070" y="968598"/>
                          <a:pt x="85035" y="988476"/>
                          <a:pt x="0" y="1008355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87" name="任意多边形: 形状 86"/>
                <p:cNvSpPr/>
                <p:nvPr/>
              </p:nvSpPr>
              <p:spPr>
                <a:xfrm>
                  <a:off x="5565913" y="2849217"/>
                  <a:ext cx="503583" cy="198783"/>
                </a:xfrm>
                <a:custGeom>
                  <a:avLst/>
                  <a:gdLst>
                    <a:gd name="connsiteX0" fmla="*/ 0 w 503583"/>
                    <a:gd name="connsiteY0" fmla="*/ 0 h 198783"/>
                    <a:gd name="connsiteX1" fmla="*/ 145774 w 503583"/>
                    <a:gd name="connsiteY1" fmla="*/ 145774 h 198783"/>
                    <a:gd name="connsiteX2" fmla="*/ 384313 w 503583"/>
                    <a:gd name="connsiteY2" fmla="*/ 119270 h 198783"/>
                    <a:gd name="connsiteX3" fmla="*/ 503583 w 503583"/>
                    <a:gd name="connsiteY3" fmla="*/ 198783 h 198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3583" h="198783">
                      <a:moveTo>
                        <a:pt x="0" y="0"/>
                      </a:moveTo>
                      <a:cubicBezTo>
                        <a:pt x="40861" y="62948"/>
                        <a:pt x="81722" y="125896"/>
                        <a:pt x="145774" y="145774"/>
                      </a:cubicBezTo>
                      <a:cubicBezTo>
                        <a:pt x="209826" y="165652"/>
                        <a:pt x="324678" y="110435"/>
                        <a:pt x="384313" y="119270"/>
                      </a:cubicBezTo>
                      <a:cubicBezTo>
                        <a:pt x="443948" y="128105"/>
                        <a:pt x="473765" y="163444"/>
                        <a:pt x="503583" y="198783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任意多边形: 形状 87"/>
                <p:cNvSpPr/>
                <p:nvPr/>
              </p:nvSpPr>
              <p:spPr>
                <a:xfrm rot="394953">
                  <a:off x="5579165" y="2785048"/>
                  <a:ext cx="516835" cy="207903"/>
                </a:xfrm>
                <a:custGeom>
                  <a:avLst/>
                  <a:gdLst>
                    <a:gd name="connsiteX0" fmla="*/ 0 w 516835"/>
                    <a:gd name="connsiteY0" fmla="*/ 75382 h 207903"/>
                    <a:gd name="connsiteX1" fmla="*/ 278295 w 516835"/>
                    <a:gd name="connsiteY1" fmla="*/ 9121 h 207903"/>
                    <a:gd name="connsiteX2" fmla="*/ 357808 w 516835"/>
                    <a:gd name="connsiteY2" fmla="*/ 22373 h 207903"/>
                    <a:gd name="connsiteX3" fmla="*/ 516835 w 516835"/>
                    <a:gd name="connsiteY3" fmla="*/ 207903 h 207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6835" h="207903">
                      <a:moveTo>
                        <a:pt x="0" y="75382"/>
                      </a:moveTo>
                      <a:cubicBezTo>
                        <a:pt x="109330" y="46669"/>
                        <a:pt x="218660" y="17956"/>
                        <a:pt x="278295" y="9121"/>
                      </a:cubicBezTo>
                      <a:cubicBezTo>
                        <a:pt x="337930" y="286"/>
                        <a:pt x="318051" y="-10757"/>
                        <a:pt x="357808" y="22373"/>
                      </a:cubicBezTo>
                      <a:cubicBezTo>
                        <a:pt x="397565" y="55503"/>
                        <a:pt x="457200" y="131703"/>
                        <a:pt x="516835" y="207903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任意多边形: 形状 88"/>
                <p:cNvSpPr/>
                <p:nvPr/>
              </p:nvSpPr>
              <p:spPr>
                <a:xfrm rot="227938">
                  <a:off x="5676399" y="2977191"/>
                  <a:ext cx="401486" cy="831954"/>
                </a:xfrm>
                <a:custGeom>
                  <a:avLst/>
                  <a:gdLst>
                    <a:gd name="connsiteX0" fmla="*/ 393097 w 401486"/>
                    <a:gd name="connsiteY0" fmla="*/ 4548 h 831954"/>
                    <a:gd name="connsiteX1" fmla="*/ 48540 w 401486"/>
                    <a:gd name="connsiteY1" fmla="*/ 84061 h 831954"/>
                    <a:gd name="connsiteX2" fmla="*/ 22036 w 401486"/>
                    <a:gd name="connsiteY2" fmla="*/ 375609 h 831954"/>
                    <a:gd name="connsiteX3" fmla="*/ 234071 w 401486"/>
                    <a:gd name="connsiteY3" fmla="*/ 667157 h 831954"/>
                    <a:gd name="connsiteX4" fmla="*/ 234071 w 401486"/>
                    <a:gd name="connsiteY4" fmla="*/ 826183 h 831954"/>
                    <a:gd name="connsiteX5" fmla="*/ 287079 w 401486"/>
                    <a:gd name="connsiteY5" fmla="*/ 468374 h 831954"/>
                    <a:gd name="connsiteX6" fmla="*/ 234071 w 401486"/>
                    <a:gd name="connsiteY6" fmla="*/ 388861 h 831954"/>
                    <a:gd name="connsiteX7" fmla="*/ 287079 w 401486"/>
                    <a:gd name="connsiteY7" fmla="*/ 190079 h 831954"/>
                    <a:gd name="connsiteX8" fmla="*/ 393097 w 401486"/>
                    <a:gd name="connsiteY8" fmla="*/ 4548 h 831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1486" h="831954">
                      <a:moveTo>
                        <a:pt x="393097" y="4548"/>
                      </a:moveTo>
                      <a:cubicBezTo>
                        <a:pt x="353341" y="-13122"/>
                        <a:pt x="110383" y="22218"/>
                        <a:pt x="48540" y="84061"/>
                      </a:cubicBezTo>
                      <a:cubicBezTo>
                        <a:pt x="-13303" y="145904"/>
                        <a:pt x="-8886" y="278426"/>
                        <a:pt x="22036" y="375609"/>
                      </a:cubicBezTo>
                      <a:cubicBezTo>
                        <a:pt x="52958" y="472792"/>
                        <a:pt x="198732" y="592061"/>
                        <a:pt x="234071" y="667157"/>
                      </a:cubicBezTo>
                      <a:cubicBezTo>
                        <a:pt x="269410" y="742253"/>
                        <a:pt x="225236" y="859314"/>
                        <a:pt x="234071" y="826183"/>
                      </a:cubicBezTo>
                      <a:cubicBezTo>
                        <a:pt x="242906" y="793053"/>
                        <a:pt x="287079" y="541261"/>
                        <a:pt x="287079" y="468374"/>
                      </a:cubicBezTo>
                      <a:cubicBezTo>
                        <a:pt x="287079" y="395487"/>
                        <a:pt x="234071" y="435243"/>
                        <a:pt x="234071" y="388861"/>
                      </a:cubicBezTo>
                      <a:cubicBezTo>
                        <a:pt x="234071" y="342479"/>
                        <a:pt x="253949" y="254131"/>
                        <a:pt x="287079" y="190079"/>
                      </a:cubicBezTo>
                      <a:cubicBezTo>
                        <a:pt x="320209" y="126027"/>
                        <a:pt x="432853" y="22218"/>
                        <a:pt x="393097" y="4548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任意多边形: 形状 89"/>
                <p:cNvSpPr/>
                <p:nvPr/>
              </p:nvSpPr>
              <p:spPr>
                <a:xfrm>
                  <a:off x="5795552" y="3048000"/>
                  <a:ext cx="247439" cy="622852"/>
                </a:xfrm>
                <a:custGeom>
                  <a:avLst/>
                  <a:gdLst>
                    <a:gd name="connsiteX0" fmla="*/ 247439 w 247439"/>
                    <a:gd name="connsiteY0" fmla="*/ 0 h 622852"/>
                    <a:gd name="connsiteX1" fmla="*/ 35405 w 247439"/>
                    <a:gd name="connsiteY1" fmla="*/ 106017 h 622852"/>
                    <a:gd name="connsiteX2" fmla="*/ 8900 w 247439"/>
                    <a:gd name="connsiteY2" fmla="*/ 344557 h 622852"/>
                    <a:gd name="connsiteX3" fmla="*/ 128170 w 247439"/>
                    <a:gd name="connsiteY3" fmla="*/ 622852 h 622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7439" h="622852">
                      <a:moveTo>
                        <a:pt x="247439" y="0"/>
                      </a:moveTo>
                      <a:cubicBezTo>
                        <a:pt x="161300" y="24295"/>
                        <a:pt x="75161" y="48591"/>
                        <a:pt x="35405" y="106017"/>
                      </a:cubicBezTo>
                      <a:cubicBezTo>
                        <a:pt x="-4351" y="163443"/>
                        <a:pt x="-6561" y="258418"/>
                        <a:pt x="8900" y="344557"/>
                      </a:cubicBezTo>
                      <a:cubicBezTo>
                        <a:pt x="24361" y="430696"/>
                        <a:pt x="76265" y="526774"/>
                        <a:pt x="128170" y="622852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任意多边形: 形状 90"/>
                <p:cNvSpPr/>
                <p:nvPr/>
              </p:nvSpPr>
              <p:spPr>
                <a:xfrm>
                  <a:off x="5711687" y="3207026"/>
                  <a:ext cx="79513" cy="79513"/>
                </a:xfrm>
                <a:custGeom>
                  <a:avLst/>
                  <a:gdLst>
                    <a:gd name="connsiteX0" fmla="*/ 79513 w 79513"/>
                    <a:gd name="connsiteY0" fmla="*/ 0 h 79513"/>
                    <a:gd name="connsiteX1" fmla="*/ 26504 w 79513"/>
                    <a:gd name="connsiteY1" fmla="*/ 26504 h 79513"/>
                    <a:gd name="connsiteX2" fmla="*/ 0 w 79513"/>
                    <a:gd name="connsiteY2" fmla="*/ 79513 h 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9513" h="79513">
                      <a:moveTo>
                        <a:pt x="79513" y="0"/>
                      </a:moveTo>
                      <a:lnTo>
                        <a:pt x="26504" y="26504"/>
                      </a:lnTo>
                      <a:cubicBezTo>
                        <a:pt x="13252" y="39756"/>
                        <a:pt x="6626" y="59634"/>
                        <a:pt x="0" y="79513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任意多边形: 形状 91"/>
                <p:cNvSpPr/>
                <p:nvPr/>
              </p:nvSpPr>
              <p:spPr>
                <a:xfrm>
                  <a:off x="5843060" y="3074504"/>
                  <a:ext cx="80662" cy="318053"/>
                </a:xfrm>
                <a:custGeom>
                  <a:avLst/>
                  <a:gdLst>
                    <a:gd name="connsiteX0" fmla="*/ 80662 w 80662"/>
                    <a:gd name="connsiteY0" fmla="*/ 0 h 318053"/>
                    <a:gd name="connsiteX1" fmla="*/ 1149 w 80662"/>
                    <a:gd name="connsiteY1" fmla="*/ 132522 h 318053"/>
                    <a:gd name="connsiteX2" fmla="*/ 40905 w 80662"/>
                    <a:gd name="connsiteY2" fmla="*/ 318053 h 31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0662" h="318053">
                      <a:moveTo>
                        <a:pt x="80662" y="0"/>
                      </a:moveTo>
                      <a:cubicBezTo>
                        <a:pt x="44218" y="39756"/>
                        <a:pt x="7775" y="79513"/>
                        <a:pt x="1149" y="132522"/>
                      </a:cubicBezTo>
                      <a:cubicBezTo>
                        <a:pt x="-5477" y="185531"/>
                        <a:pt x="17714" y="251792"/>
                        <a:pt x="40905" y="318053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任意多边形: 形状 92"/>
                <p:cNvSpPr/>
                <p:nvPr/>
              </p:nvSpPr>
              <p:spPr>
                <a:xfrm rot="1340388">
                  <a:off x="5777948" y="3419061"/>
                  <a:ext cx="172278" cy="66261"/>
                </a:xfrm>
                <a:custGeom>
                  <a:avLst/>
                  <a:gdLst>
                    <a:gd name="connsiteX0" fmla="*/ 0 w 172278"/>
                    <a:gd name="connsiteY0" fmla="*/ 0 h 66261"/>
                    <a:gd name="connsiteX1" fmla="*/ 172278 w 172278"/>
                    <a:gd name="connsiteY1" fmla="*/ 66261 h 66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2278" h="66261">
                      <a:moveTo>
                        <a:pt x="0" y="0"/>
                      </a:moveTo>
                      <a:lnTo>
                        <a:pt x="172278" y="66261"/>
                      </a:ln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 rot="20449623">
                <a:off x="4226862" y="3084203"/>
                <a:ext cx="1190527" cy="1064646"/>
                <a:chOff x="4868295" y="3795678"/>
                <a:chExt cx="1598767" cy="1576886"/>
              </a:xfrm>
              <a:grpFill/>
            </p:grpSpPr>
            <p:sp>
              <p:nvSpPr>
                <p:cNvPr id="75" name="任意多边形: 形状 74"/>
                <p:cNvSpPr/>
                <p:nvPr/>
              </p:nvSpPr>
              <p:spPr>
                <a:xfrm>
                  <a:off x="5309617" y="3795678"/>
                  <a:ext cx="697491" cy="816079"/>
                </a:xfrm>
                <a:custGeom>
                  <a:avLst/>
                  <a:gdLst>
                    <a:gd name="connsiteX0" fmla="*/ 336274 w 790721"/>
                    <a:gd name="connsiteY0" fmla="*/ 937145 h 937145"/>
                    <a:gd name="connsiteX1" fmla="*/ 230256 w 790721"/>
                    <a:gd name="connsiteY1" fmla="*/ 658849 h 937145"/>
                    <a:gd name="connsiteX2" fmla="*/ 4970 w 790721"/>
                    <a:gd name="connsiteY2" fmla="*/ 433562 h 937145"/>
                    <a:gd name="connsiteX3" fmla="*/ 97735 w 790721"/>
                    <a:gd name="connsiteY3" fmla="*/ 168518 h 937145"/>
                    <a:gd name="connsiteX4" fmla="*/ 362778 w 790721"/>
                    <a:gd name="connsiteY4" fmla="*/ 49249 h 937145"/>
                    <a:gd name="connsiteX5" fmla="*/ 468796 w 790721"/>
                    <a:gd name="connsiteY5" fmla="*/ 115510 h 937145"/>
                    <a:gd name="connsiteX6" fmla="*/ 733839 w 790721"/>
                    <a:gd name="connsiteY6" fmla="*/ 49249 h 937145"/>
                    <a:gd name="connsiteX7" fmla="*/ 786848 w 790721"/>
                    <a:gd name="connsiteY7" fmla="*/ 9492 h 937145"/>
                    <a:gd name="connsiteX8" fmla="*/ 667578 w 790721"/>
                    <a:gd name="connsiteY8" fmla="*/ 234779 h 937145"/>
                    <a:gd name="connsiteX9" fmla="*/ 720587 w 790721"/>
                    <a:gd name="connsiteY9" fmla="*/ 367301 h 937145"/>
                    <a:gd name="connsiteX10" fmla="*/ 694083 w 790721"/>
                    <a:gd name="connsiteY10" fmla="*/ 605840 h 937145"/>
                    <a:gd name="connsiteX11" fmla="*/ 389283 w 790721"/>
                    <a:gd name="connsiteY11" fmla="*/ 910640 h 937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90721" h="937145">
                      <a:moveTo>
                        <a:pt x="336274" y="937145"/>
                      </a:moveTo>
                      <a:cubicBezTo>
                        <a:pt x="310873" y="839962"/>
                        <a:pt x="285473" y="742779"/>
                        <a:pt x="230256" y="658849"/>
                      </a:cubicBezTo>
                      <a:cubicBezTo>
                        <a:pt x="175039" y="574919"/>
                        <a:pt x="27057" y="515284"/>
                        <a:pt x="4970" y="433562"/>
                      </a:cubicBezTo>
                      <a:cubicBezTo>
                        <a:pt x="-17117" y="351840"/>
                        <a:pt x="38100" y="232570"/>
                        <a:pt x="97735" y="168518"/>
                      </a:cubicBezTo>
                      <a:cubicBezTo>
                        <a:pt x="157370" y="104466"/>
                        <a:pt x="300934" y="58084"/>
                        <a:pt x="362778" y="49249"/>
                      </a:cubicBezTo>
                      <a:cubicBezTo>
                        <a:pt x="424622" y="40414"/>
                        <a:pt x="406953" y="115510"/>
                        <a:pt x="468796" y="115510"/>
                      </a:cubicBezTo>
                      <a:cubicBezTo>
                        <a:pt x="530639" y="115510"/>
                        <a:pt x="733839" y="49249"/>
                        <a:pt x="733839" y="49249"/>
                      </a:cubicBezTo>
                      <a:cubicBezTo>
                        <a:pt x="786848" y="31579"/>
                        <a:pt x="797891" y="-21430"/>
                        <a:pt x="786848" y="9492"/>
                      </a:cubicBezTo>
                      <a:cubicBezTo>
                        <a:pt x="775805" y="40414"/>
                        <a:pt x="678622" y="175144"/>
                        <a:pt x="667578" y="234779"/>
                      </a:cubicBezTo>
                      <a:cubicBezTo>
                        <a:pt x="656535" y="294414"/>
                        <a:pt x="716170" y="305457"/>
                        <a:pt x="720587" y="367301"/>
                      </a:cubicBezTo>
                      <a:cubicBezTo>
                        <a:pt x="725005" y="429144"/>
                        <a:pt x="749300" y="515284"/>
                        <a:pt x="694083" y="605840"/>
                      </a:cubicBezTo>
                      <a:cubicBezTo>
                        <a:pt x="638866" y="696396"/>
                        <a:pt x="514074" y="803518"/>
                        <a:pt x="389283" y="910640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任意多边形: 形状 75"/>
                <p:cNvSpPr/>
                <p:nvPr/>
              </p:nvSpPr>
              <p:spPr>
                <a:xfrm>
                  <a:off x="5592418" y="4359965"/>
                  <a:ext cx="874644" cy="503583"/>
                </a:xfrm>
                <a:custGeom>
                  <a:avLst/>
                  <a:gdLst>
                    <a:gd name="connsiteX0" fmla="*/ 0 w 954416"/>
                    <a:gd name="connsiteY0" fmla="*/ 281039 h 493074"/>
                    <a:gd name="connsiteX1" fmla="*/ 238540 w 954416"/>
                    <a:gd name="connsiteY1" fmla="*/ 135265 h 493074"/>
                    <a:gd name="connsiteX2" fmla="*/ 450574 w 954416"/>
                    <a:gd name="connsiteY2" fmla="*/ 2743 h 493074"/>
                    <a:gd name="connsiteX3" fmla="*/ 755374 w 954416"/>
                    <a:gd name="connsiteY3" fmla="*/ 55752 h 493074"/>
                    <a:gd name="connsiteX4" fmla="*/ 954157 w 954416"/>
                    <a:gd name="connsiteY4" fmla="*/ 175022 h 493074"/>
                    <a:gd name="connsiteX5" fmla="*/ 715618 w 954416"/>
                    <a:gd name="connsiteY5" fmla="*/ 426813 h 493074"/>
                    <a:gd name="connsiteX6" fmla="*/ 437322 w 954416"/>
                    <a:gd name="connsiteY6" fmla="*/ 493074 h 493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4416" h="493074">
                      <a:moveTo>
                        <a:pt x="0" y="281039"/>
                      </a:moveTo>
                      <a:lnTo>
                        <a:pt x="238540" y="135265"/>
                      </a:lnTo>
                      <a:cubicBezTo>
                        <a:pt x="313636" y="88882"/>
                        <a:pt x="364435" y="15995"/>
                        <a:pt x="450574" y="2743"/>
                      </a:cubicBezTo>
                      <a:cubicBezTo>
                        <a:pt x="536713" y="-10509"/>
                        <a:pt x="671444" y="27039"/>
                        <a:pt x="755374" y="55752"/>
                      </a:cubicBezTo>
                      <a:cubicBezTo>
                        <a:pt x="839305" y="84465"/>
                        <a:pt x="960783" y="113178"/>
                        <a:pt x="954157" y="175022"/>
                      </a:cubicBezTo>
                      <a:cubicBezTo>
                        <a:pt x="947531" y="236865"/>
                        <a:pt x="801757" y="373804"/>
                        <a:pt x="715618" y="426813"/>
                      </a:cubicBezTo>
                      <a:cubicBezTo>
                        <a:pt x="629479" y="479822"/>
                        <a:pt x="533400" y="486448"/>
                        <a:pt x="437322" y="493074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任意多边形: 形状 76"/>
                <p:cNvSpPr/>
                <p:nvPr/>
              </p:nvSpPr>
              <p:spPr>
                <a:xfrm rot="20791823">
                  <a:off x="5535710" y="4654957"/>
                  <a:ext cx="604792" cy="717607"/>
                </a:xfrm>
                <a:custGeom>
                  <a:avLst/>
                  <a:gdLst>
                    <a:gd name="connsiteX0" fmla="*/ 252399 w 769234"/>
                    <a:gd name="connsiteY0" fmla="*/ 0 h 717607"/>
                    <a:gd name="connsiteX1" fmla="*/ 477686 w 769234"/>
                    <a:gd name="connsiteY1" fmla="*/ 53009 h 717607"/>
                    <a:gd name="connsiteX2" fmla="*/ 623460 w 769234"/>
                    <a:gd name="connsiteY2" fmla="*/ 225287 h 717607"/>
                    <a:gd name="connsiteX3" fmla="*/ 769234 w 769234"/>
                    <a:gd name="connsiteY3" fmla="*/ 410817 h 717607"/>
                    <a:gd name="connsiteX4" fmla="*/ 623460 w 769234"/>
                    <a:gd name="connsiteY4" fmla="*/ 675861 h 717607"/>
                    <a:gd name="connsiteX5" fmla="*/ 305408 w 769234"/>
                    <a:gd name="connsiteY5" fmla="*/ 715617 h 717607"/>
                    <a:gd name="connsiteX6" fmla="*/ 93373 w 769234"/>
                    <a:gd name="connsiteY6" fmla="*/ 662609 h 717607"/>
                    <a:gd name="connsiteX7" fmla="*/ 608 w 769234"/>
                    <a:gd name="connsiteY7" fmla="*/ 384313 h 717607"/>
                    <a:gd name="connsiteX8" fmla="*/ 133130 w 769234"/>
                    <a:gd name="connsiteY8" fmla="*/ 39757 h 717607"/>
                    <a:gd name="connsiteX9" fmla="*/ 133130 w 769234"/>
                    <a:gd name="connsiteY9" fmla="*/ 39757 h 717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9234" h="717607">
                      <a:moveTo>
                        <a:pt x="252399" y="0"/>
                      </a:moveTo>
                      <a:cubicBezTo>
                        <a:pt x="334121" y="7730"/>
                        <a:pt x="415843" y="15461"/>
                        <a:pt x="477686" y="53009"/>
                      </a:cubicBezTo>
                      <a:cubicBezTo>
                        <a:pt x="539529" y="90557"/>
                        <a:pt x="574869" y="165652"/>
                        <a:pt x="623460" y="225287"/>
                      </a:cubicBezTo>
                      <a:cubicBezTo>
                        <a:pt x="672051" y="284922"/>
                        <a:pt x="769234" y="335721"/>
                        <a:pt x="769234" y="410817"/>
                      </a:cubicBezTo>
                      <a:cubicBezTo>
                        <a:pt x="769234" y="485913"/>
                        <a:pt x="700764" y="625061"/>
                        <a:pt x="623460" y="675861"/>
                      </a:cubicBezTo>
                      <a:cubicBezTo>
                        <a:pt x="546156" y="726661"/>
                        <a:pt x="393756" y="717826"/>
                        <a:pt x="305408" y="715617"/>
                      </a:cubicBezTo>
                      <a:cubicBezTo>
                        <a:pt x="217060" y="713408"/>
                        <a:pt x="144173" y="717826"/>
                        <a:pt x="93373" y="662609"/>
                      </a:cubicBezTo>
                      <a:cubicBezTo>
                        <a:pt x="42573" y="607392"/>
                        <a:pt x="-6018" y="488122"/>
                        <a:pt x="608" y="384313"/>
                      </a:cubicBezTo>
                      <a:cubicBezTo>
                        <a:pt x="7234" y="280504"/>
                        <a:pt x="133130" y="39757"/>
                        <a:pt x="133130" y="39757"/>
                      </a:cubicBezTo>
                      <a:lnTo>
                        <a:pt x="133130" y="39757"/>
                      </a:ln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任意多边形: 形状 77"/>
                <p:cNvSpPr/>
                <p:nvPr/>
              </p:nvSpPr>
              <p:spPr>
                <a:xfrm>
                  <a:off x="4868295" y="4271789"/>
                  <a:ext cx="709584" cy="552477"/>
                </a:xfrm>
                <a:custGeom>
                  <a:avLst/>
                  <a:gdLst>
                    <a:gd name="connsiteX0" fmla="*/ 697618 w 709584"/>
                    <a:gd name="connsiteY0" fmla="*/ 366472 h 552477"/>
                    <a:gd name="connsiteX1" fmla="*/ 565096 w 709584"/>
                    <a:gd name="connsiteY1" fmla="*/ 154437 h 552477"/>
                    <a:gd name="connsiteX2" fmla="*/ 339809 w 709584"/>
                    <a:gd name="connsiteY2" fmla="*/ 35168 h 552477"/>
                    <a:gd name="connsiteX3" fmla="*/ 167531 w 709584"/>
                    <a:gd name="connsiteY3" fmla="*/ 8663 h 552477"/>
                    <a:gd name="connsiteX4" fmla="*/ 114522 w 709584"/>
                    <a:gd name="connsiteY4" fmla="*/ 167689 h 552477"/>
                    <a:gd name="connsiteX5" fmla="*/ 8505 w 709584"/>
                    <a:gd name="connsiteY5" fmla="*/ 260454 h 552477"/>
                    <a:gd name="connsiteX6" fmla="*/ 35009 w 709584"/>
                    <a:gd name="connsiteY6" fmla="*/ 445985 h 552477"/>
                    <a:gd name="connsiteX7" fmla="*/ 260296 w 709584"/>
                    <a:gd name="connsiteY7" fmla="*/ 552002 h 552477"/>
                    <a:gd name="connsiteX8" fmla="*/ 697618 w 709584"/>
                    <a:gd name="connsiteY8" fmla="*/ 366472 h 552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9584" h="552477">
                      <a:moveTo>
                        <a:pt x="697618" y="366472"/>
                      </a:moveTo>
                      <a:cubicBezTo>
                        <a:pt x="748418" y="300211"/>
                        <a:pt x="624731" y="209654"/>
                        <a:pt x="565096" y="154437"/>
                      </a:cubicBezTo>
                      <a:cubicBezTo>
                        <a:pt x="505461" y="99220"/>
                        <a:pt x="406070" y="59464"/>
                        <a:pt x="339809" y="35168"/>
                      </a:cubicBezTo>
                      <a:cubicBezTo>
                        <a:pt x="273548" y="10872"/>
                        <a:pt x="205079" y="-13424"/>
                        <a:pt x="167531" y="8663"/>
                      </a:cubicBezTo>
                      <a:cubicBezTo>
                        <a:pt x="129983" y="30750"/>
                        <a:pt x="141026" y="125724"/>
                        <a:pt x="114522" y="167689"/>
                      </a:cubicBezTo>
                      <a:cubicBezTo>
                        <a:pt x="88018" y="209654"/>
                        <a:pt x="21757" y="214071"/>
                        <a:pt x="8505" y="260454"/>
                      </a:cubicBezTo>
                      <a:cubicBezTo>
                        <a:pt x="-4747" y="306837"/>
                        <a:pt x="-6956" y="397394"/>
                        <a:pt x="35009" y="445985"/>
                      </a:cubicBezTo>
                      <a:cubicBezTo>
                        <a:pt x="76974" y="494576"/>
                        <a:pt x="149861" y="558628"/>
                        <a:pt x="260296" y="552002"/>
                      </a:cubicBezTo>
                      <a:cubicBezTo>
                        <a:pt x="370731" y="545376"/>
                        <a:pt x="646818" y="432733"/>
                        <a:pt x="697618" y="366472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任意多边形: 形状 78"/>
                <p:cNvSpPr/>
                <p:nvPr/>
              </p:nvSpPr>
              <p:spPr>
                <a:xfrm>
                  <a:off x="4908149" y="4691270"/>
                  <a:ext cx="631260" cy="619974"/>
                </a:xfrm>
                <a:custGeom>
                  <a:avLst/>
                  <a:gdLst>
                    <a:gd name="connsiteX0" fmla="*/ 618008 w 631260"/>
                    <a:gd name="connsiteY0" fmla="*/ 0 h 619974"/>
                    <a:gd name="connsiteX1" fmla="*/ 167434 w 631260"/>
                    <a:gd name="connsiteY1" fmla="*/ 225287 h 619974"/>
                    <a:gd name="connsiteX2" fmla="*/ 21660 w 631260"/>
                    <a:gd name="connsiteY2" fmla="*/ 318052 h 619974"/>
                    <a:gd name="connsiteX3" fmla="*/ 21660 w 631260"/>
                    <a:gd name="connsiteY3" fmla="*/ 516834 h 619974"/>
                    <a:gd name="connsiteX4" fmla="*/ 220442 w 631260"/>
                    <a:gd name="connsiteY4" fmla="*/ 556591 h 619974"/>
                    <a:gd name="connsiteX5" fmla="*/ 326460 w 631260"/>
                    <a:gd name="connsiteY5" fmla="*/ 477078 h 619974"/>
                    <a:gd name="connsiteX6" fmla="*/ 339712 w 631260"/>
                    <a:gd name="connsiteY6" fmla="*/ 609600 h 619974"/>
                    <a:gd name="connsiteX7" fmla="*/ 564999 w 631260"/>
                    <a:gd name="connsiteY7" fmla="*/ 596347 h 619974"/>
                    <a:gd name="connsiteX8" fmla="*/ 631260 w 631260"/>
                    <a:gd name="connsiteY8" fmla="*/ 477078 h 619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31260" h="619974">
                      <a:moveTo>
                        <a:pt x="618008" y="0"/>
                      </a:moveTo>
                      <a:lnTo>
                        <a:pt x="167434" y="225287"/>
                      </a:lnTo>
                      <a:cubicBezTo>
                        <a:pt x="68043" y="278296"/>
                        <a:pt x="45956" y="269461"/>
                        <a:pt x="21660" y="318052"/>
                      </a:cubicBezTo>
                      <a:cubicBezTo>
                        <a:pt x="-2636" y="366643"/>
                        <a:pt x="-11470" y="477078"/>
                        <a:pt x="21660" y="516834"/>
                      </a:cubicBezTo>
                      <a:cubicBezTo>
                        <a:pt x="54790" y="556590"/>
                        <a:pt x="169642" y="563217"/>
                        <a:pt x="220442" y="556591"/>
                      </a:cubicBezTo>
                      <a:cubicBezTo>
                        <a:pt x="271242" y="549965"/>
                        <a:pt x="306582" y="468243"/>
                        <a:pt x="326460" y="477078"/>
                      </a:cubicBezTo>
                      <a:cubicBezTo>
                        <a:pt x="346338" y="485913"/>
                        <a:pt x="299956" y="589722"/>
                        <a:pt x="339712" y="609600"/>
                      </a:cubicBezTo>
                      <a:cubicBezTo>
                        <a:pt x="379468" y="629478"/>
                        <a:pt x="516408" y="618434"/>
                        <a:pt x="564999" y="596347"/>
                      </a:cubicBezTo>
                      <a:cubicBezTo>
                        <a:pt x="613590" y="574260"/>
                        <a:pt x="622425" y="525669"/>
                        <a:pt x="631260" y="477078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任意多边形: 形状 79"/>
                <p:cNvSpPr/>
                <p:nvPr/>
              </p:nvSpPr>
              <p:spPr>
                <a:xfrm>
                  <a:off x="5618922" y="4200939"/>
                  <a:ext cx="106802" cy="437322"/>
                </a:xfrm>
                <a:custGeom>
                  <a:avLst/>
                  <a:gdLst>
                    <a:gd name="connsiteX0" fmla="*/ 39756 w 106802"/>
                    <a:gd name="connsiteY0" fmla="*/ 0 h 437322"/>
                    <a:gd name="connsiteX1" fmla="*/ 106017 w 106802"/>
                    <a:gd name="connsiteY1" fmla="*/ 106018 h 437322"/>
                    <a:gd name="connsiteX2" fmla="*/ 0 w 106802"/>
                    <a:gd name="connsiteY2" fmla="*/ 437322 h 437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6802" h="437322">
                      <a:moveTo>
                        <a:pt x="39756" y="0"/>
                      </a:moveTo>
                      <a:cubicBezTo>
                        <a:pt x="76199" y="16565"/>
                        <a:pt x="112643" y="33131"/>
                        <a:pt x="106017" y="106018"/>
                      </a:cubicBezTo>
                      <a:cubicBezTo>
                        <a:pt x="99391" y="178905"/>
                        <a:pt x="49695" y="308113"/>
                        <a:pt x="0" y="437322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任意多边形: 形状 80"/>
                <p:cNvSpPr/>
                <p:nvPr/>
              </p:nvSpPr>
              <p:spPr>
                <a:xfrm>
                  <a:off x="5632174" y="4280452"/>
                  <a:ext cx="145774" cy="304800"/>
                </a:xfrm>
                <a:custGeom>
                  <a:avLst/>
                  <a:gdLst>
                    <a:gd name="connsiteX0" fmla="*/ 145774 w 145774"/>
                    <a:gd name="connsiteY0" fmla="*/ 0 h 304800"/>
                    <a:gd name="connsiteX1" fmla="*/ 119269 w 145774"/>
                    <a:gd name="connsiteY1" fmla="*/ 172278 h 304800"/>
                    <a:gd name="connsiteX2" fmla="*/ 0 w 145774"/>
                    <a:gd name="connsiteY2" fmla="*/ 30480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774" h="304800">
                      <a:moveTo>
                        <a:pt x="145774" y="0"/>
                      </a:moveTo>
                      <a:cubicBezTo>
                        <a:pt x="144669" y="60739"/>
                        <a:pt x="143565" y="121478"/>
                        <a:pt x="119269" y="172278"/>
                      </a:cubicBezTo>
                      <a:cubicBezTo>
                        <a:pt x="94973" y="223078"/>
                        <a:pt x="47486" y="263939"/>
                        <a:pt x="0" y="304800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任意多边形: 形状 81"/>
                <p:cNvSpPr/>
                <p:nvPr/>
              </p:nvSpPr>
              <p:spPr>
                <a:xfrm>
                  <a:off x="5671930" y="4530019"/>
                  <a:ext cx="304800" cy="121494"/>
                </a:xfrm>
                <a:custGeom>
                  <a:avLst/>
                  <a:gdLst>
                    <a:gd name="connsiteX0" fmla="*/ 0 w 304800"/>
                    <a:gd name="connsiteY0" fmla="*/ 121494 h 121494"/>
                    <a:gd name="connsiteX1" fmla="*/ 225287 w 304800"/>
                    <a:gd name="connsiteY1" fmla="*/ 2224 h 121494"/>
                    <a:gd name="connsiteX2" fmla="*/ 304800 w 304800"/>
                    <a:gd name="connsiteY2" fmla="*/ 55233 h 121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800" h="121494">
                      <a:moveTo>
                        <a:pt x="0" y="121494"/>
                      </a:moveTo>
                      <a:cubicBezTo>
                        <a:pt x="87243" y="67380"/>
                        <a:pt x="174487" y="13267"/>
                        <a:pt x="225287" y="2224"/>
                      </a:cubicBezTo>
                      <a:cubicBezTo>
                        <a:pt x="276087" y="-8820"/>
                        <a:pt x="290443" y="23206"/>
                        <a:pt x="304800" y="55233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任意多边形: 形状 82"/>
                <p:cNvSpPr/>
                <p:nvPr/>
              </p:nvSpPr>
              <p:spPr>
                <a:xfrm>
                  <a:off x="5643931" y="4691270"/>
                  <a:ext cx="70966" cy="291547"/>
                </a:xfrm>
                <a:custGeom>
                  <a:avLst/>
                  <a:gdLst>
                    <a:gd name="connsiteX0" fmla="*/ 27999 w 70966"/>
                    <a:gd name="connsiteY0" fmla="*/ 0 h 291547"/>
                    <a:gd name="connsiteX1" fmla="*/ 1495 w 70966"/>
                    <a:gd name="connsiteY1" fmla="*/ 172278 h 291547"/>
                    <a:gd name="connsiteX2" fmla="*/ 67756 w 70966"/>
                    <a:gd name="connsiteY2" fmla="*/ 225287 h 291547"/>
                    <a:gd name="connsiteX3" fmla="*/ 54504 w 70966"/>
                    <a:gd name="connsiteY3" fmla="*/ 291547 h 29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966" h="291547">
                      <a:moveTo>
                        <a:pt x="27999" y="0"/>
                      </a:moveTo>
                      <a:cubicBezTo>
                        <a:pt x="11434" y="67365"/>
                        <a:pt x="-5131" y="134730"/>
                        <a:pt x="1495" y="172278"/>
                      </a:cubicBezTo>
                      <a:cubicBezTo>
                        <a:pt x="8121" y="209826"/>
                        <a:pt x="58921" y="205409"/>
                        <a:pt x="67756" y="225287"/>
                      </a:cubicBezTo>
                      <a:cubicBezTo>
                        <a:pt x="76591" y="245165"/>
                        <a:pt x="65547" y="268356"/>
                        <a:pt x="54504" y="291547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任意多边形: 形状 83"/>
                <p:cNvSpPr/>
                <p:nvPr/>
              </p:nvSpPr>
              <p:spPr>
                <a:xfrm>
                  <a:off x="5379958" y="4797287"/>
                  <a:ext cx="172703" cy="225287"/>
                </a:xfrm>
                <a:custGeom>
                  <a:avLst/>
                  <a:gdLst>
                    <a:gd name="connsiteX0" fmla="*/ 172703 w 172703"/>
                    <a:gd name="connsiteY0" fmla="*/ 0 h 225287"/>
                    <a:gd name="connsiteX1" fmla="*/ 26929 w 172703"/>
                    <a:gd name="connsiteY1" fmla="*/ 92765 h 225287"/>
                    <a:gd name="connsiteX2" fmla="*/ 425 w 172703"/>
                    <a:gd name="connsiteY2" fmla="*/ 225287 h 225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2703" h="225287">
                      <a:moveTo>
                        <a:pt x="172703" y="0"/>
                      </a:moveTo>
                      <a:cubicBezTo>
                        <a:pt x="114172" y="27608"/>
                        <a:pt x="55642" y="55217"/>
                        <a:pt x="26929" y="92765"/>
                      </a:cubicBezTo>
                      <a:cubicBezTo>
                        <a:pt x="-1784" y="130313"/>
                        <a:pt x="-680" y="177800"/>
                        <a:pt x="425" y="225287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任意多边形: 形状 84"/>
                <p:cNvSpPr/>
                <p:nvPr/>
              </p:nvSpPr>
              <p:spPr>
                <a:xfrm>
                  <a:off x="5234609" y="4491182"/>
                  <a:ext cx="371061" cy="120575"/>
                </a:xfrm>
                <a:custGeom>
                  <a:avLst/>
                  <a:gdLst>
                    <a:gd name="connsiteX0" fmla="*/ 0 w 371061"/>
                    <a:gd name="connsiteY0" fmla="*/ 67566 h 120575"/>
                    <a:gd name="connsiteX1" fmla="*/ 92765 w 371061"/>
                    <a:gd name="connsiteY1" fmla="*/ 1305 h 120575"/>
                    <a:gd name="connsiteX2" fmla="*/ 371061 w 371061"/>
                    <a:gd name="connsiteY2" fmla="*/ 120575 h 12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061" h="120575">
                      <a:moveTo>
                        <a:pt x="0" y="67566"/>
                      </a:moveTo>
                      <a:cubicBezTo>
                        <a:pt x="15460" y="30018"/>
                        <a:pt x="30921" y="-7530"/>
                        <a:pt x="92765" y="1305"/>
                      </a:cubicBezTo>
                      <a:cubicBezTo>
                        <a:pt x="154609" y="10140"/>
                        <a:pt x="262835" y="65357"/>
                        <a:pt x="371061" y="120575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 rot="3034013">
                <a:off x="4705817" y="3607362"/>
                <a:ext cx="159997" cy="171927"/>
                <a:chOff x="5168232" y="2722522"/>
                <a:chExt cx="569684" cy="390987"/>
              </a:xfrm>
              <a:grpFill/>
            </p:grpSpPr>
            <p:sp>
              <p:nvSpPr>
                <p:cNvPr id="55" name="任意多边形: 形状 54"/>
                <p:cNvSpPr/>
                <p:nvPr/>
              </p:nvSpPr>
              <p:spPr>
                <a:xfrm>
                  <a:off x="5243451" y="2772186"/>
                  <a:ext cx="408952" cy="323716"/>
                </a:xfrm>
                <a:custGeom>
                  <a:avLst/>
                  <a:gdLst>
                    <a:gd name="connsiteX0" fmla="*/ 30915 w 525667"/>
                    <a:gd name="connsiteY0" fmla="*/ 342076 h 529485"/>
                    <a:gd name="connsiteX1" fmla="*/ 30915 w 525667"/>
                    <a:gd name="connsiteY1" fmla="*/ 37276 h 529485"/>
                    <a:gd name="connsiteX2" fmla="*/ 322463 w 525667"/>
                    <a:gd name="connsiteY2" fmla="*/ 37276 h 529485"/>
                    <a:gd name="connsiteX3" fmla="*/ 521246 w 525667"/>
                    <a:gd name="connsiteY3" fmla="*/ 328824 h 529485"/>
                    <a:gd name="connsiteX4" fmla="*/ 441733 w 525667"/>
                    <a:gd name="connsiteY4" fmla="*/ 527606 h 529485"/>
                    <a:gd name="connsiteX5" fmla="*/ 229698 w 525667"/>
                    <a:gd name="connsiteY5" fmla="*/ 421589 h 529485"/>
                    <a:gd name="connsiteX6" fmla="*/ 30915 w 525667"/>
                    <a:gd name="connsiteY6" fmla="*/ 342076 h 529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667" h="529485">
                      <a:moveTo>
                        <a:pt x="30915" y="342076"/>
                      </a:moveTo>
                      <a:cubicBezTo>
                        <a:pt x="-2216" y="278024"/>
                        <a:pt x="-17676" y="88076"/>
                        <a:pt x="30915" y="37276"/>
                      </a:cubicBezTo>
                      <a:cubicBezTo>
                        <a:pt x="79506" y="-13524"/>
                        <a:pt x="240741" y="-11315"/>
                        <a:pt x="322463" y="37276"/>
                      </a:cubicBezTo>
                      <a:cubicBezTo>
                        <a:pt x="404185" y="85867"/>
                        <a:pt x="501368" y="247102"/>
                        <a:pt x="521246" y="328824"/>
                      </a:cubicBezTo>
                      <a:cubicBezTo>
                        <a:pt x="541124" y="410546"/>
                        <a:pt x="490324" y="512145"/>
                        <a:pt x="441733" y="527606"/>
                      </a:cubicBezTo>
                      <a:cubicBezTo>
                        <a:pt x="393142" y="543067"/>
                        <a:pt x="302585" y="459137"/>
                        <a:pt x="229698" y="421589"/>
                      </a:cubicBezTo>
                      <a:cubicBezTo>
                        <a:pt x="156811" y="384041"/>
                        <a:pt x="64046" y="406128"/>
                        <a:pt x="30915" y="342076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 flipV="1">
                  <a:off x="5287503" y="2745382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椭圆 56"/>
                <p:cNvSpPr/>
                <p:nvPr/>
              </p:nvSpPr>
              <p:spPr>
                <a:xfrm flipV="1">
                  <a:off x="5360934" y="2722522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椭圆 57"/>
                <p:cNvSpPr/>
                <p:nvPr/>
              </p:nvSpPr>
              <p:spPr>
                <a:xfrm flipV="1">
                  <a:off x="5592303" y="3050182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椭圆 58"/>
                <p:cNvSpPr/>
                <p:nvPr/>
              </p:nvSpPr>
              <p:spPr>
                <a:xfrm flipV="1">
                  <a:off x="5427081" y="2735925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椭圆 59"/>
                <p:cNvSpPr/>
                <p:nvPr/>
              </p:nvSpPr>
              <p:spPr>
                <a:xfrm rot="302439" flipV="1">
                  <a:off x="5513144" y="2759084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椭圆 60"/>
                <p:cNvSpPr/>
                <p:nvPr/>
              </p:nvSpPr>
              <p:spPr>
                <a:xfrm flipV="1">
                  <a:off x="5559229" y="2817905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椭圆 61"/>
                <p:cNvSpPr/>
                <p:nvPr/>
              </p:nvSpPr>
              <p:spPr>
                <a:xfrm flipV="1">
                  <a:off x="5605622" y="2859330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椭圆 62"/>
                <p:cNvSpPr/>
                <p:nvPr/>
              </p:nvSpPr>
              <p:spPr>
                <a:xfrm flipV="1">
                  <a:off x="5652402" y="2939997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椭圆 63"/>
                <p:cNvSpPr/>
                <p:nvPr/>
              </p:nvSpPr>
              <p:spPr>
                <a:xfrm flipV="1">
                  <a:off x="5671769" y="3027322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椭圆 64"/>
                <p:cNvSpPr/>
                <p:nvPr/>
              </p:nvSpPr>
              <p:spPr>
                <a:xfrm flipV="1">
                  <a:off x="5227935" y="2762990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椭圆 65"/>
                <p:cNvSpPr/>
                <p:nvPr/>
              </p:nvSpPr>
              <p:spPr>
                <a:xfrm flipV="1">
                  <a:off x="5181301" y="2811477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任意多边形: 形状 66"/>
                <p:cNvSpPr/>
                <p:nvPr/>
              </p:nvSpPr>
              <p:spPr>
                <a:xfrm rot="482638">
                  <a:off x="5314453" y="2876485"/>
                  <a:ext cx="252341" cy="128569"/>
                </a:xfrm>
                <a:custGeom>
                  <a:avLst/>
                  <a:gdLst>
                    <a:gd name="connsiteX0" fmla="*/ 40699 w 439092"/>
                    <a:gd name="connsiteY0" fmla="*/ 106057 h 516965"/>
                    <a:gd name="connsiteX1" fmla="*/ 80455 w 439092"/>
                    <a:gd name="connsiteY1" fmla="*/ 40 h 516965"/>
                    <a:gd name="connsiteX2" fmla="*/ 252734 w 439092"/>
                    <a:gd name="connsiteY2" fmla="*/ 92805 h 516965"/>
                    <a:gd name="connsiteX3" fmla="*/ 398508 w 439092"/>
                    <a:gd name="connsiteY3" fmla="*/ 39796 h 516965"/>
                    <a:gd name="connsiteX4" fmla="*/ 438264 w 439092"/>
                    <a:gd name="connsiteY4" fmla="*/ 225327 h 516965"/>
                    <a:gd name="connsiteX5" fmla="*/ 372003 w 439092"/>
                    <a:gd name="connsiteY5" fmla="*/ 331344 h 516965"/>
                    <a:gd name="connsiteX6" fmla="*/ 358751 w 439092"/>
                    <a:gd name="connsiteY6" fmla="*/ 477118 h 516965"/>
                    <a:gd name="connsiteX7" fmla="*/ 173221 w 439092"/>
                    <a:gd name="connsiteY7" fmla="*/ 503622 h 516965"/>
                    <a:gd name="connsiteX8" fmla="*/ 252734 w 439092"/>
                    <a:gd name="connsiteY8" fmla="*/ 291587 h 516965"/>
                    <a:gd name="connsiteX9" fmla="*/ 14195 w 439092"/>
                    <a:gd name="connsiteY9" fmla="*/ 278335 h 516965"/>
                    <a:gd name="connsiteX10" fmla="*/ 40699 w 439092"/>
                    <a:gd name="connsiteY10" fmla="*/ 106057 h 516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9092" h="516965">
                      <a:moveTo>
                        <a:pt x="40699" y="106057"/>
                      </a:moveTo>
                      <a:cubicBezTo>
                        <a:pt x="51742" y="59675"/>
                        <a:pt x="45116" y="2249"/>
                        <a:pt x="80455" y="40"/>
                      </a:cubicBezTo>
                      <a:cubicBezTo>
                        <a:pt x="115794" y="-2169"/>
                        <a:pt x="199725" y="86179"/>
                        <a:pt x="252734" y="92805"/>
                      </a:cubicBezTo>
                      <a:cubicBezTo>
                        <a:pt x="305743" y="99431"/>
                        <a:pt x="367586" y="17709"/>
                        <a:pt x="398508" y="39796"/>
                      </a:cubicBezTo>
                      <a:cubicBezTo>
                        <a:pt x="429430" y="61883"/>
                        <a:pt x="442682" y="176736"/>
                        <a:pt x="438264" y="225327"/>
                      </a:cubicBezTo>
                      <a:cubicBezTo>
                        <a:pt x="433846" y="273918"/>
                        <a:pt x="385255" y="289379"/>
                        <a:pt x="372003" y="331344"/>
                      </a:cubicBezTo>
                      <a:cubicBezTo>
                        <a:pt x="358751" y="373309"/>
                        <a:pt x="391881" y="448405"/>
                        <a:pt x="358751" y="477118"/>
                      </a:cubicBezTo>
                      <a:cubicBezTo>
                        <a:pt x="325621" y="505831"/>
                        <a:pt x="190890" y="534544"/>
                        <a:pt x="173221" y="503622"/>
                      </a:cubicBezTo>
                      <a:cubicBezTo>
                        <a:pt x="155552" y="472700"/>
                        <a:pt x="279238" y="329135"/>
                        <a:pt x="252734" y="291587"/>
                      </a:cubicBezTo>
                      <a:cubicBezTo>
                        <a:pt x="226230" y="254039"/>
                        <a:pt x="53951" y="307048"/>
                        <a:pt x="14195" y="278335"/>
                      </a:cubicBezTo>
                      <a:cubicBezTo>
                        <a:pt x="-25561" y="249622"/>
                        <a:pt x="29656" y="152439"/>
                        <a:pt x="40699" y="106057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椭圆 67"/>
                <p:cNvSpPr/>
                <p:nvPr/>
              </p:nvSpPr>
              <p:spPr>
                <a:xfrm flipV="1">
                  <a:off x="5380335" y="2915390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椭圆 68"/>
                <p:cNvSpPr/>
                <p:nvPr/>
              </p:nvSpPr>
              <p:spPr>
                <a:xfrm flipV="1">
                  <a:off x="5532735" y="3067790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椭圆 69"/>
                <p:cNvSpPr/>
                <p:nvPr/>
              </p:nvSpPr>
              <p:spPr>
                <a:xfrm flipV="1">
                  <a:off x="5168232" y="2891772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椭圆 70"/>
                <p:cNvSpPr/>
                <p:nvPr/>
              </p:nvSpPr>
              <p:spPr>
                <a:xfrm flipV="1">
                  <a:off x="5214374" y="2973843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椭圆 71"/>
                <p:cNvSpPr/>
                <p:nvPr/>
              </p:nvSpPr>
              <p:spPr>
                <a:xfrm flipV="1">
                  <a:off x="5260766" y="3010104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椭圆 72"/>
                <p:cNvSpPr/>
                <p:nvPr/>
              </p:nvSpPr>
              <p:spPr>
                <a:xfrm flipV="1">
                  <a:off x="5347261" y="3054158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椭圆 73"/>
                <p:cNvSpPr/>
                <p:nvPr/>
              </p:nvSpPr>
              <p:spPr>
                <a:xfrm flipV="1">
                  <a:off x="5418976" y="3060699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 rot="16200000">
                <a:off x="6878097" y="3019208"/>
                <a:ext cx="928454" cy="1584969"/>
                <a:chOff x="5467995" y="4149028"/>
                <a:chExt cx="1145273" cy="1705997"/>
              </a:xfrm>
              <a:grpFill/>
            </p:grpSpPr>
            <p:grpSp>
              <p:nvGrpSpPr>
                <p:cNvPr id="16" name="组合 15"/>
                <p:cNvGrpSpPr/>
                <p:nvPr/>
              </p:nvGrpSpPr>
              <p:grpSpPr>
                <a:xfrm>
                  <a:off x="5467995" y="4149028"/>
                  <a:ext cx="1145273" cy="1088371"/>
                  <a:chOff x="3643464" y="1803021"/>
                  <a:chExt cx="3822182" cy="4115860"/>
                </a:xfrm>
                <a:grpFill/>
              </p:grpSpPr>
              <p:grpSp>
                <p:nvGrpSpPr>
                  <p:cNvPr id="22" name="组合 21"/>
                  <p:cNvGrpSpPr/>
                  <p:nvPr/>
                </p:nvGrpSpPr>
                <p:grpSpPr>
                  <a:xfrm>
                    <a:off x="3643464" y="1803021"/>
                    <a:ext cx="3822182" cy="4115860"/>
                    <a:chOff x="4868295" y="3795678"/>
                    <a:chExt cx="1598767" cy="1576886"/>
                  </a:xfrm>
                  <a:grpFill/>
                </p:grpSpPr>
                <p:sp>
                  <p:nvSpPr>
                    <p:cNvPr id="44" name="任意多边形: 形状 43"/>
                    <p:cNvSpPr/>
                    <p:nvPr/>
                  </p:nvSpPr>
                  <p:spPr>
                    <a:xfrm>
                      <a:off x="5309617" y="3795678"/>
                      <a:ext cx="697491" cy="816079"/>
                    </a:xfrm>
                    <a:custGeom>
                      <a:avLst/>
                      <a:gdLst>
                        <a:gd name="connsiteX0" fmla="*/ 336274 w 790721"/>
                        <a:gd name="connsiteY0" fmla="*/ 937145 h 937145"/>
                        <a:gd name="connsiteX1" fmla="*/ 230256 w 790721"/>
                        <a:gd name="connsiteY1" fmla="*/ 658849 h 937145"/>
                        <a:gd name="connsiteX2" fmla="*/ 4970 w 790721"/>
                        <a:gd name="connsiteY2" fmla="*/ 433562 h 937145"/>
                        <a:gd name="connsiteX3" fmla="*/ 97735 w 790721"/>
                        <a:gd name="connsiteY3" fmla="*/ 168518 h 937145"/>
                        <a:gd name="connsiteX4" fmla="*/ 362778 w 790721"/>
                        <a:gd name="connsiteY4" fmla="*/ 49249 h 937145"/>
                        <a:gd name="connsiteX5" fmla="*/ 468796 w 790721"/>
                        <a:gd name="connsiteY5" fmla="*/ 115510 h 937145"/>
                        <a:gd name="connsiteX6" fmla="*/ 733839 w 790721"/>
                        <a:gd name="connsiteY6" fmla="*/ 49249 h 937145"/>
                        <a:gd name="connsiteX7" fmla="*/ 786848 w 790721"/>
                        <a:gd name="connsiteY7" fmla="*/ 9492 h 937145"/>
                        <a:gd name="connsiteX8" fmla="*/ 667578 w 790721"/>
                        <a:gd name="connsiteY8" fmla="*/ 234779 h 937145"/>
                        <a:gd name="connsiteX9" fmla="*/ 720587 w 790721"/>
                        <a:gd name="connsiteY9" fmla="*/ 367301 h 937145"/>
                        <a:gd name="connsiteX10" fmla="*/ 694083 w 790721"/>
                        <a:gd name="connsiteY10" fmla="*/ 605840 h 937145"/>
                        <a:gd name="connsiteX11" fmla="*/ 389283 w 790721"/>
                        <a:gd name="connsiteY11" fmla="*/ 910640 h 9371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790721" h="937145">
                          <a:moveTo>
                            <a:pt x="336274" y="937145"/>
                          </a:moveTo>
                          <a:cubicBezTo>
                            <a:pt x="310873" y="839962"/>
                            <a:pt x="285473" y="742779"/>
                            <a:pt x="230256" y="658849"/>
                          </a:cubicBezTo>
                          <a:cubicBezTo>
                            <a:pt x="175039" y="574919"/>
                            <a:pt x="27057" y="515284"/>
                            <a:pt x="4970" y="433562"/>
                          </a:cubicBezTo>
                          <a:cubicBezTo>
                            <a:pt x="-17117" y="351840"/>
                            <a:pt x="38100" y="232570"/>
                            <a:pt x="97735" y="168518"/>
                          </a:cubicBezTo>
                          <a:cubicBezTo>
                            <a:pt x="157370" y="104466"/>
                            <a:pt x="300934" y="58084"/>
                            <a:pt x="362778" y="49249"/>
                          </a:cubicBezTo>
                          <a:cubicBezTo>
                            <a:pt x="424622" y="40414"/>
                            <a:pt x="406953" y="115510"/>
                            <a:pt x="468796" y="115510"/>
                          </a:cubicBezTo>
                          <a:cubicBezTo>
                            <a:pt x="530639" y="115510"/>
                            <a:pt x="733839" y="49249"/>
                            <a:pt x="733839" y="49249"/>
                          </a:cubicBezTo>
                          <a:cubicBezTo>
                            <a:pt x="786848" y="31579"/>
                            <a:pt x="797891" y="-21430"/>
                            <a:pt x="786848" y="9492"/>
                          </a:cubicBezTo>
                          <a:cubicBezTo>
                            <a:pt x="775805" y="40414"/>
                            <a:pt x="678622" y="175144"/>
                            <a:pt x="667578" y="234779"/>
                          </a:cubicBezTo>
                          <a:cubicBezTo>
                            <a:pt x="656535" y="294414"/>
                            <a:pt x="716170" y="305457"/>
                            <a:pt x="720587" y="367301"/>
                          </a:cubicBezTo>
                          <a:cubicBezTo>
                            <a:pt x="725005" y="429144"/>
                            <a:pt x="749300" y="515284"/>
                            <a:pt x="694083" y="605840"/>
                          </a:cubicBezTo>
                          <a:cubicBezTo>
                            <a:pt x="638866" y="696396"/>
                            <a:pt x="514074" y="803518"/>
                            <a:pt x="389283" y="910640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5" name="任意多边形: 形状 44"/>
                    <p:cNvSpPr/>
                    <p:nvPr/>
                  </p:nvSpPr>
                  <p:spPr>
                    <a:xfrm>
                      <a:off x="5592418" y="4359965"/>
                      <a:ext cx="874644" cy="503583"/>
                    </a:xfrm>
                    <a:custGeom>
                      <a:avLst/>
                      <a:gdLst>
                        <a:gd name="connsiteX0" fmla="*/ 0 w 954416"/>
                        <a:gd name="connsiteY0" fmla="*/ 281039 h 493074"/>
                        <a:gd name="connsiteX1" fmla="*/ 238540 w 954416"/>
                        <a:gd name="connsiteY1" fmla="*/ 135265 h 493074"/>
                        <a:gd name="connsiteX2" fmla="*/ 450574 w 954416"/>
                        <a:gd name="connsiteY2" fmla="*/ 2743 h 493074"/>
                        <a:gd name="connsiteX3" fmla="*/ 755374 w 954416"/>
                        <a:gd name="connsiteY3" fmla="*/ 55752 h 493074"/>
                        <a:gd name="connsiteX4" fmla="*/ 954157 w 954416"/>
                        <a:gd name="connsiteY4" fmla="*/ 175022 h 493074"/>
                        <a:gd name="connsiteX5" fmla="*/ 715618 w 954416"/>
                        <a:gd name="connsiteY5" fmla="*/ 426813 h 493074"/>
                        <a:gd name="connsiteX6" fmla="*/ 437322 w 954416"/>
                        <a:gd name="connsiteY6" fmla="*/ 493074 h 4930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954416" h="493074">
                          <a:moveTo>
                            <a:pt x="0" y="281039"/>
                          </a:moveTo>
                          <a:lnTo>
                            <a:pt x="238540" y="135265"/>
                          </a:lnTo>
                          <a:cubicBezTo>
                            <a:pt x="313636" y="88882"/>
                            <a:pt x="364435" y="15995"/>
                            <a:pt x="450574" y="2743"/>
                          </a:cubicBezTo>
                          <a:cubicBezTo>
                            <a:pt x="536713" y="-10509"/>
                            <a:pt x="671444" y="27039"/>
                            <a:pt x="755374" y="55752"/>
                          </a:cubicBezTo>
                          <a:cubicBezTo>
                            <a:pt x="839305" y="84465"/>
                            <a:pt x="960783" y="113178"/>
                            <a:pt x="954157" y="175022"/>
                          </a:cubicBezTo>
                          <a:cubicBezTo>
                            <a:pt x="947531" y="236865"/>
                            <a:pt x="801757" y="373804"/>
                            <a:pt x="715618" y="426813"/>
                          </a:cubicBezTo>
                          <a:cubicBezTo>
                            <a:pt x="629479" y="479822"/>
                            <a:pt x="533400" y="486448"/>
                            <a:pt x="437322" y="493074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6" name="任意多边形: 形状 45"/>
                    <p:cNvSpPr/>
                    <p:nvPr/>
                  </p:nvSpPr>
                  <p:spPr>
                    <a:xfrm rot="20791823">
                      <a:off x="5535710" y="4654957"/>
                      <a:ext cx="604792" cy="717607"/>
                    </a:xfrm>
                    <a:custGeom>
                      <a:avLst/>
                      <a:gdLst>
                        <a:gd name="connsiteX0" fmla="*/ 252399 w 769234"/>
                        <a:gd name="connsiteY0" fmla="*/ 0 h 717607"/>
                        <a:gd name="connsiteX1" fmla="*/ 477686 w 769234"/>
                        <a:gd name="connsiteY1" fmla="*/ 53009 h 717607"/>
                        <a:gd name="connsiteX2" fmla="*/ 623460 w 769234"/>
                        <a:gd name="connsiteY2" fmla="*/ 225287 h 717607"/>
                        <a:gd name="connsiteX3" fmla="*/ 769234 w 769234"/>
                        <a:gd name="connsiteY3" fmla="*/ 410817 h 717607"/>
                        <a:gd name="connsiteX4" fmla="*/ 623460 w 769234"/>
                        <a:gd name="connsiteY4" fmla="*/ 675861 h 717607"/>
                        <a:gd name="connsiteX5" fmla="*/ 305408 w 769234"/>
                        <a:gd name="connsiteY5" fmla="*/ 715617 h 717607"/>
                        <a:gd name="connsiteX6" fmla="*/ 93373 w 769234"/>
                        <a:gd name="connsiteY6" fmla="*/ 662609 h 717607"/>
                        <a:gd name="connsiteX7" fmla="*/ 608 w 769234"/>
                        <a:gd name="connsiteY7" fmla="*/ 384313 h 717607"/>
                        <a:gd name="connsiteX8" fmla="*/ 133130 w 769234"/>
                        <a:gd name="connsiteY8" fmla="*/ 39757 h 717607"/>
                        <a:gd name="connsiteX9" fmla="*/ 133130 w 769234"/>
                        <a:gd name="connsiteY9" fmla="*/ 39757 h 7176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769234" h="717607">
                          <a:moveTo>
                            <a:pt x="252399" y="0"/>
                          </a:moveTo>
                          <a:cubicBezTo>
                            <a:pt x="334121" y="7730"/>
                            <a:pt x="415843" y="15461"/>
                            <a:pt x="477686" y="53009"/>
                          </a:cubicBezTo>
                          <a:cubicBezTo>
                            <a:pt x="539529" y="90557"/>
                            <a:pt x="574869" y="165652"/>
                            <a:pt x="623460" y="225287"/>
                          </a:cubicBezTo>
                          <a:cubicBezTo>
                            <a:pt x="672051" y="284922"/>
                            <a:pt x="769234" y="335721"/>
                            <a:pt x="769234" y="410817"/>
                          </a:cubicBezTo>
                          <a:cubicBezTo>
                            <a:pt x="769234" y="485913"/>
                            <a:pt x="700764" y="625061"/>
                            <a:pt x="623460" y="675861"/>
                          </a:cubicBezTo>
                          <a:cubicBezTo>
                            <a:pt x="546156" y="726661"/>
                            <a:pt x="393756" y="717826"/>
                            <a:pt x="305408" y="715617"/>
                          </a:cubicBezTo>
                          <a:cubicBezTo>
                            <a:pt x="217060" y="713408"/>
                            <a:pt x="144173" y="717826"/>
                            <a:pt x="93373" y="662609"/>
                          </a:cubicBezTo>
                          <a:cubicBezTo>
                            <a:pt x="42573" y="607392"/>
                            <a:pt x="-6018" y="488122"/>
                            <a:pt x="608" y="384313"/>
                          </a:cubicBezTo>
                          <a:cubicBezTo>
                            <a:pt x="7234" y="280504"/>
                            <a:pt x="133130" y="39757"/>
                            <a:pt x="133130" y="39757"/>
                          </a:cubicBezTo>
                          <a:lnTo>
                            <a:pt x="133130" y="39757"/>
                          </a:ln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7" name="任意多边形: 形状 46"/>
                    <p:cNvSpPr/>
                    <p:nvPr/>
                  </p:nvSpPr>
                  <p:spPr>
                    <a:xfrm>
                      <a:off x="4868295" y="4271789"/>
                      <a:ext cx="709584" cy="552477"/>
                    </a:xfrm>
                    <a:custGeom>
                      <a:avLst/>
                      <a:gdLst>
                        <a:gd name="connsiteX0" fmla="*/ 697618 w 709584"/>
                        <a:gd name="connsiteY0" fmla="*/ 366472 h 552477"/>
                        <a:gd name="connsiteX1" fmla="*/ 565096 w 709584"/>
                        <a:gd name="connsiteY1" fmla="*/ 154437 h 552477"/>
                        <a:gd name="connsiteX2" fmla="*/ 339809 w 709584"/>
                        <a:gd name="connsiteY2" fmla="*/ 35168 h 552477"/>
                        <a:gd name="connsiteX3" fmla="*/ 167531 w 709584"/>
                        <a:gd name="connsiteY3" fmla="*/ 8663 h 552477"/>
                        <a:gd name="connsiteX4" fmla="*/ 114522 w 709584"/>
                        <a:gd name="connsiteY4" fmla="*/ 167689 h 552477"/>
                        <a:gd name="connsiteX5" fmla="*/ 8505 w 709584"/>
                        <a:gd name="connsiteY5" fmla="*/ 260454 h 552477"/>
                        <a:gd name="connsiteX6" fmla="*/ 35009 w 709584"/>
                        <a:gd name="connsiteY6" fmla="*/ 445985 h 552477"/>
                        <a:gd name="connsiteX7" fmla="*/ 260296 w 709584"/>
                        <a:gd name="connsiteY7" fmla="*/ 552002 h 552477"/>
                        <a:gd name="connsiteX8" fmla="*/ 697618 w 709584"/>
                        <a:gd name="connsiteY8" fmla="*/ 366472 h 5524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09584" h="552477">
                          <a:moveTo>
                            <a:pt x="697618" y="366472"/>
                          </a:moveTo>
                          <a:cubicBezTo>
                            <a:pt x="748418" y="300211"/>
                            <a:pt x="624731" y="209654"/>
                            <a:pt x="565096" y="154437"/>
                          </a:cubicBezTo>
                          <a:cubicBezTo>
                            <a:pt x="505461" y="99220"/>
                            <a:pt x="406070" y="59464"/>
                            <a:pt x="339809" y="35168"/>
                          </a:cubicBezTo>
                          <a:cubicBezTo>
                            <a:pt x="273548" y="10872"/>
                            <a:pt x="205079" y="-13424"/>
                            <a:pt x="167531" y="8663"/>
                          </a:cubicBezTo>
                          <a:cubicBezTo>
                            <a:pt x="129983" y="30750"/>
                            <a:pt x="141026" y="125724"/>
                            <a:pt x="114522" y="167689"/>
                          </a:cubicBezTo>
                          <a:cubicBezTo>
                            <a:pt x="88018" y="209654"/>
                            <a:pt x="21757" y="214071"/>
                            <a:pt x="8505" y="260454"/>
                          </a:cubicBezTo>
                          <a:cubicBezTo>
                            <a:pt x="-4747" y="306837"/>
                            <a:pt x="-6956" y="397394"/>
                            <a:pt x="35009" y="445985"/>
                          </a:cubicBezTo>
                          <a:cubicBezTo>
                            <a:pt x="76974" y="494576"/>
                            <a:pt x="149861" y="558628"/>
                            <a:pt x="260296" y="552002"/>
                          </a:cubicBezTo>
                          <a:cubicBezTo>
                            <a:pt x="370731" y="545376"/>
                            <a:pt x="646818" y="432733"/>
                            <a:pt x="697618" y="366472"/>
                          </a:cubicBezTo>
                          <a:close/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8" name="任意多边形: 形状 47"/>
                    <p:cNvSpPr/>
                    <p:nvPr/>
                  </p:nvSpPr>
                  <p:spPr>
                    <a:xfrm>
                      <a:off x="4908149" y="4691270"/>
                      <a:ext cx="631260" cy="619974"/>
                    </a:xfrm>
                    <a:custGeom>
                      <a:avLst/>
                      <a:gdLst>
                        <a:gd name="connsiteX0" fmla="*/ 618008 w 631260"/>
                        <a:gd name="connsiteY0" fmla="*/ 0 h 619974"/>
                        <a:gd name="connsiteX1" fmla="*/ 167434 w 631260"/>
                        <a:gd name="connsiteY1" fmla="*/ 225287 h 619974"/>
                        <a:gd name="connsiteX2" fmla="*/ 21660 w 631260"/>
                        <a:gd name="connsiteY2" fmla="*/ 318052 h 619974"/>
                        <a:gd name="connsiteX3" fmla="*/ 21660 w 631260"/>
                        <a:gd name="connsiteY3" fmla="*/ 516834 h 619974"/>
                        <a:gd name="connsiteX4" fmla="*/ 220442 w 631260"/>
                        <a:gd name="connsiteY4" fmla="*/ 556591 h 619974"/>
                        <a:gd name="connsiteX5" fmla="*/ 326460 w 631260"/>
                        <a:gd name="connsiteY5" fmla="*/ 477078 h 619974"/>
                        <a:gd name="connsiteX6" fmla="*/ 339712 w 631260"/>
                        <a:gd name="connsiteY6" fmla="*/ 609600 h 619974"/>
                        <a:gd name="connsiteX7" fmla="*/ 564999 w 631260"/>
                        <a:gd name="connsiteY7" fmla="*/ 596347 h 619974"/>
                        <a:gd name="connsiteX8" fmla="*/ 631260 w 631260"/>
                        <a:gd name="connsiteY8" fmla="*/ 477078 h 619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31260" h="619974">
                          <a:moveTo>
                            <a:pt x="618008" y="0"/>
                          </a:moveTo>
                          <a:lnTo>
                            <a:pt x="167434" y="225287"/>
                          </a:lnTo>
                          <a:cubicBezTo>
                            <a:pt x="68043" y="278296"/>
                            <a:pt x="45956" y="269461"/>
                            <a:pt x="21660" y="318052"/>
                          </a:cubicBezTo>
                          <a:cubicBezTo>
                            <a:pt x="-2636" y="366643"/>
                            <a:pt x="-11470" y="477078"/>
                            <a:pt x="21660" y="516834"/>
                          </a:cubicBezTo>
                          <a:cubicBezTo>
                            <a:pt x="54790" y="556590"/>
                            <a:pt x="169642" y="563217"/>
                            <a:pt x="220442" y="556591"/>
                          </a:cubicBezTo>
                          <a:cubicBezTo>
                            <a:pt x="271242" y="549965"/>
                            <a:pt x="306582" y="468243"/>
                            <a:pt x="326460" y="477078"/>
                          </a:cubicBezTo>
                          <a:cubicBezTo>
                            <a:pt x="346338" y="485913"/>
                            <a:pt x="299956" y="589722"/>
                            <a:pt x="339712" y="609600"/>
                          </a:cubicBezTo>
                          <a:cubicBezTo>
                            <a:pt x="379468" y="629478"/>
                            <a:pt x="516408" y="618434"/>
                            <a:pt x="564999" y="596347"/>
                          </a:cubicBezTo>
                          <a:cubicBezTo>
                            <a:pt x="613590" y="574260"/>
                            <a:pt x="622425" y="525669"/>
                            <a:pt x="631260" y="477078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9" name="任意多边形: 形状 48"/>
                    <p:cNvSpPr/>
                    <p:nvPr/>
                  </p:nvSpPr>
                  <p:spPr>
                    <a:xfrm>
                      <a:off x="5618922" y="4200939"/>
                      <a:ext cx="106802" cy="437322"/>
                    </a:xfrm>
                    <a:custGeom>
                      <a:avLst/>
                      <a:gdLst>
                        <a:gd name="connsiteX0" fmla="*/ 39756 w 106802"/>
                        <a:gd name="connsiteY0" fmla="*/ 0 h 437322"/>
                        <a:gd name="connsiteX1" fmla="*/ 106017 w 106802"/>
                        <a:gd name="connsiteY1" fmla="*/ 106018 h 437322"/>
                        <a:gd name="connsiteX2" fmla="*/ 0 w 106802"/>
                        <a:gd name="connsiteY2" fmla="*/ 437322 h 4373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6802" h="437322">
                          <a:moveTo>
                            <a:pt x="39756" y="0"/>
                          </a:moveTo>
                          <a:cubicBezTo>
                            <a:pt x="76199" y="16565"/>
                            <a:pt x="112643" y="33131"/>
                            <a:pt x="106017" y="106018"/>
                          </a:cubicBezTo>
                          <a:cubicBezTo>
                            <a:pt x="99391" y="178905"/>
                            <a:pt x="49695" y="308113"/>
                            <a:pt x="0" y="437322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0" name="任意多边形: 形状 49"/>
                    <p:cNvSpPr/>
                    <p:nvPr/>
                  </p:nvSpPr>
                  <p:spPr>
                    <a:xfrm>
                      <a:off x="5632174" y="4280452"/>
                      <a:ext cx="145774" cy="304800"/>
                    </a:xfrm>
                    <a:custGeom>
                      <a:avLst/>
                      <a:gdLst>
                        <a:gd name="connsiteX0" fmla="*/ 145774 w 145774"/>
                        <a:gd name="connsiteY0" fmla="*/ 0 h 304800"/>
                        <a:gd name="connsiteX1" fmla="*/ 119269 w 145774"/>
                        <a:gd name="connsiteY1" fmla="*/ 172278 h 304800"/>
                        <a:gd name="connsiteX2" fmla="*/ 0 w 145774"/>
                        <a:gd name="connsiteY2" fmla="*/ 304800 h 3048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45774" h="304800">
                          <a:moveTo>
                            <a:pt x="145774" y="0"/>
                          </a:moveTo>
                          <a:cubicBezTo>
                            <a:pt x="144669" y="60739"/>
                            <a:pt x="143565" y="121478"/>
                            <a:pt x="119269" y="172278"/>
                          </a:cubicBezTo>
                          <a:cubicBezTo>
                            <a:pt x="94973" y="223078"/>
                            <a:pt x="47486" y="263939"/>
                            <a:pt x="0" y="304800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1" name="任意多边形: 形状 50"/>
                    <p:cNvSpPr/>
                    <p:nvPr/>
                  </p:nvSpPr>
                  <p:spPr>
                    <a:xfrm>
                      <a:off x="5671930" y="4530019"/>
                      <a:ext cx="304800" cy="121494"/>
                    </a:xfrm>
                    <a:custGeom>
                      <a:avLst/>
                      <a:gdLst>
                        <a:gd name="connsiteX0" fmla="*/ 0 w 304800"/>
                        <a:gd name="connsiteY0" fmla="*/ 121494 h 121494"/>
                        <a:gd name="connsiteX1" fmla="*/ 225287 w 304800"/>
                        <a:gd name="connsiteY1" fmla="*/ 2224 h 121494"/>
                        <a:gd name="connsiteX2" fmla="*/ 304800 w 304800"/>
                        <a:gd name="connsiteY2" fmla="*/ 55233 h 1214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04800" h="121494">
                          <a:moveTo>
                            <a:pt x="0" y="121494"/>
                          </a:moveTo>
                          <a:cubicBezTo>
                            <a:pt x="87243" y="67380"/>
                            <a:pt x="174487" y="13267"/>
                            <a:pt x="225287" y="2224"/>
                          </a:cubicBezTo>
                          <a:cubicBezTo>
                            <a:pt x="276087" y="-8820"/>
                            <a:pt x="290443" y="23206"/>
                            <a:pt x="304800" y="55233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2" name="任意多边形: 形状 51"/>
                    <p:cNvSpPr/>
                    <p:nvPr/>
                  </p:nvSpPr>
                  <p:spPr>
                    <a:xfrm>
                      <a:off x="5643931" y="4691270"/>
                      <a:ext cx="70966" cy="291547"/>
                    </a:xfrm>
                    <a:custGeom>
                      <a:avLst/>
                      <a:gdLst>
                        <a:gd name="connsiteX0" fmla="*/ 27999 w 70966"/>
                        <a:gd name="connsiteY0" fmla="*/ 0 h 291547"/>
                        <a:gd name="connsiteX1" fmla="*/ 1495 w 70966"/>
                        <a:gd name="connsiteY1" fmla="*/ 172278 h 291547"/>
                        <a:gd name="connsiteX2" fmla="*/ 67756 w 70966"/>
                        <a:gd name="connsiteY2" fmla="*/ 225287 h 291547"/>
                        <a:gd name="connsiteX3" fmla="*/ 54504 w 70966"/>
                        <a:gd name="connsiteY3" fmla="*/ 291547 h 2915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0966" h="291547">
                          <a:moveTo>
                            <a:pt x="27999" y="0"/>
                          </a:moveTo>
                          <a:cubicBezTo>
                            <a:pt x="11434" y="67365"/>
                            <a:pt x="-5131" y="134730"/>
                            <a:pt x="1495" y="172278"/>
                          </a:cubicBezTo>
                          <a:cubicBezTo>
                            <a:pt x="8121" y="209826"/>
                            <a:pt x="58921" y="205409"/>
                            <a:pt x="67756" y="225287"/>
                          </a:cubicBezTo>
                          <a:cubicBezTo>
                            <a:pt x="76591" y="245165"/>
                            <a:pt x="65547" y="268356"/>
                            <a:pt x="54504" y="291547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3" name="任意多边形: 形状 52"/>
                    <p:cNvSpPr/>
                    <p:nvPr/>
                  </p:nvSpPr>
                  <p:spPr>
                    <a:xfrm>
                      <a:off x="5379958" y="4797287"/>
                      <a:ext cx="172703" cy="225287"/>
                    </a:xfrm>
                    <a:custGeom>
                      <a:avLst/>
                      <a:gdLst>
                        <a:gd name="connsiteX0" fmla="*/ 172703 w 172703"/>
                        <a:gd name="connsiteY0" fmla="*/ 0 h 225287"/>
                        <a:gd name="connsiteX1" fmla="*/ 26929 w 172703"/>
                        <a:gd name="connsiteY1" fmla="*/ 92765 h 225287"/>
                        <a:gd name="connsiteX2" fmla="*/ 425 w 172703"/>
                        <a:gd name="connsiteY2" fmla="*/ 225287 h 2252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72703" h="225287">
                          <a:moveTo>
                            <a:pt x="172703" y="0"/>
                          </a:moveTo>
                          <a:cubicBezTo>
                            <a:pt x="114172" y="27608"/>
                            <a:pt x="55642" y="55217"/>
                            <a:pt x="26929" y="92765"/>
                          </a:cubicBezTo>
                          <a:cubicBezTo>
                            <a:pt x="-1784" y="130313"/>
                            <a:pt x="-680" y="177800"/>
                            <a:pt x="425" y="225287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4" name="任意多边形: 形状 53"/>
                    <p:cNvSpPr/>
                    <p:nvPr/>
                  </p:nvSpPr>
                  <p:spPr>
                    <a:xfrm>
                      <a:off x="5234609" y="4491182"/>
                      <a:ext cx="371061" cy="120575"/>
                    </a:xfrm>
                    <a:custGeom>
                      <a:avLst/>
                      <a:gdLst>
                        <a:gd name="connsiteX0" fmla="*/ 0 w 371061"/>
                        <a:gd name="connsiteY0" fmla="*/ 67566 h 120575"/>
                        <a:gd name="connsiteX1" fmla="*/ 92765 w 371061"/>
                        <a:gd name="connsiteY1" fmla="*/ 1305 h 120575"/>
                        <a:gd name="connsiteX2" fmla="*/ 371061 w 371061"/>
                        <a:gd name="connsiteY2" fmla="*/ 120575 h 1205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71061" h="120575">
                          <a:moveTo>
                            <a:pt x="0" y="67566"/>
                          </a:moveTo>
                          <a:cubicBezTo>
                            <a:pt x="15460" y="30018"/>
                            <a:pt x="30921" y="-7530"/>
                            <a:pt x="92765" y="1305"/>
                          </a:cubicBezTo>
                          <a:cubicBezTo>
                            <a:pt x="154609" y="10140"/>
                            <a:pt x="262835" y="65357"/>
                            <a:pt x="371061" y="120575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23" name="组合 22"/>
                  <p:cNvGrpSpPr/>
                  <p:nvPr/>
                </p:nvGrpSpPr>
                <p:grpSpPr>
                  <a:xfrm rot="4184390">
                    <a:off x="5054201" y="3819298"/>
                    <a:ext cx="618541" cy="551971"/>
                    <a:chOff x="5168232" y="2722522"/>
                    <a:chExt cx="569684" cy="390987"/>
                  </a:xfrm>
                  <a:grpFill/>
                </p:grpSpPr>
                <p:sp>
                  <p:nvSpPr>
                    <p:cNvPr id="24" name="任意多边形: 形状 23"/>
                    <p:cNvSpPr/>
                    <p:nvPr/>
                  </p:nvSpPr>
                  <p:spPr>
                    <a:xfrm>
                      <a:off x="5243451" y="2772186"/>
                      <a:ext cx="408952" cy="323716"/>
                    </a:xfrm>
                    <a:custGeom>
                      <a:avLst/>
                      <a:gdLst>
                        <a:gd name="connsiteX0" fmla="*/ 30915 w 525667"/>
                        <a:gd name="connsiteY0" fmla="*/ 342076 h 529485"/>
                        <a:gd name="connsiteX1" fmla="*/ 30915 w 525667"/>
                        <a:gd name="connsiteY1" fmla="*/ 37276 h 529485"/>
                        <a:gd name="connsiteX2" fmla="*/ 322463 w 525667"/>
                        <a:gd name="connsiteY2" fmla="*/ 37276 h 529485"/>
                        <a:gd name="connsiteX3" fmla="*/ 521246 w 525667"/>
                        <a:gd name="connsiteY3" fmla="*/ 328824 h 529485"/>
                        <a:gd name="connsiteX4" fmla="*/ 441733 w 525667"/>
                        <a:gd name="connsiteY4" fmla="*/ 527606 h 529485"/>
                        <a:gd name="connsiteX5" fmla="*/ 229698 w 525667"/>
                        <a:gd name="connsiteY5" fmla="*/ 421589 h 529485"/>
                        <a:gd name="connsiteX6" fmla="*/ 30915 w 525667"/>
                        <a:gd name="connsiteY6" fmla="*/ 342076 h 5294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25667" h="529485">
                          <a:moveTo>
                            <a:pt x="30915" y="342076"/>
                          </a:moveTo>
                          <a:cubicBezTo>
                            <a:pt x="-2216" y="278024"/>
                            <a:pt x="-17676" y="88076"/>
                            <a:pt x="30915" y="37276"/>
                          </a:cubicBezTo>
                          <a:cubicBezTo>
                            <a:pt x="79506" y="-13524"/>
                            <a:pt x="240741" y="-11315"/>
                            <a:pt x="322463" y="37276"/>
                          </a:cubicBezTo>
                          <a:cubicBezTo>
                            <a:pt x="404185" y="85867"/>
                            <a:pt x="501368" y="247102"/>
                            <a:pt x="521246" y="328824"/>
                          </a:cubicBezTo>
                          <a:cubicBezTo>
                            <a:pt x="541124" y="410546"/>
                            <a:pt x="490324" y="512145"/>
                            <a:pt x="441733" y="527606"/>
                          </a:cubicBezTo>
                          <a:cubicBezTo>
                            <a:pt x="393142" y="543067"/>
                            <a:pt x="302585" y="459137"/>
                            <a:pt x="229698" y="421589"/>
                          </a:cubicBezTo>
                          <a:cubicBezTo>
                            <a:pt x="156811" y="384041"/>
                            <a:pt x="64046" y="406128"/>
                            <a:pt x="30915" y="342076"/>
                          </a:cubicBezTo>
                          <a:close/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5" name="椭圆 24"/>
                    <p:cNvSpPr/>
                    <p:nvPr/>
                  </p:nvSpPr>
                  <p:spPr>
                    <a:xfrm flipV="1">
                      <a:off x="5287503" y="2745382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6" name="椭圆 25"/>
                    <p:cNvSpPr/>
                    <p:nvPr/>
                  </p:nvSpPr>
                  <p:spPr>
                    <a:xfrm flipV="1">
                      <a:off x="5360934" y="2722522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7" name="椭圆 26"/>
                    <p:cNvSpPr/>
                    <p:nvPr/>
                  </p:nvSpPr>
                  <p:spPr>
                    <a:xfrm flipV="1">
                      <a:off x="5592303" y="3050182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8" name="椭圆 27"/>
                    <p:cNvSpPr/>
                    <p:nvPr/>
                  </p:nvSpPr>
                  <p:spPr>
                    <a:xfrm flipV="1">
                      <a:off x="5427081" y="2735925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9" name="椭圆 28"/>
                    <p:cNvSpPr/>
                    <p:nvPr/>
                  </p:nvSpPr>
                  <p:spPr>
                    <a:xfrm rot="302439" flipV="1">
                      <a:off x="5513144" y="2759084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0" name="椭圆 29"/>
                    <p:cNvSpPr/>
                    <p:nvPr/>
                  </p:nvSpPr>
                  <p:spPr>
                    <a:xfrm flipV="1">
                      <a:off x="5559229" y="2817905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1" name="椭圆 30"/>
                    <p:cNvSpPr/>
                    <p:nvPr/>
                  </p:nvSpPr>
                  <p:spPr>
                    <a:xfrm flipV="1">
                      <a:off x="5605622" y="2859330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2" name="椭圆 31"/>
                    <p:cNvSpPr/>
                    <p:nvPr/>
                  </p:nvSpPr>
                  <p:spPr>
                    <a:xfrm flipV="1">
                      <a:off x="5652402" y="2939997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3" name="椭圆 32"/>
                    <p:cNvSpPr/>
                    <p:nvPr/>
                  </p:nvSpPr>
                  <p:spPr>
                    <a:xfrm flipV="1">
                      <a:off x="5671769" y="3027322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4" name="椭圆 33"/>
                    <p:cNvSpPr/>
                    <p:nvPr/>
                  </p:nvSpPr>
                  <p:spPr>
                    <a:xfrm flipV="1">
                      <a:off x="5227935" y="2762990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5" name="椭圆 34"/>
                    <p:cNvSpPr/>
                    <p:nvPr/>
                  </p:nvSpPr>
                  <p:spPr>
                    <a:xfrm flipV="1">
                      <a:off x="5181301" y="2811477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6" name="任意多边形: 形状 35"/>
                    <p:cNvSpPr/>
                    <p:nvPr/>
                  </p:nvSpPr>
                  <p:spPr>
                    <a:xfrm rot="482638">
                      <a:off x="5314453" y="2876485"/>
                      <a:ext cx="252341" cy="128569"/>
                    </a:xfrm>
                    <a:custGeom>
                      <a:avLst/>
                      <a:gdLst>
                        <a:gd name="connsiteX0" fmla="*/ 40699 w 439092"/>
                        <a:gd name="connsiteY0" fmla="*/ 106057 h 516965"/>
                        <a:gd name="connsiteX1" fmla="*/ 80455 w 439092"/>
                        <a:gd name="connsiteY1" fmla="*/ 40 h 516965"/>
                        <a:gd name="connsiteX2" fmla="*/ 252734 w 439092"/>
                        <a:gd name="connsiteY2" fmla="*/ 92805 h 516965"/>
                        <a:gd name="connsiteX3" fmla="*/ 398508 w 439092"/>
                        <a:gd name="connsiteY3" fmla="*/ 39796 h 516965"/>
                        <a:gd name="connsiteX4" fmla="*/ 438264 w 439092"/>
                        <a:gd name="connsiteY4" fmla="*/ 225327 h 516965"/>
                        <a:gd name="connsiteX5" fmla="*/ 372003 w 439092"/>
                        <a:gd name="connsiteY5" fmla="*/ 331344 h 516965"/>
                        <a:gd name="connsiteX6" fmla="*/ 358751 w 439092"/>
                        <a:gd name="connsiteY6" fmla="*/ 477118 h 516965"/>
                        <a:gd name="connsiteX7" fmla="*/ 173221 w 439092"/>
                        <a:gd name="connsiteY7" fmla="*/ 503622 h 516965"/>
                        <a:gd name="connsiteX8" fmla="*/ 252734 w 439092"/>
                        <a:gd name="connsiteY8" fmla="*/ 291587 h 516965"/>
                        <a:gd name="connsiteX9" fmla="*/ 14195 w 439092"/>
                        <a:gd name="connsiteY9" fmla="*/ 278335 h 516965"/>
                        <a:gd name="connsiteX10" fmla="*/ 40699 w 439092"/>
                        <a:gd name="connsiteY10" fmla="*/ 106057 h 5169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39092" h="516965">
                          <a:moveTo>
                            <a:pt x="40699" y="106057"/>
                          </a:moveTo>
                          <a:cubicBezTo>
                            <a:pt x="51742" y="59675"/>
                            <a:pt x="45116" y="2249"/>
                            <a:pt x="80455" y="40"/>
                          </a:cubicBezTo>
                          <a:cubicBezTo>
                            <a:pt x="115794" y="-2169"/>
                            <a:pt x="199725" y="86179"/>
                            <a:pt x="252734" y="92805"/>
                          </a:cubicBezTo>
                          <a:cubicBezTo>
                            <a:pt x="305743" y="99431"/>
                            <a:pt x="367586" y="17709"/>
                            <a:pt x="398508" y="39796"/>
                          </a:cubicBezTo>
                          <a:cubicBezTo>
                            <a:pt x="429430" y="61883"/>
                            <a:pt x="442682" y="176736"/>
                            <a:pt x="438264" y="225327"/>
                          </a:cubicBezTo>
                          <a:cubicBezTo>
                            <a:pt x="433846" y="273918"/>
                            <a:pt x="385255" y="289379"/>
                            <a:pt x="372003" y="331344"/>
                          </a:cubicBezTo>
                          <a:cubicBezTo>
                            <a:pt x="358751" y="373309"/>
                            <a:pt x="391881" y="448405"/>
                            <a:pt x="358751" y="477118"/>
                          </a:cubicBezTo>
                          <a:cubicBezTo>
                            <a:pt x="325621" y="505831"/>
                            <a:pt x="190890" y="534544"/>
                            <a:pt x="173221" y="503622"/>
                          </a:cubicBezTo>
                          <a:cubicBezTo>
                            <a:pt x="155552" y="472700"/>
                            <a:pt x="279238" y="329135"/>
                            <a:pt x="252734" y="291587"/>
                          </a:cubicBezTo>
                          <a:cubicBezTo>
                            <a:pt x="226230" y="254039"/>
                            <a:pt x="53951" y="307048"/>
                            <a:pt x="14195" y="278335"/>
                          </a:cubicBezTo>
                          <a:cubicBezTo>
                            <a:pt x="-25561" y="249622"/>
                            <a:pt x="29656" y="152439"/>
                            <a:pt x="40699" y="106057"/>
                          </a:cubicBezTo>
                          <a:close/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7" name="椭圆 36"/>
                    <p:cNvSpPr/>
                    <p:nvPr/>
                  </p:nvSpPr>
                  <p:spPr>
                    <a:xfrm flipV="1">
                      <a:off x="5380335" y="2915390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8" name="椭圆 37"/>
                    <p:cNvSpPr/>
                    <p:nvPr/>
                  </p:nvSpPr>
                  <p:spPr>
                    <a:xfrm flipV="1">
                      <a:off x="5532735" y="3067790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9" name="椭圆 38"/>
                    <p:cNvSpPr/>
                    <p:nvPr/>
                  </p:nvSpPr>
                  <p:spPr>
                    <a:xfrm flipV="1">
                      <a:off x="5168232" y="2891772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0" name="椭圆 39"/>
                    <p:cNvSpPr/>
                    <p:nvPr/>
                  </p:nvSpPr>
                  <p:spPr>
                    <a:xfrm flipV="1">
                      <a:off x="5214374" y="2973843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1" name="椭圆 40"/>
                    <p:cNvSpPr/>
                    <p:nvPr/>
                  </p:nvSpPr>
                  <p:spPr>
                    <a:xfrm flipV="1">
                      <a:off x="5260766" y="3010104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2" name="椭圆 41"/>
                    <p:cNvSpPr/>
                    <p:nvPr/>
                  </p:nvSpPr>
                  <p:spPr>
                    <a:xfrm flipV="1">
                      <a:off x="5347261" y="3054158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3" name="椭圆 42"/>
                    <p:cNvSpPr/>
                    <p:nvPr/>
                  </p:nvSpPr>
                  <p:spPr>
                    <a:xfrm flipV="1">
                      <a:off x="5418976" y="3060699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sp>
              <p:nvSpPr>
                <p:cNvPr id="17" name="任意多边形: 形状 16"/>
                <p:cNvSpPr/>
                <p:nvPr/>
              </p:nvSpPr>
              <p:spPr>
                <a:xfrm>
                  <a:off x="5934375" y="5168348"/>
                  <a:ext cx="573920" cy="686677"/>
                </a:xfrm>
                <a:custGeom>
                  <a:avLst/>
                  <a:gdLst>
                    <a:gd name="connsiteX0" fmla="*/ 68860 w 573920"/>
                    <a:gd name="connsiteY0" fmla="*/ 26504 h 686677"/>
                    <a:gd name="connsiteX1" fmla="*/ 2599 w 573920"/>
                    <a:gd name="connsiteY1" fmla="*/ 238539 h 686677"/>
                    <a:gd name="connsiteX2" fmla="*/ 148373 w 573920"/>
                    <a:gd name="connsiteY2" fmla="*/ 503582 h 686677"/>
                    <a:gd name="connsiteX3" fmla="*/ 506182 w 573920"/>
                    <a:gd name="connsiteY3" fmla="*/ 662609 h 686677"/>
                    <a:gd name="connsiteX4" fmla="*/ 559190 w 573920"/>
                    <a:gd name="connsiteY4" fmla="*/ 649356 h 686677"/>
                    <a:gd name="connsiteX5" fmla="*/ 559190 w 573920"/>
                    <a:gd name="connsiteY5" fmla="*/ 318052 h 686677"/>
                    <a:gd name="connsiteX6" fmla="*/ 572442 w 573920"/>
                    <a:gd name="connsiteY6" fmla="*/ 132522 h 686677"/>
                    <a:gd name="connsiteX7" fmla="*/ 519434 w 573920"/>
                    <a:gd name="connsiteY7" fmla="*/ 53009 h 686677"/>
                    <a:gd name="connsiteX8" fmla="*/ 400164 w 573920"/>
                    <a:gd name="connsiteY8" fmla="*/ 0 h 686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3920" h="686677">
                      <a:moveTo>
                        <a:pt x="68860" y="26504"/>
                      </a:moveTo>
                      <a:cubicBezTo>
                        <a:pt x="29103" y="92765"/>
                        <a:pt x="-10653" y="159026"/>
                        <a:pt x="2599" y="238539"/>
                      </a:cubicBezTo>
                      <a:cubicBezTo>
                        <a:pt x="15851" y="318052"/>
                        <a:pt x="64442" y="432904"/>
                        <a:pt x="148373" y="503582"/>
                      </a:cubicBezTo>
                      <a:cubicBezTo>
                        <a:pt x="232304" y="574260"/>
                        <a:pt x="506182" y="662609"/>
                        <a:pt x="506182" y="662609"/>
                      </a:cubicBezTo>
                      <a:cubicBezTo>
                        <a:pt x="574651" y="686905"/>
                        <a:pt x="550355" y="706782"/>
                        <a:pt x="559190" y="649356"/>
                      </a:cubicBezTo>
                      <a:cubicBezTo>
                        <a:pt x="568025" y="591930"/>
                        <a:pt x="556981" y="404191"/>
                        <a:pt x="559190" y="318052"/>
                      </a:cubicBezTo>
                      <a:cubicBezTo>
                        <a:pt x="561399" y="231913"/>
                        <a:pt x="579068" y="176696"/>
                        <a:pt x="572442" y="132522"/>
                      </a:cubicBezTo>
                      <a:cubicBezTo>
                        <a:pt x="565816" y="88348"/>
                        <a:pt x="548147" y="75096"/>
                        <a:pt x="519434" y="53009"/>
                      </a:cubicBezTo>
                      <a:cubicBezTo>
                        <a:pt x="490721" y="30922"/>
                        <a:pt x="445442" y="15461"/>
                        <a:pt x="400164" y="0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任意多边形: 形状 17"/>
                <p:cNvSpPr/>
                <p:nvPr/>
              </p:nvSpPr>
              <p:spPr>
                <a:xfrm>
                  <a:off x="6189767" y="5221357"/>
                  <a:ext cx="290546" cy="622852"/>
                </a:xfrm>
                <a:custGeom>
                  <a:avLst/>
                  <a:gdLst>
                    <a:gd name="connsiteX0" fmla="*/ 25503 w 290546"/>
                    <a:gd name="connsiteY0" fmla="*/ 0 h 622852"/>
                    <a:gd name="connsiteX1" fmla="*/ 25503 w 290546"/>
                    <a:gd name="connsiteY1" fmla="*/ 291547 h 622852"/>
                    <a:gd name="connsiteX2" fmla="*/ 290546 w 290546"/>
                    <a:gd name="connsiteY2" fmla="*/ 622852 h 622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90546" h="622852">
                      <a:moveTo>
                        <a:pt x="25503" y="0"/>
                      </a:moveTo>
                      <a:cubicBezTo>
                        <a:pt x="3416" y="93869"/>
                        <a:pt x="-18671" y="187738"/>
                        <a:pt x="25503" y="291547"/>
                      </a:cubicBezTo>
                      <a:cubicBezTo>
                        <a:pt x="69677" y="395356"/>
                        <a:pt x="180111" y="509104"/>
                        <a:pt x="290546" y="622852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任意多边形: 形状 18"/>
                <p:cNvSpPr/>
                <p:nvPr/>
              </p:nvSpPr>
              <p:spPr>
                <a:xfrm>
                  <a:off x="6056243" y="5274365"/>
                  <a:ext cx="159027" cy="172278"/>
                </a:xfrm>
                <a:custGeom>
                  <a:avLst/>
                  <a:gdLst>
                    <a:gd name="connsiteX0" fmla="*/ 159027 w 159027"/>
                    <a:gd name="connsiteY0" fmla="*/ 0 h 172278"/>
                    <a:gd name="connsiteX1" fmla="*/ 0 w 159027"/>
                    <a:gd name="connsiteY1" fmla="*/ 172278 h 172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9027" h="172278">
                      <a:moveTo>
                        <a:pt x="159027" y="0"/>
                      </a:moveTo>
                      <a:lnTo>
                        <a:pt x="0" y="172278"/>
                      </a:ln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任意多边形: 形状 19"/>
                <p:cNvSpPr/>
                <p:nvPr/>
              </p:nvSpPr>
              <p:spPr>
                <a:xfrm>
                  <a:off x="6202017" y="5442312"/>
                  <a:ext cx="198783" cy="83845"/>
                </a:xfrm>
                <a:custGeom>
                  <a:avLst/>
                  <a:gdLst>
                    <a:gd name="connsiteX0" fmla="*/ 0 w 198783"/>
                    <a:gd name="connsiteY0" fmla="*/ 17584 h 83845"/>
                    <a:gd name="connsiteX1" fmla="*/ 92766 w 198783"/>
                    <a:gd name="connsiteY1" fmla="*/ 4331 h 83845"/>
                    <a:gd name="connsiteX2" fmla="*/ 198783 w 198783"/>
                    <a:gd name="connsiteY2" fmla="*/ 83845 h 83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8783" h="83845">
                      <a:moveTo>
                        <a:pt x="0" y="17584"/>
                      </a:moveTo>
                      <a:cubicBezTo>
                        <a:pt x="29818" y="5435"/>
                        <a:pt x="59636" y="-6713"/>
                        <a:pt x="92766" y="4331"/>
                      </a:cubicBezTo>
                      <a:cubicBezTo>
                        <a:pt x="125897" y="15374"/>
                        <a:pt x="162340" y="49609"/>
                        <a:pt x="198783" y="83845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任意多边形: 形状 20"/>
                <p:cNvSpPr/>
                <p:nvPr/>
              </p:nvSpPr>
              <p:spPr>
                <a:xfrm>
                  <a:off x="6214505" y="5605670"/>
                  <a:ext cx="53773" cy="172278"/>
                </a:xfrm>
                <a:custGeom>
                  <a:avLst/>
                  <a:gdLst>
                    <a:gd name="connsiteX0" fmla="*/ 27269 w 53773"/>
                    <a:gd name="connsiteY0" fmla="*/ 0 h 172278"/>
                    <a:gd name="connsiteX1" fmla="*/ 765 w 53773"/>
                    <a:gd name="connsiteY1" fmla="*/ 106017 h 172278"/>
                    <a:gd name="connsiteX2" fmla="*/ 53773 w 53773"/>
                    <a:gd name="connsiteY2" fmla="*/ 172278 h 172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3773" h="172278">
                      <a:moveTo>
                        <a:pt x="27269" y="0"/>
                      </a:moveTo>
                      <a:cubicBezTo>
                        <a:pt x="11808" y="38652"/>
                        <a:pt x="-3652" y="77304"/>
                        <a:pt x="765" y="106017"/>
                      </a:cubicBezTo>
                      <a:cubicBezTo>
                        <a:pt x="5182" y="134730"/>
                        <a:pt x="29477" y="153504"/>
                        <a:pt x="53773" y="172278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5" name="任意多边形: 形状 14"/>
              <p:cNvSpPr/>
              <p:nvPr/>
            </p:nvSpPr>
            <p:spPr>
              <a:xfrm rot="16200000">
                <a:off x="7339245" y="3244505"/>
                <a:ext cx="351607" cy="241776"/>
              </a:xfrm>
              <a:custGeom>
                <a:avLst/>
                <a:gdLst>
                  <a:gd name="connsiteX0" fmla="*/ 0 w 433717"/>
                  <a:gd name="connsiteY0" fmla="*/ 31014 h 260238"/>
                  <a:gd name="connsiteX1" fmla="*/ 212034 w 433717"/>
                  <a:gd name="connsiteY1" fmla="*/ 17762 h 260238"/>
                  <a:gd name="connsiteX2" fmla="*/ 344556 w 433717"/>
                  <a:gd name="connsiteY2" fmla="*/ 243049 h 260238"/>
                  <a:gd name="connsiteX3" fmla="*/ 424069 w 433717"/>
                  <a:gd name="connsiteY3" fmla="*/ 243049 h 260238"/>
                  <a:gd name="connsiteX4" fmla="*/ 119269 w 433717"/>
                  <a:gd name="connsiteY4" fmla="*/ 229796 h 2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3717" h="260238">
                    <a:moveTo>
                      <a:pt x="0" y="31014"/>
                    </a:moveTo>
                    <a:cubicBezTo>
                      <a:pt x="77304" y="6718"/>
                      <a:pt x="154608" y="-17577"/>
                      <a:pt x="212034" y="17762"/>
                    </a:cubicBezTo>
                    <a:cubicBezTo>
                      <a:pt x="269460" y="53101"/>
                      <a:pt x="309217" y="205501"/>
                      <a:pt x="344556" y="243049"/>
                    </a:cubicBezTo>
                    <a:cubicBezTo>
                      <a:pt x="379895" y="280597"/>
                      <a:pt x="461617" y="245258"/>
                      <a:pt x="424069" y="243049"/>
                    </a:cubicBezTo>
                    <a:cubicBezTo>
                      <a:pt x="386521" y="240840"/>
                      <a:pt x="252895" y="235318"/>
                      <a:pt x="119269" y="229796"/>
                    </a:cubicBezTo>
                  </a:path>
                </a:pathLst>
              </a:custGeom>
              <a:grpFill/>
              <a:ln w="12700">
                <a:solidFill>
                  <a:schemeClr val="tx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322" name="任意多边形: 形状 321"/>
          <p:cNvSpPr/>
          <p:nvPr/>
        </p:nvSpPr>
        <p:spPr>
          <a:xfrm rot="166632" flipH="1">
            <a:off x="2337330" y="4043933"/>
            <a:ext cx="1943228" cy="684979"/>
          </a:xfrm>
          <a:custGeom>
            <a:avLst/>
            <a:gdLst>
              <a:gd name="connsiteX0" fmla="*/ 110 w 1943228"/>
              <a:gd name="connsiteY0" fmla="*/ 114707 h 915138"/>
              <a:gd name="connsiteX1" fmla="*/ 257285 w 1943228"/>
              <a:gd name="connsiteY1" fmla="*/ 407 h 915138"/>
              <a:gd name="connsiteX2" fmla="*/ 714485 w 1943228"/>
              <a:gd name="connsiteY2" fmla="*/ 76607 h 915138"/>
              <a:gd name="connsiteX3" fmla="*/ 1305035 w 1943228"/>
              <a:gd name="connsiteY3" fmla="*/ 76607 h 915138"/>
              <a:gd name="connsiteX4" fmla="*/ 1724135 w 1943228"/>
              <a:gd name="connsiteY4" fmla="*/ 38507 h 915138"/>
              <a:gd name="connsiteX5" fmla="*/ 1943210 w 1943228"/>
              <a:gd name="connsiteY5" fmla="*/ 305207 h 915138"/>
              <a:gd name="connsiteX6" fmla="*/ 1733660 w 1943228"/>
              <a:gd name="connsiteY6" fmla="*/ 619532 h 915138"/>
              <a:gd name="connsiteX7" fmla="*/ 1295510 w 1943228"/>
              <a:gd name="connsiteY7" fmla="*/ 543332 h 915138"/>
              <a:gd name="connsiteX8" fmla="*/ 933560 w 1943228"/>
              <a:gd name="connsiteY8" fmla="*/ 667157 h 915138"/>
              <a:gd name="connsiteX9" fmla="*/ 933560 w 1943228"/>
              <a:gd name="connsiteY9" fmla="*/ 914807 h 915138"/>
              <a:gd name="connsiteX10" fmla="*/ 885935 w 1943228"/>
              <a:gd name="connsiteY10" fmla="*/ 714782 h 915138"/>
              <a:gd name="connsiteX11" fmla="*/ 1095485 w 1943228"/>
              <a:gd name="connsiteY11" fmla="*/ 486182 h 915138"/>
              <a:gd name="connsiteX12" fmla="*/ 1505060 w 1943228"/>
              <a:gd name="connsiteY12" fmla="*/ 514757 h 915138"/>
              <a:gd name="connsiteX13" fmla="*/ 1781285 w 1943228"/>
              <a:gd name="connsiteY13" fmla="*/ 533807 h 915138"/>
              <a:gd name="connsiteX14" fmla="*/ 1838435 w 1943228"/>
              <a:gd name="connsiteY14" fmla="*/ 209957 h 915138"/>
              <a:gd name="connsiteX15" fmla="*/ 1657460 w 1943228"/>
              <a:gd name="connsiteY15" fmla="*/ 152807 h 915138"/>
              <a:gd name="connsiteX16" fmla="*/ 1343135 w 1943228"/>
              <a:gd name="connsiteY16" fmla="*/ 229007 h 915138"/>
              <a:gd name="connsiteX17" fmla="*/ 1152635 w 1943228"/>
              <a:gd name="connsiteY17" fmla="*/ 257582 h 915138"/>
              <a:gd name="connsiteX18" fmla="*/ 657335 w 1943228"/>
              <a:gd name="connsiteY18" fmla="*/ 162332 h 915138"/>
              <a:gd name="connsiteX19" fmla="*/ 485885 w 1943228"/>
              <a:gd name="connsiteY19" fmla="*/ 67082 h 915138"/>
              <a:gd name="connsiteX20" fmla="*/ 228710 w 1943228"/>
              <a:gd name="connsiteY20" fmla="*/ 19457 h 915138"/>
              <a:gd name="connsiteX21" fmla="*/ 110 w 1943228"/>
              <a:gd name="connsiteY21" fmla="*/ 114707 h 91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43228" h="915138">
                <a:moveTo>
                  <a:pt x="110" y="114707"/>
                </a:moveTo>
                <a:cubicBezTo>
                  <a:pt x="4872" y="111532"/>
                  <a:pt x="138223" y="6757"/>
                  <a:pt x="257285" y="407"/>
                </a:cubicBezTo>
                <a:cubicBezTo>
                  <a:pt x="376347" y="-5943"/>
                  <a:pt x="539860" y="63907"/>
                  <a:pt x="714485" y="76607"/>
                </a:cubicBezTo>
                <a:cubicBezTo>
                  <a:pt x="889110" y="89307"/>
                  <a:pt x="1136760" y="82957"/>
                  <a:pt x="1305035" y="76607"/>
                </a:cubicBezTo>
                <a:cubicBezTo>
                  <a:pt x="1473310" y="70257"/>
                  <a:pt x="1617773" y="407"/>
                  <a:pt x="1724135" y="38507"/>
                </a:cubicBezTo>
                <a:cubicBezTo>
                  <a:pt x="1830497" y="76607"/>
                  <a:pt x="1941623" y="208370"/>
                  <a:pt x="1943210" y="305207"/>
                </a:cubicBezTo>
                <a:cubicBezTo>
                  <a:pt x="1944797" y="402044"/>
                  <a:pt x="1841610" y="579845"/>
                  <a:pt x="1733660" y="619532"/>
                </a:cubicBezTo>
                <a:cubicBezTo>
                  <a:pt x="1625710" y="659219"/>
                  <a:pt x="1428860" y="535395"/>
                  <a:pt x="1295510" y="543332"/>
                </a:cubicBezTo>
                <a:cubicBezTo>
                  <a:pt x="1162160" y="551270"/>
                  <a:pt x="993885" y="605245"/>
                  <a:pt x="933560" y="667157"/>
                </a:cubicBezTo>
                <a:cubicBezTo>
                  <a:pt x="873235" y="729070"/>
                  <a:pt x="941497" y="906870"/>
                  <a:pt x="933560" y="914807"/>
                </a:cubicBezTo>
                <a:cubicBezTo>
                  <a:pt x="925623" y="922744"/>
                  <a:pt x="858948" y="786219"/>
                  <a:pt x="885935" y="714782"/>
                </a:cubicBezTo>
                <a:cubicBezTo>
                  <a:pt x="912922" y="643345"/>
                  <a:pt x="992298" y="519520"/>
                  <a:pt x="1095485" y="486182"/>
                </a:cubicBezTo>
                <a:cubicBezTo>
                  <a:pt x="1198673" y="452845"/>
                  <a:pt x="1505060" y="514757"/>
                  <a:pt x="1505060" y="514757"/>
                </a:cubicBezTo>
                <a:cubicBezTo>
                  <a:pt x="1619360" y="522694"/>
                  <a:pt x="1725723" y="584607"/>
                  <a:pt x="1781285" y="533807"/>
                </a:cubicBezTo>
                <a:cubicBezTo>
                  <a:pt x="1836847" y="483007"/>
                  <a:pt x="1859072" y="273457"/>
                  <a:pt x="1838435" y="209957"/>
                </a:cubicBezTo>
                <a:cubicBezTo>
                  <a:pt x="1817798" y="146457"/>
                  <a:pt x="1740010" y="149632"/>
                  <a:pt x="1657460" y="152807"/>
                </a:cubicBezTo>
                <a:cubicBezTo>
                  <a:pt x="1574910" y="155982"/>
                  <a:pt x="1427272" y="211545"/>
                  <a:pt x="1343135" y="229007"/>
                </a:cubicBezTo>
                <a:cubicBezTo>
                  <a:pt x="1258998" y="246469"/>
                  <a:pt x="1266935" y="268694"/>
                  <a:pt x="1152635" y="257582"/>
                </a:cubicBezTo>
                <a:cubicBezTo>
                  <a:pt x="1038335" y="246470"/>
                  <a:pt x="768460" y="194082"/>
                  <a:pt x="657335" y="162332"/>
                </a:cubicBezTo>
                <a:cubicBezTo>
                  <a:pt x="546210" y="130582"/>
                  <a:pt x="557322" y="90894"/>
                  <a:pt x="485885" y="67082"/>
                </a:cubicBezTo>
                <a:cubicBezTo>
                  <a:pt x="414448" y="43270"/>
                  <a:pt x="311260" y="13107"/>
                  <a:pt x="228710" y="19457"/>
                </a:cubicBezTo>
                <a:cubicBezTo>
                  <a:pt x="146160" y="25807"/>
                  <a:pt x="-4652" y="117882"/>
                  <a:pt x="110" y="114707"/>
                </a:cubicBezTo>
                <a:close/>
              </a:path>
            </a:pathLst>
          </a:custGeom>
          <a:solidFill>
            <a:srgbClr val="D4EE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3" name="任意多边形: 形状 322"/>
          <p:cNvSpPr/>
          <p:nvPr/>
        </p:nvSpPr>
        <p:spPr>
          <a:xfrm rot="166632" flipH="1">
            <a:off x="3210485" y="4454352"/>
            <a:ext cx="1556134" cy="550871"/>
          </a:xfrm>
          <a:custGeom>
            <a:avLst/>
            <a:gdLst>
              <a:gd name="connsiteX0" fmla="*/ 110 w 1943228"/>
              <a:gd name="connsiteY0" fmla="*/ 114707 h 915138"/>
              <a:gd name="connsiteX1" fmla="*/ 257285 w 1943228"/>
              <a:gd name="connsiteY1" fmla="*/ 407 h 915138"/>
              <a:gd name="connsiteX2" fmla="*/ 714485 w 1943228"/>
              <a:gd name="connsiteY2" fmla="*/ 76607 h 915138"/>
              <a:gd name="connsiteX3" fmla="*/ 1305035 w 1943228"/>
              <a:gd name="connsiteY3" fmla="*/ 76607 h 915138"/>
              <a:gd name="connsiteX4" fmla="*/ 1724135 w 1943228"/>
              <a:gd name="connsiteY4" fmla="*/ 38507 h 915138"/>
              <a:gd name="connsiteX5" fmla="*/ 1943210 w 1943228"/>
              <a:gd name="connsiteY5" fmla="*/ 305207 h 915138"/>
              <a:gd name="connsiteX6" fmla="*/ 1733660 w 1943228"/>
              <a:gd name="connsiteY6" fmla="*/ 619532 h 915138"/>
              <a:gd name="connsiteX7" fmla="*/ 1295510 w 1943228"/>
              <a:gd name="connsiteY7" fmla="*/ 543332 h 915138"/>
              <a:gd name="connsiteX8" fmla="*/ 933560 w 1943228"/>
              <a:gd name="connsiteY8" fmla="*/ 667157 h 915138"/>
              <a:gd name="connsiteX9" fmla="*/ 933560 w 1943228"/>
              <a:gd name="connsiteY9" fmla="*/ 914807 h 915138"/>
              <a:gd name="connsiteX10" fmla="*/ 885935 w 1943228"/>
              <a:gd name="connsiteY10" fmla="*/ 714782 h 915138"/>
              <a:gd name="connsiteX11" fmla="*/ 1095485 w 1943228"/>
              <a:gd name="connsiteY11" fmla="*/ 486182 h 915138"/>
              <a:gd name="connsiteX12" fmla="*/ 1505060 w 1943228"/>
              <a:gd name="connsiteY12" fmla="*/ 514757 h 915138"/>
              <a:gd name="connsiteX13" fmla="*/ 1781285 w 1943228"/>
              <a:gd name="connsiteY13" fmla="*/ 533807 h 915138"/>
              <a:gd name="connsiteX14" fmla="*/ 1838435 w 1943228"/>
              <a:gd name="connsiteY14" fmla="*/ 209957 h 915138"/>
              <a:gd name="connsiteX15" fmla="*/ 1657460 w 1943228"/>
              <a:gd name="connsiteY15" fmla="*/ 152807 h 915138"/>
              <a:gd name="connsiteX16" fmla="*/ 1343135 w 1943228"/>
              <a:gd name="connsiteY16" fmla="*/ 229007 h 915138"/>
              <a:gd name="connsiteX17" fmla="*/ 1152635 w 1943228"/>
              <a:gd name="connsiteY17" fmla="*/ 257582 h 915138"/>
              <a:gd name="connsiteX18" fmla="*/ 657335 w 1943228"/>
              <a:gd name="connsiteY18" fmla="*/ 162332 h 915138"/>
              <a:gd name="connsiteX19" fmla="*/ 485885 w 1943228"/>
              <a:gd name="connsiteY19" fmla="*/ 67082 h 915138"/>
              <a:gd name="connsiteX20" fmla="*/ 228710 w 1943228"/>
              <a:gd name="connsiteY20" fmla="*/ 19457 h 915138"/>
              <a:gd name="connsiteX21" fmla="*/ 110 w 1943228"/>
              <a:gd name="connsiteY21" fmla="*/ 114707 h 91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43228" h="915138">
                <a:moveTo>
                  <a:pt x="110" y="114707"/>
                </a:moveTo>
                <a:cubicBezTo>
                  <a:pt x="4872" y="111532"/>
                  <a:pt x="138223" y="6757"/>
                  <a:pt x="257285" y="407"/>
                </a:cubicBezTo>
                <a:cubicBezTo>
                  <a:pt x="376347" y="-5943"/>
                  <a:pt x="539860" y="63907"/>
                  <a:pt x="714485" y="76607"/>
                </a:cubicBezTo>
                <a:cubicBezTo>
                  <a:pt x="889110" y="89307"/>
                  <a:pt x="1136760" y="82957"/>
                  <a:pt x="1305035" y="76607"/>
                </a:cubicBezTo>
                <a:cubicBezTo>
                  <a:pt x="1473310" y="70257"/>
                  <a:pt x="1617773" y="407"/>
                  <a:pt x="1724135" y="38507"/>
                </a:cubicBezTo>
                <a:cubicBezTo>
                  <a:pt x="1830497" y="76607"/>
                  <a:pt x="1941623" y="208370"/>
                  <a:pt x="1943210" y="305207"/>
                </a:cubicBezTo>
                <a:cubicBezTo>
                  <a:pt x="1944797" y="402044"/>
                  <a:pt x="1841610" y="579845"/>
                  <a:pt x="1733660" y="619532"/>
                </a:cubicBezTo>
                <a:cubicBezTo>
                  <a:pt x="1625710" y="659219"/>
                  <a:pt x="1428860" y="535395"/>
                  <a:pt x="1295510" y="543332"/>
                </a:cubicBezTo>
                <a:cubicBezTo>
                  <a:pt x="1162160" y="551270"/>
                  <a:pt x="993885" y="605245"/>
                  <a:pt x="933560" y="667157"/>
                </a:cubicBezTo>
                <a:cubicBezTo>
                  <a:pt x="873235" y="729070"/>
                  <a:pt x="941497" y="906870"/>
                  <a:pt x="933560" y="914807"/>
                </a:cubicBezTo>
                <a:cubicBezTo>
                  <a:pt x="925623" y="922744"/>
                  <a:pt x="858948" y="786219"/>
                  <a:pt x="885935" y="714782"/>
                </a:cubicBezTo>
                <a:cubicBezTo>
                  <a:pt x="912922" y="643345"/>
                  <a:pt x="992298" y="519520"/>
                  <a:pt x="1095485" y="486182"/>
                </a:cubicBezTo>
                <a:cubicBezTo>
                  <a:pt x="1198673" y="452845"/>
                  <a:pt x="1505060" y="514757"/>
                  <a:pt x="1505060" y="514757"/>
                </a:cubicBezTo>
                <a:cubicBezTo>
                  <a:pt x="1619360" y="522694"/>
                  <a:pt x="1725723" y="584607"/>
                  <a:pt x="1781285" y="533807"/>
                </a:cubicBezTo>
                <a:cubicBezTo>
                  <a:pt x="1836847" y="483007"/>
                  <a:pt x="1859072" y="273457"/>
                  <a:pt x="1838435" y="209957"/>
                </a:cubicBezTo>
                <a:cubicBezTo>
                  <a:pt x="1817798" y="146457"/>
                  <a:pt x="1740010" y="149632"/>
                  <a:pt x="1657460" y="152807"/>
                </a:cubicBezTo>
                <a:cubicBezTo>
                  <a:pt x="1574910" y="155982"/>
                  <a:pt x="1427272" y="211545"/>
                  <a:pt x="1343135" y="229007"/>
                </a:cubicBezTo>
                <a:cubicBezTo>
                  <a:pt x="1258998" y="246469"/>
                  <a:pt x="1266935" y="268694"/>
                  <a:pt x="1152635" y="257582"/>
                </a:cubicBezTo>
                <a:cubicBezTo>
                  <a:pt x="1038335" y="246470"/>
                  <a:pt x="768460" y="194082"/>
                  <a:pt x="657335" y="162332"/>
                </a:cubicBezTo>
                <a:cubicBezTo>
                  <a:pt x="546210" y="130582"/>
                  <a:pt x="557322" y="90894"/>
                  <a:pt x="485885" y="67082"/>
                </a:cubicBezTo>
                <a:cubicBezTo>
                  <a:pt x="414448" y="43270"/>
                  <a:pt x="311260" y="13107"/>
                  <a:pt x="228710" y="19457"/>
                </a:cubicBezTo>
                <a:cubicBezTo>
                  <a:pt x="146160" y="25807"/>
                  <a:pt x="-4652" y="117882"/>
                  <a:pt x="110" y="114707"/>
                </a:cubicBezTo>
                <a:close/>
              </a:path>
            </a:pathLst>
          </a:custGeom>
          <a:solidFill>
            <a:srgbClr val="D4EE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28" name="组合 327"/>
          <p:cNvGrpSpPr/>
          <p:nvPr/>
        </p:nvGrpSpPr>
        <p:grpSpPr>
          <a:xfrm rot="16200000">
            <a:off x="-3183686" y="3146476"/>
            <a:ext cx="6858001" cy="565045"/>
            <a:chOff x="-319362" y="-19181"/>
            <a:chExt cx="11774996" cy="565045"/>
          </a:xfrm>
        </p:grpSpPr>
        <p:grpSp>
          <p:nvGrpSpPr>
            <p:cNvPr id="329" name="组合 328"/>
            <p:cNvGrpSpPr/>
            <p:nvPr/>
          </p:nvGrpSpPr>
          <p:grpSpPr>
            <a:xfrm>
              <a:off x="55167" y="-9034"/>
              <a:ext cx="5497509" cy="554898"/>
              <a:chOff x="685800" y="38695"/>
              <a:chExt cx="6346478" cy="770930"/>
            </a:xfrm>
          </p:grpSpPr>
          <p:grpSp>
            <p:nvGrpSpPr>
              <p:cNvPr id="379" name="组合 378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13" name="直接连接符 41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直接连接符 41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直接连接符 41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直接连接符 41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7" name="直接连接符 41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直接连接符 41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" name="直接连接符 41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直接连接符 41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直接连接符 42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2" name="直接连接符 42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0" name="组合 379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03" name="直接连接符 40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" name="直接连接符 40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直接连接符 40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直接连接符 40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直接连接符 40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直接连接符 40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" name="直接连接符 40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直接连接符 40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直接连接符 41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直接连接符 41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1" name="组合 380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393" name="直接连接符 39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直接连接符 39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直接连接符 39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直接连接符 39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直接连接符 39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直接连接符 39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9" name="直接连接符 39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直接连接符 39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" name="直接连接符 40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直接连接符 40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2" name="组合 381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383" name="直接连接符 38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4" name="直接连接符 38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直接连接符 38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直接连接符 38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直接连接符 38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直接连接符 38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直接连接符 38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直接连接符 38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" name="直接连接符 39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直接连接符 39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0" name="组合 329"/>
            <p:cNvGrpSpPr/>
            <p:nvPr/>
          </p:nvGrpSpPr>
          <p:grpSpPr>
            <a:xfrm>
              <a:off x="5588126" y="-19181"/>
              <a:ext cx="5497509" cy="554898"/>
              <a:chOff x="685800" y="38695"/>
              <a:chExt cx="6346478" cy="770930"/>
            </a:xfrm>
          </p:grpSpPr>
          <p:grpSp>
            <p:nvGrpSpPr>
              <p:cNvPr id="335" name="组合 334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369" name="直接连接符 368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直接连接符 369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直接连接符 370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直接连接符 371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直接连接符 372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直接连接符 373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直接连接符 374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直接连接符 375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直接连接符 376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直接连接符 377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6" name="组合 335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359" name="直接连接符 358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直接连接符 359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直接连接符 360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直接连接符 361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直接连接符 362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4" name="直接连接符 363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直接连接符 364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6" name="直接连接符 365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直接连接符 366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直接连接符 367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7" name="组合 336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349" name="直接连接符 348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直接连接符 349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1" name="直接连接符 350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2" name="直接连接符 351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直接连接符 352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直接连接符 353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直接连接符 354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直接连接符 355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直接连接符 356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" name="直接连接符 357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8" name="组合 337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339" name="直接连接符 338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直接连接符 339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直接连接符 340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" name="直接连接符 341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直接连接符 342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直接连接符 343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直接连接符 344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直接连接符 345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直接连接符 346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直接连接符 347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31" name="矩形 330"/>
            <p:cNvSpPr/>
            <p:nvPr/>
          </p:nvSpPr>
          <p:spPr>
            <a:xfrm>
              <a:off x="2617028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2" name="矩形 331"/>
            <p:cNvSpPr/>
            <p:nvPr/>
          </p:nvSpPr>
          <p:spPr>
            <a:xfrm>
              <a:off x="8179925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3" name="矩形 332"/>
            <p:cNvSpPr/>
            <p:nvPr/>
          </p:nvSpPr>
          <p:spPr>
            <a:xfrm>
              <a:off x="-319362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4" name="矩形 333"/>
            <p:cNvSpPr/>
            <p:nvPr/>
          </p:nvSpPr>
          <p:spPr>
            <a:xfrm>
              <a:off x="11119156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23" name="组合 422"/>
          <p:cNvGrpSpPr/>
          <p:nvPr/>
        </p:nvGrpSpPr>
        <p:grpSpPr>
          <a:xfrm rot="16200000">
            <a:off x="8494184" y="3175285"/>
            <a:ext cx="6858001" cy="565045"/>
            <a:chOff x="-319362" y="-19181"/>
            <a:chExt cx="11774996" cy="565045"/>
          </a:xfrm>
        </p:grpSpPr>
        <p:grpSp>
          <p:nvGrpSpPr>
            <p:cNvPr id="424" name="组合 423"/>
            <p:cNvGrpSpPr/>
            <p:nvPr/>
          </p:nvGrpSpPr>
          <p:grpSpPr>
            <a:xfrm>
              <a:off x="55167" y="-9034"/>
              <a:ext cx="5497509" cy="554898"/>
              <a:chOff x="685800" y="38695"/>
              <a:chExt cx="6346478" cy="770930"/>
            </a:xfrm>
          </p:grpSpPr>
          <p:grpSp>
            <p:nvGrpSpPr>
              <p:cNvPr id="474" name="组合 473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508" name="直接连接符 50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直接连接符 50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0" name="直接连接符 50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" name="直接连接符 51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2" name="直接连接符 51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" name="直接连接符 51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直接连接符 51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直接连接符 51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6" name="直接连接符 51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7" name="直接连接符 51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5" name="组合 474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98" name="直接连接符 49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9" name="直接连接符 49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直接连接符 49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直接连接符 50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" name="直接连接符 50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直接连接符 50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直接连接符 50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直接连接符 50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6" name="直接连接符 50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" name="直接连接符 50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6" name="组合 475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88" name="直接连接符 48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9" name="直接连接符 48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0" name="直接连接符 48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1" name="直接连接符 49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2" name="直接连接符 49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3" name="直接连接符 49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4" name="直接连接符 49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直接连接符 49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" name="直接连接符 49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7" name="直接连接符 49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7" name="组合 476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78" name="直接连接符 47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直接连接符 47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直接连接符 47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1" name="直接连接符 48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" name="直接连接符 48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" name="直接连接符 48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" name="直接连接符 48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直接连接符 48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6" name="直接连接符 48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7" name="直接连接符 48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5" name="组合 424"/>
            <p:cNvGrpSpPr/>
            <p:nvPr/>
          </p:nvGrpSpPr>
          <p:grpSpPr>
            <a:xfrm>
              <a:off x="5588126" y="-19181"/>
              <a:ext cx="5497509" cy="554898"/>
              <a:chOff x="685800" y="38695"/>
              <a:chExt cx="6346478" cy="770930"/>
            </a:xfrm>
          </p:grpSpPr>
          <p:grpSp>
            <p:nvGrpSpPr>
              <p:cNvPr id="430" name="组合 429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64" name="直接连接符 463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" name="直接连接符 464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直接连接符 465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7" name="直接连接符 466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直接连接符 467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" name="直接连接符 468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直接连接符 469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直接连接符 470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2" name="直接连接符 471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3" name="直接连接符 472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1" name="组合 430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54" name="直接连接符 453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5" name="直接连接符 454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直接连接符 455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" name="直接连接符 456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" name="直接连接符 457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9" name="直接连接符 458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" name="直接连接符 459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1" name="直接连接符 460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2" name="直接连接符 461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3" name="直接连接符 462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2" name="组合 431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44" name="直接连接符 443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5" name="直接连接符 444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" name="直接连接符 445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" name="直接连接符 446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8" name="直接连接符 447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9" name="直接连接符 448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直接连接符 449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直接连接符 450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2" name="直接连接符 451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3" name="直接连接符 452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3" name="组合 432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34" name="直接连接符 433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5" name="直接连接符 434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6" name="直接连接符 435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直接连接符 436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8" name="直接连接符 437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" name="直接连接符 438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0" name="直接连接符 439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" name="直接连接符 440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2" name="直接连接符 441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3" name="直接连接符 442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26" name="矩形 425"/>
            <p:cNvSpPr/>
            <p:nvPr/>
          </p:nvSpPr>
          <p:spPr>
            <a:xfrm>
              <a:off x="2617028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7" name="矩形 426"/>
            <p:cNvSpPr/>
            <p:nvPr/>
          </p:nvSpPr>
          <p:spPr>
            <a:xfrm>
              <a:off x="8179925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8" name="矩形 427"/>
            <p:cNvSpPr/>
            <p:nvPr/>
          </p:nvSpPr>
          <p:spPr>
            <a:xfrm>
              <a:off x="-319362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9" name="矩形 428"/>
            <p:cNvSpPr/>
            <p:nvPr/>
          </p:nvSpPr>
          <p:spPr>
            <a:xfrm>
              <a:off x="11119156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18" name="组合 517"/>
          <p:cNvGrpSpPr/>
          <p:nvPr/>
        </p:nvGrpSpPr>
        <p:grpSpPr>
          <a:xfrm rot="2646679">
            <a:off x="1544777" y="348735"/>
            <a:ext cx="1064740" cy="1053982"/>
            <a:chOff x="4246138" y="1461465"/>
            <a:chExt cx="2628900" cy="2602339"/>
          </a:xfrm>
          <a:noFill/>
        </p:grpSpPr>
        <p:sp>
          <p:nvSpPr>
            <p:cNvPr id="519" name="不完整圆 518"/>
            <p:cNvSpPr/>
            <p:nvPr/>
          </p:nvSpPr>
          <p:spPr>
            <a:xfrm>
              <a:off x="4246138" y="2311204"/>
              <a:ext cx="1752600" cy="1752600"/>
            </a:xfrm>
            <a:prstGeom prst="pi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20" name="不完整圆 519"/>
            <p:cNvSpPr/>
            <p:nvPr/>
          </p:nvSpPr>
          <p:spPr>
            <a:xfrm rot="10800000">
              <a:off x="5122438" y="1461465"/>
              <a:ext cx="1752600" cy="1752601"/>
            </a:xfrm>
            <a:prstGeom prst="pi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3" name="直接连接符 2"/>
          <p:cNvCxnSpPr>
            <a:stCxn id="520" idx="2"/>
          </p:cNvCxnSpPr>
          <p:nvPr/>
        </p:nvCxnSpPr>
        <p:spPr>
          <a:xfrm>
            <a:off x="2579159" y="1122734"/>
            <a:ext cx="4512351" cy="41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1" name="文本框 520"/>
          <p:cNvSpPr txBox="1"/>
          <p:nvPr/>
        </p:nvSpPr>
        <p:spPr>
          <a:xfrm>
            <a:off x="1451520" y="2371626"/>
            <a:ext cx="9131757" cy="15696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269240" algn="l"/>
            <a:endParaRPr lang="zh-CN" altLang="zh-CN" sz="2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9240" algn="l"/>
            <a:r>
              <a:rPr lang="zh-CN" altLang="zh-CN" sz="2400" b="1" kern="100" dirty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袁行霈先生说 ：</a:t>
            </a:r>
            <a:r>
              <a:rPr lang="en-US" altLang="zh-CN" sz="2400" b="1" kern="100" dirty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诗的意象带有强烈的个性特点，最能见出诗人的风格。诗人有没有独立的风格，在很大程度上取决于是否建立了他个人的意象群。”</a:t>
            </a:r>
          </a:p>
        </p:txBody>
      </p:sp>
      <p:cxnSp>
        <p:nvCxnSpPr>
          <p:cNvPr id="325" name="直接连接符 324"/>
          <p:cNvCxnSpPr/>
          <p:nvPr/>
        </p:nvCxnSpPr>
        <p:spPr>
          <a:xfrm>
            <a:off x="1523238" y="1289489"/>
            <a:ext cx="6707" cy="308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直接连接符 521"/>
          <p:cNvCxnSpPr/>
          <p:nvPr/>
        </p:nvCxnSpPr>
        <p:spPr>
          <a:xfrm>
            <a:off x="1984185" y="1503999"/>
            <a:ext cx="6707" cy="308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直接连接符 522"/>
          <p:cNvCxnSpPr/>
          <p:nvPr/>
        </p:nvCxnSpPr>
        <p:spPr>
          <a:xfrm>
            <a:off x="1986774" y="1511332"/>
            <a:ext cx="4512351" cy="41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885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矩形 227"/>
          <p:cNvSpPr/>
          <p:nvPr/>
        </p:nvSpPr>
        <p:spPr>
          <a:xfrm>
            <a:off x="2948538" y="-459385"/>
            <a:ext cx="8777549" cy="688057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zh-CN">
              <a:solidFill>
                <a:schemeClr val="tx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 rot="16200000">
            <a:off x="-3183686" y="3146476"/>
            <a:ext cx="6858001" cy="565045"/>
            <a:chOff x="-319362" y="-19181"/>
            <a:chExt cx="11774996" cy="565045"/>
          </a:xfrm>
        </p:grpSpPr>
        <p:grpSp>
          <p:nvGrpSpPr>
            <p:cNvPr id="3" name="组合 2"/>
            <p:cNvGrpSpPr/>
            <p:nvPr/>
          </p:nvGrpSpPr>
          <p:grpSpPr>
            <a:xfrm>
              <a:off x="55167" y="-9034"/>
              <a:ext cx="5497509" cy="554898"/>
              <a:chOff x="685800" y="38695"/>
              <a:chExt cx="6346478" cy="770930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87" name="直接连接符 86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连接符 88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接连接符 89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接连接符 90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接连接符 91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直接连接符 92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连接符 93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连接符 94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连接符 95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组合 53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77" name="直接连接符 76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77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78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接连接符 79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接连接符 80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接连接符 81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接连接符 82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接连接符 83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接连接符 84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接连接符 85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组合 54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67" name="直接连接符 66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接连接符 67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接连接符 68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接连接符 69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接连接符 70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连接符 71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75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组合 55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57" name="直接连接符 56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连接符 61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65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" name="组合 3"/>
            <p:cNvGrpSpPr/>
            <p:nvPr/>
          </p:nvGrpSpPr>
          <p:grpSpPr>
            <a:xfrm>
              <a:off x="5588126" y="-19181"/>
              <a:ext cx="5497509" cy="554898"/>
              <a:chOff x="685800" y="38695"/>
              <a:chExt cx="6346478" cy="770930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3" name="直接连接符 4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组合 9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33" name="直接连接符 3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组合 10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23" name="直接连接符 2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组合 11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3" name="直接连接符 1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接连接符 1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连接符 1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" name="矩形 4"/>
            <p:cNvSpPr/>
            <p:nvPr/>
          </p:nvSpPr>
          <p:spPr>
            <a:xfrm>
              <a:off x="2617028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179925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-319362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1119156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 rot="16200000">
            <a:off x="8494184" y="3175285"/>
            <a:ext cx="6858001" cy="565045"/>
            <a:chOff x="-319362" y="-19181"/>
            <a:chExt cx="11774996" cy="565045"/>
          </a:xfrm>
        </p:grpSpPr>
        <p:grpSp>
          <p:nvGrpSpPr>
            <p:cNvPr id="98" name="组合 97"/>
            <p:cNvGrpSpPr/>
            <p:nvPr/>
          </p:nvGrpSpPr>
          <p:grpSpPr>
            <a:xfrm>
              <a:off x="55167" y="-9034"/>
              <a:ext cx="5497509" cy="554898"/>
              <a:chOff x="685800" y="38695"/>
              <a:chExt cx="6346478" cy="770930"/>
            </a:xfrm>
          </p:grpSpPr>
          <p:grpSp>
            <p:nvGrpSpPr>
              <p:cNvPr id="148" name="组合 147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82" name="直接连接符 181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直接连接符 182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直接连接符 183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直接连接符 184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直接连接符 185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直接连接符 186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直接连接符 187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直接连接符 188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直接连接符 189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直接连接符 190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9" name="组合 148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72" name="直接连接符 171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接连接符 173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接连接符 174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接连接符 175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直接连接符 176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直接连接符 177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直接连接符 178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直接连接符 179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直接连接符 180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0" name="组合 149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62" name="直接连接符 161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1" name="组合 150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52" name="直接连接符 151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直接连接符 158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直接连接符 159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" name="组合 98"/>
            <p:cNvGrpSpPr/>
            <p:nvPr/>
          </p:nvGrpSpPr>
          <p:grpSpPr>
            <a:xfrm>
              <a:off x="5588126" y="-19181"/>
              <a:ext cx="5497509" cy="554898"/>
              <a:chOff x="685800" y="38695"/>
              <a:chExt cx="6346478" cy="770930"/>
            </a:xfrm>
          </p:grpSpPr>
          <p:grpSp>
            <p:nvGrpSpPr>
              <p:cNvPr id="104" name="组合 103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38" name="直接连接符 13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5" name="组合 104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28" name="直接连接符 12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接连接符 13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直接连接符 13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组合 105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18" name="直接连接符 11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直接连接符 11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直接连接符 11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直接连接符 12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直接连接符 12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接连接符 12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直接连接符 12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直接连接符 12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直接连接符 12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7" name="组合 106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08" name="直接连接符 10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直接连接符 10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直接连接符 10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接连接符 11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接连接符 11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直接连接符 11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接连接符 11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接连接符 11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接连接符 11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0" name="矩形 99"/>
            <p:cNvSpPr/>
            <p:nvPr/>
          </p:nvSpPr>
          <p:spPr>
            <a:xfrm>
              <a:off x="2617028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8179925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-319362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11119156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2" name="文本框 191"/>
          <p:cNvSpPr txBox="1"/>
          <p:nvPr/>
        </p:nvSpPr>
        <p:spPr>
          <a:xfrm>
            <a:off x="862451" y="206063"/>
            <a:ext cx="4940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b="1" dirty="0"/>
              <a:t>学习任务</a:t>
            </a:r>
            <a:r>
              <a:rPr lang="zh-CN" altLang="en-US" sz="3200" b="1" dirty="0"/>
              <a:t>三</a:t>
            </a:r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193" name="组合 192"/>
          <p:cNvGrpSpPr/>
          <p:nvPr/>
        </p:nvGrpSpPr>
        <p:grpSpPr>
          <a:xfrm>
            <a:off x="690265" y="329925"/>
            <a:ext cx="193544" cy="193544"/>
            <a:chOff x="5798915" y="1805651"/>
            <a:chExt cx="1041721" cy="1041721"/>
          </a:xfrm>
        </p:grpSpPr>
        <p:sp>
          <p:nvSpPr>
            <p:cNvPr id="194" name="椭圆 193"/>
            <p:cNvSpPr/>
            <p:nvPr/>
          </p:nvSpPr>
          <p:spPr>
            <a:xfrm>
              <a:off x="5798915" y="1805651"/>
              <a:ext cx="1041721" cy="1041721"/>
            </a:xfrm>
            <a:prstGeom prst="ellipse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95" name="组合 194"/>
            <p:cNvGrpSpPr/>
            <p:nvPr/>
          </p:nvGrpSpPr>
          <p:grpSpPr>
            <a:xfrm>
              <a:off x="5921386" y="1942956"/>
              <a:ext cx="815080" cy="768108"/>
              <a:chOff x="2552159" y="2449203"/>
              <a:chExt cx="1012844" cy="954476"/>
            </a:xfrm>
          </p:grpSpPr>
          <p:grpSp>
            <p:nvGrpSpPr>
              <p:cNvPr id="196" name="组合 195"/>
              <p:cNvGrpSpPr/>
              <p:nvPr/>
            </p:nvGrpSpPr>
            <p:grpSpPr>
              <a:xfrm>
                <a:off x="2743200" y="2607342"/>
                <a:ext cx="821803" cy="796337"/>
                <a:chOff x="2743200" y="2607342"/>
                <a:chExt cx="1191348" cy="1154430"/>
              </a:xfrm>
            </p:grpSpPr>
            <p:sp>
              <p:nvSpPr>
                <p:cNvPr id="202" name="矩形 201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no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203" name="直接连接符 202"/>
                <p:cNvCxnSpPr>
                  <a:stCxn id="202" idx="1"/>
                  <a:endCxn id="202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直接连接符 203"/>
                <p:cNvCxnSpPr>
                  <a:stCxn id="202" idx="0"/>
                  <a:endCxn id="202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5" name="矩形 204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no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97" name="组合 196"/>
              <p:cNvGrpSpPr/>
              <p:nvPr/>
            </p:nvGrpSpPr>
            <p:grpSpPr>
              <a:xfrm>
                <a:off x="2552159" y="2449203"/>
                <a:ext cx="821803" cy="796337"/>
                <a:chOff x="2743200" y="2607342"/>
                <a:chExt cx="1191348" cy="1154430"/>
              </a:xfrm>
            </p:grpSpPr>
            <p:sp>
              <p:nvSpPr>
                <p:cNvPr id="198" name="矩形 197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no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199" name="直接连接符 198"/>
                <p:cNvCxnSpPr>
                  <a:stCxn id="198" idx="1"/>
                  <a:endCxn id="198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直接连接符 199"/>
                <p:cNvCxnSpPr>
                  <a:stCxn id="198" idx="0"/>
                  <a:endCxn id="198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1" name="矩形 200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no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cxnSp>
        <p:nvCxnSpPr>
          <p:cNvPr id="206" name="直接连接符 205"/>
          <p:cNvCxnSpPr/>
          <p:nvPr/>
        </p:nvCxnSpPr>
        <p:spPr>
          <a:xfrm>
            <a:off x="1523055" y="847725"/>
            <a:ext cx="0" cy="1912883"/>
          </a:xfrm>
          <a:prstGeom prst="line">
            <a:avLst/>
          </a:prstGeom>
          <a:ln>
            <a:solidFill>
              <a:srgbClr val="6893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2" name="组合 211"/>
          <p:cNvGrpSpPr/>
          <p:nvPr/>
        </p:nvGrpSpPr>
        <p:grpSpPr>
          <a:xfrm rot="2646679">
            <a:off x="3261197" y="902898"/>
            <a:ext cx="1064740" cy="1053982"/>
            <a:chOff x="4246138" y="1461465"/>
            <a:chExt cx="2628900" cy="2602339"/>
          </a:xfrm>
          <a:noFill/>
        </p:grpSpPr>
        <p:sp>
          <p:nvSpPr>
            <p:cNvPr id="210" name="不完整圆 209"/>
            <p:cNvSpPr/>
            <p:nvPr/>
          </p:nvSpPr>
          <p:spPr>
            <a:xfrm>
              <a:off x="4246138" y="2311204"/>
              <a:ext cx="1752600" cy="1752600"/>
            </a:xfrm>
            <a:prstGeom prst="pi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1" name="不完整圆 210"/>
            <p:cNvSpPr/>
            <p:nvPr/>
          </p:nvSpPr>
          <p:spPr>
            <a:xfrm rot="10800000">
              <a:off x="5122438" y="1461465"/>
              <a:ext cx="1752600" cy="1752601"/>
            </a:xfrm>
            <a:prstGeom prst="pi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4" name="组合 213"/>
          <p:cNvGrpSpPr/>
          <p:nvPr/>
        </p:nvGrpSpPr>
        <p:grpSpPr>
          <a:xfrm>
            <a:off x="4859591" y="1196343"/>
            <a:ext cx="193544" cy="193544"/>
            <a:chOff x="5798915" y="1805651"/>
            <a:chExt cx="1041721" cy="1041721"/>
          </a:xfrm>
          <a:noFill/>
        </p:grpSpPr>
        <p:sp>
          <p:nvSpPr>
            <p:cNvPr id="215" name="椭圆 214"/>
            <p:cNvSpPr/>
            <p:nvPr/>
          </p:nvSpPr>
          <p:spPr>
            <a:xfrm>
              <a:off x="5798915" y="1805651"/>
              <a:ext cx="1041721" cy="1041721"/>
            </a:xfrm>
            <a:prstGeom prst="ellipse">
              <a:avLst/>
            </a:prstGeom>
            <a:grp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16" name="组合 215"/>
            <p:cNvGrpSpPr/>
            <p:nvPr/>
          </p:nvGrpSpPr>
          <p:grpSpPr>
            <a:xfrm>
              <a:off x="5921386" y="1942956"/>
              <a:ext cx="815080" cy="768108"/>
              <a:chOff x="2552159" y="2449203"/>
              <a:chExt cx="1012844" cy="954476"/>
            </a:xfrm>
            <a:grpFill/>
          </p:grpSpPr>
          <p:grpSp>
            <p:nvGrpSpPr>
              <p:cNvPr id="217" name="组合 216"/>
              <p:cNvGrpSpPr/>
              <p:nvPr/>
            </p:nvGrpSpPr>
            <p:grpSpPr>
              <a:xfrm>
                <a:off x="2743200" y="2607342"/>
                <a:ext cx="821803" cy="796337"/>
                <a:chOff x="2743200" y="2607342"/>
                <a:chExt cx="1191348" cy="1154430"/>
              </a:xfrm>
              <a:grpFill/>
            </p:grpSpPr>
            <p:sp>
              <p:nvSpPr>
                <p:cNvPr id="223" name="矩形 222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224" name="直接连接符 223"/>
                <p:cNvCxnSpPr>
                  <a:stCxn id="223" idx="1"/>
                  <a:endCxn id="223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直接连接符 224"/>
                <p:cNvCxnSpPr>
                  <a:stCxn id="223" idx="0"/>
                  <a:endCxn id="223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6" name="矩形 225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18" name="组合 217"/>
              <p:cNvGrpSpPr/>
              <p:nvPr/>
            </p:nvGrpSpPr>
            <p:grpSpPr>
              <a:xfrm>
                <a:off x="2552159" y="2449203"/>
                <a:ext cx="821803" cy="796337"/>
                <a:chOff x="2743200" y="2607342"/>
                <a:chExt cx="1191348" cy="1154430"/>
              </a:xfrm>
              <a:grpFill/>
            </p:grpSpPr>
            <p:sp>
              <p:nvSpPr>
                <p:cNvPr id="219" name="矩形 218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220" name="直接连接符 219"/>
                <p:cNvCxnSpPr>
                  <a:stCxn id="219" idx="1"/>
                  <a:endCxn id="219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直接连接符 220"/>
                <p:cNvCxnSpPr>
                  <a:stCxn id="219" idx="0"/>
                  <a:endCxn id="219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2" name="矩形 221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227" name="文本框 226"/>
          <p:cNvSpPr txBox="1"/>
          <p:nvPr/>
        </p:nvSpPr>
        <p:spPr>
          <a:xfrm>
            <a:off x="5108397" y="1147987"/>
            <a:ext cx="5098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400" b="1" kern="100" dirty="0">
                <a:solidFill>
                  <a:srgbClr val="C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学习任务</a:t>
            </a:r>
            <a:r>
              <a:rPr lang="zh-CN" altLang="en-US" sz="2400" b="1" kern="100" dirty="0">
                <a:solidFill>
                  <a:srgbClr val="C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三</a:t>
            </a:r>
            <a:r>
              <a:rPr lang="zh-CN" altLang="zh-CN" sz="2400" b="1" kern="100" dirty="0">
                <a:solidFill>
                  <a:srgbClr val="C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：抓住关键，体会诗风</a:t>
            </a:r>
            <a:endParaRPr lang="zh-CN" altLang="zh-CN" sz="2400" kern="100" dirty="0">
              <a:solidFill>
                <a:srgbClr val="C0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0" name="任意多边形: 形状 329"/>
          <p:cNvSpPr/>
          <p:nvPr/>
        </p:nvSpPr>
        <p:spPr>
          <a:xfrm flipH="1">
            <a:off x="869702" y="5109377"/>
            <a:ext cx="1996016" cy="773068"/>
          </a:xfrm>
          <a:custGeom>
            <a:avLst/>
            <a:gdLst>
              <a:gd name="connsiteX0" fmla="*/ 1089 w 1748332"/>
              <a:gd name="connsiteY0" fmla="*/ 87706 h 1107987"/>
              <a:gd name="connsiteX1" fmla="*/ 305889 w 1748332"/>
              <a:gd name="connsiteY1" fmla="*/ 21031 h 1107987"/>
              <a:gd name="connsiteX2" fmla="*/ 782139 w 1748332"/>
              <a:gd name="connsiteY2" fmla="*/ 68656 h 1107987"/>
              <a:gd name="connsiteX3" fmla="*/ 963114 w 1748332"/>
              <a:gd name="connsiteY3" fmla="*/ 78181 h 1107987"/>
              <a:gd name="connsiteX4" fmla="*/ 1439364 w 1748332"/>
              <a:gd name="connsiteY4" fmla="*/ 1981 h 1107987"/>
              <a:gd name="connsiteX5" fmla="*/ 1677489 w 1748332"/>
              <a:gd name="connsiteY5" fmla="*/ 40081 h 1107987"/>
              <a:gd name="connsiteX6" fmla="*/ 1725114 w 1748332"/>
              <a:gd name="connsiteY6" fmla="*/ 221056 h 1107987"/>
              <a:gd name="connsiteX7" fmla="*/ 1344114 w 1748332"/>
              <a:gd name="connsiteY7" fmla="*/ 354406 h 1107987"/>
              <a:gd name="connsiteX8" fmla="*/ 1134564 w 1748332"/>
              <a:gd name="connsiteY8" fmla="*/ 354406 h 1107987"/>
              <a:gd name="connsiteX9" fmla="*/ 686889 w 1748332"/>
              <a:gd name="connsiteY9" fmla="*/ 354406 h 1107987"/>
              <a:gd name="connsiteX10" fmla="*/ 667839 w 1748332"/>
              <a:gd name="connsiteY10" fmla="*/ 535381 h 1107987"/>
              <a:gd name="connsiteX11" fmla="*/ 1201239 w 1748332"/>
              <a:gd name="connsiteY11" fmla="*/ 621106 h 1107987"/>
              <a:gd name="connsiteX12" fmla="*/ 1296489 w 1748332"/>
              <a:gd name="connsiteY12" fmla="*/ 897331 h 1107987"/>
              <a:gd name="connsiteX13" fmla="*/ 763089 w 1748332"/>
              <a:gd name="connsiteY13" fmla="*/ 1106881 h 1107987"/>
              <a:gd name="connsiteX14" fmla="*/ 401139 w 1748332"/>
              <a:gd name="connsiteY14" fmla="*/ 983056 h 1107987"/>
              <a:gd name="connsiteX15" fmla="*/ 153489 w 1748332"/>
              <a:gd name="connsiteY15" fmla="*/ 1049731 h 1107987"/>
              <a:gd name="connsiteX16" fmla="*/ 10614 w 1748332"/>
              <a:gd name="connsiteY16" fmla="*/ 983056 h 1107987"/>
              <a:gd name="connsiteX17" fmla="*/ 143964 w 1748332"/>
              <a:gd name="connsiteY17" fmla="*/ 811606 h 1107987"/>
              <a:gd name="connsiteX18" fmla="*/ 544014 w 1748332"/>
              <a:gd name="connsiteY18" fmla="*/ 878281 h 1107987"/>
              <a:gd name="connsiteX19" fmla="*/ 820239 w 1748332"/>
              <a:gd name="connsiteY19" fmla="*/ 1002106 h 1107987"/>
              <a:gd name="connsiteX20" fmla="*/ 1163139 w 1748332"/>
              <a:gd name="connsiteY20" fmla="*/ 897331 h 1107987"/>
              <a:gd name="connsiteX21" fmla="*/ 1182189 w 1748332"/>
              <a:gd name="connsiteY21" fmla="*/ 706831 h 1107987"/>
              <a:gd name="connsiteX22" fmla="*/ 915489 w 1748332"/>
              <a:gd name="connsiteY22" fmla="*/ 659206 h 1107987"/>
              <a:gd name="connsiteX23" fmla="*/ 601164 w 1748332"/>
              <a:gd name="connsiteY23" fmla="*/ 573481 h 1107987"/>
              <a:gd name="connsiteX24" fmla="*/ 544014 w 1748332"/>
              <a:gd name="connsiteY24" fmla="*/ 202006 h 1107987"/>
              <a:gd name="connsiteX25" fmla="*/ 1058364 w 1748332"/>
              <a:gd name="connsiteY25" fmla="*/ 230581 h 1107987"/>
              <a:gd name="connsiteX26" fmla="*/ 1191714 w 1748332"/>
              <a:gd name="connsiteY26" fmla="*/ 278206 h 1107987"/>
              <a:gd name="connsiteX27" fmla="*/ 1677489 w 1748332"/>
              <a:gd name="connsiteY27" fmla="*/ 230581 h 1107987"/>
              <a:gd name="connsiteX28" fmla="*/ 1620339 w 1748332"/>
              <a:gd name="connsiteY28" fmla="*/ 78181 h 1107987"/>
              <a:gd name="connsiteX29" fmla="*/ 1315539 w 1748332"/>
              <a:gd name="connsiteY29" fmla="*/ 97231 h 1107987"/>
              <a:gd name="connsiteX30" fmla="*/ 991689 w 1748332"/>
              <a:gd name="connsiteY30" fmla="*/ 116281 h 1107987"/>
              <a:gd name="connsiteX31" fmla="*/ 591639 w 1748332"/>
              <a:gd name="connsiteY31" fmla="*/ 144856 h 1107987"/>
              <a:gd name="connsiteX32" fmla="*/ 429714 w 1748332"/>
              <a:gd name="connsiteY32" fmla="*/ 78181 h 1107987"/>
              <a:gd name="connsiteX33" fmla="*/ 210639 w 1748332"/>
              <a:gd name="connsiteY33" fmla="*/ 49606 h 1107987"/>
              <a:gd name="connsiteX34" fmla="*/ 1089 w 1748332"/>
              <a:gd name="connsiteY34" fmla="*/ 87706 h 110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748332" h="1107987">
                <a:moveTo>
                  <a:pt x="1089" y="87706"/>
                </a:moveTo>
                <a:cubicBezTo>
                  <a:pt x="16964" y="82944"/>
                  <a:pt x="175714" y="24206"/>
                  <a:pt x="305889" y="21031"/>
                </a:cubicBezTo>
                <a:cubicBezTo>
                  <a:pt x="436064" y="17856"/>
                  <a:pt x="672602" y="59131"/>
                  <a:pt x="782139" y="68656"/>
                </a:cubicBezTo>
                <a:cubicBezTo>
                  <a:pt x="891676" y="78181"/>
                  <a:pt x="853577" y="89294"/>
                  <a:pt x="963114" y="78181"/>
                </a:cubicBezTo>
                <a:cubicBezTo>
                  <a:pt x="1072652" y="67068"/>
                  <a:pt x="1320302" y="8331"/>
                  <a:pt x="1439364" y="1981"/>
                </a:cubicBezTo>
                <a:cubicBezTo>
                  <a:pt x="1558426" y="-4369"/>
                  <a:pt x="1629864" y="3568"/>
                  <a:pt x="1677489" y="40081"/>
                </a:cubicBezTo>
                <a:cubicBezTo>
                  <a:pt x="1725114" y="76593"/>
                  <a:pt x="1780676" y="168669"/>
                  <a:pt x="1725114" y="221056"/>
                </a:cubicBezTo>
                <a:cubicBezTo>
                  <a:pt x="1669552" y="273443"/>
                  <a:pt x="1442539" y="332181"/>
                  <a:pt x="1344114" y="354406"/>
                </a:cubicBezTo>
                <a:cubicBezTo>
                  <a:pt x="1245689" y="376631"/>
                  <a:pt x="1134564" y="354406"/>
                  <a:pt x="1134564" y="354406"/>
                </a:cubicBezTo>
                <a:cubicBezTo>
                  <a:pt x="1025027" y="354406"/>
                  <a:pt x="764677" y="324244"/>
                  <a:pt x="686889" y="354406"/>
                </a:cubicBezTo>
                <a:cubicBezTo>
                  <a:pt x="609102" y="384569"/>
                  <a:pt x="582114" y="490931"/>
                  <a:pt x="667839" y="535381"/>
                </a:cubicBezTo>
                <a:cubicBezTo>
                  <a:pt x="753564" y="579831"/>
                  <a:pt x="1096464" y="560781"/>
                  <a:pt x="1201239" y="621106"/>
                </a:cubicBezTo>
                <a:cubicBezTo>
                  <a:pt x="1306014" y="681431"/>
                  <a:pt x="1369514" y="816369"/>
                  <a:pt x="1296489" y="897331"/>
                </a:cubicBezTo>
                <a:cubicBezTo>
                  <a:pt x="1223464" y="978294"/>
                  <a:pt x="912314" y="1092594"/>
                  <a:pt x="763089" y="1106881"/>
                </a:cubicBezTo>
                <a:cubicBezTo>
                  <a:pt x="613864" y="1121169"/>
                  <a:pt x="502739" y="992581"/>
                  <a:pt x="401139" y="983056"/>
                </a:cubicBezTo>
                <a:cubicBezTo>
                  <a:pt x="299539" y="973531"/>
                  <a:pt x="218576" y="1049731"/>
                  <a:pt x="153489" y="1049731"/>
                </a:cubicBezTo>
                <a:cubicBezTo>
                  <a:pt x="88402" y="1049731"/>
                  <a:pt x="12201" y="1022743"/>
                  <a:pt x="10614" y="983056"/>
                </a:cubicBezTo>
                <a:cubicBezTo>
                  <a:pt x="9027" y="943369"/>
                  <a:pt x="55064" y="829068"/>
                  <a:pt x="143964" y="811606"/>
                </a:cubicBezTo>
                <a:cubicBezTo>
                  <a:pt x="232864" y="794144"/>
                  <a:pt x="431302" y="846531"/>
                  <a:pt x="544014" y="878281"/>
                </a:cubicBezTo>
                <a:cubicBezTo>
                  <a:pt x="656726" y="910031"/>
                  <a:pt x="717052" y="998931"/>
                  <a:pt x="820239" y="1002106"/>
                </a:cubicBezTo>
                <a:cubicBezTo>
                  <a:pt x="923426" y="1005281"/>
                  <a:pt x="1102814" y="946543"/>
                  <a:pt x="1163139" y="897331"/>
                </a:cubicBezTo>
                <a:cubicBezTo>
                  <a:pt x="1223464" y="848119"/>
                  <a:pt x="1223464" y="746518"/>
                  <a:pt x="1182189" y="706831"/>
                </a:cubicBezTo>
                <a:cubicBezTo>
                  <a:pt x="1140914" y="667144"/>
                  <a:pt x="1012327" y="681431"/>
                  <a:pt x="915489" y="659206"/>
                </a:cubicBezTo>
                <a:cubicBezTo>
                  <a:pt x="818651" y="636981"/>
                  <a:pt x="663077" y="649681"/>
                  <a:pt x="601164" y="573481"/>
                </a:cubicBezTo>
                <a:cubicBezTo>
                  <a:pt x="539251" y="497281"/>
                  <a:pt x="467814" y="259156"/>
                  <a:pt x="544014" y="202006"/>
                </a:cubicBezTo>
                <a:cubicBezTo>
                  <a:pt x="620214" y="144856"/>
                  <a:pt x="950414" y="217881"/>
                  <a:pt x="1058364" y="230581"/>
                </a:cubicBezTo>
                <a:cubicBezTo>
                  <a:pt x="1166314" y="243281"/>
                  <a:pt x="1088527" y="278206"/>
                  <a:pt x="1191714" y="278206"/>
                </a:cubicBezTo>
                <a:cubicBezTo>
                  <a:pt x="1294901" y="278206"/>
                  <a:pt x="1606052" y="263918"/>
                  <a:pt x="1677489" y="230581"/>
                </a:cubicBezTo>
                <a:cubicBezTo>
                  <a:pt x="1748926" y="197244"/>
                  <a:pt x="1680664" y="100406"/>
                  <a:pt x="1620339" y="78181"/>
                </a:cubicBezTo>
                <a:cubicBezTo>
                  <a:pt x="1560014" y="55956"/>
                  <a:pt x="1315539" y="97231"/>
                  <a:pt x="1315539" y="97231"/>
                </a:cubicBezTo>
                <a:lnTo>
                  <a:pt x="991689" y="116281"/>
                </a:lnTo>
                <a:cubicBezTo>
                  <a:pt x="871039" y="124218"/>
                  <a:pt x="685301" y="151206"/>
                  <a:pt x="591639" y="144856"/>
                </a:cubicBezTo>
                <a:cubicBezTo>
                  <a:pt x="497977" y="138506"/>
                  <a:pt x="493214" y="94056"/>
                  <a:pt x="429714" y="78181"/>
                </a:cubicBezTo>
                <a:cubicBezTo>
                  <a:pt x="366214" y="62306"/>
                  <a:pt x="274139" y="49606"/>
                  <a:pt x="210639" y="49606"/>
                </a:cubicBezTo>
                <a:cubicBezTo>
                  <a:pt x="147139" y="49606"/>
                  <a:pt x="-14786" y="92468"/>
                  <a:pt x="1089" y="87706"/>
                </a:cubicBezTo>
                <a:close/>
              </a:path>
            </a:pathLst>
          </a:custGeom>
          <a:solidFill>
            <a:srgbClr val="D4EE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7" name="TextBox 296"/>
          <p:cNvSpPr txBox="1"/>
          <p:nvPr/>
        </p:nvSpPr>
        <p:spPr>
          <a:xfrm>
            <a:off x="9365515" y="6700798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>
                  <a:lumMod val="9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34" name="文本框 233"/>
          <p:cNvSpPr txBox="1"/>
          <p:nvPr/>
        </p:nvSpPr>
        <p:spPr>
          <a:xfrm>
            <a:off x="2951817" y="2018727"/>
            <a:ext cx="872606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1.“</a:t>
            </a:r>
            <a:r>
              <a:rPr lang="zh-CN" altLang="zh-CN" sz="24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飘然思不群</a:t>
            </a:r>
            <a:r>
              <a:rPr lang="en-US" altLang="zh-CN" sz="24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4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是杜甫对李白浪漫主义诗风的概括。《梦游天姥吟留别》是如何体现了李白浪漫主义诗风的？</a:t>
            </a:r>
          </a:p>
          <a:p>
            <a:pPr algn="just"/>
            <a:r>
              <a:rPr lang="zh-CN" altLang="zh-CN" sz="24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【明确】</a:t>
            </a:r>
          </a:p>
          <a:p>
            <a:pPr algn="just"/>
            <a:r>
              <a:rPr lang="zh-CN" altLang="zh-CN" sz="24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一是丰富的想象。诗人的想象有来源于民间传说的，例如关于仙境的种种细节描写；也有出于诗人个性和爱好的，例如明月“送我至剡溪”，这跟“举杯邀明月，对影成三人”</a:t>
            </a:r>
            <a:r>
              <a:rPr lang="en-US" altLang="zh-CN" sz="24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4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《月下独酌》</a:t>
            </a:r>
            <a:r>
              <a:rPr lang="en-US" altLang="zh-CN" sz="24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24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一样，是诗人把月看成最亲密的朋友。</a:t>
            </a:r>
          </a:p>
          <a:p>
            <a:pPr algn="just"/>
            <a:r>
              <a:rPr lang="zh-CN" altLang="zh-CN" sz="24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二是大胆的夸张。这种夸张不是简单地放大事物的原貌，而是融合着诗人的美好感情，如诗的开头写天姥山横空出世的雄姿，其中就蕴含着诗人对天姥山的景仰和向往之情。杜甫说李白“飘然思不群”，于此可见一斑。</a:t>
            </a:r>
          </a:p>
        </p:txBody>
      </p:sp>
    </p:spTree>
    <p:extLst>
      <p:ext uri="{BB962C8B-B14F-4D97-AF65-F5344CB8AC3E}">
        <p14:creationId xmlns:p14="http://schemas.microsoft.com/office/powerpoint/2010/main" val="723872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矩形 227"/>
          <p:cNvSpPr/>
          <p:nvPr/>
        </p:nvSpPr>
        <p:spPr>
          <a:xfrm>
            <a:off x="2948538" y="-459385"/>
            <a:ext cx="8777549" cy="688057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zh-CN">
              <a:solidFill>
                <a:schemeClr val="tx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 rot="16200000">
            <a:off x="-3183686" y="3146476"/>
            <a:ext cx="6858001" cy="565045"/>
            <a:chOff x="-319362" y="-19181"/>
            <a:chExt cx="11774996" cy="565045"/>
          </a:xfrm>
        </p:grpSpPr>
        <p:grpSp>
          <p:nvGrpSpPr>
            <p:cNvPr id="3" name="组合 2"/>
            <p:cNvGrpSpPr/>
            <p:nvPr/>
          </p:nvGrpSpPr>
          <p:grpSpPr>
            <a:xfrm>
              <a:off x="55167" y="-9034"/>
              <a:ext cx="5497509" cy="554898"/>
              <a:chOff x="685800" y="38695"/>
              <a:chExt cx="6346478" cy="770930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87" name="直接连接符 86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连接符 88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接连接符 89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接连接符 90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接连接符 91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直接连接符 92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连接符 93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连接符 94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连接符 95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组合 53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77" name="直接连接符 76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77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78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接连接符 79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接连接符 80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接连接符 81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接连接符 82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接连接符 83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接连接符 84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接连接符 85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组合 54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67" name="直接连接符 66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接连接符 67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接连接符 68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接连接符 69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接连接符 70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连接符 71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75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组合 55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57" name="直接连接符 56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连接符 61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65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" name="组合 3"/>
            <p:cNvGrpSpPr/>
            <p:nvPr/>
          </p:nvGrpSpPr>
          <p:grpSpPr>
            <a:xfrm>
              <a:off x="5588126" y="-19181"/>
              <a:ext cx="5497509" cy="554898"/>
              <a:chOff x="685800" y="38695"/>
              <a:chExt cx="6346478" cy="770930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3" name="直接连接符 4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组合 9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33" name="直接连接符 3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组合 10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23" name="直接连接符 2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组合 11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3" name="直接连接符 1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接连接符 1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连接符 1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" name="矩形 4"/>
            <p:cNvSpPr/>
            <p:nvPr/>
          </p:nvSpPr>
          <p:spPr>
            <a:xfrm>
              <a:off x="2617028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179925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-319362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1119156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 rot="16200000">
            <a:off x="8494184" y="3175285"/>
            <a:ext cx="6858001" cy="565045"/>
            <a:chOff x="-319362" y="-19181"/>
            <a:chExt cx="11774996" cy="565045"/>
          </a:xfrm>
        </p:grpSpPr>
        <p:grpSp>
          <p:nvGrpSpPr>
            <p:cNvPr id="98" name="组合 97"/>
            <p:cNvGrpSpPr/>
            <p:nvPr/>
          </p:nvGrpSpPr>
          <p:grpSpPr>
            <a:xfrm>
              <a:off x="55167" y="-9034"/>
              <a:ext cx="5497509" cy="554898"/>
              <a:chOff x="685800" y="38695"/>
              <a:chExt cx="6346478" cy="770930"/>
            </a:xfrm>
          </p:grpSpPr>
          <p:grpSp>
            <p:nvGrpSpPr>
              <p:cNvPr id="148" name="组合 147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82" name="直接连接符 181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直接连接符 182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直接连接符 183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直接连接符 184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直接连接符 185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直接连接符 186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直接连接符 187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直接连接符 188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直接连接符 189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直接连接符 190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9" name="组合 148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72" name="直接连接符 171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接连接符 173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接连接符 174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接连接符 175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直接连接符 176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直接连接符 177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直接连接符 178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直接连接符 179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直接连接符 180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0" name="组合 149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62" name="直接连接符 161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1" name="组合 150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52" name="直接连接符 151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直接连接符 158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直接连接符 159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" name="组合 98"/>
            <p:cNvGrpSpPr/>
            <p:nvPr/>
          </p:nvGrpSpPr>
          <p:grpSpPr>
            <a:xfrm>
              <a:off x="5588126" y="-19181"/>
              <a:ext cx="5497509" cy="554898"/>
              <a:chOff x="685800" y="38695"/>
              <a:chExt cx="6346478" cy="770930"/>
            </a:xfrm>
          </p:grpSpPr>
          <p:grpSp>
            <p:nvGrpSpPr>
              <p:cNvPr id="104" name="组合 103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38" name="直接连接符 13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5" name="组合 104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28" name="直接连接符 12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接连接符 13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直接连接符 13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组合 105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18" name="直接连接符 11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直接连接符 11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直接连接符 11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直接连接符 12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直接连接符 12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接连接符 12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直接连接符 12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直接连接符 12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直接连接符 12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7" name="组合 106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08" name="直接连接符 10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直接连接符 10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直接连接符 10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接连接符 11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接连接符 11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直接连接符 11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接连接符 11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接连接符 11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接连接符 11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0" name="矩形 99"/>
            <p:cNvSpPr/>
            <p:nvPr/>
          </p:nvSpPr>
          <p:spPr>
            <a:xfrm>
              <a:off x="2617028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8179925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-319362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11119156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2" name="文本框 191"/>
          <p:cNvSpPr txBox="1"/>
          <p:nvPr/>
        </p:nvSpPr>
        <p:spPr>
          <a:xfrm>
            <a:off x="862451" y="206063"/>
            <a:ext cx="4940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b="1" dirty="0"/>
              <a:t>学习任务</a:t>
            </a:r>
            <a:r>
              <a:rPr lang="zh-CN" altLang="en-US" sz="3200" b="1" dirty="0"/>
              <a:t>三</a:t>
            </a:r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193" name="组合 192"/>
          <p:cNvGrpSpPr/>
          <p:nvPr/>
        </p:nvGrpSpPr>
        <p:grpSpPr>
          <a:xfrm>
            <a:off x="690265" y="329925"/>
            <a:ext cx="193544" cy="193544"/>
            <a:chOff x="5798915" y="1805651"/>
            <a:chExt cx="1041721" cy="1041721"/>
          </a:xfrm>
        </p:grpSpPr>
        <p:sp>
          <p:nvSpPr>
            <p:cNvPr id="194" name="椭圆 193"/>
            <p:cNvSpPr/>
            <p:nvPr/>
          </p:nvSpPr>
          <p:spPr>
            <a:xfrm>
              <a:off x="5798915" y="1805651"/>
              <a:ext cx="1041721" cy="1041721"/>
            </a:xfrm>
            <a:prstGeom prst="ellipse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95" name="组合 194"/>
            <p:cNvGrpSpPr/>
            <p:nvPr/>
          </p:nvGrpSpPr>
          <p:grpSpPr>
            <a:xfrm>
              <a:off x="5921386" y="1942956"/>
              <a:ext cx="815080" cy="768108"/>
              <a:chOff x="2552159" y="2449203"/>
              <a:chExt cx="1012844" cy="954476"/>
            </a:xfrm>
          </p:grpSpPr>
          <p:grpSp>
            <p:nvGrpSpPr>
              <p:cNvPr id="196" name="组合 195"/>
              <p:cNvGrpSpPr/>
              <p:nvPr/>
            </p:nvGrpSpPr>
            <p:grpSpPr>
              <a:xfrm>
                <a:off x="2743200" y="2607342"/>
                <a:ext cx="821803" cy="796337"/>
                <a:chOff x="2743200" y="2607342"/>
                <a:chExt cx="1191348" cy="1154430"/>
              </a:xfrm>
            </p:grpSpPr>
            <p:sp>
              <p:nvSpPr>
                <p:cNvPr id="202" name="矩形 201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no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203" name="直接连接符 202"/>
                <p:cNvCxnSpPr>
                  <a:stCxn id="202" idx="1"/>
                  <a:endCxn id="202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直接连接符 203"/>
                <p:cNvCxnSpPr>
                  <a:stCxn id="202" idx="0"/>
                  <a:endCxn id="202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5" name="矩形 204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no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97" name="组合 196"/>
              <p:cNvGrpSpPr/>
              <p:nvPr/>
            </p:nvGrpSpPr>
            <p:grpSpPr>
              <a:xfrm>
                <a:off x="2552159" y="2449203"/>
                <a:ext cx="821803" cy="796337"/>
                <a:chOff x="2743200" y="2607342"/>
                <a:chExt cx="1191348" cy="1154430"/>
              </a:xfrm>
            </p:grpSpPr>
            <p:sp>
              <p:nvSpPr>
                <p:cNvPr id="198" name="矩形 197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no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199" name="直接连接符 198"/>
                <p:cNvCxnSpPr>
                  <a:stCxn id="198" idx="1"/>
                  <a:endCxn id="198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直接连接符 199"/>
                <p:cNvCxnSpPr>
                  <a:stCxn id="198" idx="0"/>
                  <a:endCxn id="198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1" name="矩形 200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no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cxnSp>
        <p:nvCxnSpPr>
          <p:cNvPr id="206" name="直接连接符 205"/>
          <p:cNvCxnSpPr/>
          <p:nvPr/>
        </p:nvCxnSpPr>
        <p:spPr>
          <a:xfrm>
            <a:off x="1523055" y="847725"/>
            <a:ext cx="0" cy="1912883"/>
          </a:xfrm>
          <a:prstGeom prst="line">
            <a:avLst/>
          </a:prstGeom>
          <a:ln>
            <a:solidFill>
              <a:srgbClr val="6893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2" name="组合 211"/>
          <p:cNvGrpSpPr/>
          <p:nvPr/>
        </p:nvGrpSpPr>
        <p:grpSpPr>
          <a:xfrm rot="2646679">
            <a:off x="3261197" y="902898"/>
            <a:ext cx="1064740" cy="1053982"/>
            <a:chOff x="4246138" y="1461465"/>
            <a:chExt cx="2628900" cy="2602339"/>
          </a:xfrm>
          <a:noFill/>
        </p:grpSpPr>
        <p:sp>
          <p:nvSpPr>
            <p:cNvPr id="210" name="不完整圆 209"/>
            <p:cNvSpPr/>
            <p:nvPr/>
          </p:nvSpPr>
          <p:spPr>
            <a:xfrm>
              <a:off x="4246138" y="2311204"/>
              <a:ext cx="1752600" cy="1752600"/>
            </a:xfrm>
            <a:prstGeom prst="pi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1" name="不完整圆 210"/>
            <p:cNvSpPr/>
            <p:nvPr/>
          </p:nvSpPr>
          <p:spPr>
            <a:xfrm rot="10800000">
              <a:off x="5122438" y="1461465"/>
              <a:ext cx="1752600" cy="1752601"/>
            </a:xfrm>
            <a:prstGeom prst="pi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4" name="组合 213"/>
          <p:cNvGrpSpPr/>
          <p:nvPr/>
        </p:nvGrpSpPr>
        <p:grpSpPr>
          <a:xfrm>
            <a:off x="4859591" y="1196343"/>
            <a:ext cx="193544" cy="193544"/>
            <a:chOff x="5798915" y="1805651"/>
            <a:chExt cx="1041721" cy="1041721"/>
          </a:xfrm>
          <a:noFill/>
        </p:grpSpPr>
        <p:sp>
          <p:nvSpPr>
            <p:cNvPr id="215" name="椭圆 214"/>
            <p:cNvSpPr/>
            <p:nvPr/>
          </p:nvSpPr>
          <p:spPr>
            <a:xfrm>
              <a:off x="5798915" y="1805651"/>
              <a:ext cx="1041721" cy="1041721"/>
            </a:xfrm>
            <a:prstGeom prst="ellipse">
              <a:avLst/>
            </a:prstGeom>
            <a:grp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16" name="组合 215"/>
            <p:cNvGrpSpPr/>
            <p:nvPr/>
          </p:nvGrpSpPr>
          <p:grpSpPr>
            <a:xfrm>
              <a:off x="5921386" y="1942956"/>
              <a:ext cx="815080" cy="768108"/>
              <a:chOff x="2552159" y="2449203"/>
              <a:chExt cx="1012844" cy="954476"/>
            </a:xfrm>
            <a:grpFill/>
          </p:grpSpPr>
          <p:grpSp>
            <p:nvGrpSpPr>
              <p:cNvPr id="217" name="组合 216"/>
              <p:cNvGrpSpPr/>
              <p:nvPr/>
            </p:nvGrpSpPr>
            <p:grpSpPr>
              <a:xfrm>
                <a:off x="2743200" y="2607342"/>
                <a:ext cx="821803" cy="796337"/>
                <a:chOff x="2743200" y="2607342"/>
                <a:chExt cx="1191348" cy="1154430"/>
              </a:xfrm>
              <a:grpFill/>
            </p:grpSpPr>
            <p:sp>
              <p:nvSpPr>
                <p:cNvPr id="223" name="矩形 222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224" name="直接连接符 223"/>
                <p:cNvCxnSpPr>
                  <a:stCxn id="223" idx="1"/>
                  <a:endCxn id="223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直接连接符 224"/>
                <p:cNvCxnSpPr>
                  <a:stCxn id="223" idx="0"/>
                  <a:endCxn id="223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6" name="矩形 225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18" name="组合 217"/>
              <p:cNvGrpSpPr/>
              <p:nvPr/>
            </p:nvGrpSpPr>
            <p:grpSpPr>
              <a:xfrm>
                <a:off x="2552159" y="2449203"/>
                <a:ext cx="821803" cy="796337"/>
                <a:chOff x="2743200" y="2607342"/>
                <a:chExt cx="1191348" cy="1154430"/>
              </a:xfrm>
              <a:grpFill/>
            </p:grpSpPr>
            <p:sp>
              <p:nvSpPr>
                <p:cNvPr id="219" name="矩形 218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220" name="直接连接符 219"/>
                <p:cNvCxnSpPr>
                  <a:stCxn id="219" idx="1"/>
                  <a:endCxn id="219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直接连接符 220"/>
                <p:cNvCxnSpPr>
                  <a:stCxn id="219" idx="0"/>
                  <a:endCxn id="219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2" name="矩形 221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227" name="文本框 226"/>
          <p:cNvSpPr txBox="1"/>
          <p:nvPr/>
        </p:nvSpPr>
        <p:spPr>
          <a:xfrm>
            <a:off x="5108397" y="1147987"/>
            <a:ext cx="5098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400" b="1" kern="100" dirty="0">
                <a:solidFill>
                  <a:srgbClr val="C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学习任务</a:t>
            </a:r>
            <a:r>
              <a:rPr lang="zh-CN" altLang="en-US" sz="2400" b="1" kern="100" dirty="0">
                <a:solidFill>
                  <a:srgbClr val="C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三</a:t>
            </a:r>
            <a:r>
              <a:rPr lang="zh-CN" altLang="zh-CN" sz="2400" b="1" kern="100" dirty="0">
                <a:solidFill>
                  <a:srgbClr val="C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：抓住关键，体会诗风</a:t>
            </a:r>
            <a:endParaRPr lang="zh-CN" altLang="zh-CN" sz="2400" kern="100" dirty="0">
              <a:solidFill>
                <a:srgbClr val="C0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0" name="任意多边形: 形状 329"/>
          <p:cNvSpPr/>
          <p:nvPr/>
        </p:nvSpPr>
        <p:spPr>
          <a:xfrm flipH="1">
            <a:off x="869702" y="5109377"/>
            <a:ext cx="1996016" cy="773068"/>
          </a:xfrm>
          <a:custGeom>
            <a:avLst/>
            <a:gdLst>
              <a:gd name="connsiteX0" fmla="*/ 1089 w 1748332"/>
              <a:gd name="connsiteY0" fmla="*/ 87706 h 1107987"/>
              <a:gd name="connsiteX1" fmla="*/ 305889 w 1748332"/>
              <a:gd name="connsiteY1" fmla="*/ 21031 h 1107987"/>
              <a:gd name="connsiteX2" fmla="*/ 782139 w 1748332"/>
              <a:gd name="connsiteY2" fmla="*/ 68656 h 1107987"/>
              <a:gd name="connsiteX3" fmla="*/ 963114 w 1748332"/>
              <a:gd name="connsiteY3" fmla="*/ 78181 h 1107987"/>
              <a:gd name="connsiteX4" fmla="*/ 1439364 w 1748332"/>
              <a:gd name="connsiteY4" fmla="*/ 1981 h 1107987"/>
              <a:gd name="connsiteX5" fmla="*/ 1677489 w 1748332"/>
              <a:gd name="connsiteY5" fmla="*/ 40081 h 1107987"/>
              <a:gd name="connsiteX6" fmla="*/ 1725114 w 1748332"/>
              <a:gd name="connsiteY6" fmla="*/ 221056 h 1107987"/>
              <a:gd name="connsiteX7" fmla="*/ 1344114 w 1748332"/>
              <a:gd name="connsiteY7" fmla="*/ 354406 h 1107987"/>
              <a:gd name="connsiteX8" fmla="*/ 1134564 w 1748332"/>
              <a:gd name="connsiteY8" fmla="*/ 354406 h 1107987"/>
              <a:gd name="connsiteX9" fmla="*/ 686889 w 1748332"/>
              <a:gd name="connsiteY9" fmla="*/ 354406 h 1107987"/>
              <a:gd name="connsiteX10" fmla="*/ 667839 w 1748332"/>
              <a:gd name="connsiteY10" fmla="*/ 535381 h 1107987"/>
              <a:gd name="connsiteX11" fmla="*/ 1201239 w 1748332"/>
              <a:gd name="connsiteY11" fmla="*/ 621106 h 1107987"/>
              <a:gd name="connsiteX12" fmla="*/ 1296489 w 1748332"/>
              <a:gd name="connsiteY12" fmla="*/ 897331 h 1107987"/>
              <a:gd name="connsiteX13" fmla="*/ 763089 w 1748332"/>
              <a:gd name="connsiteY13" fmla="*/ 1106881 h 1107987"/>
              <a:gd name="connsiteX14" fmla="*/ 401139 w 1748332"/>
              <a:gd name="connsiteY14" fmla="*/ 983056 h 1107987"/>
              <a:gd name="connsiteX15" fmla="*/ 153489 w 1748332"/>
              <a:gd name="connsiteY15" fmla="*/ 1049731 h 1107987"/>
              <a:gd name="connsiteX16" fmla="*/ 10614 w 1748332"/>
              <a:gd name="connsiteY16" fmla="*/ 983056 h 1107987"/>
              <a:gd name="connsiteX17" fmla="*/ 143964 w 1748332"/>
              <a:gd name="connsiteY17" fmla="*/ 811606 h 1107987"/>
              <a:gd name="connsiteX18" fmla="*/ 544014 w 1748332"/>
              <a:gd name="connsiteY18" fmla="*/ 878281 h 1107987"/>
              <a:gd name="connsiteX19" fmla="*/ 820239 w 1748332"/>
              <a:gd name="connsiteY19" fmla="*/ 1002106 h 1107987"/>
              <a:gd name="connsiteX20" fmla="*/ 1163139 w 1748332"/>
              <a:gd name="connsiteY20" fmla="*/ 897331 h 1107987"/>
              <a:gd name="connsiteX21" fmla="*/ 1182189 w 1748332"/>
              <a:gd name="connsiteY21" fmla="*/ 706831 h 1107987"/>
              <a:gd name="connsiteX22" fmla="*/ 915489 w 1748332"/>
              <a:gd name="connsiteY22" fmla="*/ 659206 h 1107987"/>
              <a:gd name="connsiteX23" fmla="*/ 601164 w 1748332"/>
              <a:gd name="connsiteY23" fmla="*/ 573481 h 1107987"/>
              <a:gd name="connsiteX24" fmla="*/ 544014 w 1748332"/>
              <a:gd name="connsiteY24" fmla="*/ 202006 h 1107987"/>
              <a:gd name="connsiteX25" fmla="*/ 1058364 w 1748332"/>
              <a:gd name="connsiteY25" fmla="*/ 230581 h 1107987"/>
              <a:gd name="connsiteX26" fmla="*/ 1191714 w 1748332"/>
              <a:gd name="connsiteY26" fmla="*/ 278206 h 1107987"/>
              <a:gd name="connsiteX27" fmla="*/ 1677489 w 1748332"/>
              <a:gd name="connsiteY27" fmla="*/ 230581 h 1107987"/>
              <a:gd name="connsiteX28" fmla="*/ 1620339 w 1748332"/>
              <a:gd name="connsiteY28" fmla="*/ 78181 h 1107987"/>
              <a:gd name="connsiteX29" fmla="*/ 1315539 w 1748332"/>
              <a:gd name="connsiteY29" fmla="*/ 97231 h 1107987"/>
              <a:gd name="connsiteX30" fmla="*/ 991689 w 1748332"/>
              <a:gd name="connsiteY30" fmla="*/ 116281 h 1107987"/>
              <a:gd name="connsiteX31" fmla="*/ 591639 w 1748332"/>
              <a:gd name="connsiteY31" fmla="*/ 144856 h 1107987"/>
              <a:gd name="connsiteX32" fmla="*/ 429714 w 1748332"/>
              <a:gd name="connsiteY32" fmla="*/ 78181 h 1107987"/>
              <a:gd name="connsiteX33" fmla="*/ 210639 w 1748332"/>
              <a:gd name="connsiteY33" fmla="*/ 49606 h 1107987"/>
              <a:gd name="connsiteX34" fmla="*/ 1089 w 1748332"/>
              <a:gd name="connsiteY34" fmla="*/ 87706 h 110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748332" h="1107987">
                <a:moveTo>
                  <a:pt x="1089" y="87706"/>
                </a:moveTo>
                <a:cubicBezTo>
                  <a:pt x="16964" y="82944"/>
                  <a:pt x="175714" y="24206"/>
                  <a:pt x="305889" y="21031"/>
                </a:cubicBezTo>
                <a:cubicBezTo>
                  <a:pt x="436064" y="17856"/>
                  <a:pt x="672602" y="59131"/>
                  <a:pt x="782139" y="68656"/>
                </a:cubicBezTo>
                <a:cubicBezTo>
                  <a:pt x="891676" y="78181"/>
                  <a:pt x="853577" y="89294"/>
                  <a:pt x="963114" y="78181"/>
                </a:cubicBezTo>
                <a:cubicBezTo>
                  <a:pt x="1072652" y="67068"/>
                  <a:pt x="1320302" y="8331"/>
                  <a:pt x="1439364" y="1981"/>
                </a:cubicBezTo>
                <a:cubicBezTo>
                  <a:pt x="1558426" y="-4369"/>
                  <a:pt x="1629864" y="3568"/>
                  <a:pt x="1677489" y="40081"/>
                </a:cubicBezTo>
                <a:cubicBezTo>
                  <a:pt x="1725114" y="76593"/>
                  <a:pt x="1780676" y="168669"/>
                  <a:pt x="1725114" y="221056"/>
                </a:cubicBezTo>
                <a:cubicBezTo>
                  <a:pt x="1669552" y="273443"/>
                  <a:pt x="1442539" y="332181"/>
                  <a:pt x="1344114" y="354406"/>
                </a:cubicBezTo>
                <a:cubicBezTo>
                  <a:pt x="1245689" y="376631"/>
                  <a:pt x="1134564" y="354406"/>
                  <a:pt x="1134564" y="354406"/>
                </a:cubicBezTo>
                <a:cubicBezTo>
                  <a:pt x="1025027" y="354406"/>
                  <a:pt x="764677" y="324244"/>
                  <a:pt x="686889" y="354406"/>
                </a:cubicBezTo>
                <a:cubicBezTo>
                  <a:pt x="609102" y="384569"/>
                  <a:pt x="582114" y="490931"/>
                  <a:pt x="667839" y="535381"/>
                </a:cubicBezTo>
                <a:cubicBezTo>
                  <a:pt x="753564" y="579831"/>
                  <a:pt x="1096464" y="560781"/>
                  <a:pt x="1201239" y="621106"/>
                </a:cubicBezTo>
                <a:cubicBezTo>
                  <a:pt x="1306014" y="681431"/>
                  <a:pt x="1369514" y="816369"/>
                  <a:pt x="1296489" y="897331"/>
                </a:cubicBezTo>
                <a:cubicBezTo>
                  <a:pt x="1223464" y="978294"/>
                  <a:pt x="912314" y="1092594"/>
                  <a:pt x="763089" y="1106881"/>
                </a:cubicBezTo>
                <a:cubicBezTo>
                  <a:pt x="613864" y="1121169"/>
                  <a:pt x="502739" y="992581"/>
                  <a:pt x="401139" y="983056"/>
                </a:cubicBezTo>
                <a:cubicBezTo>
                  <a:pt x="299539" y="973531"/>
                  <a:pt x="218576" y="1049731"/>
                  <a:pt x="153489" y="1049731"/>
                </a:cubicBezTo>
                <a:cubicBezTo>
                  <a:pt x="88402" y="1049731"/>
                  <a:pt x="12201" y="1022743"/>
                  <a:pt x="10614" y="983056"/>
                </a:cubicBezTo>
                <a:cubicBezTo>
                  <a:pt x="9027" y="943369"/>
                  <a:pt x="55064" y="829068"/>
                  <a:pt x="143964" y="811606"/>
                </a:cubicBezTo>
                <a:cubicBezTo>
                  <a:pt x="232864" y="794144"/>
                  <a:pt x="431302" y="846531"/>
                  <a:pt x="544014" y="878281"/>
                </a:cubicBezTo>
                <a:cubicBezTo>
                  <a:pt x="656726" y="910031"/>
                  <a:pt x="717052" y="998931"/>
                  <a:pt x="820239" y="1002106"/>
                </a:cubicBezTo>
                <a:cubicBezTo>
                  <a:pt x="923426" y="1005281"/>
                  <a:pt x="1102814" y="946543"/>
                  <a:pt x="1163139" y="897331"/>
                </a:cubicBezTo>
                <a:cubicBezTo>
                  <a:pt x="1223464" y="848119"/>
                  <a:pt x="1223464" y="746518"/>
                  <a:pt x="1182189" y="706831"/>
                </a:cubicBezTo>
                <a:cubicBezTo>
                  <a:pt x="1140914" y="667144"/>
                  <a:pt x="1012327" y="681431"/>
                  <a:pt x="915489" y="659206"/>
                </a:cubicBezTo>
                <a:cubicBezTo>
                  <a:pt x="818651" y="636981"/>
                  <a:pt x="663077" y="649681"/>
                  <a:pt x="601164" y="573481"/>
                </a:cubicBezTo>
                <a:cubicBezTo>
                  <a:pt x="539251" y="497281"/>
                  <a:pt x="467814" y="259156"/>
                  <a:pt x="544014" y="202006"/>
                </a:cubicBezTo>
                <a:cubicBezTo>
                  <a:pt x="620214" y="144856"/>
                  <a:pt x="950414" y="217881"/>
                  <a:pt x="1058364" y="230581"/>
                </a:cubicBezTo>
                <a:cubicBezTo>
                  <a:pt x="1166314" y="243281"/>
                  <a:pt x="1088527" y="278206"/>
                  <a:pt x="1191714" y="278206"/>
                </a:cubicBezTo>
                <a:cubicBezTo>
                  <a:pt x="1294901" y="278206"/>
                  <a:pt x="1606052" y="263918"/>
                  <a:pt x="1677489" y="230581"/>
                </a:cubicBezTo>
                <a:cubicBezTo>
                  <a:pt x="1748926" y="197244"/>
                  <a:pt x="1680664" y="100406"/>
                  <a:pt x="1620339" y="78181"/>
                </a:cubicBezTo>
                <a:cubicBezTo>
                  <a:pt x="1560014" y="55956"/>
                  <a:pt x="1315539" y="97231"/>
                  <a:pt x="1315539" y="97231"/>
                </a:cubicBezTo>
                <a:lnTo>
                  <a:pt x="991689" y="116281"/>
                </a:lnTo>
                <a:cubicBezTo>
                  <a:pt x="871039" y="124218"/>
                  <a:pt x="685301" y="151206"/>
                  <a:pt x="591639" y="144856"/>
                </a:cubicBezTo>
                <a:cubicBezTo>
                  <a:pt x="497977" y="138506"/>
                  <a:pt x="493214" y="94056"/>
                  <a:pt x="429714" y="78181"/>
                </a:cubicBezTo>
                <a:cubicBezTo>
                  <a:pt x="366214" y="62306"/>
                  <a:pt x="274139" y="49606"/>
                  <a:pt x="210639" y="49606"/>
                </a:cubicBezTo>
                <a:cubicBezTo>
                  <a:pt x="147139" y="49606"/>
                  <a:pt x="-14786" y="92468"/>
                  <a:pt x="1089" y="87706"/>
                </a:cubicBezTo>
                <a:close/>
              </a:path>
            </a:pathLst>
          </a:custGeom>
          <a:solidFill>
            <a:srgbClr val="D4EE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7" name="TextBox 296"/>
          <p:cNvSpPr txBox="1"/>
          <p:nvPr/>
        </p:nvSpPr>
        <p:spPr>
          <a:xfrm>
            <a:off x="9365515" y="6700798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>
                  <a:lumMod val="9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34" name="文本框 233"/>
          <p:cNvSpPr txBox="1"/>
          <p:nvPr/>
        </p:nvSpPr>
        <p:spPr>
          <a:xfrm>
            <a:off x="1535588" y="1834106"/>
            <a:ext cx="1010117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24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现实主义的创作方法，讲究</a:t>
            </a:r>
            <a:r>
              <a:rPr lang="en-US" altLang="zh-CN" sz="2400" b="1" kern="100" dirty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细节的真实性</a:t>
            </a:r>
            <a:r>
              <a:rPr lang="en-US" altLang="zh-CN" sz="2400" b="1" kern="100" dirty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b="1" kern="100" dirty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具体描写方式的客观性</a:t>
            </a:r>
            <a:r>
              <a:rPr lang="en-US" altLang="zh-CN" sz="2400" b="1" kern="100" dirty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等，请对比阅读，《登高》和《琵琶行并序》，填写下表。</a:t>
            </a:r>
            <a:endParaRPr lang="en-US" altLang="zh-CN" sz="2400" b="1" kern="100" dirty="0">
              <a:solidFill>
                <a:schemeClr val="tx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29" name="表格 2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079921"/>
              </p:ext>
            </p:extLst>
          </p:nvPr>
        </p:nvGraphicFramePr>
        <p:xfrm>
          <a:off x="459123" y="2895612"/>
          <a:ext cx="11510801" cy="3657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75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4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03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00" dirty="0">
                          <a:effectLst/>
                        </a:rPr>
                        <a:t> </a:t>
                      </a:r>
                      <a:endParaRPr lang="zh-CN" sz="2400" b="1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</a:rPr>
                        <a:t>《登高》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400" b="1" kern="100">
                          <a:solidFill>
                            <a:schemeClr val="tx1"/>
                          </a:solidFill>
                          <a:effectLst/>
                        </a:rPr>
                        <a:t>《琵琶行并序》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988">
                <a:tc>
                  <a:txBody>
                    <a:bodyPr/>
                    <a:lstStyle/>
                    <a:p>
                      <a:pPr algn="ctr"/>
                      <a:r>
                        <a:rPr lang="zh-CN" sz="2400" b="1" kern="100" dirty="0">
                          <a:effectLst/>
                        </a:rPr>
                        <a:t>主旨</a:t>
                      </a:r>
                      <a:endParaRPr lang="zh-CN" sz="2400" b="1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</a:rPr>
                        <a:t>全诗通过登高所见秋江景色，倾诉了诗人长年漂泊、老病孤愁的复杂感情，慷慨激越、动人心弦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</a:rPr>
                        <a:t>通过对琵琶女高超弹奏技艺和她不幸经历的描述，揭露了封建社会官僚腐败、民生凋敝、人才埋没等不合理现象，表达了诗人对她的深切同情，也抒发了诗人对自己无辜被贬的愤懑之情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zh-CN" sz="2400" b="1" kern="100">
                          <a:effectLst/>
                        </a:rPr>
                        <a:t>细节</a:t>
                      </a:r>
                      <a:endParaRPr lang="zh-CN" sz="24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①</a:t>
                      </a: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</a:rPr>
                        <a:t>大历二年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(767)</a:t>
                      </a: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</a:rPr>
                        <a:t>流寓夔州，重阳节登临江边高台的经历和感受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②</a:t>
                      </a: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</a:rPr>
                        <a:t>元和十一年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</a:rPr>
                        <a:t>公元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816</a:t>
                      </a: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</a:rPr>
                        <a:t>年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</a:rPr>
                        <a:t>秋天，白居易被贬江州司马两年后，在浔阳江头送别客人时偶遇一位年少因艺技红极一时、年老被人抛弃的歌女的经历和感受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zh-CN" sz="2400" b="1" kern="100">
                          <a:effectLst/>
                        </a:rPr>
                        <a:t>描写</a:t>
                      </a:r>
                    </a:p>
                    <a:p>
                      <a:pPr algn="ctr"/>
                      <a:r>
                        <a:rPr lang="zh-CN" sz="2400" b="1" kern="100">
                          <a:effectLst/>
                        </a:rPr>
                        <a:t>方式</a:t>
                      </a:r>
                      <a:endParaRPr lang="zh-CN" sz="24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③</a:t>
                      </a: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</a:rPr>
                        <a:t>通过对现实生活的客观、具体的描写，从作品的场面和情节中自然地体现出作者的思想倾向和爱憎感情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23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矩形 227"/>
          <p:cNvSpPr/>
          <p:nvPr/>
        </p:nvSpPr>
        <p:spPr>
          <a:xfrm>
            <a:off x="686363" y="-270415"/>
            <a:ext cx="8777549" cy="688057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zh-CN">
              <a:solidFill>
                <a:schemeClr val="tx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 rot="16200000">
            <a:off x="-3183686" y="3146476"/>
            <a:ext cx="6858001" cy="565045"/>
            <a:chOff x="-319362" y="-19181"/>
            <a:chExt cx="11774996" cy="565045"/>
          </a:xfrm>
        </p:grpSpPr>
        <p:grpSp>
          <p:nvGrpSpPr>
            <p:cNvPr id="3" name="组合 2"/>
            <p:cNvGrpSpPr/>
            <p:nvPr/>
          </p:nvGrpSpPr>
          <p:grpSpPr>
            <a:xfrm>
              <a:off x="55167" y="-9034"/>
              <a:ext cx="5497509" cy="554898"/>
              <a:chOff x="685800" y="38695"/>
              <a:chExt cx="6346478" cy="770930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87" name="直接连接符 86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连接符 88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接连接符 89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接连接符 90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接连接符 91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直接连接符 92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连接符 93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连接符 94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连接符 95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组合 53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77" name="直接连接符 76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77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78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接连接符 79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接连接符 80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接连接符 81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接连接符 82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接连接符 83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接连接符 84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接连接符 85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组合 54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67" name="直接连接符 66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接连接符 67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接连接符 68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接连接符 69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接连接符 70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连接符 71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75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组合 55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57" name="直接连接符 56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连接符 61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65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" name="组合 3"/>
            <p:cNvGrpSpPr/>
            <p:nvPr/>
          </p:nvGrpSpPr>
          <p:grpSpPr>
            <a:xfrm>
              <a:off x="5588126" y="-19181"/>
              <a:ext cx="5497509" cy="554898"/>
              <a:chOff x="685800" y="38695"/>
              <a:chExt cx="6346478" cy="770930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3" name="直接连接符 4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组合 9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33" name="直接连接符 3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组合 10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23" name="直接连接符 2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组合 11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3" name="直接连接符 1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接连接符 1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连接符 1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" name="矩形 4"/>
            <p:cNvSpPr/>
            <p:nvPr/>
          </p:nvSpPr>
          <p:spPr>
            <a:xfrm>
              <a:off x="2617028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179925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-319362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1119156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 rot="16200000">
            <a:off x="8494184" y="3175285"/>
            <a:ext cx="6858001" cy="565045"/>
            <a:chOff x="-319362" y="-19181"/>
            <a:chExt cx="11774996" cy="565045"/>
          </a:xfrm>
        </p:grpSpPr>
        <p:grpSp>
          <p:nvGrpSpPr>
            <p:cNvPr id="98" name="组合 97"/>
            <p:cNvGrpSpPr/>
            <p:nvPr/>
          </p:nvGrpSpPr>
          <p:grpSpPr>
            <a:xfrm>
              <a:off x="55167" y="-9034"/>
              <a:ext cx="5497509" cy="554898"/>
              <a:chOff x="685800" y="38695"/>
              <a:chExt cx="6346478" cy="770930"/>
            </a:xfrm>
          </p:grpSpPr>
          <p:grpSp>
            <p:nvGrpSpPr>
              <p:cNvPr id="148" name="组合 147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82" name="直接连接符 181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直接连接符 182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直接连接符 183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直接连接符 184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直接连接符 185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直接连接符 186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直接连接符 187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直接连接符 188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直接连接符 189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直接连接符 190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9" name="组合 148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72" name="直接连接符 171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接连接符 173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接连接符 174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接连接符 175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直接连接符 176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直接连接符 177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直接连接符 178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直接连接符 179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直接连接符 180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0" name="组合 149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62" name="直接连接符 161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1" name="组合 150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52" name="直接连接符 151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直接连接符 158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直接连接符 159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" name="组合 98"/>
            <p:cNvGrpSpPr/>
            <p:nvPr/>
          </p:nvGrpSpPr>
          <p:grpSpPr>
            <a:xfrm>
              <a:off x="5588126" y="-19181"/>
              <a:ext cx="5497509" cy="554898"/>
              <a:chOff x="685800" y="38695"/>
              <a:chExt cx="6346478" cy="770930"/>
            </a:xfrm>
          </p:grpSpPr>
          <p:grpSp>
            <p:nvGrpSpPr>
              <p:cNvPr id="104" name="组合 103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38" name="直接连接符 13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5" name="组合 104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28" name="直接连接符 12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接连接符 13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直接连接符 13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组合 105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18" name="直接连接符 11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直接连接符 11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直接连接符 11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直接连接符 12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直接连接符 12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接连接符 12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直接连接符 12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直接连接符 12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直接连接符 12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7" name="组合 106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08" name="直接连接符 10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直接连接符 10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直接连接符 10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接连接符 11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接连接符 11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直接连接符 11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接连接符 11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接连接符 11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接连接符 11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0" name="矩形 99"/>
            <p:cNvSpPr/>
            <p:nvPr/>
          </p:nvSpPr>
          <p:spPr>
            <a:xfrm>
              <a:off x="2617028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8179925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-319362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11119156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2" name="文本框 191"/>
          <p:cNvSpPr txBox="1"/>
          <p:nvPr/>
        </p:nvSpPr>
        <p:spPr>
          <a:xfrm>
            <a:off x="862451" y="206063"/>
            <a:ext cx="4940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b="1" dirty="0"/>
              <a:t>学习任务</a:t>
            </a:r>
            <a:r>
              <a:rPr lang="zh-CN" altLang="en-US" sz="3200" b="1" dirty="0"/>
              <a:t>四</a:t>
            </a:r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193" name="组合 192"/>
          <p:cNvGrpSpPr/>
          <p:nvPr/>
        </p:nvGrpSpPr>
        <p:grpSpPr>
          <a:xfrm>
            <a:off x="690265" y="329925"/>
            <a:ext cx="193544" cy="193544"/>
            <a:chOff x="5798915" y="1805651"/>
            <a:chExt cx="1041721" cy="1041721"/>
          </a:xfrm>
        </p:grpSpPr>
        <p:sp>
          <p:nvSpPr>
            <p:cNvPr id="194" name="椭圆 193"/>
            <p:cNvSpPr/>
            <p:nvPr/>
          </p:nvSpPr>
          <p:spPr>
            <a:xfrm>
              <a:off x="5798915" y="1805651"/>
              <a:ext cx="1041721" cy="1041721"/>
            </a:xfrm>
            <a:prstGeom prst="ellipse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95" name="组合 194"/>
            <p:cNvGrpSpPr/>
            <p:nvPr/>
          </p:nvGrpSpPr>
          <p:grpSpPr>
            <a:xfrm>
              <a:off x="5921386" y="1942956"/>
              <a:ext cx="815080" cy="768108"/>
              <a:chOff x="2552159" y="2449203"/>
              <a:chExt cx="1012844" cy="954476"/>
            </a:xfrm>
          </p:grpSpPr>
          <p:grpSp>
            <p:nvGrpSpPr>
              <p:cNvPr id="196" name="组合 195"/>
              <p:cNvGrpSpPr/>
              <p:nvPr/>
            </p:nvGrpSpPr>
            <p:grpSpPr>
              <a:xfrm>
                <a:off x="2743200" y="2607342"/>
                <a:ext cx="821803" cy="796337"/>
                <a:chOff x="2743200" y="2607342"/>
                <a:chExt cx="1191348" cy="1154430"/>
              </a:xfrm>
            </p:grpSpPr>
            <p:sp>
              <p:nvSpPr>
                <p:cNvPr id="202" name="矩形 201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no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203" name="直接连接符 202"/>
                <p:cNvCxnSpPr>
                  <a:stCxn id="202" idx="1"/>
                  <a:endCxn id="202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直接连接符 203"/>
                <p:cNvCxnSpPr>
                  <a:stCxn id="202" idx="0"/>
                  <a:endCxn id="202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5" name="矩形 204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no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97" name="组合 196"/>
              <p:cNvGrpSpPr/>
              <p:nvPr/>
            </p:nvGrpSpPr>
            <p:grpSpPr>
              <a:xfrm>
                <a:off x="2552159" y="2449203"/>
                <a:ext cx="821803" cy="796337"/>
                <a:chOff x="2743200" y="2607342"/>
                <a:chExt cx="1191348" cy="1154430"/>
              </a:xfrm>
            </p:grpSpPr>
            <p:sp>
              <p:nvSpPr>
                <p:cNvPr id="198" name="矩形 197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no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199" name="直接连接符 198"/>
                <p:cNvCxnSpPr>
                  <a:stCxn id="198" idx="1"/>
                  <a:endCxn id="198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直接连接符 199"/>
                <p:cNvCxnSpPr>
                  <a:stCxn id="198" idx="0"/>
                  <a:endCxn id="198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1" name="矩形 200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no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cxnSp>
        <p:nvCxnSpPr>
          <p:cNvPr id="206" name="直接连接符 205"/>
          <p:cNvCxnSpPr/>
          <p:nvPr/>
        </p:nvCxnSpPr>
        <p:spPr>
          <a:xfrm>
            <a:off x="1523055" y="847725"/>
            <a:ext cx="0" cy="1912883"/>
          </a:xfrm>
          <a:prstGeom prst="line">
            <a:avLst/>
          </a:prstGeom>
          <a:ln>
            <a:solidFill>
              <a:srgbClr val="6893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2" name="组合 211"/>
          <p:cNvGrpSpPr/>
          <p:nvPr/>
        </p:nvGrpSpPr>
        <p:grpSpPr>
          <a:xfrm rot="2646679">
            <a:off x="3261197" y="902898"/>
            <a:ext cx="1064740" cy="1053982"/>
            <a:chOff x="4246138" y="1461465"/>
            <a:chExt cx="2628900" cy="2602339"/>
          </a:xfrm>
          <a:noFill/>
        </p:grpSpPr>
        <p:sp>
          <p:nvSpPr>
            <p:cNvPr id="210" name="不完整圆 209"/>
            <p:cNvSpPr/>
            <p:nvPr/>
          </p:nvSpPr>
          <p:spPr>
            <a:xfrm>
              <a:off x="4246138" y="2311204"/>
              <a:ext cx="1752600" cy="1752600"/>
            </a:xfrm>
            <a:prstGeom prst="pi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1" name="不完整圆 210"/>
            <p:cNvSpPr/>
            <p:nvPr/>
          </p:nvSpPr>
          <p:spPr>
            <a:xfrm rot="10800000">
              <a:off x="5122438" y="1461465"/>
              <a:ext cx="1752600" cy="1752601"/>
            </a:xfrm>
            <a:prstGeom prst="pi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4" name="组合 213"/>
          <p:cNvGrpSpPr/>
          <p:nvPr/>
        </p:nvGrpSpPr>
        <p:grpSpPr>
          <a:xfrm>
            <a:off x="4859591" y="1196343"/>
            <a:ext cx="193544" cy="193544"/>
            <a:chOff x="5798915" y="1805651"/>
            <a:chExt cx="1041721" cy="1041721"/>
          </a:xfrm>
          <a:noFill/>
        </p:grpSpPr>
        <p:sp>
          <p:nvSpPr>
            <p:cNvPr id="215" name="椭圆 214"/>
            <p:cNvSpPr/>
            <p:nvPr/>
          </p:nvSpPr>
          <p:spPr>
            <a:xfrm>
              <a:off x="5798915" y="1805651"/>
              <a:ext cx="1041721" cy="1041721"/>
            </a:xfrm>
            <a:prstGeom prst="ellipse">
              <a:avLst/>
            </a:prstGeom>
            <a:grp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16" name="组合 215"/>
            <p:cNvGrpSpPr/>
            <p:nvPr/>
          </p:nvGrpSpPr>
          <p:grpSpPr>
            <a:xfrm>
              <a:off x="5921386" y="1942956"/>
              <a:ext cx="815080" cy="768108"/>
              <a:chOff x="2552159" y="2449203"/>
              <a:chExt cx="1012844" cy="954476"/>
            </a:xfrm>
            <a:grpFill/>
          </p:grpSpPr>
          <p:grpSp>
            <p:nvGrpSpPr>
              <p:cNvPr id="217" name="组合 216"/>
              <p:cNvGrpSpPr/>
              <p:nvPr/>
            </p:nvGrpSpPr>
            <p:grpSpPr>
              <a:xfrm>
                <a:off x="2743200" y="2607342"/>
                <a:ext cx="821803" cy="796337"/>
                <a:chOff x="2743200" y="2607342"/>
                <a:chExt cx="1191348" cy="1154430"/>
              </a:xfrm>
              <a:grpFill/>
            </p:grpSpPr>
            <p:sp>
              <p:nvSpPr>
                <p:cNvPr id="223" name="矩形 222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224" name="直接连接符 223"/>
                <p:cNvCxnSpPr>
                  <a:stCxn id="223" idx="1"/>
                  <a:endCxn id="223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直接连接符 224"/>
                <p:cNvCxnSpPr>
                  <a:stCxn id="223" idx="0"/>
                  <a:endCxn id="223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6" name="矩形 225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18" name="组合 217"/>
              <p:cNvGrpSpPr/>
              <p:nvPr/>
            </p:nvGrpSpPr>
            <p:grpSpPr>
              <a:xfrm>
                <a:off x="2552159" y="2449203"/>
                <a:ext cx="821803" cy="796337"/>
                <a:chOff x="2743200" y="2607342"/>
                <a:chExt cx="1191348" cy="1154430"/>
              </a:xfrm>
              <a:grpFill/>
            </p:grpSpPr>
            <p:sp>
              <p:nvSpPr>
                <p:cNvPr id="219" name="矩形 218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220" name="直接连接符 219"/>
                <p:cNvCxnSpPr>
                  <a:stCxn id="219" idx="1"/>
                  <a:endCxn id="219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直接连接符 220"/>
                <p:cNvCxnSpPr>
                  <a:stCxn id="219" idx="0"/>
                  <a:endCxn id="219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2" name="矩形 221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227" name="文本框 226"/>
          <p:cNvSpPr txBox="1"/>
          <p:nvPr/>
        </p:nvSpPr>
        <p:spPr>
          <a:xfrm>
            <a:off x="5108397" y="1147987"/>
            <a:ext cx="5098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4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学习任务</a:t>
            </a:r>
            <a:r>
              <a:rPr lang="zh-CN" altLang="en-US" sz="24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四</a:t>
            </a:r>
            <a:r>
              <a:rPr lang="zh-CN" altLang="zh-CN" sz="24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：把古诗改写成现代诗</a:t>
            </a:r>
            <a:endParaRPr lang="zh-CN" altLang="zh-CN" sz="2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0" name="任意多边形: 形状 329"/>
          <p:cNvSpPr/>
          <p:nvPr/>
        </p:nvSpPr>
        <p:spPr>
          <a:xfrm flipH="1">
            <a:off x="869702" y="5109377"/>
            <a:ext cx="1996016" cy="773068"/>
          </a:xfrm>
          <a:custGeom>
            <a:avLst/>
            <a:gdLst>
              <a:gd name="connsiteX0" fmla="*/ 1089 w 1748332"/>
              <a:gd name="connsiteY0" fmla="*/ 87706 h 1107987"/>
              <a:gd name="connsiteX1" fmla="*/ 305889 w 1748332"/>
              <a:gd name="connsiteY1" fmla="*/ 21031 h 1107987"/>
              <a:gd name="connsiteX2" fmla="*/ 782139 w 1748332"/>
              <a:gd name="connsiteY2" fmla="*/ 68656 h 1107987"/>
              <a:gd name="connsiteX3" fmla="*/ 963114 w 1748332"/>
              <a:gd name="connsiteY3" fmla="*/ 78181 h 1107987"/>
              <a:gd name="connsiteX4" fmla="*/ 1439364 w 1748332"/>
              <a:gd name="connsiteY4" fmla="*/ 1981 h 1107987"/>
              <a:gd name="connsiteX5" fmla="*/ 1677489 w 1748332"/>
              <a:gd name="connsiteY5" fmla="*/ 40081 h 1107987"/>
              <a:gd name="connsiteX6" fmla="*/ 1725114 w 1748332"/>
              <a:gd name="connsiteY6" fmla="*/ 221056 h 1107987"/>
              <a:gd name="connsiteX7" fmla="*/ 1344114 w 1748332"/>
              <a:gd name="connsiteY7" fmla="*/ 354406 h 1107987"/>
              <a:gd name="connsiteX8" fmla="*/ 1134564 w 1748332"/>
              <a:gd name="connsiteY8" fmla="*/ 354406 h 1107987"/>
              <a:gd name="connsiteX9" fmla="*/ 686889 w 1748332"/>
              <a:gd name="connsiteY9" fmla="*/ 354406 h 1107987"/>
              <a:gd name="connsiteX10" fmla="*/ 667839 w 1748332"/>
              <a:gd name="connsiteY10" fmla="*/ 535381 h 1107987"/>
              <a:gd name="connsiteX11" fmla="*/ 1201239 w 1748332"/>
              <a:gd name="connsiteY11" fmla="*/ 621106 h 1107987"/>
              <a:gd name="connsiteX12" fmla="*/ 1296489 w 1748332"/>
              <a:gd name="connsiteY12" fmla="*/ 897331 h 1107987"/>
              <a:gd name="connsiteX13" fmla="*/ 763089 w 1748332"/>
              <a:gd name="connsiteY13" fmla="*/ 1106881 h 1107987"/>
              <a:gd name="connsiteX14" fmla="*/ 401139 w 1748332"/>
              <a:gd name="connsiteY14" fmla="*/ 983056 h 1107987"/>
              <a:gd name="connsiteX15" fmla="*/ 153489 w 1748332"/>
              <a:gd name="connsiteY15" fmla="*/ 1049731 h 1107987"/>
              <a:gd name="connsiteX16" fmla="*/ 10614 w 1748332"/>
              <a:gd name="connsiteY16" fmla="*/ 983056 h 1107987"/>
              <a:gd name="connsiteX17" fmla="*/ 143964 w 1748332"/>
              <a:gd name="connsiteY17" fmla="*/ 811606 h 1107987"/>
              <a:gd name="connsiteX18" fmla="*/ 544014 w 1748332"/>
              <a:gd name="connsiteY18" fmla="*/ 878281 h 1107987"/>
              <a:gd name="connsiteX19" fmla="*/ 820239 w 1748332"/>
              <a:gd name="connsiteY19" fmla="*/ 1002106 h 1107987"/>
              <a:gd name="connsiteX20" fmla="*/ 1163139 w 1748332"/>
              <a:gd name="connsiteY20" fmla="*/ 897331 h 1107987"/>
              <a:gd name="connsiteX21" fmla="*/ 1182189 w 1748332"/>
              <a:gd name="connsiteY21" fmla="*/ 706831 h 1107987"/>
              <a:gd name="connsiteX22" fmla="*/ 915489 w 1748332"/>
              <a:gd name="connsiteY22" fmla="*/ 659206 h 1107987"/>
              <a:gd name="connsiteX23" fmla="*/ 601164 w 1748332"/>
              <a:gd name="connsiteY23" fmla="*/ 573481 h 1107987"/>
              <a:gd name="connsiteX24" fmla="*/ 544014 w 1748332"/>
              <a:gd name="connsiteY24" fmla="*/ 202006 h 1107987"/>
              <a:gd name="connsiteX25" fmla="*/ 1058364 w 1748332"/>
              <a:gd name="connsiteY25" fmla="*/ 230581 h 1107987"/>
              <a:gd name="connsiteX26" fmla="*/ 1191714 w 1748332"/>
              <a:gd name="connsiteY26" fmla="*/ 278206 h 1107987"/>
              <a:gd name="connsiteX27" fmla="*/ 1677489 w 1748332"/>
              <a:gd name="connsiteY27" fmla="*/ 230581 h 1107987"/>
              <a:gd name="connsiteX28" fmla="*/ 1620339 w 1748332"/>
              <a:gd name="connsiteY28" fmla="*/ 78181 h 1107987"/>
              <a:gd name="connsiteX29" fmla="*/ 1315539 w 1748332"/>
              <a:gd name="connsiteY29" fmla="*/ 97231 h 1107987"/>
              <a:gd name="connsiteX30" fmla="*/ 991689 w 1748332"/>
              <a:gd name="connsiteY30" fmla="*/ 116281 h 1107987"/>
              <a:gd name="connsiteX31" fmla="*/ 591639 w 1748332"/>
              <a:gd name="connsiteY31" fmla="*/ 144856 h 1107987"/>
              <a:gd name="connsiteX32" fmla="*/ 429714 w 1748332"/>
              <a:gd name="connsiteY32" fmla="*/ 78181 h 1107987"/>
              <a:gd name="connsiteX33" fmla="*/ 210639 w 1748332"/>
              <a:gd name="connsiteY33" fmla="*/ 49606 h 1107987"/>
              <a:gd name="connsiteX34" fmla="*/ 1089 w 1748332"/>
              <a:gd name="connsiteY34" fmla="*/ 87706 h 110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748332" h="1107987">
                <a:moveTo>
                  <a:pt x="1089" y="87706"/>
                </a:moveTo>
                <a:cubicBezTo>
                  <a:pt x="16964" y="82944"/>
                  <a:pt x="175714" y="24206"/>
                  <a:pt x="305889" y="21031"/>
                </a:cubicBezTo>
                <a:cubicBezTo>
                  <a:pt x="436064" y="17856"/>
                  <a:pt x="672602" y="59131"/>
                  <a:pt x="782139" y="68656"/>
                </a:cubicBezTo>
                <a:cubicBezTo>
                  <a:pt x="891676" y="78181"/>
                  <a:pt x="853577" y="89294"/>
                  <a:pt x="963114" y="78181"/>
                </a:cubicBezTo>
                <a:cubicBezTo>
                  <a:pt x="1072652" y="67068"/>
                  <a:pt x="1320302" y="8331"/>
                  <a:pt x="1439364" y="1981"/>
                </a:cubicBezTo>
                <a:cubicBezTo>
                  <a:pt x="1558426" y="-4369"/>
                  <a:pt x="1629864" y="3568"/>
                  <a:pt x="1677489" y="40081"/>
                </a:cubicBezTo>
                <a:cubicBezTo>
                  <a:pt x="1725114" y="76593"/>
                  <a:pt x="1780676" y="168669"/>
                  <a:pt x="1725114" y="221056"/>
                </a:cubicBezTo>
                <a:cubicBezTo>
                  <a:pt x="1669552" y="273443"/>
                  <a:pt x="1442539" y="332181"/>
                  <a:pt x="1344114" y="354406"/>
                </a:cubicBezTo>
                <a:cubicBezTo>
                  <a:pt x="1245689" y="376631"/>
                  <a:pt x="1134564" y="354406"/>
                  <a:pt x="1134564" y="354406"/>
                </a:cubicBezTo>
                <a:cubicBezTo>
                  <a:pt x="1025027" y="354406"/>
                  <a:pt x="764677" y="324244"/>
                  <a:pt x="686889" y="354406"/>
                </a:cubicBezTo>
                <a:cubicBezTo>
                  <a:pt x="609102" y="384569"/>
                  <a:pt x="582114" y="490931"/>
                  <a:pt x="667839" y="535381"/>
                </a:cubicBezTo>
                <a:cubicBezTo>
                  <a:pt x="753564" y="579831"/>
                  <a:pt x="1096464" y="560781"/>
                  <a:pt x="1201239" y="621106"/>
                </a:cubicBezTo>
                <a:cubicBezTo>
                  <a:pt x="1306014" y="681431"/>
                  <a:pt x="1369514" y="816369"/>
                  <a:pt x="1296489" y="897331"/>
                </a:cubicBezTo>
                <a:cubicBezTo>
                  <a:pt x="1223464" y="978294"/>
                  <a:pt x="912314" y="1092594"/>
                  <a:pt x="763089" y="1106881"/>
                </a:cubicBezTo>
                <a:cubicBezTo>
                  <a:pt x="613864" y="1121169"/>
                  <a:pt x="502739" y="992581"/>
                  <a:pt x="401139" y="983056"/>
                </a:cubicBezTo>
                <a:cubicBezTo>
                  <a:pt x="299539" y="973531"/>
                  <a:pt x="218576" y="1049731"/>
                  <a:pt x="153489" y="1049731"/>
                </a:cubicBezTo>
                <a:cubicBezTo>
                  <a:pt x="88402" y="1049731"/>
                  <a:pt x="12201" y="1022743"/>
                  <a:pt x="10614" y="983056"/>
                </a:cubicBezTo>
                <a:cubicBezTo>
                  <a:pt x="9027" y="943369"/>
                  <a:pt x="55064" y="829068"/>
                  <a:pt x="143964" y="811606"/>
                </a:cubicBezTo>
                <a:cubicBezTo>
                  <a:pt x="232864" y="794144"/>
                  <a:pt x="431302" y="846531"/>
                  <a:pt x="544014" y="878281"/>
                </a:cubicBezTo>
                <a:cubicBezTo>
                  <a:pt x="656726" y="910031"/>
                  <a:pt x="717052" y="998931"/>
                  <a:pt x="820239" y="1002106"/>
                </a:cubicBezTo>
                <a:cubicBezTo>
                  <a:pt x="923426" y="1005281"/>
                  <a:pt x="1102814" y="946543"/>
                  <a:pt x="1163139" y="897331"/>
                </a:cubicBezTo>
                <a:cubicBezTo>
                  <a:pt x="1223464" y="848119"/>
                  <a:pt x="1223464" y="746518"/>
                  <a:pt x="1182189" y="706831"/>
                </a:cubicBezTo>
                <a:cubicBezTo>
                  <a:pt x="1140914" y="667144"/>
                  <a:pt x="1012327" y="681431"/>
                  <a:pt x="915489" y="659206"/>
                </a:cubicBezTo>
                <a:cubicBezTo>
                  <a:pt x="818651" y="636981"/>
                  <a:pt x="663077" y="649681"/>
                  <a:pt x="601164" y="573481"/>
                </a:cubicBezTo>
                <a:cubicBezTo>
                  <a:pt x="539251" y="497281"/>
                  <a:pt x="467814" y="259156"/>
                  <a:pt x="544014" y="202006"/>
                </a:cubicBezTo>
                <a:cubicBezTo>
                  <a:pt x="620214" y="144856"/>
                  <a:pt x="950414" y="217881"/>
                  <a:pt x="1058364" y="230581"/>
                </a:cubicBezTo>
                <a:cubicBezTo>
                  <a:pt x="1166314" y="243281"/>
                  <a:pt x="1088527" y="278206"/>
                  <a:pt x="1191714" y="278206"/>
                </a:cubicBezTo>
                <a:cubicBezTo>
                  <a:pt x="1294901" y="278206"/>
                  <a:pt x="1606052" y="263918"/>
                  <a:pt x="1677489" y="230581"/>
                </a:cubicBezTo>
                <a:cubicBezTo>
                  <a:pt x="1748926" y="197244"/>
                  <a:pt x="1680664" y="100406"/>
                  <a:pt x="1620339" y="78181"/>
                </a:cubicBezTo>
                <a:cubicBezTo>
                  <a:pt x="1560014" y="55956"/>
                  <a:pt x="1315539" y="97231"/>
                  <a:pt x="1315539" y="97231"/>
                </a:cubicBezTo>
                <a:lnTo>
                  <a:pt x="991689" y="116281"/>
                </a:lnTo>
                <a:cubicBezTo>
                  <a:pt x="871039" y="124218"/>
                  <a:pt x="685301" y="151206"/>
                  <a:pt x="591639" y="144856"/>
                </a:cubicBezTo>
                <a:cubicBezTo>
                  <a:pt x="497977" y="138506"/>
                  <a:pt x="493214" y="94056"/>
                  <a:pt x="429714" y="78181"/>
                </a:cubicBezTo>
                <a:cubicBezTo>
                  <a:pt x="366214" y="62306"/>
                  <a:pt x="274139" y="49606"/>
                  <a:pt x="210639" y="49606"/>
                </a:cubicBezTo>
                <a:cubicBezTo>
                  <a:pt x="147139" y="49606"/>
                  <a:pt x="-14786" y="92468"/>
                  <a:pt x="1089" y="87706"/>
                </a:cubicBezTo>
                <a:close/>
              </a:path>
            </a:pathLst>
          </a:custGeom>
          <a:solidFill>
            <a:srgbClr val="D4EE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7" name="TextBox 296"/>
          <p:cNvSpPr txBox="1"/>
          <p:nvPr/>
        </p:nvSpPr>
        <p:spPr>
          <a:xfrm>
            <a:off x="9365515" y="6700798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>
                  <a:lumMod val="9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31" name="文本框 230"/>
          <p:cNvSpPr txBox="1"/>
          <p:nvPr/>
        </p:nvSpPr>
        <p:spPr>
          <a:xfrm>
            <a:off x="2386663" y="1776373"/>
            <a:ext cx="72692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2400" b="1" kern="100" dirty="0">
                <a:solidFill>
                  <a:srgbClr val="C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活动一：</a:t>
            </a:r>
            <a:r>
              <a:rPr lang="zh-CN" altLang="zh-CN" sz="2400" b="1" kern="100" dirty="0">
                <a:solidFill>
                  <a:srgbClr val="C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选择这三首唐诗中你最喜欢的诗句，改写成现代诗</a:t>
            </a:r>
            <a:endParaRPr lang="zh-CN" altLang="zh-CN" sz="2400" kern="100" dirty="0">
              <a:solidFill>
                <a:srgbClr val="C0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3" name="文本框 232"/>
          <p:cNvSpPr txBox="1"/>
          <p:nvPr/>
        </p:nvSpPr>
        <p:spPr>
          <a:xfrm>
            <a:off x="2238085" y="2634250"/>
            <a:ext cx="7920895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2800" b="1" kern="100" dirty="0">
                <a:solidFill>
                  <a:srgbClr val="C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示例</a:t>
            </a:r>
            <a:r>
              <a:rPr lang="zh-CN" altLang="en-US" sz="2800" b="1" kern="1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sz="2800" b="1" kern="100" dirty="0">
                <a:solidFill>
                  <a:srgbClr val="C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（登高前两联）</a:t>
            </a:r>
            <a:r>
              <a:rPr lang="en-US" altLang="zh-CN" sz="2800" b="1" kern="100" dirty="0">
                <a:solidFill>
                  <a:srgbClr val="C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2800" kern="100" dirty="0">
              <a:solidFill>
                <a:srgbClr val="C0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sz="2400" b="1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天越登越高，风越吹越紧，猿的哀啸恍若刀光</a:t>
            </a:r>
            <a:endParaRPr lang="zh-CN" altLang="zh-CN" sz="2400" b="1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zh-CN" sz="2400" b="1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低处，鸟群飞落，用身体温暖着白沙和清流</a:t>
            </a:r>
            <a:endParaRPr lang="zh-CN" altLang="zh-CN" sz="2400" b="1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zh-CN" sz="2400" b="1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哦，落叶是一场无边无际的雨，削减着群山的重量</a:t>
            </a:r>
            <a:endParaRPr lang="zh-CN" altLang="zh-CN" sz="2400" b="1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zh-CN" sz="2400" b="1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长江是一道无穷无尽的痛，加深着大地的创伤</a:t>
            </a:r>
            <a:endParaRPr lang="zh-CN" altLang="zh-CN" sz="2400" b="1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zh-CN" sz="2400" b="1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我以流浪丈量过秋天的面积，秋天的外面还是秋天</a:t>
            </a:r>
            <a:endParaRPr lang="zh-CN" altLang="zh-CN" sz="2400" b="1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zh-CN" sz="2400" b="1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我以攀登来探测秋天的深度，秋天的深处只有我</a:t>
            </a:r>
            <a:endParaRPr lang="zh-CN" altLang="zh-CN" sz="2400" b="1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zh-CN" sz="2400" b="1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我所拥有的只是失去，我有酒杯却没有酒</a:t>
            </a:r>
            <a:endParaRPr lang="zh-CN" altLang="zh-CN" sz="2400" b="1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zh-CN" sz="2400" b="1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我所获得的只是此身</a:t>
            </a:r>
            <a:endParaRPr lang="zh-CN" altLang="zh-CN" sz="2400" b="1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zh-CN" sz="2400" b="1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此时此地我孤独怅惘</a:t>
            </a:r>
            <a:endParaRPr lang="zh-CN" altLang="zh-CN" sz="2400" b="1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zh-CN" sz="2400" b="1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天地茫茫，何处是故乡？</a:t>
            </a:r>
            <a:endParaRPr lang="zh-CN" altLang="zh-CN" sz="2400" b="1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5185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矩形 523"/>
          <p:cNvSpPr/>
          <p:nvPr/>
        </p:nvSpPr>
        <p:spPr>
          <a:xfrm>
            <a:off x="2157464" y="1742116"/>
            <a:ext cx="9347381" cy="688057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zh-CN">
              <a:solidFill>
                <a:schemeClr val="tx1"/>
              </a:solidFill>
            </a:endParaRPr>
          </a:p>
        </p:txBody>
      </p:sp>
      <p:sp>
        <p:nvSpPr>
          <p:cNvPr id="4" name="任意多边形: 形状 3"/>
          <p:cNvSpPr/>
          <p:nvPr/>
        </p:nvSpPr>
        <p:spPr>
          <a:xfrm>
            <a:off x="8309514" y="1962310"/>
            <a:ext cx="1748332" cy="1107987"/>
          </a:xfrm>
          <a:custGeom>
            <a:avLst/>
            <a:gdLst>
              <a:gd name="connsiteX0" fmla="*/ 1089 w 1748332"/>
              <a:gd name="connsiteY0" fmla="*/ 87706 h 1107987"/>
              <a:gd name="connsiteX1" fmla="*/ 305889 w 1748332"/>
              <a:gd name="connsiteY1" fmla="*/ 21031 h 1107987"/>
              <a:gd name="connsiteX2" fmla="*/ 782139 w 1748332"/>
              <a:gd name="connsiteY2" fmla="*/ 68656 h 1107987"/>
              <a:gd name="connsiteX3" fmla="*/ 963114 w 1748332"/>
              <a:gd name="connsiteY3" fmla="*/ 78181 h 1107987"/>
              <a:gd name="connsiteX4" fmla="*/ 1439364 w 1748332"/>
              <a:gd name="connsiteY4" fmla="*/ 1981 h 1107987"/>
              <a:gd name="connsiteX5" fmla="*/ 1677489 w 1748332"/>
              <a:gd name="connsiteY5" fmla="*/ 40081 h 1107987"/>
              <a:gd name="connsiteX6" fmla="*/ 1725114 w 1748332"/>
              <a:gd name="connsiteY6" fmla="*/ 221056 h 1107987"/>
              <a:gd name="connsiteX7" fmla="*/ 1344114 w 1748332"/>
              <a:gd name="connsiteY7" fmla="*/ 354406 h 1107987"/>
              <a:gd name="connsiteX8" fmla="*/ 1134564 w 1748332"/>
              <a:gd name="connsiteY8" fmla="*/ 354406 h 1107987"/>
              <a:gd name="connsiteX9" fmla="*/ 686889 w 1748332"/>
              <a:gd name="connsiteY9" fmla="*/ 354406 h 1107987"/>
              <a:gd name="connsiteX10" fmla="*/ 667839 w 1748332"/>
              <a:gd name="connsiteY10" fmla="*/ 535381 h 1107987"/>
              <a:gd name="connsiteX11" fmla="*/ 1201239 w 1748332"/>
              <a:gd name="connsiteY11" fmla="*/ 621106 h 1107987"/>
              <a:gd name="connsiteX12" fmla="*/ 1296489 w 1748332"/>
              <a:gd name="connsiteY12" fmla="*/ 897331 h 1107987"/>
              <a:gd name="connsiteX13" fmla="*/ 763089 w 1748332"/>
              <a:gd name="connsiteY13" fmla="*/ 1106881 h 1107987"/>
              <a:gd name="connsiteX14" fmla="*/ 401139 w 1748332"/>
              <a:gd name="connsiteY14" fmla="*/ 983056 h 1107987"/>
              <a:gd name="connsiteX15" fmla="*/ 153489 w 1748332"/>
              <a:gd name="connsiteY15" fmla="*/ 1049731 h 1107987"/>
              <a:gd name="connsiteX16" fmla="*/ 10614 w 1748332"/>
              <a:gd name="connsiteY16" fmla="*/ 983056 h 1107987"/>
              <a:gd name="connsiteX17" fmla="*/ 143964 w 1748332"/>
              <a:gd name="connsiteY17" fmla="*/ 811606 h 1107987"/>
              <a:gd name="connsiteX18" fmla="*/ 544014 w 1748332"/>
              <a:gd name="connsiteY18" fmla="*/ 878281 h 1107987"/>
              <a:gd name="connsiteX19" fmla="*/ 820239 w 1748332"/>
              <a:gd name="connsiteY19" fmla="*/ 1002106 h 1107987"/>
              <a:gd name="connsiteX20" fmla="*/ 1163139 w 1748332"/>
              <a:gd name="connsiteY20" fmla="*/ 897331 h 1107987"/>
              <a:gd name="connsiteX21" fmla="*/ 1182189 w 1748332"/>
              <a:gd name="connsiteY21" fmla="*/ 706831 h 1107987"/>
              <a:gd name="connsiteX22" fmla="*/ 915489 w 1748332"/>
              <a:gd name="connsiteY22" fmla="*/ 659206 h 1107987"/>
              <a:gd name="connsiteX23" fmla="*/ 601164 w 1748332"/>
              <a:gd name="connsiteY23" fmla="*/ 573481 h 1107987"/>
              <a:gd name="connsiteX24" fmla="*/ 544014 w 1748332"/>
              <a:gd name="connsiteY24" fmla="*/ 202006 h 1107987"/>
              <a:gd name="connsiteX25" fmla="*/ 1058364 w 1748332"/>
              <a:gd name="connsiteY25" fmla="*/ 230581 h 1107987"/>
              <a:gd name="connsiteX26" fmla="*/ 1191714 w 1748332"/>
              <a:gd name="connsiteY26" fmla="*/ 278206 h 1107987"/>
              <a:gd name="connsiteX27" fmla="*/ 1677489 w 1748332"/>
              <a:gd name="connsiteY27" fmla="*/ 230581 h 1107987"/>
              <a:gd name="connsiteX28" fmla="*/ 1620339 w 1748332"/>
              <a:gd name="connsiteY28" fmla="*/ 78181 h 1107987"/>
              <a:gd name="connsiteX29" fmla="*/ 1315539 w 1748332"/>
              <a:gd name="connsiteY29" fmla="*/ 97231 h 1107987"/>
              <a:gd name="connsiteX30" fmla="*/ 991689 w 1748332"/>
              <a:gd name="connsiteY30" fmla="*/ 116281 h 1107987"/>
              <a:gd name="connsiteX31" fmla="*/ 591639 w 1748332"/>
              <a:gd name="connsiteY31" fmla="*/ 144856 h 1107987"/>
              <a:gd name="connsiteX32" fmla="*/ 429714 w 1748332"/>
              <a:gd name="connsiteY32" fmla="*/ 78181 h 1107987"/>
              <a:gd name="connsiteX33" fmla="*/ 210639 w 1748332"/>
              <a:gd name="connsiteY33" fmla="*/ 49606 h 1107987"/>
              <a:gd name="connsiteX34" fmla="*/ 1089 w 1748332"/>
              <a:gd name="connsiteY34" fmla="*/ 87706 h 110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748332" h="1107987">
                <a:moveTo>
                  <a:pt x="1089" y="87706"/>
                </a:moveTo>
                <a:cubicBezTo>
                  <a:pt x="16964" y="82944"/>
                  <a:pt x="175714" y="24206"/>
                  <a:pt x="305889" y="21031"/>
                </a:cubicBezTo>
                <a:cubicBezTo>
                  <a:pt x="436064" y="17856"/>
                  <a:pt x="672602" y="59131"/>
                  <a:pt x="782139" y="68656"/>
                </a:cubicBezTo>
                <a:cubicBezTo>
                  <a:pt x="891676" y="78181"/>
                  <a:pt x="853577" y="89294"/>
                  <a:pt x="963114" y="78181"/>
                </a:cubicBezTo>
                <a:cubicBezTo>
                  <a:pt x="1072652" y="67068"/>
                  <a:pt x="1320302" y="8331"/>
                  <a:pt x="1439364" y="1981"/>
                </a:cubicBezTo>
                <a:cubicBezTo>
                  <a:pt x="1558426" y="-4369"/>
                  <a:pt x="1629864" y="3568"/>
                  <a:pt x="1677489" y="40081"/>
                </a:cubicBezTo>
                <a:cubicBezTo>
                  <a:pt x="1725114" y="76593"/>
                  <a:pt x="1780676" y="168669"/>
                  <a:pt x="1725114" y="221056"/>
                </a:cubicBezTo>
                <a:cubicBezTo>
                  <a:pt x="1669552" y="273443"/>
                  <a:pt x="1442539" y="332181"/>
                  <a:pt x="1344114" y="354406"/>
                </a:cubicBezTo>
                <a:cubicBezTo>
                  <a:pt x="1245689" y="376631"/>
                  <a:pt x="1134564" y="354406"/>
                  <a:pt x="1134564" y="354406"/>
                </a:cubicBezTo>
                <a:cubicBezTo>
                  <a:pt x="1025027" y="354406"/>
                  <a:pt x="764677" y="324244"/>
                  <a:pt x="686889" y="354406"/>
                </a:cubicBezTo>
                <a:cubicBezTo>
                  <a:pt x="609102" y="384569"/>
                  <a:pt x="582114" y="490931"/>
                  <a:pt x="667839" y="535381"/>
                </a:cubicBezTo>
                <a:cubicBezTo>
                  <a:pt x="753564" y="579831"/>
                  <a:pt x="1096464" y="560781"/>
                  <a:pt x="1201239" y="621106"/>
                </a:cubicBezTo>
                <a:cubicBezTo>
                  <a:pt x="1306014" y="681431"/>
                  <a:pt x="1369514" y="816369"/>
                  <a:pt x="1296489" y="897331"/>
                </a:cubicBezTo>
                <a:cubicBezTo>
                  <a:pt x="1223464" y="978294"/>
                  <a:pt x="912314" y="1092594"/>
                  <a:pt x="763089" y="1106881"/>
                </a:cubicBezTo>
                <a:cubicBezTo>
                  <a:pt x="613864" y="1121169"/>
                  <a:pt x="502739" y="992581"/>
                  <a:pt x="401139" y="983056"/>
                </a:cubicBezTo>
                <a:cubicBezTo>
                  <a:pt x="299539" y="973531"/>
                  <a:pt x="218576" y="1049731"/>
                  <a:pt x="153489" y="1049731"/>
                </a:cubicBezTo>
                <a:cubicBezTo>
                  <a:pt x="88402" y="1049731"/>
                  <a:pt x="12201" y="1022743"/>
                  <a:pt x="10614" y="983056"/>
                </a:cubicBezTo>
                <a:cubicBezTo>
                  <a:pt x="9027" y="943369"/>
                  <a:pt x="55064" y="829068"/>
                  <a:pt x="143964" y="811606"/>
                </a:cubicBezTo>
                <a:cubicBezTo>
                  <a:pt x="232864" y="794144"/>
                  <a:pt x="431302" y="846531"/>
                  <a:pt x="544014" y="878281"/>
                </a:cubicBezTo>
                <a:cubicBezTo>
                  <a:pt x="656726" y="910031"/>
                  <a:pt x="717052" y="998931"/>
                  <a:pt x="820239" y="1002106"/>
                </a:cubicBezTo>
                <a:cubicBezTo>
                  <a:pt x="923426" y="1005281"/>
                  <a:pt x="1102814" y="946543"/>
                  <a:pt x="1163139" y="897331"/>
                </a:cubicBezTo>
                <a:cubicBezTo>
                  <a:pt x="1223464" y="848119"/>
                  <a:pt x="1223464" y="746518"/>
                  <a:pt x="1182189" y="706831"/>
                </a:cubicBezTo>
                <a:cubicBezTo>
                  <a:pt x="1140914" y="667144"/>
                  <a:pt x="1012327" y="681431"/>
                  <a:pt x="915489" y="659206"/>
                </a:cubicBezTo>
                <a:cubicBezTo>
                  <a:pt x="818651" y="636981"/>
                  <a:pt x="663077" y="649681"/>
                  <a:pt x="601164" y="573481"/>
                </a:cubicBezTo>
                <a:cubicBezTo>
                  <a:pt x="539251" y="497281"/>
                  <a:pt x="467814" y="259156"/>
                  <a:pt x="544014" y="202006"/>
                </a:cubicBezTo>
                <a:cubicBezTo>
                  <a:pt x="620214" y="144856"/>
                  <a:pt x="950414" y="217881"/>
                  <a:pt x="1058364" y="230581"/>
                </a:cubicBezTo>
                <a:cubicBezTo>
                  <a:pt x="1166314" y="243281"/>
                  <a:pt x="1088527" y="278206"/>
                  <a:pt x="1191714" y="278206"/>
                </a:cubicBezTo>
                <a:cubicBezTo>
                  <a:pt x="1294901" y="278206"/>
                  <a:pt x="1606052" y="263918"/>
                  <a:pt x="1677489" y="230581"/>
                </a:cubicBezTo>
                <a:cubicBezTo>
                  <a:pt x="1748926" y="197244"/>
                  <a:pt x="1680664" y="100406"/>
                  <a:pt x="1620339" y="78181"/>
                </a:cubicBezTo>
                <a:cubicBezTo>
                  <a:pt x="1560014" y="55956"/>
                  <a:pt x="1315539" y="97231"/>
                  <a:pt x="1315539" y="97231"/>
                </a:cubicBezTo>
                <a:lnTo>
                  <a:pt x="991689" y="116281"/>
                </a:lnTo>
                <a:cubicBezTo>
                  <a:pt x="871039" y="124218"/>
                  <a:pt x="685301" y="151206"/>
                  <a:pt x="591639" y="144856"/>
                </a:cubicBezTo>
                <a:cubicBezTo>
                  <a:pt x="497977" y="138506"/>
                  <a:pt x="493214" y="94056"/>
                  <a:pt x="429714" y="78181"/>
                </a:cubicBezTo>
                <a:cubicBezTo>
                  <a:pt x="366214" y="62306"/>
                  <a:pt x="274139" y="49606"/>
                  <a:pt x="210639" y="49606"/>
                </a:cubicBezTo>
                <a:cubicBezTo>
                  <a:pt x="147139" y="49606"/>
                  <a:pt x="-14786" y="92468"/>
                  <a:pt x="1089" y="877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34691" y="5479204"/>
            <a:ext cx="1726492" cy="1182823"/>
            <a:chOff x="2817324" y="1476376"/>
            <a:chExt cx="6398821" cy="4383846"/>
          </a:xfrm>
        </p:grpSpPr>
        <p:grpSp>
          <p:nvGrpSpPr>
            <p:cNvPr id="6" name="组合 5"/>
            <p:cNvGrpSpPr/>
            <p:nvPr/>
          </p:nvGrpSpPr>
          <p:grpSpPr>
            <a:xfrm rot="21357085">
              <a:off x="2817324" y="1476376"/>
              <a:ext cx="6398821" cy="3444669"/>
              <a:chOff x="1060431" y="1706328"/>
              <a:chExt cx="2828744" cy="1517998"/>
            </a:xfrm>
            <a:solidFill>
              <a:schemeClr val="bg1">
                <a:alpha val="50000"/>
              </a:schemeClr>
            </a:solidFill>
          </p:grpSpPr>
          <p:sp>
            <p:nvSpPr>
              <p:cNvPr id="253" name="任意多边形: 形状 252"/>
              <p:cNvSpPr/>
              <p:nvPr/>
            </p:nvSpPr>
            <p:spPr>
              <a:xfrm>
                <a:off x="1060431" y="1706328"/>
                <a:ext cx="2828744" cy="1357574"/>
              </a:xfrm>
              <a:custGeom>
                <a:avLst/>
                <a:gdLst>
                  <a:gd name="connsiteX0" fmla="*/ 1392303 w 2828744"/>
                  <a:gd name="connsiteY0" fmla="*/ 0 h 1357574"/>
                  <a:gd name="connsiteX1" fmla="*/ 2777630 w 2828744"/>
                  <a:gd name="connsiteY1" fmla="*/ 808982 h 1357574"/>
                  <a:gd name="connsiteX2" fmla="*/ 2828744 w 2828744"/>
                  <a:gd name="connsiteY2" fmla="*/ 913089 h 1357574"/>
                  <a:gd name="connsiteX3" fmla="*/ 1853054 w 2828744"/>
                  <a:gd name="connsiteY3" fmla="*/ 1357574 h 1357574"/>
                  <a:gd name="connsiteX4" fmla="*/ 1806200 w 2828744"/>
                  <a:gd name="connsiteY4" fmla="*/ 1353745 h 1357574"/>
                  <a:gd name="connsiteX5" fmla="*/ 1776841 w 2828744"/>
                  <a:gd name="connsiteY5" fmla="*/ 1303116 h 1357574"/>
                  <a:gd name="connsiteX6" fmla="*/ 1392303 w 2828744"/>
                  <a:gd name="connsiteY6" fmla="*/ 1111742 h 1357574"/>
                  <a:gd name="connsiteX7" fmla="*/ 1064391 w 2828744"/>
                  <a:gd name="connsiteY7" fmla="*/ 1238876 h 1357574"/>
                  <a:gd name="connsiteX8" fmla="*/ 1019795 w 2828744"/>
                  <a:gd name="connsiteY8" fmla="*/ 1289469 h 1357574"/>
                  <a:gd name="connsiteX9" fmla="*/ 999501 w 2828744"/>
                  <a:gd name="connsiteY9" fmla="*/ 1287810 h 1357574"/>
                  <a:gd name="connsiteX10" fmla="*/ 1003004 w 2828744"/>
                  <a:gd name="connsiteY10" fmla="*/ 1280119 h 1357574"/>
                  <a:gd name="connsiteX11" fmla="*/ 0 w 2828744"/>
                  <a:gd name="connsiteY11" fmla="*/ 823191 h 1357574"/>
                  <a:gd name="connsiteX12" fmla="*/ 6976 w 2828744"/>
                  <a:gd name="connsiteY12" fmla="*/ 808982 h 1357574"/>
                  <a:gd name="connsiteX13" fmla="*/ 1392303 w 2828744"/>
                  <a:gd name="connsiteY13" fmla="*/ 0 h 1357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28744" h="1357574">
                    <a:moveTo>
                      <a:pt x="1392303" y="0"/>
                    </a:moveTo>
                    <a:cubicBezTo>
                      <a:pt x="1990506" y="0"/>
                      <a:pt x="2510840" y="327116"/>
                      <a:pt x="2777630" y="808982"/>
                    </a:cubicBezTo>
                    <a:lnTo>
                      <a:pt x="2828744" y="913089"/>
                    </a:lnTo>
                    <a:lnTo>
                      <a:pt x="1853054" y="1357574"/>
                    </a:lnTo>
                    <a:lnTo>
                      <a:pt x="1806200" y="1353745"/>
                    </a:lnTo>
                    <a:lnTo>
                      <a:pt x="1776841" y="1303116"/>
                    </a:lnTo>
                    <a:cubicBezTo>
                      <a:pt x="1693504" y="1187655"/>
                      <a:pt x="1552375" y="1111742"/>
                      <a:pt x="1392303" y="1111742"/>
                    </a:cubicBezTo>
                    <a:cubicBezTo>
                      <a:pt x="1264246" y="1111742"/>
                      <a:pt x="1148311" y="1160326"/>
                      <a:pt x="1064391" y="1238876"/>
                    </a:cubicBezTo>
                    <a:lnTo>
                      <a:pt x="1019795" y="1289469"/>
                    </a:lnTo>
                    <a:lnTo>
                      <a:pt x="999501" y="1287810"/>
                    </a:lnTo>
                    <a:lnTo>
                      <a:pt x="1003004" y="1280119"/>
                    </a:lnTo>
                    <a:lnTo>
                      <a:pt x="0" y="823191"/>
                    </a:lnTo>
                    <a:lnTo>
                      <a:pt x="6976" y="808982"/>
                    </a:lnTo>
                    <a:cubicBezTo>
                      <a:pt x="273767" y="327116"/>
                      <a:pt x="794101" y="0"/>
                      <a:pt x="1392303" y="0"/>
                    </a:cubicBezTo>
                    <a:close/>
                  </a:path>
                </a:pathLst>
              </a:cu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54" name="直接连接符 253"/>
              <p:cNvCxnSpPr>
                <a:endCxn id="253" idx="7"/>
              </p:cNvCxnSpPr>
              <p:nvPr/>
            </p:nvCxnSpPr>
            <p:spPr>
              <a:xfrm>
                <a:off x="1354238" y="2152891"/>
                <a:ext cx="770584" cy="792313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直接连接符 254"/>
              <p:cNvCxnSpPr/>
              <p:nvPr/>
            </p:nvCxnSpPr>
            <p:spPr>
              <a:xfrm>
                <a:off x="1683991" y="1909823"/>
                <a:ext cx="546518" cy="958840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直接连接符 255"/>
              <p:cNvCxnSpPr/>
              <p:nvPr/>
            </p:nvCxnSpPr>
            <p:spPr>
              <a:xfrm rot="242915">
                <a:off x="1998670" y="1770592"/>
                <a:ext cx="432620" cy="1033544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直接连接符 256"/>
              <p:cNvCxnSpPr>
                <a:endCxn id="253" idx="6"/>
              </p:cNvCxnSpPr>
              <p:nvPr/>
            </p:nvCxnSpPr>
            <p:spPr>
              <a:xfrm flipH="1">
                <a:off x="2452734" y="1706328"/>
                <a:ext cx="59396" cy="1111742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直接连接符 257"/>
              <p:cNvCxnSpPr/>
              <p:nvPr/>
            </p:nvCxnSpPr>
            <p:spPr>
              <a:xfrm flipH="1">
                <a:off x="2639682" y="1792471"/>
                <a:ext cx="272461" cy="1054901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直接连接符 258"/>
              <p:cNvCxnSpPr/>
              <p:nvPr/>
            </p:nvCxnSpPr>
            <p:spPr>
              <a:xfrm flipH="1">
                <a:off x="2748382" y="1964827"/>
                <a:ext cx="607145" cy="937003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直接连接符 259"/>
              <p:cNvCxnSpPr>
                <a:endCxn id="253" idx="5"/>
              </p:cNvCxnSpPr>
              <p:nvPr/>
            </p:nvCxnSpPr>
            <p:spPr>
              <a:xfrm flipH="1">
                <a:off x="2837272" y="2308928"/>
                <a:ext cx="841008" cy="700516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直接连接符 260"/>
              <p:cNvCxnSpPr>
                <a:stCxn id="253" idx="8"/>
              </p:cNvCxnSpPr>
              <p:nvPr/>
            </p:nvCxnSpPr>
            <p:spPr>
              <a:xfrm>
                <a:off x="2080226" y="2995797"/>
                <a:ext cx="394577" cy="228529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直接连接符 261"/>
              <p:cNvCxnSpPr>
                <a:stCxn id="253" idx="3"/>
              </p:cNvCxnSpPr>
              <p:nvPr/>
            </p:nvCxnSpPr>
            <p:spPr>
              <a:xfrm flipH="1">
                <a:off x="2452734" y="3063902"/>
                <a:ext cx="460751" cy="160424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直接连接符 262"/>
              <p:cNvCxnSpPr/>
              <p:nvPr/>
            </p:nvCxnSpPr>
            <p:spPr>
              <a:xfrm>
                <a:off x="2277514" y="2847372"/>
                <a:ext cx="168844" cy="376954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直接连接符 263"/>
              <p:cNvCxnSpPr/>
              <p:nvPr/>
            </p:nvCxnSpPr>
            <p:spPr>
              <a:xfrm flipH="1">
                <a:off x="2461068" y="2831398"/>
                <a:ext cx="109647" cy="380929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直接连接符 264"/>
              <p:cNvCxnSpPr/>
              <p:nvPr/>
            </p:nvCxnSpPr>
            <p:spPr>
              <a:xfrm>
                <a:off x="2190983" y="2890430"/>
                <a:ext cx="261751" cy="321897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直接连接符 265"/>
              <p:cNvCxnSpPr/>
              <p:nvPr/>
            </p:nvCxnSpPr>
            <p:spPr>
              <a:xfrm flipH="1">
                <a:off x="2474803" y="2868663"/>
                <a:ext cx="197290" cy="343664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/>
            <p:cNvGrpSpPr/>
            <p:nvPr/>
          </p:nvGrpSpPr>
          <p:grpSpPr>
            <a:xfrm rot="221490" flipV="1">
              <a:off x="5170901" y="4912763"/>
              <a:ext cx="1760000" cy="947459"/>
              <a:chOff x="1060431" y="1706328"/>
              <a:chExt cx="2828744" cy="1517998"/>
            </a:xfrm>
            <a:solidFill>
              <a:schemeClr val="bg1">
                <a:alpha val="50000"/>
              </a:schemeClr>
            </a:solidFill>
          </p:grpSpPr>
          <p:sp>
            <p:nvSpPr>
              <p:cNvPr id="239" name="任意多边形: 形状 238"/>
              <p:cNvSpPr/>
              <p:nvPr/>
            </p:nvSpPr>
            <p:spPr>
              <a:xfrm>
                <a:off x="1060431" y="1706328"/>
                <a:ext cx="2828744" cy="1357574"/>
              </a:xfrm>
              <a:custGeom>
                <a:avLst/>
                <a:gdLst>
                  <a:gd name="connsiteX0" fmla="*/ 1392303 w 2828744"/>
                  <a:gd name="connsiteY0" fmla="*/ 0 h 1357574"/>
                  <a:gd name="connsiteX1" fmla="*/ 2777630 w 2828744"/>
                  <a:gd name="connsiteY1" fmla="*/ 808982 h 1357574"/>
                  <a:gd name="connsiteX2" fmla="*/ 2828744 w 2828744"/>
                  <a:gd name="connsiteY2" fmla="*/ 913089 h 1357574"/>
                  <a:gd name="connsiteX3" fmla="*/ 1853054 w 2828744"/>
                  <a:gd name="connsiteY3" fmla="*/ 1357574 h 1357574"/>
                  <a:gd name="connsiteX4" fmla="*/ 1806200 w 2828744"/>
                  <a:gd name="connsiteY4" fmla="*/ 1353745 h 1357574"/>
                  <a:gd name="connsiteX5" fmla="*/ 1776841 w 2828744"/>
                  <a:gd name="connsiteY5" fmla="*/ 1303116 h 1357574"/>
                  <a:gd name="connsiteX6" fmla="*/ 1392303 w 2828744"/>
                  <a:gd name="connsiteY6" fmla="*/ 1111742 h 1357574"/>
                  <a:gd name="connsiteX7" fmla="*/ 1064391 w 2828744"/>
                  <a:gd name="connsiteY7" fmla="*/ 1238876 h 1357574"/>
                  <a:gd name="connsiteX8" fmla="*/ 1019795 w 2828744"/>
                  <a:gd name="connsiteY8" fmla="*/ 1289469 h 1357574"/>
                  <a:gd name="connsiteX9" fmla="*/ 999501 w 2828744"/>
                  <a:gd name="connsiteY9" fmla="*/ 1287810 h 1357574"/>
                  <a:gd name="connsiteX10" fmla="*/ 1003004 w 2828744"/>
                  <a:gd name="connsiteY10" fmla="*/ 1280119 h 1357574"/>
                  <a:gd name="connsiteX11" fmla="*/ 0 w 2828744"/>
                  <a:gd name="connsiteY11" fmla="*/ 823191 h 1357574"/>
                  <a:gd name="connsiteX12" fmla="*/ 6976 w 2828744"/>
                  <a:gd name="connsiteY12" fmla="*/ 808982 h 1357574"/>
                  <a:gd name="connsiteX13" fmla="*/ 1392303 w 2828744"/>
                  <a:gd name="connsiteY13" fmla="*/ 0 h 1357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28744" h="1357574">
                    <a:moveTo>
                      <a:pt x="1392303" y="0"/>
                    </a:moveTo>
                    <a:cubicBezTo>
                      <a:pt x="1990506" y="0"/>
                      <a:pt x="2510840" y="327116"/>
                      <a:pt x="2777630" y="808982"/>
                    </a:cubicBezTo>
                    <a:lnTo>
                      <a:pt x="2828744" y="913089"/>
                    </a:lnTo>
                    <a:lnTo>
                      <a:pt x="1853054" y="1357574"/>
                    </a:lnTo>
                    <a:lnTo>
                      <a:pt x="1806200" y="1353745"/>
                    </a:lnTo>
                    <a:lnTo>
                      <a:pt x="1776841" y="1303116"/>
                    </a:lnTo>
                    <a:cubicBezTo>
                      <a:pt x="1693504" y="1187655"/>
                      <a:pt x="1552375" y="1111742"/>
                      <a:pt x="1392303" y="1111742"/>
                    </a:cubicBezTo>
                    <a:cubicBezTo>
                      <a:pt x="1264246" y="1111742"/>
                      <a:pt x="1148311" y="1160326"/>
                      <a:pt x="1064391" y="1238876"/>
                    </a:cubicBezTo>
                    <a:lnTo>
                      <a:pt x="1019795" y="1289469"/>
                    </a:lnTo>
                    <a:lnTo>
                      <a:pt x="999501" y="1287810"/>
                    </a:lnTo>
                    <a:lnTo>
                      <a:pt x="1003004" y="1280119"/>
                    </a:lnTo>
                    <a:lnTo>
                      <a:pt x="0" y="823191"/>
                    </a:lnTo>
                    <a:lnTo>
                      <a:pt x="6976" y="808982"/>
                    </a:lnTo>
                    <a:cubicBezTo>
                      <a:pt x="273767" y="327116"/>
                      <a:pt x="794101" y="0"/>
                      <a:pt x="1392303" y="0"/>
                    </a:cubicBezTo>
                    <a:close/>
                  </a:path>
                </a:pathLst>
              </a:cu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40" name="直接连接符 239"/>
              <p:cNvCxnSpPr>
                <a:endCxn id="239" idx="7"/>
              </p:cNvCxnSpPr>
              <p:nvPr/>
            </p:nvCxnSpPr>
            <p:spPr>
              <a:xfrm>
                <a:off x="1354238" y="2152891"/>
                <a:ext cx="770584" cy="792313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直接连接符 240"/>
              <p:cNvCxnSpPr/>
              <p:nvPr/>
            </p:nvCxnSpPr>
            <p:spPr>
              <a:xfrm>
                <a:off x="1683991" y="1909823"/>
                <a:ext cx="546518" cy="958840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直接连接符 241"/>
              <p:cNvCxnSpPr/>
              <p:nvPr/>
            </p:nvCxnSpPr>
            <p:spPr>
              <a:xfrm>
                <a:off x="2018059" y="1749399"/>
                <a:ext cx="376090" cy="1068671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直接连接符 242"/>
              <p:cNvCxnSpPr>
                <a:endCxn id="239" idx="6"/>
              </p:cNvCxnSpPr>
              <p:nvPr/>
            </p:nvCxnSpPr>
            <p:spPr>
              <a:xfrm flipH="1">
                <a:off x="2452734" y="1706328"/>
                <a:ext cx="59396" cy="1111742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直接连接符 243"/>
              <p:cNvCxnSpPr/>
              <p:nvPr/>
            </p:nvCxnSpPr>
            <p:spPr>
              <a:xfrm flipH="1">
                <a:off x="2639682" y="1792471"/>
                <a:ext cx="272461" cy="1054901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直接连接符 244"/>
              <p:cNvCxnSpPr/>
              <p:nvPr/>
            </p:nvCxnSpPr>
            <p:spPr>
              <a:xfrm flipH="1">
                <a:off x="2748382" y="1964827"/>
                <a:ext cx="607145" cy="937003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直接连接符 245"/>
              <p:cNvCxnSpPr>
                <a:endCxn id="239" idx="5"/>
              </p:cNvCxnSpPr>
              <p:nvPr/>
            </p:nvCxnSpPr>
            <p:spPr>
              <a:xfrm flipH="1">
                <a:off x="2837272" y="2308928"/>
                <a:ext cx="841008" cy="700516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直接连接符 246"/>
              <p:cNvCxnSpPr>
                <a:stCxn id="239" idx="8"/>
              </p:cNvCxnSpPr>
              <p:nvPr/>
            </p:nvCxnSpPr>
            <p:spPr>
              <a:xfrm>
                <a:off x="2080226" y="2995797"/>
                <a:ext cx="394577" cy="228529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直接连接符 247"/>
              <p:cNvCxnSpPr>
                <a:stCxn id="239" idx="3"/>
              </p:cNvCxnSpPr>
              <p:nvPr/>
            </p:nvCxnSpPr>
            <p:spPr>
              <a:xfrm flipH="1">
                <a:off x="2452734" y="3063902"/>
                <a:ext cx="460751" cy="160424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直接连接符 248"/>
              <p:cNvCxnSpPr/>
              <p:nvPr/>
            </p:nvCxnSpPr>
            <p:spPr>
              <a:xfrm>
                <a:off x="2277514" y="2847372"/>
                <a:ext cx="168844" cy="376954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直接连接符 249"/>
              <p:cNvCxnSpPr/>
              <p:nvPr/>
            </p:nvCxnSpPr>
            <p:spPr>
              <a:xfrm flipH="1">
                <a:off x="2461068" y="2831398"/>
                <a:ext cx="109647" cy="380929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直接连接符 250"/>
              <p:cNvCxnSpPr/>
              <p:nvPr/>
            </p:nvCxnSpPr>
            <p:spPr>
              <a:xfrm>
                <a:off x="2190983" y="2890430"/>
                <a:ext cx="261751" cy="321897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直接连接符 251"/>
              <p:cNvCxnSpPr/>
              <p:nvPr/>
            </p:nvCxnSpPr>
            <p:spPr>
              <a:xfrm flipH="1">
                <a:off x="2474803" y="2868663"/>
                <a:ext cx="197290" cy="343664"/>
              </a:xfrm>
              <a:prstGeom prst="line">
                <a:avLst/>
              </a:prstGeom>
              <a:grpFill/>
              <a:ln w="28575"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组合 7"/>
            <p:cNvGrpSpPr/>
            <p:nvPr/>
          </p:nvGrpSpPr>
          <p:grpSpPr>
            <a:xfrm>
              <a:off x="4326999" y="1668886"/>
              <a:ext cx="3907946" cy="2475276"/>
              <a:chOff x="4226862" y="1800644"/>
              <a:chExt cx="3907946" cy="2475276"/>
            </a:xfrm>
            <a:solidFill>
              <a:srgbClr val="588BC4"/>
            </a:solidFill>
          </p:grpSpPr>
          <p:grpSp>
            <p:nvGrpSpPr>
              <p:cNvPr id="9" name="组合 8"/>
              <p:cNvGrpSpPr/>
              <p:nvPr/>
            </p:nvGrpSpPr>
            <p:grpSpPr>
              <a:xfrm>
                <a:off x="5836505" y="2748580"/>
                <a:ext cx="1181027" cy="1042111"/>
                <a:chOff x="101715" y="332209"/>
                <a:chExt cx="3014059" cy="2943129"/>
              </a:xfrm>
              <a:grpFill/>
            </p:grpSpPr>
            <p:grpSp>
              <p:nvGrpSpPr>
                <p:cNvPr id="185" name="组合 184"/>
                <p:cNvGrpSpPr/>
                <p:nvPr/>
              </p:nvGrpSpPr>
              <p:grpSpPr>
                <a:xfrm rot="522258">
                  <a:off x="1533351" y="570492"/>
                  <a:ext cx="1582423" cy="1468836"/>
                  <a:chOff x="5021217" y="1946259"/>
                  <a:chExt cx="2122082" cy="1969759"/>
                </a:xfrm>
                <a:grpFill/>
              </p:grpSpPr>
              <p:grpSp>
                <p:nvGrpSpPr>
                  <p:cNvPr id="231" name="组合 230"/>
                  <p:cNvGrpSpPr/>
                  <p:nvPr/>
                </p:nvGrpSpPr>
                <p:grpSpPr>
                  <a:xfrm>
                    <a:off x="5021217" y="1946259"/>
                    <a:ext cx="2028940" cy="1949880"/>
                    <a:chOff x="5021217" y="1946259"/>
                    <a:chExt cx="2028940" cy="1949880"/>
                  </a:xfrm>
                  <a:grpFill/>
                </p:grpSpPr>
                <p:grpSp>
                  <p:nvGrpSpPr>
                    <p:cNvPr id="233" name="组合 232"/>
                    <p:cNvGrpSpPr/>
                    <p:nvPr/>
                  </p:nvGrpSpPr>
                  <p:grpSpPr>
                    <a:xfrm>
                      <a:off x="5021217" y="1946259"/>
                      <a:ext cx="1697635" cy="1848834"/>
                      <a:chOff x="5021217" y="1946259"/>
                      <a:chExt cx="2058122" cy="2241428"/>
                    </a:xfrm>
                    <a:grpFill/>
                  </p:grpSpPr>
                  <p:sp>
                    <p:nvSpPr>
                      <p:cNvPr id="237" name="任意多边形: 形状 236"/>
                      <p:cNvSpPr/>
                      <p:nvPr/>
                    </p:nvSpPr>
                    <p:spPr>
                      <a:xfrm rot="20495120">
                        <a:off x="5021217" y="1946259"/>
                        <a:ext cx="2058122" cy="1994718"/>
                      </a:xfrm>
                      <a:custGeom>
                        <a:avLst/>
                        <a:gdLst>
                          <a:gd name="connsiteX0" fmla="*/ 0 w 2464308"/>
                          <a:gd name="connsiteY0" fmla="*/ 1552479 h 1565731"/>
                          <a:gd name="connsiteX1" fmla="*/ 689113 w 2464308"/>
                          <a:gd name="connsiteY1" fmla="*/ 942879 h 1565731"/>
                          <a:gd name="connsiteX2" fmla="*/ 927652 w 2464308"/>
                          <a:gd name="connsiteY2" fmla="*/ 121244 h 1565731"/>
                          <a:gd name="connsiteX3" fmla="*/ 1152939 w 2464308"/>
                          <a:gd name="connsiteY3" fmla="*/ 1975 h 1565731"/>
                          <a:gd name="connsiteX4" fmla="*/ 1258956 w 2464308"/>
                          <a:gd name="connsiteY4" fmla="*/ 94740 h 1565731"/>
                          <a:gd name="connsiteX5" fmla="*/ 1417982 w 2464308"/>
                          <a:gd name="connsiteY5" fmla="*/ 81488 h 1565731"/>
                          <a:gd name="connsiteX6" fmla="*/ 1696278 w 2464308"/>
                          <a:gd name="connsiteY6" fmla="*/ 81488 h 1565731"/>
                          <a:gd name="connsiteX7" fmla="*/ 1722782 w 2464308"/>
                          <a:gd name="connsiteY7" fmla="*/ 346531 h 1565731"/>
                          <a:gd name="connsiteX8" fmla="*/ 39756 w 2464308"/>
                          <a:gd name="connsiteY8" fmla="*/ 1512723 h 1565731"/>
                          <a:gd name="connsiteX9" fmla="*/ 1166191 w 2464308"/>
                          <a:gd name="connsiteY9" fmla="*/ 730844 h 1565731"/>
                          <a:gd name="connsiteX10" fmla="*/ 2001078 w 2464308"/>
                          <a:gd name="connsiteY10" fmla="*/ 373036 h 1565731"/>
                          <a:gd name="connsiteX11" fmla="*/ 2438400 w 2464308"/>
                          <a:gd name="connsiteY11" fmla="*/ 505557 h 1565731"/>
                          <a:gd name="connsiteX12" fmla="*/ 2372139 w 2464308"/>
                          <a:gd name="connsiteY12" fmla="*/ 823610 h 1565731"/>
                          <a:gd name="connsiteX13" fmla="*/ 2027582 w 2464308"/>
                          <a:gd name="connsiteY13" fmla="*/ 1048897 h 1565731"/>
                          <a:gd name="connsiteX14" fmla="*/ 331304 w 2464308"/>
                          <a:gd name="connsiteY14" fmla="*/ 1565731 h 1565731"/>
                          <a:gd name="connsiteX15" fmla="*/ 331304 w 2464308"/>
                          <a:gd name="connsiteY15" fmla="*/ 1565731 h 15657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2464308" h="1565731">
                            <a:moveTo>
                              <a:pt x="0" y="1552479"/>
                            </a:moveTo>
                            <a:cubicBezTo>
                              <a:pt x="267252" y="1366948"/>
                              <a:pt x="534504" y="1181418"/>
                              <a:pt x="689113" y="942879"/>
                            </a:cubicBezTo>
                            <a:cubicBezTo>
                              <a:pt x="843722" y="704340"/>
                              <a:pt x="850348" y="278061"/>
                              <a:pt x="927652" y="121244"/>
                            </a:cubicBezTo>
                            <a:cubicBezTo>
                              <a:pt x="1004956" y="-35573"/>
                              <a:pt x="1097722" y="6392"/>
                              <a:pt x="1152939" y="1975"/>
                            </a:cubicBezTo>
                            <a:cubicBezTo>
                              <a:pt x="1208156" y="-2442"/>
                              <a:pt x="1214782" y="81488"/>
                              <a:pt x="1258956" y="94740"/>
                            </a:cubicBezTo>
                            <a:cubicBezTo>
                              <a:pt x="1303130" y="107992"/>
                              <a:pt x="1345095" y="83697"/>
                              <a:pt x="1417982" y="81488"/>
                            </a:cubicBezTo>
                            <a:cubicBezTo>
                              <a:pt x="1490869" y="79279"/>
                              <a:pt x="1645478" y="37314"/>
                              <a:pt x="1696278" y="81488"/>
                            </a:cubicBezTo>
                            <a:cubicBezTo>
                              <a:pt x="1747078" y="125662"/>
                              <a:pt x="1998869" y="107992"/>
                              <a:pt x="1722782" y="346531"/>
                            </a:cubicBezTo>
                            <a:cubicBezTo>
                              <a:pt x="1446695" y="585070"/>
                              <a:pt x="39756" y="1512723"/>
                              <a:pt x="39756" y="1512723"/>
                            </a:cubicBezTo>
                            <a:cubicBezTo>
                              <a:pt x="-53009" y="1576775"/>
                              <a:pt x="839304" y="920792"/>
                              <a:pt x="1166191" y="730844"/>
                            </a:cubicBezTo>
                            <a:cubicBezTo>
                              <a:pt x="1493078" y="540896"/>
                              <a:pt x="1789043" y="410584"/>
                              <a:pt x="2001078" y="373036"/>
                            </a:cubicBezTo>
                            <a:cubicBezTo>
                              <a:pt x="2213113" y="335488"/>
                              <a:pt x="2376557" y="430461"/>
                              <a:pt x="2438400" y="505557"/>
                            </a:cubicBezTo>
                            <a:cubicBezTo>
                              <a:pt x="2500244" y="580653"/>
                              <a:pt x="2440609" y="733053"/>
                              <a:pt x="2372139" y="823610"/>
                            </a:cubicBezTo>
                            <a:cubicBezTo>
                              <a:pt x="2303669" y="914167"/>
                              <a:pt x="2367721" y="925210"/>
                              <a:pt x="2027582" y="1048897"/>
                            </a:cubicBezTo>
                            <a:cubicBezTo>
                              <a:pt x="1687443" y="1172584"/>
                              <a:pt x="331304" y="1565731"/>
                              <a:pt x="331304" y="1565731"/>
                            </a:cubicBezTo>
                            <a:lnTo>
                              <a:pt x="331304" y="1565731"/>
                            </a:ln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238" name="任意多边形: 形状 237"/>
                      <p:cNvSpPr/>
                      <p:nvPr/>
                    </p:nvSpPr>
                    <p:spPr>
                      <a:xfrm>
                        <a:off x="5473148" y="2292626"/>
                        <a:ext cx="1404730" cy="1895061"/>
                      </a:xfrm>
                      <a:custGeom>
                        <a:avLst/>
                        <a:gdLst>
                          <a:gd name="connsiteX0" fmla="*/ 1404730 w 1404730"/>
                          <a:gd name="connsiteY0" fmla="*/ 0 h 1895061"/>
                          <a:gd name="connsiteX1" fmla="*/ 1060174 w 1404730"/>
                          <a:gd name="connsiteY1" fmla="*/ 212035 h 1895061"/>
                          <a:gd name="connsiteX2" fmla="*/ 649356 w 1404730"/>
                          <a:gd name="connsiteY2" fmla="*/ 728870 h 1895061"/>
                          <a:gd name="connsiteX3" fmla="*/ 0 w 1404730"/>
                          <a:gd name="connsiteY3" fmla="*/ 1895061 h 1895061"/>
                          <a:gd name="connsiteX4" fmla="*/ 0 w 1404730"/>
                          <a:gd name="connsiteY4" fmla="*/ 1895061 h 189506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04730" h="1895061">
                            <a:moveTo>
                              <a:pt x="1404730" y="0"/>
                            </a:moveTo>
                            <a:cubicBezTo>
                              <a:pt x="1295400" y="45278"/>
                              <a:pt x="1186070" y="90557"/>
                              <a:pt x="1060174" y="212035"/>
                            </a:cubicBezTo>
                            <a:cubicBezTo>
                              <a:pt x="934278" y="333513"/>
                              <a:pt x="826052" y="448366"/>
                              <a:pt x="649356" y="728870"/>
                            </a:cubicBezTo>
                            <a:cubicBezTo>
                              <a:pt x="472660" y="1009374"/>
                              <a:pt x="0" y="1895061"/>
                              <a:pt x="0" y="1895061"/>
                            </a:cubicBezTo>
                            <a:lnTo>
                              <a:pt x="0" y="1895061"/>
                            </a:ln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 dirty="0">
                          <a:cs typeface="+mn-ea"/>
                          <a:sym typeface="+mn-lt"/>
                        </a:endParaRPr>
                      </a:p>
                    </p:txBody>
                  </p:sp>
                </p:grpSp>
                <p:sp>
                  <p:nvSpPr>
                    <p:cNvPr id="234" name="任意多边形: 形状 233"/>
                    <p:cNvSpPr/>
                    <p:nvPr/>
                  </p:nvSpPr>
                  <p:spPr>
                    <a:xfrm>
                      <a:off x="5552661" y="2544417"/>
                      <a:ext cx="1410569" cy="1351722"/>
                    </a:xfrm>
                    <a:custGeom>
                      <a:avLst/>
                      <a:gdLst>
                        <a:gd name="connsiteX0" fmla="*/ 1086678 w 1410569"/>
                        <a:gd name="connsiteY0" fmla="*/ 0 h 1351722"/>
                        <a:gd name="connsiteX1" fmla="*/ 1404730 w 1410569"/>
                        <a:gd name="connsiteY1" fmla="*/ 132522 h 1351722"/>
                        <a:gd name="connsiteX2" fmla="*/ 1258956 w 1410569"/>
                        <a:gd name="connsiteY2" fmla="*/ 702366 h 1351722"/>
                        <a:gd name="connsiteX3" fmla="*/ 848139 w 1410569"/>
                        <a:gd name="connsiteY3" fmla="*/ 861392 h 1351722"/>
                        <a:gd name="connsiteX4" fmla="*/ 251791 w 1410569"/>
                        <a:gd name="connsiteY4" fmla="*/ 1060174 h 1351722"/>
                        <a:gd name="connsiteX5" fmla="*/ 0 w 1410569"/>
                        <a:gd name="connsiteY5" fmla="*/ 1351722 h 1351722"/>
                        <a:gd name="connsiteX6" fmla="*/ 0 w 1410569"/>
                        <a:gd name="connsiteY6" fmla="*/ 1351722 h 13517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410569" h="1351722">
                          <a:moveTo>
                            <a:pt x="1086678" y="0"/>
                          </a:moveTo>
                          <a:cubicBezTo>
                            <a:pt x="1231347" y="7730"/>
                            <a:pt x="1376017" y="15461"/>
                            <a:pt x="1404730" y="132522"/>
                          </a:cubicBezTo>
                          <a:cubicBezTo>
                            <a:pt x="1433443" y="249583"/>
                            <a:pt x="1351721" y="580888"/>
                            <a:pt x="1258956" y="702366"/>
                          </a:cubicBezTo>
                          <a:cubicBezTo>
                            <a:pt x="1166191" y="823844"/>
                            <a:pt x="1016000" y="801757"/>
                            <a:pt x="848139" y="861392"/>
                          </a:cubicBezTo>
                          <a:cubicBezTo>
                            <a:pt x="680278" y="921027"/>
                            <a:pt x="393147" y="978452"/>
                            <a:pt x="251791" y="1060174"/>
                          </a:cubicBezTo>
                          <a:cubicBezTo>
                            <a:pt x="110434" y="1141896"/>
                            <a:pt x="0" y="1351722"/>
                            <a:pt x="0" y="1351722"/>
                          </a:cubicBezTo>
                          <a:lnTo>
                            <a:pt x="0" y="1351722"/>
                          </a:ln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35" name="任意多边形: 形状 234"/>
                    <p:cNvSpPr/>
                    <p:nvPr/>
                  </p:nvSpPr>
                  <p:spPr>
                    <a:xfrm>
                      <a:off x="6944139" y="2809460"/>
                      <a:ext cx="106018" cy="132523"/>
                    </a:xfrm>
                    <a:custGeom>
                      <a:avLst/>
                      <a:gdLst>
                        <a:gd name="connsiteX0" fmla="*/ 0 w 92765"/>
                        <a:gd name="connsiteY0" fmla="*/ 0 h 185530"/>
                        <a:gd name="connsiteX1" fmla="*/ 92765 w 92765"/>
                        <a:gd name="connsiteY1" fmla="*/ 185530 h 1855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2765" h="185530">
                          <a:moveTo>
                            <a:pt x="0" y="0"/>
                          </a:moveTo>
                          <a:lnTo>
                            <a:pt x="92765" y="185530"/>
                          </a:ln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36" name="任意多边形: 形状 235"/>
                    <p:cNvSpPr/>
                    <p:nvPr/>
                  </p:nvSpPr>
                  <p:spPr>
                    <a:xfrm>
                      <a:off x="5605670" y="2941983"/>
                      <a:ext cx="1444487" cy="940904"/>
                    </a:xfrm>
                    <a:custGeom>
                      <a:avLst/>
                      <a:gdLst>
                        <a:gd name="connsiteX0" fmla="*/ 1444487 w 1444487"/>
                        <a:gd name="connsiteY0" fmla="*/ 0 h 940904"/>
                        <a:gd name="connsiteX1" fmla="*/ 1364973 w 1444487"/>
                        <a:gd name="connsiteY1" fmla="*/ 132521 h 940904"/>
                        <a:gd name="connsiteX2" fmla="*/ 1298713 w 1444487"/>
                        <a:gd name="connsiteY2" fmla="*/ 251791 h 940904"/>
                        <a:gd name="connsiteX3" fmla="*/ 1113182 w 1444487"/>
                        <a:gd name="connsiteY3" fmla="*/ 477078 h 940904"/>
                        <a:gd name="connsiteX4" fmla="*/ 901147 w 1444487"/>
                        <a:gd name="connsiteY4" fmla="*/ 702365 h 940904"/>
                        <a:gd name="connsiteX5" fmla="*/ 477078 w 1444487"/>
                        <a:gd name="connsiteY5" fmla="*/ 848139 h 940904"/>
                        <a:gd name="connsiteX6" fmla="*/ 0 w 1444487"/>
                        <a:gd name="connsiteY6" fmla="*/ 940904 h 940904"/>
                        <a:gd name="connsiteX7" fmla="*/ 0 w 1444487"/>
                        <a:gd name="connsiteY7" fmla="*/ 940904 h 9409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444487" h="940904">
                          <a:moveTo>
                            <a:pt x="1444487" y="0"/>
                          </a:moveTo>
                          <a:cubicBezTo>
                            <a:pt x="1416878" y="45278"/>
                            <a:pt x="1389269" y="90556"/>
                            <a:pt x="1364973" y="132521"/>
                          </a:cubicBezTo>
                          <a:cubicBezTo>
                            <a:pt x="1340677" y="174486"/>
                            <a:pt x="1340678" y="194365"/>
                            <a:pt x="1298713" y="251791"/>
                          </a:cubicBezTo>
                          <a:cubicBezTo>
                            <a:pt x="1256748" y="309217"/>
                            <a:pt x="1179443" y="401982"/>
                            <a:pt x="1113182" y="477078"/>
                          </a:cubicBezTo>
                          <a:cubicBezTo>
                            <a:pt x="1046921" y="552174"/>
                            <a:pt x="1007164" y="640522"/>
                            <a:pt x="901147" y="702365"/>
                          </a:cubicBezTo>
                          <a:cubicBezTo>
                            <a:pt x="795130" y="764209"/>
                            <a:pt x="627269" y="808383"/>
                            <a:pt x="477078" y="848139"/>
                          </a:cubicBezTo>
                          <a:cubicBezTo>
                            <a:pt x="326887" y="887895"/>
                            <a:pt x="0" y="940904"/>
                            <a:pt x="0" y="940904"/>
                          </a:cubicBezTo>
                          <a:lnTo>
                            <a:pt x="0" y="940904"/>
                          </a:ln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232" name="任意多边形: 形状 231"/>
                  <p:cNvSpPr/>
                  <p:nvPr/>
                </p:nvSpPr>
                <p:spPr>
                  <a:xfrm>
                    <a:off x="5393991" y="2848983"/>
                    <a:ext cx="1749308" cy="1067035"/>
                  </a:xfrm>
                  <a:custGeom>
                    <a:avLst/>
                    <a:gdLst>
                      <a:gd name="connsiteX0" fmla="*/ 1703473 w 1836372"/>
                      <a:gd name="connsiteY0" fmla="*/ 159260 h 1069334"/>
                      <a:gd name="connsiteX1" fmla="*/ 1782986 w 1836372"/>
                      <a:gd name="connsiteY1" fmla="*/ 39991 h 1069334"/>
                      <a:gd name="connsiteX2" fmla="*/ 1835995 w 1836372"/>
                      <a:gd name="connsiteY2" fmla="*/ 13487 h 1069334"/>
                      <a:gd name="connsiteX3" fmla="*/ 1756482 w 1836372"/>
                      <a:gd name="connsiteY3" fmla="*/ 238774 h 1069334"/>
                      <a:gd name="connsiteX4" fmla="*/ 1544447 w 1836372"/>
                      <a:gd name="connsiteY4" fmla="*/ 649591 h 1069334"/>
                      <a:gd name="connsiteX5" fmla="*/ 1292656 w 1836372"/>
                      <a:gd name="connsiteY5" fmla="*/ 967643 h 1069334"/>
                      <a:gd name="connsiteX6" fmla="*/ 192725 w 1836372"/>
                      <a:gd name="connsiteY6" fmla="*/ 1060408 h 1069334"/>
                      <a:gd name="connsiteX7" fmla="*/ 7195 w 1836372"/>
                      <a:gd name="connsiteY7" fmla="*/ 1060408 h 1069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36372" h="1069334">
                        <a:moveTo>
                          <a:pt x="1703473" y="159260"/>
                        </a:moveTo>
                        <a:cubicBezTo>
                          <a:pt x="1732186" y="111773"/>
                          <a:pt x="1760899" y="64286"/>
                          <a:pt x="1782986" y="39991"/>
                        </a:cubicBezTo>
                        <a:cubicBezTo>
                          <a:pt x="1805073" y="15696"/>
                          <a:pt x="1840412" y="-19643"/>
                          <a:pt x="1835995" y="13487"/>
                        </a:cubicBezTo>
                        <a:cubicBezTo>
                          <a:pt x="1831578" y="46617"/>
                          <a:pt x="1805073" y="132757"/>
                          <a:pt x="1756482" y="238774"/>
                        </a:cubicBezTo>
                        <a:cubicBezTo>
                          <a:pt x="1707891" y="344791"/>
                          <a:pt x="1621751" y="528113"/>
                          <a:pt x="1544447" y="649591"/>
                        </a:cubicBezTo>
                        <a:cubicBezTo>
                          <a:pt x="1467143" y="771069"/>
                          <a:pt x="1517943" y="899174"/>
                          <a:pt x="1292656" y="967643"/>
                        </a:cubicBezTo>
                        <a:cubicBezTo>
                          <a:pt x="1067369" y="1036113"/>
                          <a:pt x="406968" y="1044947"/>
                          <a:pt x="192725" y="1060408"/>
                        </a:cubicBezTo>
                        <a:cubicBezTo>
                          <a:pt x="-21518" y="1075869"/>
                          <a:pt x="-7162" y="1068138"/>
                          <a:pt x="7195" y="1060408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86" name="任意多边形: 形状 185"/>
                <p:cNvSpPr/>
                <p:nvPr/>
              </p:nvSpPr>
              <p:spPr>
                <a:xfrm rot="21066788">
                  <a:off x="672924" y="337991"/>
                  <a:ext cx="1140596" cy="1610516"/>
                </a:xfrm>
                <a:custGeom>
                  <a:avLst/>
                  <a:gdLst>
                    <a:gd name="connsiteX0" fmla="*/ 412686 w 907051"/>
                    <a:gd name="connsiteY0" fmla="*/ 6678 h 1954748"/>
                    <a:gd name="connsiteX1" fmla="*/ 651226 w 907051"/>
                    <a:gd name="connsiteY1" fmla="*/ 46435 h 1954748"/>
                    <a:gd name="connsiteX2" fmla="*/ 757243 w 907051"/>
                    <a:gd name="connsiteY2" fmla="*/ 377739 h 1954748"/>
                    <a:gd name="connsiteX3" fmla="*/ 903017 w 907051"/>
                    <a:gd name="connsiteY3" fmla="*/ 1146365 h 1954748"/>
                    <a:gd name="connsiteX4" fmla="*/ 584965 w 907051"/>
                    <a:gd name="connsiteY4" fmla="*/ 1954748 h 1954748"/>
                    <a:gd name="connsiteX5" fmla="*/ 651226 w 907051"/>
                    <a:gd name="connsiteY5" fmla="*/ 1146365 h 1954748"/>
                    <a:gd name="connsiteX6" fmla="*/ 319921 w 907051"/>
                    <a:gd name="connsiteY6" fmla="*/ 589774 h 1954748"/>
                    <a:gd name="connsiteX7" fmla="*/ 1869 w 907051"/>
                    <a:gd name="connsiteY7" fmla="*/ 483757 h 1954748"/>
                    <a:gd name="connsiteX8" fmla="*/ 200652 w 907051"/>
                    <a:gd name="connsiteY8" fmla="*/ 86191 h 1954748"/>
                    <a:gd name="connsiteX9" fmla="*/ 412686 w 907051"/>
                    <a:gd name="connsiteY9" fmla="*/ 6678 h 195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07051" h="1954748">
                      <a:moveTo>
                        <a:pt x="412686" y="6678"/>
                      </a:moveTo>
                      <a:cubicBezTo>
                        <a:pt x="487782" y="52"/>
                        <a:pt x="593800" y="-15408"/>
                        <a:pt x="651226" y="46435"/>
                      </a:cubicBezTo>
                      <a:cubicBezTo>
                        <a:pt x="708652" y="108278"/>
                        <a:pt x="715278" y="194417"/>
                        <a:pt x="757243" y="377739"/>
                      </a:cubicBezTo>
                      <a:cubicBezTo>
                        <a:pt x="799208" y="561061"/>
                        <a:pt x="931730" y="883530"/>
                        <a:pt x="903017" y="1146365"/>
                      </a:cubicBezTo>
                      <a:cubicBezTo>
                        <a:pt x="874304" y="1409200"/>
                        <a:pt x="626930" y="1954748"/>
                        <a:pt x="584965" y="1954748"/>
                      </a:cubicBezTo>
                      <a:cubicBezTo>
                        <a:pt x="543000" y="1954748"/>
                        <a:pt x="695400" y="1373861"/>
                        <a:pt x="651226" y="1146365"/>
                      </a:cubicBezTo>
                      <a:cubicBezTo>
                        <a:pt x="607052" y="918869"/>
                        <a:pt x="428147" y="700209"/>
                        <a:pt x="319921" y="589774"/>
                      </a:cubicBezTo>
                      <a:cubicBezTo>
                        <a:pt x="211695" y="479339"/>
                        <a:pt x="21747" y="567687"/>
                        <a:pt x="1869" y="483757"/>
                      </a:cubicBezTo>
                      <a:cubicBezTo>
                        <a:pt x="-18009" y="399827"/>
                        <a:pt x="125556" y="165704"/>
                        <a:pt x="200652" y="86191"/>
                      </a:cubicBezTo>
                      <a:cubicBezTo>
                        <a:pt x="275748" y="6678"/>
                        <a:pt x="337590" y="13304"/>
                        <a:pt x="412686" y="6678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7" name="任意多边形: 形状 186"/>
                <p:cNvSpPr/>
                <p:nvPr/>
              </p:nvSpPr>
              <p:spPr>
                <a:xfrm rot="21066788">
                  <a:off x="1123054" y="332209"/>
                  <a:ext cx="608785" cy="1587632"/>
                </a:xfrm>
                <a:custGeom>
                  <a:avLst/>
                  <a:gdLst>
                    <a:gd name="connsiteX0" fmla="*/ 0 w 523157"/>
                    <a:gd name="connsiteY0" fmla="*/ 0 h 1921565"/>
                    <a:gd name="connsiteX1" fmla="*/ 278296 w 523157"/>
                    <a:gd name="connsiteY1" fmla="*/ 212035 h 1921565"/>
                    <a:gd name="connsiteX2" fmla="*/ 450574 w 523157"/>
                    <a:gd name="connsiteY2" fmla="*/ 728869 h 1921565"/>
                    <a:gd name="connsiteX3" fmla="*/ 516835 w 523157"/>
                    <a:gd name="connsiteY3" fmla="*/ 1139687 h 1921565"/>
                    <a:gd name="connsiteX4" fmla="*/ 304800 w 523157"/>
                    <a:gd name="connsiteY4" fmla="*/ 1921565 h 1921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3157" h="1921565">
                      <a:moveTo>
                        <a:pt x="0" y="0"/>
                      </a:moveTo>
                      <a:cubicBezTo>
                        <a:pt x="101600" y="45278"/>
                        <a:pt x="203200" y="90557"/>
                        <a:pt x="278296" y="212035"/>
                      </a:cubicBezTo>
                      <a:cubicBezTo>
                        <a:pt x="353392" y="333513"/>
                        <a:pt x="410818" y="574260"/>
                        <a:pt x="450574" y="728869"/>
                      </a:cubicBezTo>
                      <a:cubicBezTo>
                        <a:pt x="490331" y="883478"/>
                        <a:pt x="541131" y="940904"/>
                        <a:pt x="516835" y="1139687"/>
                      </a:cubicBezTo>
                      <a:cubicBezTo>
                        <a:pt x="492539" y="1338470"/>
                        <a:pt x="398669" y="1630017"/>
                        <a:pt x="304800" y="1921565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8" name="任意多边形: 形状 187"/>
                <p:cNvSpPr/>
                <p:nvPr/>
              </p:nvSpPr>
              <p:spPr>
                <a:xfrm rot="21066788">
                  <a:off x="385124" y="691480"/>
                  <a:ext cx="1074101" cy="1294231"/>
                </a:xfrm>
                <a:custGeom>
                  <a:avLst/>
                  <a:gdLst>
                    <a:gd name="connsiteX0" fmla="*/ 318751 w 1021116"/>
                    <a:gd name="connsiteY0" fmla="*/ 58629 h 1459986"/>
                    <a:gd name="connsiteX1" fmla="*/ 133221 w 1021116"/>
                    <a:gd name="connsiteY1" fmla="*/ 5621 h 1459986"/>
                    <a:gd name="connsiteX2" fmla="*/ 146473 w 1021116"/>
                    <a:gd name="connsiteY2" fmla="*/ 177899 h 1459986"/>
                    <a:gd name="connsiteX3" fmla="*/ 93464 w 1021116"/>
                    <a:gd name="connsiteY3" fmla="*/ 204403 h 1459986"/>
                    <a:gd name="connsiteX4" fmla="*/ 699 w 1021116"/>
                    <a:gd name="connsiteY4" fmla="*/ 283916 h 1459986"/>
                    <a:gd name="connsiteX5" fmla="*/ 146473 w 1021116"/>
                    <a:gd name="connsiteY5" fmla="*/ 403186 h 1459986"/>
                    <a:gd name="connsiteX6" fmla="*/ 80212 w 1021116"/>
                    <a:gd name="connsiteY6" fmla="*/ 641725 h 1459986"/>
                    <a:gd name="connsiteX7" fmla="*/ 424768 w 1021116"/>
                    <a:gd name="connsiteY7" fmla="*/ 654977 h 1459986"/>
                    <a:gd name="connsiteX8" fmla="*/ 729568 w 1021116"/>
                    <a:gd name="connsiteY8" fmla="*/ 641725 h 1459986"/>
                    <a:gd name="connsiteX9" fmla="*/ 901847 w 1021116"/>
                    <a:gd name="connsiteY9" fmla="*/ 1052542 h 1459986"/>
                    <a:gd name="connsiteX10" fmla="*/ 981360 w 1021116"/>
                    <a:gd name="connsiteY10" fmla="*/ 1436855 h 1459986"/>
                    <a:gd name="connsiteX11" fmla="*/ 1021116 w 1021116"/>
                    <a:gd name="connsiteY11" fmla="*/ 1383847 h 1459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21116" h="1459986">
                      <a:moveTo>
                        <a:pt x="318751" y="58629"/>
                      </a:moveTo>
                      <a:cubicBezTo>
                        <a:pt x="240342" y="22186"/>
                        <a:pt x="161934" y="-14257"/>
                        <a:pt x="133221" y="5621"/>
                      </a:cubicBezTo>
                      <a:cubicBezTo>
                        <a:pt x="104508" y="25499"/>
                        <a:pt x="146473" y="177899"/>
                        <a:pt x="146473" y="177899"/>
                      </a:cubicBezTo>
                      <a:cubicBezTo>
                        <a:pt x="139847" y="211029"/>
                        <a:pt x="117760" y="186734"/>
                        <a:pt x="93464" y="204403"/>
                      </a:cubicBezTo>
                      <a:cubicBezTo>
                        <a:pt x="69168" y="222072"/>
                        <a:pt x="-8136" y="250786"/>
                        <a:pt x="699" y="283916"/>
                      </a:cubicBezTo>
                      <a:cubicBezTo>
                        <a:pt x="9534" y="317047"/>
                        <a:pt x="133221" y="343551"/>
                        <a:pt x="146473" y="403186"/>
                      </a:cubicBezTo>
                      <a:cubicBezTo>
                        <a:pt x="159725" y="462821"/>
                        <a:pt x="33830" y="599760"/>
                        <a:pt x="80212" y="641725"/>
                      </a:cubicBezTo>
                      <a:cubicBezTo>
                        <a:pt x="126594" y="683690"/>
                        <a:pt x="316542" y="654977"/>
                        <a:pt x="424768" y="654977"/>
                      </a:cubicBezTo>
                      <a:cubicBezTo>
                        <a:pt x="532994" y="654977"/>
                        <a:pt x="650055" y="575464"/>
                        <a:pt x="729568" y="641725"/>
                      </a:cubicBezTo>
                      <a:cubicBezTo>
                        <a:pt x="809081" y="707986"/>
                        <a:pt x="859882" y="920020"/>
                        <a:pt x="901847" y="1052542"/>
                      </a:cubicBezTo>
                      <a:cubicBezTo>
                        <a:pt x="943812" y="1185064"/>
                        <a:pt x="981360" y="1436855"/>
                        <a:pt x="981360" y="1436855"/>
                      </a:cubicBezTo>
                      <a:cubicBezTo>
                        <a:pt x="1001238" y="1492073"/>
                        <a:pt x="1011177" y="1437960"/>
                        <a:pt x="1021116" y="1383847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9" name="任意多边形: 形状 188"/>
                <p:cNvSpPr/>
                <p:nvPr/>
              </p:nvSpPr>
              <p:spPr>
                <a:xfrm rot="21066788">
                  <a:off x="516358" y="823846"/>
                  <a:ext cx="968618" cy="1082564"/>
                </a:xfrm>
                <a:custGeom>
                  <a:avLst/>
                  <a:gdLst>
                    <a:gd name="connsiteX0" fmla="*/ 0 w 920836"/>
                    <a:gd name="connsiteY0" fmla="*/ 28514 h 1221210"/>
                    <a:gd name="connsiteX1" fmla="*/ 304800 w 920836"/>
                    <a:gd name="connsiteY1" fmla="*/ 15262 h 1221210"/>
                    <a:gd name="connsiteX2" fmla="*/ 569844 w 920836"/>
                    <a:gd name="connsiteY2" fmla="*/ 214045 h 1221210"/>
                    <a:gd name="connsiteX3" fmla="*/ 755374 w 920836"/>
                    <a:gd name="connsiteY3" fmla="*/ 426079 h 1221210"/>
                    <a:gd name="connsiteX4" fmla="*/ 914400 w 920836"/>
                    <a:gd name="connsiteY4" fmla="*/ 850149 h 1221210"/>
                    <a:gd name="connsiteX5" fmla="*/ 874644 w 920836"/>
                    <a:gd name="connsiteY5" fmla="*/ 1221210 h 1221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0836" h="1221210">
                      <a:moveTo>
                        <a:pt x="0" y="28514"/>
                      </a:moveTo>
                      <a:cubicBezTo>
                        <a:pt x="104913" y="6427"/>
                        <a:pt x="209826" y="-15660"/>
                        <a:pt x="304800" y="15262"/>
                      </a:cubicBezTo>
                      <a:cubicBezTo>
                        <a:pt x="399774" y="46184"/>
                        <a:pt x="494748" y="145576"/>
                        <a:pt x="569844" y="214045"/>
                      </a:cubicBezTo>
                      <a:cubicBezTo>
                        <a:pt x="644940" y="282515"/>
                        <a:pt x="697948" y="320062"/>
                        <a:pt x="755374" y="426079"/>
                      </a:cubicBezTo>
                      <a:cubicBezTo>
                        <a:pt x="812800" y="532096"/>
                        <a:pt x="894522" y="717627"/>
                        <a:pt x="914400" y="850149"/>
                      </a:cubicBezTo>
                      <a:cubicBezTo>
                        <a:pt x="934278" y="982671"/>
                        <a:pt x="904461" y="1101940"/>
                        <a:pt x="874644" y="1221210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0" name="任意多边形: 形状 189"/>
                <p:cNvSpPr/>
                <p:nvPr/>
              </p:nvSpPr>
              <p:spPr>
                <a:xfrm rot="21066788">
                  <a:off x="541371" y="1063495"/>
                  <a:ext cx="906089" cy="928063"/>
                </a:xfrm>
                <a:custGeom>
                  <a:avLst/>
                  <a:gdLst>
                    <a:gd name="connsiteX0" fmla="*/ 0 w 861392"/>
                    <a:gd name="connsiteY0" fmla="*/ 0 h 1046922"/>
                    <a:gd name="connsiteX1" fmla="*/ 397566 w 861392"/>
                    <a:gd name="connsiteY1" fmla="*/ 66261 h 1046922"/>
                    <a:gd name="connsiteX2" fmla="*/ 622853 w 861392"/>
                    <a:gd name="connsiteY2" fmla="*/ 92765 h 1046922"/>
                    <a:gd name="connsiteX3" fmla="*/ 768626 w 861392"/>
                    <a:gd name="connsiteY3" fmla="*/ 318052 h 1046922"/>
                    <a:gd name="connsiteX4" fmla="*/ 861392 w 861392"/>
                    <a:gd name="connsiteY4" fmla="*/ 1046922 h 1046922"/>
                    <a:gd name="connsiteX5" fmla="*/ 861392 w 861392"/>
                    <a:gd name="connsiteY5" fmla="*/ 1046922 h 1046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61392" h="1046922">
                      <a:moveTo>
                        <a:pt x="0" y="0"/>
                      </a:moveTo>
                      <a:lnTo>
                        <a:pt x="397566" y="66261"/>
                      </a:lnTo>
                      <a:cubicBezTo>
                        <a:pt x="501375" y="81722"/>
                        <a:pt x="561010" y="50800"/>
                        <a:pt x="622853" y="92765"/>
                      </a:cubicBezTo>
                      <a:cubicBezTo>
                        <a:pt x="684696" y="134730"/>
                        <a:pt x="728870" y="159026"/>
                        <a:pt x="768626" y="318052"/>
                      </a:cubicBezTo>
                      <a:cubicBezTo>
                        <a:pt x="808383" y="477078"/>
                        <a:pt x="861392" y="1046922"/>
                        <a:pt x="861392" y="1046922"/>
                      </a:cubicBezTo>
                      <a:lnTo>
                        <a:pt x="861392" y="1046922"/>
                      </a:ln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1" name="任意多边形: 形状 190"/>
                <p:cNvSpPr/>
                <p:nvPr/>
              </p:nvSpPr>
              <p:spPr>
                <a:xfrm rot="21350230">
                  <a:off x="530162" y="1289668"/>
                  <a:ext cx="930929" cy="625234"/>
                </a:xfrm>
                <a:custGeom>
                  <a:avLst/>
                  <a:gdLst>
                    <a:gd name="connsiteX0" fmla="*/ 0 w 1033670"/>
                    <a:gd name="connsiteY0" fmla="*/ 15404 h 823787"/>
                    <a:gd name="connsiteX1" fmla="*/ 530087 w 1033670"/>
                    <a:gd name="connsiteY1" fmla="*/ 108170 h 823787"/>
                    <a:gd name="connsiteX2" fmla="*/ 1033670 w 1033670"/>
                    <a:gd name="connsiteY2" fmla="*/ 823787 h 823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3670" h="823787">
                      <a:moveTo>
                        <a:pt x="0" y="15404"/>
                      </a:moveTo>
                      <a:cubicBezTo>
                        <a:pt x="178904" y="-5579"/>
                        <a:pt x="357809" y="-26561"/>
                        <a:pt x="530087" y="108170"/>
                      </a:cubicBezTo>
                      <a:cubicBezTo>
                        <a:pt x="702365" y="242901"/>
                        <a:pt x="868017" y="533344"/>
                        <a:pt x="1033670" y="823787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2" name="任意多边形: 形状 191"/>
                <p:cNvSpPr/>
                <p:nvPr/>
              </p:nvSpPr>
              <p:spPr>
                <a:xfrm rot="673953">
                  <a:off x="280579" y="1985168"/>
                  <a:ext cx="1195205" cy="657491"/>
                </a:xfrm>
                <a:custGeom>
                  <a:avLst/>
                  <a:gdLst>
                    <a:gd name="connsiteX0" fmla="*/ 0 w 1245705"/>
                    <a:gd name="connsiteY0" fmla="*/ 755374 h 755374"/>
                    <a:gd name="connsiteX1" fmla="*/ 808383 w 1245705"/>
                    <a:gd name="connsiteY1" fmla="*/ 583096 h 755374"/>
                    <a:gd name="connsiteX2" fmla="*/ 1245705 w 1245705"/>
                    <a:gd name="connsiteY2" fmla="*/ 0 h 755374"/>
                    <a:gd name="connsiteX3" fmla="*/ 1245705 w 1245705"/>
                    <a:gd name="connsiteY3" fmla="*/ 0 h 755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5705" h="755374">
                      <a:moveTo>
                        <a:pt x="0" y="755374"/>
                      </a:moveTo>
                      <a:cubicBezTo>
                        <a:pt x="300383" y="732183"/>
                        <a:pt x="600766" y="708992"/>
                        <a:pt x="808383" y="583096"/>
                      </a:cubicBezTo>
                      <a:cubicBezTo>
                        <a:pt x="1016001" y="457200"/>
                        <a:pt x="1245705" y="0"/>
                        <a:pt x="1245705" y="0"/>
                      </a:cubicBezTo>
                      <a:lnTo>
                        <a:pt x="1245705" y="0"/>
                      </a:ln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3" name="任意多边形: 形状 192"/>
                <p:cNvSpPr/>
                <p:nvPr/>
              </p:nvSpPr>
              <p:spPr>
                <a:xfrm rot="316119">
                  <a:off x="150491" y="1914266"/>
                  <a:ext cx="1305886" cy="669025"/>
                </a:xfrm>
                <a:custGeom>
                  <a:avLst/>
                  <a:gdLst>
                    <a:gd name="connsiteX0" fmla="*/ 102105 w 1268297"/>
                    <a:gd name="connsiteY0" fmla="*/ 781878 h 781878"/>
                    <a:gd name="connsiteX1" fmla="*/ 115357 w 1268297"/>
                    <a:gd name="connsiteY1" fmla="*/ 278296 h 781878"/>
                    <a:gd name="connsiteX2" fmla="*/ 1268297 w 1268297"/>
                    <a:gd name="connsiteY2" fmla="*/ 0 h 781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68297" h="781878">
                      <a:moveTo>
                        <a:pt x="102105" y="781878"/>
                      </a:moveTo>
                      <a:cubicBezTo>
                        <a:pt x="11548" y="595243"/>
                        <a:pt x="-79008" y="408609"/>
                        <a:pt x="115357" y="278296"/>
                      </a:cubicBezTo>
                      <a:cubicBezTo>
                        <a:pt x="309722" y="147983"/>
                        <a:pt x="789009" y="73991"/>
                        <a:pt x="1268297" y="0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4" name="任意多边形: 形状 193"/>
                <p:cNvSpPr/>
                <p:nvPr/>
              </p:nvSpPr>
              <p:spPr>
                <a:xfrm rot="316119">
                  <a:off x="319163" y="2057577"/>
                  <a:ext cx="1223600" cy="719743"/>
                </a:xfrm>
                <a:custGeom>
                  <a:avLst/>
                  <a:gdLst>
                    <a:gd name="connsiteX0" fmla="*/ 239475 w 1180380"/>
                    <a:gd name="connsiteY0" fmla="*/ 728870 h 981396"/>
                    <a:gd name="connsiteX1" fmla="*/ 936 w 1180380"/>
                    <a:gd name="connsiteY1" fmla="*/ 874643 h 981396"/>
                    <a:gd name="connsiteX2" fmla="*/ 173214 w 1180380"/>
                    <a:gd name="connsiteY2" fmla="*/ 980661 h 981396"/>
                    <a:gd name="connsiteX3" fmla="*/ 570780 w 1180380"/>
                    <a:gd name="connsiteY3" fmla="*/ 821635 h 981396"/>
                    <a:gd name="connsiteX4" fmla="*/ 994849 w 1180380"/>
                    <a:gd name="connsiteY4" fmla="*/ 742122 h 981396"/>
                    <a:gd name="connsiteX5" fmla="*/ 1180380 w 1180380"/>
                    <a:gd name="connsiteY5" fmla="*/ 0 h 981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80380" h="981396">
                      <a:moveTo>
                        <a:pt x="239475" y="728870"/>
                      </a:moveTo>
                      <a:cubicBezTo>
                        <a:pt x="125727" y="780774"/>
                        <a:pt x="11980" y="832678"/>
                        <a:pt x="936" y="874643"/>
                      </a:cubicBezTo>
                      <a:cubicBezTo>
                        <a:pt x="-10108" y="916608"/>
                        <a:pt x="78240" y="989496"/>
                        <a:pt x="173214" y="980661"/>
                      </a:cubicBezTo>
                      <a:cubicBezTo>
                        <a:pt x="268188" y="971826"/>
                        <a:pt x="433841" y="861392"/>
                        <a:pt x="570780" y="821635"/>
                      </a:cubicBezTo>
                      <a:cubicBezTo>
                        <a:pt x="707719" y="781879"/>
                        <a:pt x="893249" y="879061"/>
                        <a:pt x="994849" y="742122"/>
                      </a:cubicBezTo>
                      <a:cubicBezTo>
                        <a:pt x="1096449" y="605183"/>
                        <a:pt x="1138414" y="302591"/>
                        <a:pt x="1180380" y="0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95" name="任意多边形: 形状 194"/>
                <p:cNvSpPr/>
                <p:nvPr/>
              </p:nvSpPr>
              <p:spPr>
                <a:xfrm rot="316119">
                  <a:off x="456445" y="2042128"/>
                  <a:ext cx="1191635" cy="980531"/>
                </a:xfrm>
                <a:custGeom>
                  <a:avLst/>
                  <a:gdLst>
                    <a:gd name="connsiteX0" fmla="*/ 75229 w 1241985"/>
                    <a:gd name="connsiteY0" fmla="*/ 861391 h 1126507"/>
                    <a:gd name="connsiteX1" fmla="*/ 22220 w 1241985"/>
                    <a:gd name="connsiteY1" fmla="*/ 914400 h 1126507"/>
                    <a:gd name="connsiteX2" fmla="*/ 8968 w 1241985"/>
                    <a:gd name="connsiteY2" fmla="*/ 1046921 h 1126507"/>
                    <a:gd name="connsiteX3" fmla="*/ 154742 w 1241985"/>
                    <a:gd name="connsiteY3" fmla="*/ 1126435 h 1126507"/>
                    <a:gd name="connsiteX4" fmla="*/ 313768 w 1241985"/>
                    <a:gd name="connsiteY4" fmla="*/ 1060174 h 1126507"/>
                    <a:gd name="connsiteX5" fmla="*/ 830603 w 1241985"/>
                    <a:gd name="connsiteY5" fmla="*/ 1007165 h 1126507"/>
                    <a:gd name="connsiteX6" fmla="*/ 1201664 w 1241985"/>
                    <a:gd name="connsiteY6" fmla="*/ 755374 h 1126507"/>
                    <a:gd name="connsiteX7" fmla="*/ 1214916 w 1241985"/>
                    <a:gd name="connsiteY7" fmla="*/ 0 h 11265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41985" h="1126507">
                      <a:moveTo>
                        <a:pt x="75229" y="861391"/>
                      </a:moveTo>
                      <a:cubicBezTo>
                        <a:pt x="54246" y="872434"/>
                        <a:pt x="33263" y="883478"/>
                        <a:pt x="22220" y="914400"/>
                      </a:cubicBezTo>
                      <a:cubicBezTo>
                        <a:pt x="11177" y="945322"/>
                        <a:pt x="-13119" y="1011582"/>
                        <a:pt x="8968" y="1046921"/>
                      </a:cubicBezTo>
                      <a:cubicBezTo>
                        <a:pt x="31055" y="1082260"/>
                        <a:pt x="103942" y="1124226"/>
                        <a:pt x="154742" y="1126435"/>
                      </a:cubicBezTo>
                      <a:cubicBezTo>
                        <a:pt x="205542" y="1128644"/>
                        <a:pt x="201125" y="1080052"/>
                        <a:pt x="313768" y="1060174"/>
                      </a:cubicBezTo>
                      <a:cubicBezTo>
                        <a:pt x="426411" y="1040296"/>
                        <a:pt x="682620" y="1057965"/>
                        <a:pt x="830603" y="1007165"/>
                      </a:cubicBezTo>
                      <a:cubicBezTo>
                        <a:pt x="978586" y="956365"/>
                        <a:pt x="1137612" y="923235"/>
                        <a:pt x="1201664" y="755374"/>
                      </a:cubicBezTo>
                      <a:cubicBezTo>
                        <a:pt x="1265716" y="587513"/>
                        <a:pt x="1240316" y="293756"/>
                        <a:pt x="1214916" y="0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196" name="组合 195"/>
                <p:cNvGrpSpPr/>
                <p:nvPr/>
              </p:nvGrpSpPr>
              <p:grpSpPr>
                <a:xfrm rot="501345">
                  <a:off x="1586223" y="2143146"/>
                  <a:ext cx="1397444" cy="1046015"/>
                  <a:chOff x="5212107" y="3909391"/>
                  <a:chExt cx="1931192" cy="1445537"/>
                </a:xfrm>
                <a:grpFill/>
              </p:grpSpPr>
              <p:sp>
                <p:nvSpPr>
                  <p:cNvPr id="227" name="任意多边形: 形状 226"/>
                  <p:cNvSpPr/>
                  <p:nvPr/>
                </p:nvSpPr>
                <p:spPr>
                  <a:xfrm>
                    <a:off x="5526157" y="3909391"/>
                    <a:ext cx="1617142" cy="810917"/>
                  </a:xfrm>
                  <a:custGeom>
                    <a:avLst/>
                    <a:gdLst>
                      <a:gd name="connsiteX0" fmla="*/ 0 w 1553495"/>
                      <a:gd name="connsiteY0" fmla="*/ 0 h 675861"/>
                      <a:gd name="connsiteX1" fmla="*/ 914400 w 1553495"/>
                      <a:gd name="connsiteY1" fmla="*/ 53009 h 675861"/>
                      <a:gd name="connsiteX2" fmla="*/ 1417982 w 1553495"/>
                      <a:gd name="connsiteY2" fmla="*/ 291548 h 675861"/>
                      <a:gd name="connsiteX3" fmla="*/ 1550504 w 1553495"/>
                      <a:gd name="connsiteY3" fmla="*/ 543339 h 675861"/>
                      <a:gd name="connsiteX4" fmla="*/ 1497495 w 1553495"/>
                      <a:gd name="connsiteY4" fmla="*/ 675861 h 675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3495" h="675861">
                        <a:moveTo>
                          <a:pt x="0" y="0"/>
                        </a:moveTo>
                        <a:cubicBezTo>
                          <a:pt x="339035" y="2209"/>
                          <a:pt x="678070" y="4418"/>
                          <a:pt x="914400" y="53009"/>
                        </a:cubicBezTo>
                        <a:cubicBezTo>
                          <a:pt x="1150730" y="101600"/>
                          <a:pt x="1311965" y="209826"/>
                          <a:pt x="1417982" y="291548"/>
                        </a:cubicBezTo>
                        <a:cubicBezTo>
                          <a:pt x="1523999" y="373270"/>
                          <a:pt x="1537252" y="479287"/>
                          <a:pt x="1550504" y="543339"/>
                        </a:cubicBezTo>
                        <a:cubicBezTo>
                          <a:pt x="1563756" y="607391"/>
                          <a:pt x="1530625" y="641626"/>
                          <a:pt x="1497495" y="675861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8" name="任意多边形: 形状 227"/>
                  <p:cNvSpPr/>
                  <p:nvPr/>
                </p:nvSpPr>
                <p:spPr>
                  <a:xfrm>
                    <a:off x="5353878" y="3984305"/>
                    <a:ext cx="1752635" cy="918999"/>
                  </a:xfrm>
                  <a:custGeom>
                    <a:avLst/>
                    <a:gdLst>
                      <a:gd name="connsiteX0" fmla="*/ 0 w 1752635"/>
                      <a:gd name="connsiteY0" fmla="*/ 17852 h 918999"/>
                      <a:gd name="connsiteX1" fmla="*/ 874644 w 1752635"/>
                      <a:gd name="connsiteY1" fmla="*/ 17852 h 918999"/>
                      <a:gd name="connsiteX2" fmla="*/ 1325218 w 1752635"/>
                      <a:gd name="connsiteY2" fmla="*/ 203382 h 918999"/>
                      <a:gd name="connsiteX3" fmla="*/ 1683026 w 1752635"/>
                      <a:gd name="connsiteY3" fmla="*/ 600947 h 918999"/>
                      <a:gd name="connsiteX4" fmla="*/ 1749287 w 1752635"/>
                      <a:gd name="connsiteY4" fmla="*/ 865991 h 918999"/>
                      <a:gd name="connsiteX5" fmla="*/ 1630018 w 1752635"/>
                      <a:gd name="connsiteY5" fmla="*/ 918999 h 9189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52635" h="918999">
                        <a:moveTo>
                          <a:pt x="0" y="17852"/>
                        </a:moveTo>
                        <a:cubicBezTo>
                          <a:pt x="326887" y="2391"/>
                          <a:pt x="653774" y="-13070"/>
                          <a:pt x="874644" y="17852"/>
                        </a:cubicBezTo>
                        <a:cubicBezTo>
                          <a:pt x="1095514" y="48774"/>
                          <a:pt x="1190488" y="106199"/>
                          <a:pt x="1325218" y="203382"/>
                        </a:cubicBezTo>
                        <a:cubicBezTo>
                          <a:pt x="1459948" y="300565"/>
                          <a:pt x="1612348" y="490512"/>
                          <a:pt x="1683026" y="600947"/>
                        </a:cubicBezTo>
                        <a:cubicBezTo>
                          <a:pt x="1753704" y="711382"/>
                          <a:pt x="1758122" y="812982"/>
                          <a:pt x="1749287" y="865991"/>
                        </a:cubicBezTo>
                        <a:cubicBezTo>
                          <a:pt x="1740452" y="919000"/>
                          <a:pt x="1685235" y="918999"/>
                          <a:pt x="1630018" y="918999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9" name="任意多边形: 形状 228"/>
                  <p:cNvSpPr/>
                  <p:nvPr/>
                </p:nvSpPr>
                <p:spPr>
                  <a:xfrm>
                    <a:off x="5212107" y="4028661"/>
                    <a:ext cx="1813268" cy="1326267"/>
                  </a:xfrm>
                  <a:custGeom>
                    <a:avLst/>
                    <a:gdLst>
                      <a:gd name="connsiteX0" fmla="*/ 128519 w 1813268"/>
                      <a:gd name="connsiteY0" fmla="*/ 0 h 1326267"/>
                      <a:gd name="connsiteX1" fmla="*/ 883893 w 1813268"/>
                      <a:gd name="connsiteY1" fmla="*/ 53009 h 1326267"/>
                      <a:gd name="connsiteX2" fmla="*/ 1321215 w 1813268"/>
                      <a:gd name="connsiteY2" fmla="*/ 212035 h 1326267"/>
                      <a:gd name="connsiteX3" fmla="*/ 1639267 w 1813268"/>
                      <a:gd name="connsiteY3" fmla="*/ 569843 h 1326267"/>
                      <a:gd name="connsiteX4" fmla="*/ 1811545 w 1813268"/>
                      <a:gd name="connsiteY4" fmla="*/ 940904 h 1326267"/>
                      <a:gd name="connsiteX5" fmla="*/ 1718780 w 1813268"/>
                      <a:gd name="connsiteY5" fmla="*/ 1258956 h 1326267"/>
                      <a:gd name="connsiteX6" fmla="*/ 1573006 w 1813268"/>
                      <a:gd name="connsiteY6" fmla="*/ 1245704 h 1326267"/>
                      <a:gd name="connsiteX7" fmla="*/ 1162189 w 1813268"/>
                      <a:gd name="connsiteY7" fmla="*/ 410817 h 1326267"/>
                      <a:gd name="connsiteX8" fmla="*/ 102015 w 1813268"/>
                      <a:gd name="connsiteY8" fmla="*/ 53009 h 1326267"/>
                      <a:gd name="connsiteX9" fmla="*/ 102015 w 1813268"/>
                      <a:gd name="connsiteY9" fmla="*/ 66261 h 1326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13268" h="1326267">
                        <a:moveTo>
                          <a:pt x="128519" y="0"/>
                        </a:moveTo>
                        <a:cubicBezTo>
                          <a:pt x="406814" y="8835"/>
                          <a:pt x="685110" y="17670"/>
                          <a:pt x="883893" y="53009"/>
                        </a:cubicBezTo>
                        <a:cubicBezTo>
                          <a:pt x="1082676" y="88348"/>
                          <a:pt x="1195319" y="125896"/>
                          <a:pt x="1321215" y="212035"/>
                        </a:cubicBezTo>
                        <a:cubicBezTo>
                          <a:pt x="1447111" y="298174"/>
                          <a:pt x="1557545" y="448365"/>
                          <a:pt x="1639267" y="569843"/>
                        </a:cubicBezTo>
                        <a:cubicBezTo>
                          <a:pt x="1720989" y="691321"/>
                          <a:pt x="1798293" y="826052"/>
                          <a:pt x="1811545" y="940904"/>
                        </a:cubicBezTo>
                        <a:cubicBezTo>
                          <a:pt x="1824797" y="1055756"/>
                          <a:pt x="1758536" y="1208156"/>
                          <a:pt x="1718780" y="1258956"/>
                        </a:cubicBezTo>
                        <a:cubicBezTo>
                          <a:pt x="1679024" y="1309756"/>
                          <a:pt x="1665771" y="1387060"/>
                          <a:pt x="1573006" y="1245704"/>
                        </a:cubicBezTo>
                        <a:cubicBezTo>
                          <a:pt x="1480241" y="1104348"/>
                          <a:pt x="1407354" y="609599"/>
                          <a:pt x="1162189" y="410817"/>
                        </a:cubicBezTo>
                        <a:cubicBezTo>
                          <a:pt x="917024" y="212035"/>
                          <a:pt x="278711" y="110435"/>
                          <a:pt x="102015" y="53009"/>
                        </a:cubicBezTo>
                        <a:cubicBezTo>
                          <a:pt x="-74681" y="-4417"/>
                          <a:pt x="13667" y="30922"/>
                          <a:pt x="102015" y="66261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0" name="任意多边形: 形状 229"/>
                  <p:cNvSpPr/>
                  <p:nvPr/>
                </p:nvSpPr>
                <p:spPr>
                  <a:xfrm>
                    <a:off x="5261113" y="4055165"/>
                    <a:ext cx="1550504" cy="1285461"/>
                  </a:xfrm>
                  <a:custGeom>
                    <a:avLst/>
                    <a:gdLst>
                      <a:gd name="connsiteX0" fmla="*/ 0 w 1550504"/>
                      <a:gd name="connsiteY0" fmla="*/ 0 h 1285461"/>
                      <a:gd name="connsiteX1" fmla="*/ 304800 w 1550504"/>
                      <a:gd name="connsiteY1" fmla="*/ 225287 h 1285461"/>
                      <a:gd name="connsiteX2" fmla="*/ 530087 w 1550504"/>
                      <a:gd name="connsiteY2" fmla="*/ 583096 h 1285461"/>
                      <a:gd name="connsiteX3" fmla="*/ 1073426 w 1550504"/>
                      <a:gd name="connsiteY3" fmla="*/ 689113 h 1285461"/>
                      <a:gd name="connsiteX4" fmla="*/ 1258957 w 1550504"/>
                      <a:gd name="connsiteY4" fmla="*/ 1046922 h 1285461"/>
                      <a:gd name="connsiteX5" fmla="*/ 1550504 w 1550504"/>
                      <a:gd name="connsiteY5" fmla="*/ 1285461 h 1285461"/>
                      <a:gd name="connsiteX6" fmla="*/ 1550504 w 1550504"/>
                      <a:gd name="connsiteY6" fmla="*/ 1285461 h 12854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50504" h="1285461">
                        <a:moveTo>
                          <a:pt x="0" y="0"/>
                        </a:moveTo>
                        <a:cubicBezTo>
                          <a:pt x="108226" y="64052"/>
                          <a:pt x="216452" y="128104"/>
                          <a:pt x="304800" y="225287"/>
                        </a:cubicBezTo>
                        <a:cubicBezTo>
                          <a:pt x="393148" y="322470"/>
                          <a:pt x="401983" y="505792"/>
                          <a:pt x="530087" y="583096"/>
                        </a:cubicBezTo>
                        <a:cubicBezTo>
                          <a:pt x="658191" y="660400"/>
                          <a:pt x="951948" y="611809"/>
                          <a:pt x="1073426" y="689113"/>
                        </a:cubicBezTo>
                        <a:cubicBezTo>
                          <a:pt x="1194904" y="766417"/>
                          <a:pt x="1179444" y="947531"/>
                          <a:pt x="1258957" y="1046922"/>
                        </a:cubicBezTo>
                        <a:cubicBezTo>
                          <a:pt x="1338470" y="1146313"/>
                          <a:pt x="1550504" y="1285461"/>
                          <a:pt x="1550504" y="1285461"/>
                        </a:cubicBezTo>
                        <a:lnTo>
                          <a:pt x="1550504" y="1285461"/>
                        </a:ln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97" name="任意多边形: 形状 196"/>
                <p:cNvSpPr/>
                <p:nvPr/>
              </p:nvSpPr>
              <p:spPr>
                <a:xfrm rot="822602">
                  <a:off x="1559930" y="2283095"/>
                  <a:ext cx="583339" cy="823577"/>
                </a:xfrm>
                <a:custGeom>
                  <a:avLst/>
                  <a:gdLst>
                    <a:gd name="connsiteX0" fmla="*/ 0 w 738570"/>
                    <a:gd name="connsiteY0" fmla="*/ 0 h 993913"/>
                    <a:gd name="connsiteX1" fmla="*/ 344557 w 738570"/>
                    <a:gd name="connsiteY1" fmla="*/ 291547 h 993913"/>
                    <a:gd name="connsiteX2" fmla="*/ 689113 w 738570"/>
                    <a:gd name="connsiteY2" fmla="*/ 609600 h 993913"/>
                    <a:gd name="connsiteX3" fmla="*/ 728870 w 738570"/>
                    <a:gd name="connsiteY3" fmla="*/ 993913 h 99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8570" h="993913">
                      <a:moveTo>
                        <a:pt x="0" y="0"/>
                      </a:moveTo>
                      <a:cubicBezTo>
                        <a:pt x="114852" y="94973"/>
                        <a:pt x="229705" y="189947"/>
                        <a:pt x="344557" y="291547"/>
                      </a:cubicBezTo>
                      <a:cubicBezTo>
                        <a:pt x="459409" y="393147"/>
                        <a:pt x="625061" y="492539"/>
                        <a:pt x="689113" y="609600"/>
                      </a:cubicBezTo>
                      <a:cubicBezTo>
                        <a:pt x="753165" y="726661"/>
                        <a:pt x="741017" y="860287"/>
                        <a:pt x="728870" y="993913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8" name="任意多边形: 形状 197"/>
                <p:cNvSpPr/>
                <p:nvPr/>
              </p:nvSpPr>
              <p:spPr>
                <a:xfrm rot="316119">
                  <a:off x="2091998" y="2698920"/>
                  <a:ext cx="55356" cy="277819"/>
                </a:xfrm>
                <a:custGeom>
                  <a:avLst/>
                  <a:gdLst>
                    <a:gd name="connsiteX0" fmla="*/ 69471 w 69471"/>
                    <a:gd name="connsiteY0" fmla="*/ 0 h 348656"/>
                    <a:gd name="connsiteX1" fmla="*/ 3210 w 69471"/>
                    <a:gd name="connsiteY1" fmla="*/ 318052 h 348656"/>
                    <a:gd name="connsiteX2" fmla="*/ 16462 w 69471"/>
                    <a:gd name="connsiteY2" fmla="*/ 318052 h 348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9471" h="348656">
                      <a:moveTo>
                        <a:pt x="69471" y="0"/>
                      </a:moveTo>
                      <a:cubicBezTo>
                        <a:pt x="41862" y="132521"/>
                        <a:pt x="12045" y="265043"/>
                        <a:pt x="3210" y="318052"/>
                      </a:cubicBezTo>
                      <a:cubicBezTo>
                        <a:pt x="-5625" y="371061"/>
                        <a:pt x="5418" y="344556"/>
                        <a:pt x="16462" y="318052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9" name="任意多边形: 形状 198"/>
                <p:cNvSpPr/>
                <p:nvPr/>
              </p:nvSpPr>
              <p:spPr>
                <a:xfrm rot="316119">
                  <a:off x="2054707" y="2709595"/>
                  <a:ext cx="124284" cy="434159"/>
                </a:xfrm>
                <a:custGeom>
                  <a:avLst/>
                  <a:gdLst>
                    <a:gd name="connsiteX0" fmla="*/ 145773 w 155974"/>
                    <a:gd name="connsiteY0" fmla="*/ 0 h 544859"/>
                    <a:gd name="connsiteX1" fmla="*/ 145773 w 155974"/>
                    <a:gd name="connsiteY1" fmla="*/ 185530 h 544859"/>
                    <a:gd name="connsiteX2" fmla="*/ 39756 w 155974"/>
                    <a:gd name="connsiteY2" fmla="*/ 490330 h 544859"/>
                    <a:gd name="connsiteX3" fmla="*/ 0 w 155974"/>
                    <a:gd name="connsiteY3" fmla="*/ 543339 h 544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5974" h="544859">
                      <a:moveTo>
                        <a:pt x="145773" y="0"/>
                      </a:moveTo>
                      <a:cubicBezTo>
                        <a:pt x="154607" y="51904"/>
                        <a:pt x="163442" y="103809"/>
                        <a:pt x="145773" y="185530"/>
                      </a:cubicBezTo>
                      <a:cubicBezTo>
                        <a:pt x="128104" y="267251"/>
                        <a:pt x="39756" y="490330"/>
                        <a:pt x="39756" y="490330"/>
                      </a:cubicBezTo>
                      <a:cubicBezTo>
                        <a:pt x="15460" y="549965"/>
                        <a:pt x="7730" y="546652"/>
                        <a:pt x="0" y="543339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0" name="任意多边形: 形状 199"/>
                <p:cNvSpPr/>
                <p:nvPr/>
              </p:nvSpPr>
              <p:spPr>
                <a:xfrm rot="316119">
                  <a:off x="2143950" y="2761637"/>
                  <a:ext cx="253434" cy="240436"/>
                </a:xfrm>
                <a:custGeom>
                  <a:avLst/>
                  <a:gdLst>
                    <a:gd name="connsiteX0" fmla="*/ 331304 w 331304"/>
                    <a:gd name="connsiteY0" fmla="*/ 0 h 243548"/>
                    <a:gd name="connsiteX1" fmla="*/ 238539 w 331304"/>
                    <a:gd name="connsiteY1" fmla="*/ 212035 h 243548"/>
                    <a:gd name="connsiteX2" fmla="*/ 0 w 331304"/>
                    <a:gd name="connsiteY2" fmla="*/ 238539 h 243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1304" h="243548">
                      <a:moveTo>
                        <a:pt x="331304" y="0"/>
                      </a:moveTo>
                      <a:cubicBezTo>
                        <a:pt x="312530" y="86139"/>
                        <a:pt x="293756" y="172279"/>
                        <a:pt x="238539" y="212035"/>
                      </a:cubicBezTo>
                      <a:cubicBezTo>
                        <a:pt x="183322" y="251792"/>
                        <a:pt x="91661" y="245165"/>
                        <a:pt x="0" y="238539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1" name="任意多边形: 形状 200"/>
                <p:cNvSpPr/>
                <p:nvPr/>
              </p:nvSpPr>
              <p:spPr>
                <a:xfrm rot="316119">
                  <a:off x="578300" y="2597286"/>
                  <a:ext cx="1090060" cy="678052"/>
                </a:xfrm>
                <a:custGeom>
                  <a:avLst/>
                  <a:gdLst>
                    <a:gd name="connsiteX0" fmla="*/ 256217 w 1368000"/>
                    <a:gd name="connsiteY0" fmla="*/ 477078 h 850939"/>
                    <a:gd name="connsiteX1" fmla="*/ 110443 w 1368000"/>
                    <a:gd name="connsiteY1" fmla="*/ 728869 h 850939"/>
                    <a:gd name="connsiteX2" fmla="*/ 30930 w 1368000"/>
                    <a:gd name="connsiteY2" fmla="*/ 742121 h 850939"/>
                    <a:gd name="connsiteX3" fmla="*/ 17678 w 1368000"/>
                    <a:gd name="connsiteY3" fmla="*/ 821634 h 850939"/>
                    <a:gd name="connsiteX4" fmla="*/ 269469 w 1368000"/>
                    <a:gd name="connsiteY4" fmla="*/ 795130 h 850939"/>
                    <a:gd name="connsiteX5" fmla="*/ 614025 w 1368000"/>
                    <a:gd name="connsiteY5" fmla="*/ 689113 h 850939"/>
                    <a:gd name="connsiteX6" fmla="*/ 733295 w 1368000"/>
                    <a:gd name="connsiteY6" fmla="*/ 424069 h 850939"/>
                    <a:gd name="connsiteX7" fmla="*/ 640530 w 1368000"/>
                    <a:gd name="connsiteY7" fmla="*/ 662608 h 850939"/>
                    <a:gd name="connsiteX8" fmla="*/ 733295 w 1368000"/>
                    <a:gd name="connsiteY8" fmla="*/ 848139 h 850939"/>
                    <a:gd name="connsiteX9" fmla="*/ 852564 w 1368000"/>
                    <a:gd name="connsiteY9" fmla="*/ 768626 h 850939"/>
                    <a:gd name="connsiteX10" fmla="*/ 1038095 w 1368000"/>
                    <a:gd name="connsiteY10" fmla="*/ 689113 h 850939"/>
                    <a:gd name="connsiteX11" fmla="*/ 1329643 w 1368000"/>
                    <a:gd name="connsiteY11" fmla="*/ 742121 h 850939"/>
                    <a:gd name="connsiteX12" fmla="*/ 1356147 w 1368000"/>
                    <a:gd name="connsiteY12" fmla="*/ 569843 h 850939"/>
                    <a:gd name="connsiteX13" fmla="*/ 1250130 w 1368000"/>
                    <a:gd name="connsiteY13" fmla="*/ 437321 h 850939"/>
                    <a:gd name="connsiteX14" fmla="*/ 1263382 w 1368000"/>
                    <a:gd name="connsiteY14" fmla="*/ 0 h 85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368000" h="850939">
                      <a:moveTo>
                        <a:pt x="256217" y="477078"/>
                      </a:moveTo>
                      <a:cubicBezTo>
                        <a:pt x="202104" y="580886"/>
                        <a:pt x="147991" y="684695"/>
                        <a:pt x="110443" y="728869"/>
                      </a:cubicBezTo>
                      <a:cubicBezTo>
                        <a:pt x="72895" y="773043"/>
                        <a:pt x="46391" y="726660"/>
                        <a:pt x="30930" y="742121"/>
                      </a:cubicBezTo>
                      <a:cubicBezTo>
                        <a:pt x="15469" y="757582"/>
                        <a:pt x="-22079" y="812799"/>
                        <a:pt x="17678" y="821634"/>
                      </a:cubicBezTo>
                      <a:cubicBezTo>
                        <a:pt x="57434" y="830469"/>
                        <a:pt x="170078" y="817217"/>
                        <a:pt x="269469" y="795130"/>
                      </a:cubicBezTo>
                      <a:cubicBezTo>
                        <a:pt x="368860" y="773043"/>
                        <a:pt x="536721" y="750957"/>
                        <a:pt x="614025" y="689113"/>
                      </a:cubicBezTo>
                      <a:cubicBezTo>
                        <a:pt x="691329" y="627269"/>
                        <a:pt x="728878" y="428486"/>
                        <a:pt x="733295" y="424069"/>
                      </a:cubicBezTo>
                      <a:cubicBezTo>
                        <a:pt x="737712" y="419652"/>
                        <a:pt x="640530" y="591930"/>
                        <a:pt x="640530" y="662608"/>
                      </a:cubicBezTo>
                      <a:cubicBezTo>
                        <a:pt x="640530" y="733286"/>
                        <a:pt x="697956" y="830469"/>
                        <a:pt x="733295" y="848139"/>
                      </a:cubicBezTo>
                      <a:cubicBezTo>
                        <a:pt x="768634" y="865809"/>
                        <a:pt x="801764" y="795130"/>
                        <a:pt x="852564" y="768626"/>
                      </a:cubicBezTo>
                      <a:cubicBezTo>
                        <a:pt x="903364" y="742122"/>
                        <a:pt x="958582" y="693530"/>
                        <a:pt x="1038095" y="689113"/>
                      </a:cubicBezTo>
                      <a:cubicBezTo>
                        <a:pt x="1117608" y="684696"/>
                        <a:pt x="1276634" y="761999"/>
                        <a:pt x="1329643" y="742121"/>
                      </a:cubicBezTo>
                      <a:cubicBezTo>
                        <a:pt x="1382652" y="722243"/>
                        <a:pt x="1369399" y="620643"/>
                        <a:pt x="1356147" y="569843"/>
                      </a:cubicBezTo>
                      <a:cubicBezTo>
                        <a:pt x="1342895" y="519043"/>
                        <a:pt x="1265591" y="532295"/>
                        <a:pt x="1250130" y="437321"/>
                      </a:cubicBezTo>
                      <a:cubicBezTo>
                        <a:pt x="1234669" y="342347"/>
                        <a:pt x="1249025" y="171173"/>
                        <a:pt x="1263382" y="0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2" name="任意多边形: 形状 201"/>
                <p:cNvSpPr/>
                <p:nvPr/>
              </p:nvSpPr>
              <p:spPr>
                <a:xfrm rot="316119">
                  <a:off x="1598197" y="2243861"/>
                  <a:ext cx="343385" cy="926922"/>
                </a:xfrm>
                <a:custGeom>
                  <a:avLst/>
                  <a:gdLst>
                    <a:gd name="connsiteX0" fmla="*/ 0 w 430940"/>
                    <a:gd name="connsiteY0" fmla="*/ 0 h 1163266"/>
                    <a:gd name="connsiteX1" fmla="*/ 371061 w 430940"/>
                    <a:gd name="connsiteY1" fmla="*/ 728869 h 1163266"/>
                    <a:gd name="connsiteX2" fmla="*/ 424069 w 430940"/>
                    <a:gd name="connsiteY2" fmla="*/ 1113182 h 1163266"/>
                    <a:gd name="connsiteX3" fmla="*/ 304800 w 430940"/>
                    <a:gd name="connsiteY3" fmla="*/ 1152939 h 1163266"/>
                    <a:gd name="connsiteX4" fmla="*/ 265043 w 430940"/>
                    <a:gd name="connsiteY4" fmla="*/ 1060174 h 1163266"/>
                    <a:gd name="connsiteX5" fmla="*/ 159026 w 430940"/>
                    <a:gd name="connsiteY5" fmla="*/ 1113182 h 1163266"/>
                    <a:gd name="connsiteX6" fmla="*/ 106017 w 430940"/>
                    <a:gd name="connsiteY6" fmla="*/ 1152939 h 1163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30940" h="1163266">
                      <a:moveTo>
                        <a:pt x="0" y="0"/>
                      </a:moveTo>
                      <a:cubicBezTo>
                        <a:pt x="150191" y="271669"/>
                        <a:pt x="300383" y="543339"/>
                        <a:pt x="371061" y="728869"/>
                      </a:cubicBezTo>
                      <a:cubicBezTo>
                        <a:pt x="441739" y="914399"/>
                        <a:pt x="435113" y="1042504"/>
                        <a:pt x="424069" y="1113182"/>
                      </a:cubicBezTo>
                      <a:cubicBezTo>
                        <a:pt x="413026" y="1183860"/>
                        <a:pt x="331304" y="1161774"/>
                        <a:pt x="304800" y="1152939"/>
                      </a:cubicBezTo>
                      <a:cubicBezTo>
                        <a:pt x="278296" y="1144104"/>
                        <a:pt x="289339" y="1066800"/>
                        <a:pt x="265043" y="1060174"/>
                      </a:cubicBezTo>
                      <a:cubicBezTo>
                        <a:pt x="240747" y="1053548"/>
                        <a:pt x="159026" y="1113182"/>
                        <a:pt x="159026" y="1113182"/>
                      </a:cubicBezTo>
                      <a:cubicBezTo>
                        <a:pt x="132522" y="1128643"/>
                        <a:pt x="119269" y="1140791"/>
                        <a:pt x="106017" y="1152939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3" name="任意多边形: 形状 202"/>
                <p:cNvSpPr/>
                <p:nvPr/>
              </p:nvSpPr>
              <p:spPr>
                <a:xfrm rot="316119">
                  <a:off x="1898187" y="3097377"/>
                  <a:ext cx="126716" cy="63439"/>
                </a:xfrm>
                <a:custGeom>
                  <a:avLst/>
                  <a:gdLst>
                    <a:gd name="connsiteX0" fmla="*/ 0 w 159026"/>
                    <a:gd name="connsiteY0" fmla="*/ 79615 h 79615"/>
                    <a:gd name="connsiteX1" fmla="*/ 66261 w 159026"/>
                    <a:gd name="connsiteY1" fmla="*/ 101 h 79615"/>
                    <a:gd name="connsiteX2" fmla="*/ 159026 w 159026"/>
                    <a:gd name="connsiteY2" fmla="*/ 66362 h 79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9026" h="79615">
                      <a:moveTo>
                        <a:pt x="0" y="79615"/>
                      </a:moveTo>
                      <a:cubicBezTo>
                        <a:pt x="19878" y="40962"/>
                        <a:pt x="39757" y="2310"/>
                        <a:pt x="66261" y="101"/>
                      </a:cubicBezTo>
                      <a:cubicBezTo>
                        <a:pt x="92765" y="-2108"/>
                        <a:pt x="125895" y="32127"/>
                        <a:pt x="159026" y="66362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4" name="任意多边形: 形状 203"/>
                <p:cNvSpPr/>
                <p:nvPr/>
              </p:nvSpPr>
              <p:spPr>
                <a:xfrm rot="316119">
                  <a:off x="101715" y="1496088"/>
                  <a:ext cx="1426321" cy="454919"/>
                </a:xfrm>
                <a:custGeom>
                  <a:avLst/>
                  <a:gdLst>
                    <a:gd name="connsiteX0" fmla="*/ 1710487 w 1790000"/>
                    <a:gd name="connsiteY0" fmla="*/ 468191 h 570913"/>
                    <a:gd name="connsiteX1" fmla="*/ 1352679 w 1790000"/>
                    <a:gd name="connsiteY1" fmla="*/ 150138 h 570913"/>
                    <a:gd name="connsiteX2" fmla="*/ 888853 w 1790000"/>
                    <a:gd name="connsiteY2" fmla="*/ 4364 h 570913"/>
                    <a:gd name="connsiteX3" fmla="*/ 239496 w 1790000"/>
                    <a:gd name="connsiteY3" fmla="*/ 83877 h 570913"/>
                    <a:gd name="connsiteX4" fmla="*/ 957 w 1790000"/>
                    <a:gd name="connsiteY4" fmla="*/ 521199 h 570913"/>
                    <a:gd name="connsiteX5" fmla="*/ 173235 w 1790000"/>
                    <a:gd name="connsiteY5" fmla="*/ 547704 h 570913"/>
                    <a:gd name="connsiteX6" fmla="*/ 584053 w 1790000"/>
                    <a:gd name="connsiteY6" fmla="*/ 401930 h 570913"/>
                    <a:gd name="connsiteX7" fmla="*/ 1008122 w 1790000"/>
                    <a:gd name="connsiteY7" fmla="*/ 547704 h 570913"/>
                    <a:gd name="connsiteX8" fmla="*/ 1790000 w 1790000"/>
                    <a:gd name="connsiteY8" fmla="*/ 534451 h 570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90000" h="570913">
                      <a:moveTo>
                        <a:pt x="1710487" y="468191"/>
                      </a:moveTo>
                      <a:cubicBezTo>
                        <a:pt x="1600052" y="347816"/>
                        <a:pt x="1489618" y="227442"/>
                        <a:pt x="1352679" y="150138"/>
                      </a:cubicBezTo>
                      <a:cubicBezTo>
                        <a:pt x="1215740" y="72834"/>
                        <a:pt x="1074383" y="15407"/>
                        <a:pt x="888853" y="4364"/>
                      </a:cubicBezTo>
                      <a:cubicBezTo>
                        <a:pt x="703323" y="-6679"/>
                        <a:pt x="387479" y="-2262"/>
                        <a:pt x="239496" y="83877"/>
                      </a:cubicBezTo>
                      <a:cubicBezTo>
                        <a:pt x="91513" y="170016"/>
                        <a:pt x="12000" y="443895"/>
                        <a:pt x="957" y="521199"/>
                      </a:cubicBezTo>
                      <a:cubicBezTo>
                        <a:pt x="-10086" y="598503"/>
                        <a:pt x="76052" y="567582"/>
                        <a:pt x="173235" y="547704"/>
                      </a:cubicBezTo>
                      <a:cubicBezTo>
                        <a:pt x="270418" y="527826"/>
                        <a:pt x="444905" y="401930"/>
                        <a:pt x="584053" y="401930"/>
                      </a:cubicBezTo>
                      <a:cubicBezTo>
                        <a:pt x="723201" y="401930"/>
                        <a:pt x="807131" y="525617"/>
                        <a:pt x="1008122" y="547704"/>
                      </a:cubicBezTo>
                      <a:cubicBezTo>
                        <a:pt x="1209113" y="569791"/>
                        <a:pt x="1499556" y="552121"/>
                        <a:pt x="1790000" y="534451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5" name="任意多边形: 形状 204"/>
                <p:cNvSpPr/>
                <p:nvPr/>
              </p:nvSpPr>
              <p:spPr>
                <a:xfrm rot="316119">
                  <a:off x="139515" y="1665540"/>
                  <a:ext cx="1308143" cy="254751"/>
                </a:xfrm>
                <a:custGeom>
                  <a:avLst/>
                  <a:gdLst>
                    <a:gd name="connsiteX0" fmla="*/ 0 w 1696278"/>
                    <a:gd name="connsiteY0" fmla="*/ 385968 h 385968"/>
                    <a:gd name="connsiteX1" fmla="*/ 424070 w 1696278"/>
                    <a:gd name="connsiteY1" fmla="*/ 41412 h 385968"/>
                    <a:gd name="connsiteX2" fmla="*/ 927652 w 1696278"/>
                    <a:gd name="connsiteY2" fmla="*/ 28160 h 385968"/>
                    <a:gd name="connsiteX3" fmla="*/ 1696278 w 1696278"/>
                    <a:gd name="connsiteY3" fmla="*/ 240194 h 385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96278" h="385968">
                      <a:moveTo>
                        <a:pt x="0" y="385968"/>
                      </a:moveTo>
                      <a:cubicBezTo>
                        <a:pt x="134730" y="243507"/>
                        <a:pt x="269461" y="101047"/>
                        <a:pt x="424070" y="41412"/>
                      </a:cubicBezTo>
                      <a:cubicBezTo>
                        <a:pt x="578679" y="-18223"/>
                        <a:pt x="715617" y="-4970"/>
                        <a:pt x="927652" y="28160"/>
                      </a:cubicBezTo>
                      <a:cubicBezTo>
                        <a:pt x="1139687" y="61290"/>
                        <a:pt x="1417982" y="150742"/>
                        <a:pt x="1696278" y="240194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06" name="任意多边形: 形状 205"/>
                <p:cNvSpPr/>
                <p:nvPr/>
              </p:nvSpPr>
              <p:spPr>
                <a:xfrm rot="316119">
                  <a:off x="223496" y="1872655"/>
                  <a:ext cx="85104" cy="221754"/>
                </a:xfrm>
                <a:custGeom>
                  <a:avLst/>
                  <a:gdLst>
                    <a:gd name="connsiteX0" fmla="*/ 67046 w 106803"/>
                    <a:gd name="connsiteY0" fmla="*/ 0 h 278296"/>
                    <a:gd name="connsiteX1" fmla="*/ 785 w 106803"/>
                    <a:gd name="connsiteY1" fmla="*/ 198783 h 278296"/>
                    <a:gd name="connsiteX2" fmla="*/ 106803 w 106803"/>
                    <a:gd name="connsiteY2" fmla="*/ 278296 h 278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6803" h="278296">
                      <a:moveTo>
                        <a:pt x="67046" y="0"/>
                      </a:moveTo>
                      <a:cubicBezTo>
                        <a:pt x="30602" y="76200"/>
                        <a:pt x="-5841" y="152400"/>
                        <a:pt x="785" y="198783"/>
                      </a:cubicBezTo>
                      <a:cubicBezTo>
                        <a:pt x="7411" y="245166"/>
                        <a:pt x="57107" y="261731"/>
                        <a:pt x="106803" y="278296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7" name="任意多边形: 形状 206"/>
                <p:cNvSpPr/>
                <p:nvPr/>
              </p:nvSpPr>
              <p:spPr>
                <a:xfrm>
                  <a:off x="1503651" y="1828964"/>
                  <a:ext cx="325864" cy="257946"/>
                </a:xfrm>
                <a:custGeom>
                  <a:avLst/>
                  <a:gdLst>
                    <a:gd name="connsiteX0" fmla="*/ 30915 w 525667"/>
                    <a:gd name="connsiteY0" fmla="*/ 342076 h 529485"/>
                    <a:gd name="connsiteX1" fmla="*/ 30915 w 525667"/>
                    <a:gd name="connsiteY1" fmla="*/ 37276 h 529485"/>
                    <a:gd name="connsiteX2" fmla="*/ 322463 w 525667"/>
                    <a:gd name="connsiteY2" fmla="*/ 37276 h 529485"/>
                    <a:gd name="connsiteX3" fmla="*/ 521246 w 525667"/>
                    <a:gd name="connsiteY3" fmla="*/ 328824 h 529485"/>
                    <a:gd name="connsiteX4" fmla="*/ 441733 w 525667"/>
                    <a:gd name="connsiteY4" fmla="*/ 527606 h 529485"/>
                    <a:gd name="connsiteX5" fmla="*/ 229698 w 525667"/>
                    <a:gd name="connsiteY5" fmla="*/ 421589 h 529485"/>
                    <a:gd name="connsiteX6" fmla="*/ 30915 w 525667"/>
                    <a:gd name="connsiteY6" fmla="*/ 342076 h 529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667" h="529485">
                      <a:moveTo>
                        <a:pt x="30915" y="342076"/>
                      </a:moveTo>
                      <a:cubicBezTo>
                        <a:pt x="-2216" y="278024"/>
                        <a:pt x="-17676" y="88076"/>
                        <a:pt x="30915" y="37276"/>
                      </a:cubicBezTo>
                      <a:cubicBezTo>
                        <a:pt x="79506" y="-13524"/>
                        <a:pt x="240741" y="-11315"/>
                        <a:pt x="322463" y="37276"/>
                      </a:cubicBezTo>
                      <a:cubicBezTo>
                        <a:pt x="404185" y="85867"/>
                        <a:pt x="501368" y="247102"/>
                        <a:pt x="521246" y="328824"/>
                      </a:cubicBezTo>
                      <a:cubicBezTo>
                        <a:pt x="541124" y="410546"/>
                        <a:pt x="490324" y="512145"/>
                        <a:pt x="441733" y="527606"/>
                      </a:cubicBezTo>
                      <a:cubicBezTo>
                        <a:pt x="393142" y="543067"/>
                        <a:pt x="302585" y="459137"/>
                        <a:pt x="229698" y="421589"/>
                      </a:cubicBezTo>
                      <a:cubicBezTo>
                        <a:pt x="156811" y="384041"/>
                        <a:pt x="64046" y="406128"/>
                        <a:pt x="30915" y="342076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8" name="椭圆 207"/>
                <p:cNvSpPr/>
                <p:nvPr/>
              </p:nvSpPr>
              <p:spPr>
                <a:xfrm flipV="1">
                  <a:off x="1538752" y="1807605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9" name="椭圆 208"/>
                <p:cNvSpPr/>
                <p:nvPr/>
              </p:nvSpPr>
              <p:spPr>
                <a:xfrm flipV="1">
                  <a:off x="1597264" y="1789390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0" name="椭圆 209"/>
                <p:cNvSpPr/>
                <p:nvPr/>
              </p:nvSpPr>
              <p:spPr>
                <a:xfrm flipV="1">
                  <a:off x="1781626" y="2050478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1" name="椭圆 210"/>
                <p:cNvSpPr/>
                <p:nvPr/>
              </p:nvSpPr>
              <p:spPr>
                <a:xfrm flipV="1">
                  <a:off x="1649972" y="1800070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2" name="椭圆 211"/>
                <p:cNvSpPr/>
                <p:nvPr/>
              </p:nvSpPr>
              <p:spPr>
                <a:xfrm rot="302439" flipV="1">
                  <a:off x="1718549" y="1818524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3" name="椭圆 212"/>
                <p:cNvSpPr/>
                <p:nvPr/>
              </p:nvSpPr>
              <p:spPr>
                <a:xfrm flipV="1">
                  <a:off x="1755271" y="1865394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4" name="椭圆 213"/>
                <p:cNvSpPr/>
                <p:nvPr/>
              </p:nvSpPr>
              <p:spPr>
                <a:xfrm flipV="1">
                  <a:off x="1792238" y="1898402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5" name="椭圆 214"/>
                <p:cNvSpPr/>
                <p:nvPr/>
              </p:nvSpPr>
              <p:spPr>
                <a:xfrm flipV="1">
                  <a:off x="1829514" y="1962680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6" name="椭圆 215"/>
                <p:cNvSpPr/>
                <p:nvPr/>
              </p:nvSpPr>
              <p:spPr>
                <a:xfrm flipV="1">
                  <a:off x="1844946" y="2032263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7" name="椭圆 216"/>
                <p:cNvSpPr/>
                <p:nvPr/>
              </p:nvSpPr>
              <p:spPr>
                <a:xfrm flipV="1">
                  <a:off x="1491287" y="1821636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8" name="椭圆 217"/>
                <p:cNvSpPr/>
                <p:nvPr/>
              </p:nvSpPr>
              <p:spPr>
                <a:xfrm flipV="1">
                  <a:off x="1454128" y="1860272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9" name="任意多边形: 形状 218"/>
                <p:cNvSpPr/>
                <p:nvPr/>
              </p:nvSpPr>
              <p:spPr>
                <a:xfrm rot="482638">
                  <a:off x="1552696" y="1913034"/>
                  <a:ext cx="222276" cy="208596"/>
                </a:xfrm>
                <a:custGeom>
                  <a:avLst/>
                  <a:gdLst>
                    <a:gd name="connsiteX0" fmla="*/ 40699 w 439092"/>
                    <a:gd name="connsiteY0" fmla="*/ 106057 h 516965"/>
                    <a:gd name="connsiteX1" fmla="*/ 80455 w 439092"/>
                    <a:gd name="connsiteY1" fmla="*/ 40 h 516965"/>
                    <a:gd name="connsiteX2" fmla="*/ 252734 w 439092"/>
                    <a:gd name="connsiteY2" fmla="*/ 92805 h 516965"/>
                    <a:gd name="connsiteX3" fmla="*/ 398508 w 439092"/>
                    <a:gd name="connsiteY3" fmla="*/ 39796 h 516965"/>
                    <a:gd name="connsiteX4" fmla="*/ 438264 w 439092"/>
                    <a:gd name="connsiteY4" fmla="*/ 225327 h 516965"/>
                    <a:gd name="connsiteX5" fmla="*/ 372003 w 439092"/>
                    <a:gd name="connsiteY5" fmla="*/ 331344 h 516965"/>
                    <a:gd name="connsiteX6" fmla="*/ 358751 w 439092"/>
                    <a:gd name="connsiteY6" fmla="*/ 477118 h 516965"/>
                    <a:gd name="connsiteX7" fmla="*/ 173221 w 439092"/>
                    <a:gd name="connsiteY7" fmla="*/ 503622 h 516965"/>
                    <a:gd name="connsiteX8" fmla="*/ 252734 w 439092"/>
                    <a:gd name="connsiteY8" fmla="*/ 291587 h 516965"/>
                    <a:gd name="connsiteX9" fmla="*/ 14195 w 439092"/>
                    <a:gd name="connsiteY9" fmla="*/ 278335 h 516965"/>
                    <a:gd name="connsiteX10" fmla="*/ 40699 w 439092"/>
                    <a:gd name="connsiteY10" fmla="*/ 106057 h 516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9092" h="516965">
                      <a:moveTo>
                        <a:pt x="40699" y="106057"/>
                      </a:moveTo>
                      <a:cubicBezTo>
                        <a:pt x="51742" y="59675"/>
                        <a:pt x="45116" y="2249"/>
                        <a:pt x="80455" y="40"/>
                      </a:cubicBezTo>
                      <a:cubicBezTo>
                        <a:pt x="115794" y="-2169"/>
                        <a:pt x="199725" y="86179"/>
                        <a:pt x="252734" y="92805"/>
                      </a:cubicBezTo>
                      <a:cubicBezTo>
                        <a:pt x="305743" y="99431"/>
                        <a:pt x="367586" y="17709"/>
                        <a:pt x="398508" y="39796"/>
                      </a:cubicBezTo>
                      <a:cubicBezTo>
                        <a:pt x="429430" y="61883"/>
                        <a:pt x="442682" y="176736"/>
                        <a:pt x="438264" y="225327"/>
                      </a:cubicBezTo>
                      <a:cubicBezTo>
                        <a:pt x="433846" y="273918"/>
                        <a:pt x="385255" y="289379"/>
                        <a:pt x="372003" y="331344"/>
                      </a:cubicBezTo>
                      <a:cubicBezTo>
                        <a:pt x="358751" y="373309"/>
                        <a:pt x="391881" y="448405"/>
                        <a:pt x="358751" y="477118"/>
                      </a:cubicBezTo>
                      <a:cubicBezTo>
                        <a:pt x="325621" y="505831"/>
                        <a:pt x="190890" y="534544"/>
                        <a:pt x="173221" y="503622"/>
                      </a:cubicBezTo>
                      <a:cubicBezTo>
                        <a:pt x="155552" y="472700"/>
                        <a:pt x="279238" y="329135"/>
                        <a:pt x="252734" y="291587"/>
                      </a:cubicBezTo>
                      <a:cubicBezTo>
                        <a:pt x="226230" y="254039"/>
                        <a:pt x="53951" y="307048"/>
                        <a:pt x="14195" y="278335"/>
                      </a:cubicBezTo>
                      <a:cubicBezTo>
                        <a:pt x="-25561" y="249622"/>
                        <a:pt x="29656" y="152439"/>
                        <a:pt x="40699" y="106057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0" name="椭圆 219"/>
                <p:cNvSpPr/>
                <p:nvPr/>
              </p:nvSpPr>
              <p:spPr>
                <a:xfrm flipV="1">
                  <a:off x="1612724" y="1943072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1" name="椭圆 220"/>
                <p:cNvSpPr/>
                <p:nvPr/>
              </p:nvSpPr>
              <p:spPr>
                <a:xfrm flipV="1">
                  <a:off x="1734160" y="2064509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2" name="椭圆 221"/>
                <p:cNvSpPr/>
                <p:nvPr/>
              </p:nvSpPr>
              <p:spPr>
                <a:xfrm flipV="1">
                  <a:off x="1443714" y="1924253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3" name="椭圆 222"/>
                <p:cNvSpPr/>
                <p:nvPr/>
              </p:nvSpPr>
              <p:spPr>
                <a:xfrm flipV="1">
                  <a:off x="1480481" y="1989649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4" name="椭圆 223"/>
                <p:cNvSpPr/>
                <p:nvPr/>
              </p:nvSpPr>
              <p:spPr>
                <a:xfrm flipV="1">
                  <a:off x="1517448" y="2018543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5" name="椭圆 224"/>
                <p:cNvSpPr/>
                <p:nvPr/>
              </p:nvSpPr>
              <p:spPr>
                <a:xfrm flipV="1">
                  <a:off x="1586369" y="2053647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6" name="椭圆 225"/>
                <p:cNvSpPr/>
                <p:nvPr/>
              </p:nvSpPr>
              <p:spPr>
                <a:xfrm flipV="1">
                  <a:off x="1643514" y="2058859"/>
                  <a:ext cx="52708" cy="36430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 rot="20449623">
                <a:off x="5007941" y="2999125"/>
                <a:ext cx="821930" cy="954275"/>
                <a:chOff x="5467995" y="4149028"/>
                <a:chExt cx="1340018" cy="1705997"/>
              </a:xfrm>
              <a:grpFill/>
            </p:grpSpPr>
            <p:grpSp>
              <p:nvGrpSpPr>
                <p:cNvPr id="144" name="组合 143"/>
                <p:cNvGrpSpPr/>
                <p:nvPr/>
              </p:nvGrpSpPr>
              <p:grpSpPr>
                <a:xfrm>
                  <a:off x="5467995" y="4149028"/>
                  <a:ext cx="1145273" cy="1705997"/>
                  <a:chOff x="5467995" y="4149028"/>
                  <a:chExt cx="1145273" cy="1705997"/>
                </a:xfrm>
                <a:grpFill/>
              </p:grpSpPr>
              <p:grpSp>
                <p:nvGrpSpPr>
                  <p:cNvPr id="146" name="组合 145"/>
                  <p:cNvGrpSpPr/>
                  <p:nvPr/>
                </p:nvGrpSpPr>
                <p:grpSpPr>
                  <a:xfrm>
                    <a:off x="5467995" y="4149028"/>
                    <a:ext cx="1145273" cy="1088371"/>
                    <a:chOff x="3643464" y="1803021"/>
                    <a:chExt cx="3822182" cy="4115860"/>
                  </a:xfrm>
                  <a:grpFill/>
                </p:grpSpPr>
                <p:grpSp>
                  <p:nvGrpSpPr>
                    <p:cNvPr id="152" name="组合 151"/>
                    <p:cNvGrpSpPr/>
                    <p:nvPr/>
                  </p:nvGrpSpPr>
                  <p:grpSpPr>
                    <a:xfrm>
                      <a:off x="3643464" y="1803021"/>
                      <a:ext cx="3822182" cy="4115860"/>
                      <a:chOff x="4868295" y="3795678"/>
                      <a:chExt cx="1598767" cy="1576886"/>
                    </a:xfrm>
                    <a:grpFill/>
                  </p:grpSpPr>
                  <p:sp>
                    <p:nvSpPr>
                      <p:cNvPr id="174" name="任意多边形: 形状 173"/>
                      <p:cNvSpPr/>
                      <p:nvPr/>
                    </p:nvSpPr>
                    <p:spPr>
                      <a:xfrm>
                        <a:off x="5309617" y="3795678"/>
                        <a:ext cx="697491" cy="816079"/>
                      </a:xfrm>
                      <a:custGeom>
                        <a:avLst/>
                        <a:gdLst>
                          <a:gd name="connsiteX0" fmla="*/ 336274 w 790721"/>
                          <a:gd name="connsiteY0" fmla="*/ 937145 h 937145"/>
                          <a:gd name="connsiteX1" fmla="*/ 230256 w 790721"/>
                          <a:gd name="connsiteY1" fmla="*/ 658849 h 937145"/>
                          <a:gd name="connsiteX2" fmla="*/ 4970 w 790721"/>
                          <a:gd name="connsiteY2" fmla="*/ 433562 h 937145"/>
                          <a:gd name="connsiteX3" fmla="*/ 97735 w 790721"/>
                          <a:gd name="connsiteY3" fmla="*/ 168518 h 937145"/>
                          <a:gd name="connsiteX4" fmla="*/ 362778 w 790721"/>
                          <a:gd name="connsiteY4" fmla="*/ 49249 h 937145"/>
                          <a:gd name="connsiteX5" fmla="*/ 468796 w 790721"/>
                          <a:gd name="connsiteY5" fmla="*/ 115510 h 937145"/>
                          <a:gd name="connsiteX6" fmla="*/ 733839 w 790721"/>
                          <a:gd name="connsiteY6" fmla="*/ 49249 h 937145"/>
                          <a:gd name="connsiteX7" fmla="*/ 786848 w 790721"/>
                          <a:gd name="connsiteY7" fmla="*/ 9492 h 937145"/>
                          <a:gd name="connsiteX8" fmla="*/ 667578 w 790721"/>
                          <a:gd name="connsiteY8" fmla="*/ 234779 h 937145"/>
                          <a:gd name="connsiteX9" fmla="*/ 720587 w 790721"/>
                          <a:gd name="connsiteY9" fmla="*/ 367301 h 937145"/>
                          <a:gd name="connsiteX10" fmla="*/ 694083 w 790721"/>
                          <a:gd name="connsiteY10" fmla="*/ 605840 h 937145"/>
                          <a:gd name="connsiteX11" fmla="*/ 389283 w 790721"/>
                          <a:gd name="connsiteY11" fmla="*/ 910640 h 9371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790721" h="937145">
                            <a:moveTo>
                              <a:pt x="336274" y="937145"/>
                            </a:moveTo>
                            <a:cubicBezTo>
                              <a:pt x="310873" y="839962"/>
                              <a:pt x="285473" y="742779"/>
                              <a:pt x="230256" y="658849"/>
                            </a:cubicBezTo>
                            <a:cubicBezTo>
                              <a:pt x="175039" y="574919"/>
                              <a:pt x="27057" y="515284"/>
                              <a:pt x="4970" y="433562"/>
                            </a:cubicBezTo>
                            <a:cubicBezTo>
                              <a:pt x="-17117" y="351840"/>
                              <a:pt x="38100" y="232570"/>
                              <a:pt x="97735" y="168518"/>
                            </a:cubicBezTo>
                            <a:cubicBezTo>
                              <a:pt x="157370" y="104466"/>
                              <a:pt x="300934" y="58084"/>
                              <a:pt x="362778" y="49249"/>
                            </a:cubicBezTo>
                            <a:cubicBezTo>
                              <a:pt x="424622" y="40414"/>
                              <a:pt x="406953" y="115510"/>
                              <a:pt x="468796" y="115510"/>
                            </a:cubicBezTo>
                            <a:cubicBezTo>
                              <a:pt x="530639" y="115510"/>
                              <a:pt x="733839" y="49249"/>
                              <a:pt x="733839" y="49249"/>
                            </a:cubicBezTo>
                            <a:cubicBezTo>
                              <a:pt x="786848" y="31579"/>
                              <a:pt x="797891" y="-21430"/>
                              <a:pt x="786848" y="9492"/>
                            </a:cubicBezTo>
                            <a:cubicBezTo>
                              <a:pt x="775805" y="40414"/>
                              <a:pt x="678622" y="175144"/>
                              <a:pt x="667578" y="234779"/>
                            </a:cubicBezTo>
                            <a:cubicBezTo>
                              <a:pt x="656535" y="294414"/>
                              <a:pt x="716170" y="305457"/>
                              <a:pt x="720587" y="367301"/>
                            </a:cubicBezTo>
                            <a:cubicBezTo>
                              <a:pt x="725005" y="429144"/>
                              <a:pt x="749300" y="515284"/>
                              <a:pt x="694083" y="605840"/>
                            </a:cubicBezTo>
                            <a:cubicBezTo>
                              <a:pt x="638866" y="696396"/>
                              <a:pt x="514074" y="803518"/>
                              <a:pt x="389283" y="910640"/>
                            </a:cubicBez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75" name="任意多边形: 形状 174"/>
                      <p:cNvSpPr/>
                      <p:nvPr/>
                    </p:nvSpPr>
                    <p:spPr>
                      <a:xfrm>
                        <a:off x="5592418" y="4359965"/>
                        <a:ext cx="874644" cy="503583"/>
                      </a:xfrm>
                      <a:custGeom>
                        <a:avLst/>
                        <a:gdLst>
                          <a:gd name="connsiteX0" fmla="*/ 0 w 954416"/>
                          <a:gd name="connsiteY0" fmla="*/ 281039 h 493074"/>
                          <a:gd name="connsiteX1" fmla="*/ 238540 w 954416"/>
                          <a:gd name="connsiteY1" fmla="*/ 135265 h 493074"/>
                          <a:gd name="connsiteX2" fmla="*/ 450574 w 954416"/>
                          <a:gd name="connsiteY2" fmla="*/ 2743 h 493074"/>
                          <a:gd name="connsiteX3" fmla="*/ 755374 w 954416"/>
                          <a:gd name="connsiteY3" fmla="*/ 55752 h 493074"/>
                          <a:gd name="connsiteX4" fmla="*/ 954157 w 954416"/>
                          <a:gd name="connsiteY4" fmla="*/ 175022 h 493074"/>
                          <a:gd name="connsiteX5" fmla="*/ 715618 w 954416"/>
                          <a:gd name="connsiteY5" fmla="*/ 426813 h 493074"/>
                          <a:gd name="connsiteX6" fmla="*/ 437322 w 954416"/>
                          <a:gd name="connsiteY6" fmla="*/ 493074 h 4930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954416" h="493074">
                            <a:moveTo>
                              <a:pt x="0" y="281039"/>
                            </a:moveTo>
                            <a:lnTo>
                              <a:pt x="238540" y="135265"/>
                            </a:lnTo>
                            <a:cubicBezTo>
                              <a:pt x="313636" y="88882"/>
                              <a:pt x="364435" y="15995"/>
                              <a:pt x="450574" y="2743"/>
                            </a:cubicBezTo>
                            <a:cubicBezTo>
                              <a:pt x="536713" y="-10509"/>
                              <a:pt x="671444" y="27039"/>
                              <a:pt x="755374" y="55752"/>
                            </a:cubicBezTo>
                            <a:cubicBezTo>
                              <a:pt x="839305" y="84465"/>
                              <a:pt x="960783" y="113178"/>
                              <a:pt x="954157" y="175022"/>
                            </a:cubicBezTo>
                            <a:cubicBezTo>
                              <a:pt x="947531" y="236865"/>
                              <a:pt x="801757" y="373804"/>
                              <a:pt x="715618" y="426813"/>
                            </a:cubicBezTo>
                            <a:cubicBezTo>
                              <a:pt x="629479" y="479822"/>
                              <a:pt x="533400" y="486448"/>
                              <a:pt x="437322" y="493074"/>
                            </a:cubicBez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76" name="任意多边形: 形状 175"/>
                      <p:cNvSpPr/>
                      <p:nvPr/>
                    </p:nvSpPr>
                    <p:spPr>
                      <a:xfrm rot="20791823">
                        <a:off x="5535710" y="4654957"/>
                        <a:ext cx="604792" cy="717607"/>
                      </a:xfrm>
                      <a:custGeom>
                        <a:avLst/>
                        <a:gdLst>
                          <a:gd name="connsiteX0" fmla="*/ 252399 w 769234"/>
                          <a:gd name="connsiteY0" fmla="*/ 0 h 717607"/>
                          <a:gd name="connsiteX1" fmla="*/ 477686 w 769234"/>
                          <a:gd name="connsiteY1" fmla="*/ 53009 h 717607"/>
                          <a:gd name="connsiteX2" fmla="*/ 623460 w 769234"/>
                          <a:gd name="connsiteY2" fmla="*/ 225287 h 717607"/>
                          <a:gd name="connsiteX3" fmla="*/ 769234 w 769234"/>
                          <a:gd name="connsiteY3" fmla="*/ 410817 h 717607"/>
                          <a:gd name="connsiteX4" fmla="*/ 623460 w 769234"/>
                          <a:gd name="connsiteY4" fmla="*/ 675861 h 717607"/>
                          <a:gd name="connsiteX5" fmla="*/ 305408 w 769234"/>
                          <a:gd name="connsiteY5" fmla="*/ 715617 h 717607"/>
                          <a:gd name="connsiteX6" fmla="*/ 93373 w 769234"/>
                          <a:gd name="connsiteY6" fmla="*/ 662609 h 717607"/>
                          <a:gd name="connsiteX7" fmla="*/ 608 w 769234"/>
                          <a:gd name="connsiteY7" fmla="*/ 384313 h 717607"/>
                          <a:gd name="connsiteX8" fmla="*/ 133130 w 769234"/>
                          <a:gd name="connsiteY8" fmla="*/ 39757 h 717607"/>
                          <a:gd name="connsiteX9" fmla="*/ 133130 w 769234"/>
                          <a:gd name="connsiteY9" fmla="*/ 39757 h 7176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769234" h="717607">
                            <a:moveTo>
                              <a:pt x="252399" y="0"/>
                            </a:moveTo>
                            <a:cubicBezTo>
                              <a:pt x="334121" y="7730"/>
                              <a:pt x="415843" y="15461"/>
                              <a:pt x="477686" y="53009"/>
                            </a:cubicBezTo>
                            <a:cubicBezTo>
                              <a:pt x="539529" y="90557"/>
                              <a:pt x="574869" y="165652"/>
                              <a:pt x="623460" y="225287"/>
                            </a:cubicBezTo>
                            <a:cubicBezTo>
                              <a:pt x="672051" y="284922"/>
                              <a:pt x="769234" y="335721"/>
                              <a:pt x="769234" y="410817"/>
                            </a:cubicBezTo>
                            <a:cubicBezTo>
                              <a:pt x="769234" y="485913"/>
                              <a:pt x="700764" y="625061"/>
                              <a:pt x="623460" y="675861"/>
                            </a:cubicBezTo>
                            <a:cubicBezTo>
                              <a:pt x="546156" y="726661"/>
                              <a:pt x="393756" y="717826"/>
                              <a:pt x="305408" y="715617"/>
                            </a:cubicBezTo>
                            <a:cubicBezTo>
                              <a:pt x="217060" y="713408"/>
                              <a:pt x="144173" y="717826"/>
                              <a:pt x="93373" y="662609"/>
                            </a:cubicBezTo>
                            <a:cubicBezTo>
                              <a:pt x="42573" y="607392"/>
                              <a:pt x="-6018" y="488122"/>
                              <a:pt x="608" y="384313"/>
                            </a:cubicBezTo>
                            <a:cubicBezTo>
                              <a:pt x="7234" y="280504"/>
                              <a:pt x="133130" y="39757"/>
                              <a:pt x="133130" y="39757"/>
                            </a:cubicBezTo>
                            <a:lnTo>
                              <a:pt x="133130" y="39757"/>
                            </a:ln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 dirty="0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77" name="任意多边形: 形状 176"/>
                      <p:cNvSpPr/>
                      <p:nvPr/>
                    </p:nvSpPr>
                    <p:spPr>
                      <a:xfrm>
                        <a:off x="4868295" y="4271789"/>
                        <a:ext cx="709584" cy="552477"/>
                      </a:xfrm>
                      <a:custGeom>
                        <a:avLst/>
                        <a:gdLst>
                          <a:gd name="connsiteX0" fmla="*/ 697618 w 709584"/>
                          <a:gd name="connsiteY0" fmla="*/ 366472 h 552477"/>
                          <a:gd name="connsiteX1" fmla="*/ 565096 w 709584"/>
                          <a:gd name="connsiteY1" fmla="*/ 154437 h 552477"/>
                          <a:gd name="connsiteX2" fmla="*/ 339809 w 709584"/>
                          <a:gd name="connsiteY2" fmla="*/ 35168 h 552477"/>
                          <a:gd name="connsiteX3" fmla="*/ 167531 w 709584"/>
                          <a:gd name="connsiteY3" fmla="*/ 8663 h 552477"/>
                          <a:gd name="connsiteX4" fmla="*/ 114522 w 709584"/>
                          <a:gd name="connsiteY4" fmla="*/ 167689 h 552477"/>
                          <a:gd name="connsiteX5" fmla="*/ 8505 w 709584"/>
                          <a:gd name="connsiteY5" fmla="*/ 260454 h 552477"/>
                          <a:gd name="connsiteX6" fmla="*/ 35009 w 709584"/>
                          <a:gd name="connsiteY6" fmla="*/ 445985 h 552477"/>
                          <a:gd name="connsiteX7" fmla="*/ 260296 w 709584"/>
                          <a:gd name="connsiteY7" fmla="*/ 552002 h 552477"/>
                          <a:gd name="connsiteX8" fmla="*/ 697618 w 709584"/>
                          <a:gd name="connsiteY8" fmla="*/ 366472 h 5524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09584" h="552477">
                            <a:moveTo>
                              <a:pt x="697618" y="366472"/>
                            </a:moveTo>
                            <a:cubicBezTo>
                              <a:pt x="748418" y="300211"/>
                              <a:pt x="624731" y="209654"/>
                              <a:pt x="565096" y="154437"/>
                            </a:cubicBezTo>
                            <a:cubicBezTo>
                              <a:pt x="505461" y="99220"/>
                              <a:pt x="406070" y="59464"/>
                              <a:pt x="339809" y="35168"/>
                            </a:cubicBezTo>
                            <a:cubicBezTo>
                              <a:pt x="273548" y="10872"/>
                              <a:pt x="205079" y="-13424"/>
                              <a:pt x="167531" y="8663"/>
                            </a:cubicBezTo>
                            <a:cubicBezTo>
                              <a:pt x="129983" y="30750"/>
                              <a:pt x="141026" y="125724"/>
                              <a:pt x="114522" y="167689"/>
                            </a:cubicBezTo>
                            <a:cubicBezTo>
                              <a:pt x="88018" y="209654"/>
                              <a:pt x="21757" y="214071"/>
                              <a:pt x="8505" y="260454"/>
                            </a:cubicBezTo>
                            <a:cubicBezTo>
                              <a:pt x="-4747" y="306837"/>
                              <a:pt x="-6956" y="397394"/>
                              <a:pt x="35009" y="445985"/>
                            </a:cubicBezTo>
                            <a:cubicBezTo>
                              <a:pt x="76974" y="494576"/>
                              <a:pt x="149861" y="558628"/>
                              <a:pt x="260296" y="552002"/>
                            </a:cubicBezTo>
                            <a:cubicBezTo>
                              <a:pt x="370731" y="545376"/>
                              <a:pt x="646818" y="432733"/>
                              <a:pt x="697618" y="366472"/>
                            </a:cubicBezTo>
                            <a:close/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78" name="任意多边形: 形状 177"/>
                      <p:cNvSpPr/>
                      <p:nvPr/>
                    </p:nvSpPr>
                    <p:spPr>
                      <a:xfrm>
                        <a:off x="4908149" y="4691270"/>
                        <a:ext cx="631260" cy="619974"/>
                      </a:xfrm>
                      <a:custGeom>
                        <a:avLst/>
                        <a:gdLst>
                          <a:gd name="connsiteX0" fmla="*/ 618008 w 631260"/>
                          <a:gd name="connsiteY0" fmla="*/ 0 h 619974"/>
                          <a:gd name="connsiteX1" fmla="*/ 167434 w 631260"/>
                          <a:gd name="connsiteY1" fmla="*/ 225287 h 619974"/>
                          <a:gd name="connsiteX2" fmla="*/ 21660 w 631260"/>
                          <a:gd name="connsiteY2" fmla="*/ 318052 h 619974"/>
                          <a:gd name="connsiteX3" fmla="*/ 21660 w 631260"/>
                          <a:gd name="connsiteY3" fmla="*/ 516834 h 619974"/>
                          <a:gd name="connsiteX4" fmla="*/ 220442 w 631260"/>
                          <a:gd name="connsiteY4" fmla="*/ 556591 h 619974"/>
                          <a:gd name="connsiteX5" fmla="*/ 326460 w 631260"/>
                          <a:gd name="connsiteY5" fmla="*/ 477078 h 619974"/>
                          <a:gd name="connsiteX6" fmla="*/ 339712 w 631260"/>
                          <a:gd name="connsiteY6" fmla="*/ 609600 h 619974"/>
                          <a:gd name="connsiteX7" fmla="*/ 564999 w 631260"/>
                          <a:gd name="connsiteY7" fmla="*/ 596347 h 619974"/>
                          <a:gd name="connsiteX8" fmla="*/ 631260 w 631260"/>
                          <a:gd name="connsiteY8" fmla="*/ 477078 h 6199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631260" h="619974">
                            <a:moveTo>
                              <a:pt x="618008" y="0"/>
                            </a:moveTo>
                            <a:lnTo>
                              <a:pt x="167434" y="225287"/>
                            </a:lnTo>
                            <a:cubicBezTo>
                              <a:pt x="68043" y="278296"/>
                              <a:pt x="45956" y="269461"/>
                              <a:pt x="21660" y="318052"/>
                            </a:cubicBezTo>
                            <a:cubicBezTo>
                              <a:pt x="-2636" y="366643"/>
                              <a:pt x="-11470" y="477078"/>
                              <a:pt x="21660" y="516834"/>
                            </a:cubicBezTo>
                            <a:cubicBezTo>
                              <a:pt x="54790" y="556590"/>
                              <a:pt x="169642" y="563217"/>
                              <a:pt x="220442" y="556591"/>
                            </a:cubicBezTo>
                            <a:cubicBezTo>
                              <a:pt x="271242" y="549965"/>
                              <a:pt x="306582" y="468243"/>
                              <a:pt x="326460" y="477078"/>
                            </a:cubicBezTo>
                            <a:cubicBezTo>
                              <a:pt x="346338" y="485913"/>
                              <a:pt x="299956" y="589722"/>
                              <a:pt x="339712" y="609600"/>
                            </a:cubicBezTo>
                            <a:cubicBezTo>
                              <a:pt x="379468" y="629478"/>
                              <a:pt x="516408" y="618434"/>
                              <a:pt x="564999" y="596347"/>
                            </a:cubicBezTo>
                            <a:cubicBezTo>
                              <a:pt x="613590" y="574260"/>
                              <a:pt x="622425" y="525669"/>
                              <a:pt x="631260" y="477078"/>
                            </a:cubicBez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79" name="任意多边形: 形状 178"/>
                      <p:cNvSpPr/>
                      <p:nvPr/>
                    </p:nvSpPr>
                    <p:spPr>
                      <a:xfrm>
                        <a:off x="5618922" y="4200939"/>
                        <a:ext cx="106802" cy="437322"/>
                      </a:xfrm>
                      <a:custGeom>
                        <a:avLst/>
                        <a:gdLst>
                          <a:gd name="connsiteX0" fmla="*/ 39756 w 106802"/>
                          <a:gd name="connsiteY0" fmla="*/ 0 h 437322"/>
                          <a:gd name="connsiteX1" fmla="*/ 106017 w 106802"/>
                          <a:gd name="connsiteY1" fmla="*/ 106018 h 437322"/>
                          <a:gd name="connsiteX2" fmla="*/ 0 w 106802"/>
                          <a:gd name="connsiteY2" fmla="*/ 437322 h 43732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06802" h="437322">
                            <a:moveTo>
                              <a:pt x="39756" y="0"/>
                            </a:moveTo>
                            <a:cubicBezTo>
                              <a:pt x="76199" y="16565"/>
                              <a:pt x="112643" y="33131"/>
                              <a:pt x="106017" y="106018"/>
                            </a:cubicBezTo>
                            <a:cubicBezTo>
                              <a:pt x="99391" y="178905"/>
                              <a:pt x="49695" y="308113"/>
                              <a:pt x="0" y="437322"/>
                            </a:cubicBez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80" name="任意多边形: 形状 179"/>
                      <p:cNvSpPr/>
                      <p:nvPr/>
                    </p:nvSpPr>
                    <p:spPr>
                      <a:xfrm>
                        <a:off x="5632174" y="4280452"/>
                        <a:ext cx="145774" cy="304800"/>
                      </a:xfrm>
                      <a:custGeom>
                        <a:avLst/>
                        <a:gdLst>
                          <a:gd name="connsiteX0" fmla="*/ 145774 w 145774"/>
                          <a:gd name="connsiteY0" fmla="*/ 0 h 304800"/>
                          <a:gd name="connsiteX1" fmla="*/ 119269 w 145774"/>
                          <a:gd name="connsiteY1" fmla="*/ 172278 h 304800"/>
                          <a:gd name="connsiteX2" fmla="*/ 0 w 145774"/>
                          <a:gd name="connsiteY2" fmla="*/ 304800 h 3048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45774" h="304800">
                            <a:moveTo>
                              <a:pt x="145774" y="0"/>
                            </a:moveTo>
                            <a:cubicBezTo>
                              <a:pt x="144669" y="60739"/>
                              <a:pt x="143565" y="121478"/>
                              <a:pt x="119269" y="172278"/>
                            </a:cubicBezTo>
                            <a:cubicBezTo>
                              <a:pt x="94973" y="223078"/>
                              <a:pt x="47486" y="263939"/>
                              <a:pt x="0" y="304800"/>
                            </a:cubicBez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81" name="任意多边形: 形状 180"/>
                      <p:cNvSpPr/>
                      <p:nvPr/>
                    </p:nvSpPr>
                    <p:spPr>
                      <a:xfrm>
                        <a:off x="5671930" y="4530019"/>
                        <a:ext cx="304800" cy="121494"/>
                      </a:xfrm>
                      <a:custGeom>
                        <a:avLst/>
                        <a:gdLst>
                          <a:gd name="connsiteX0" fmla="*/ 0 w 304800"/>
                          <a:gd name="connsiteY0" fmla="*/ 121494 h 121494"/>
                          <a:gd name="connsiteX1" fmla="*/ 225287 w 304800"/>
                          <a:gd name="connsiteY1" fmla="*/ 2224 h 121494"/>
                          <a:gd name="connsiteX2" fmla="*/ 304800 w 304800"/>
                          <a:gd name="connsiteY2" fmla="*/ 55233 h 12149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304800" h="121494">
                            <a:moveTo>
                              <a:pt x="0" y="121494"/>
                            </a:moveTo>
                            <a:cubicBezTo>
                              <a:pt x="87243" y="67380"/>
                              <a:pt x="174487" y="13267"/>
                              <a:pt x="225287" y="2224"/>
                            </a:cubicBezTo>
                            <a:cubicBezTo>
                              <a:pt x="276087" y="-8820"/>
                              <a:pt x="290443" y="23206"/>
                              <a:pt x="304800" y="55233"/>
                            </a:cubicBez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82" name="任意多边形: 形状 181"/>
                      <p:cNvSpPr/>
                      <p:nvPr/>
                    </p:nvSpPr>
                    <p:spPr>
                      <a:xfrm>
                        <a:off x="5643931" y="4691270"/>
                        <a:ext cx="70966" cy="291547"/>
                      </a:xfrm>
                      <a:custGeom>
                        <a:avLst/>
                        <a:gdLst>
                          <a:gd name="connsiteX0" fmla="*/ 27999 w 70966"/>
                          <a:gd name="connsiteY0" fmla="*/ 0 h 291547"/>
                          <a:gd name="connsiteX1" fmla="*/ 1495 w 70966"/>
                          <a:gd name="connsiteY1" fmla="*/ 172278 h 291547"/>
                          <a:gd name="connsiteX2" fmla="*/ 67756 w 70966"/>
                          <a:gd name="connsiteY2" fmla="*/ 225287 h 291547"/>
                          <a:gd name="connsiteX3" fmla="*/ 54504 w 70966"/>
                          <a:gd name="connsiteY3" fmla="*/ 291547 h 2915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0966" h="291547">
                            <a:moveTo>
                              <a:pt x="27999" y="0"/>
                            </a:moveTo>
                            <a:cubicBezTo>
                              <a:pt x="11434" y="67365"/>
                              <a:pt x="-5131" y="134730"/>
                              <a:pt x="1495" y="172278"/>
                            </a:cubicBezTo>
                            <a:cubicBezTo>
                              <a:pt x="8121" y="209826"/>
                              <a:pt x="58921" y="205409"/>
                              <a:pt x="67756" y="225287"/>
                            </a:cubicBezTo>
                            <a:cubicBezTo>
                              <a:pt x="76591" y="245165"/>
                              <a:pt x="65547" y="268356"/>
                              <a:pt x="54504" y="291547"/>
                            </a:cubicBez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83" name="任意多边形: 形状 182"/>
                      <p:cNvSpPr/>
                      <p:nvPr/>
                    </p:nvSpPr>
                    <p:spPr>
                      <a:xfrm>
                        <a:off x="5379958" y="4797287"/>
                        <a:ext cx="172703" cy="225287"/>
                      </a:xfrm>
                      <a:custGeom>
                        <a:avLst/>
                        <a:gdLst>
                          <a:gd name="connsiteX0" fmla="*/ 172703 w 172703"/>
                          <a:gd name="connsiteY0" fmla="*/ 0 h 225287"/>
                          <a:gd name="connsiteX1" fmla="*/ 26929 w 172703"/>
                          <a:gd name="connsiteY1" fmla="*/ 92765 h 225287"/>
                          <a:gd name="connsiteX2" fmla="*/ 425 w 172703"/>
                          <a:gd name="connsiteY2" fmla="*/ 225287 h 2252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72703" h="225287">
                            <a:moveTo>
                              <a:pt x="172703" y="0"/>
                            </a:moveTo>
                            <a:cubicBezTo>
                              <a:pt x="114172" y="27608"/>
                              <a:pt x="55642" y="55217"/>
                              <a:pt x="26929" y="92765"/>
                            </a:cubicBezTo>
                            <a:cubicBezTo>
                              <a:pt x="-1784" y="130313"/>
                              <a:pt x="-680" y="177800"/>
                              <a:pt x="425" y="225287"/>
                            </a:cubicBez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84" name="任意多边形: 形状 183"/>
                      <p:cNvSpPr/>
                      <p:nvPr/>
                    </p:nvSpPr>
                    <p:spPr>
                      <a:xfrm>
                        <a:off x="5234609" y="4491182"/>
                        <a:ext cx="371061" cy="120575"/>
                      </a:xfrm>
                      <a:custGeom>
                        <a:avLst/>
                        <a:gdLst>
                          <a:gd name="connsiteX0" fmla="*/ 0 w 371061"/>
                          <a:gd name="connsiteY0" fmla="*/ 67566 h 120575"/>
                          <a:gd name="connsiteX1" fmla="*/ 92765 w 371061"/>
                          <a:gd name="connsiteY1" fmla="*/ 1305 h 120575"/>
                          <a:gd name="connsiteX2" fmla="*/ 371061 w 371061"/>
                          <a:gd name="connsiteY2" fmla="*/ 120575 h 120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371061" h="120575">
                            <a:moveTo>
                              <a:pt x="0" y="67566"/>
                            </a:moveTo>
                            <a:cubicBezTo>
                              <a:pt x="15460" y="30018"/>
                              <a:pt x="30921" y="-7530"/>
                              <a:pt x="92765" y="1305"/>
                            </a:cubicBezTo>
                            <a:cubicBezTo>
                              <a:pt x="154609" y="10140"/>
                              <a:pt x="262835" y="65357"/>
                              <a:pt x="371061" y="120575"/>
                            </a:cubicBezTo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</p:grpSp>
                <p:grpSp>
                  <p:nvGrpSpPr>
                    <p:cNvPr id="153" name="组合 152"/>
                    <p:cNvGrpSpPr/>
                    <p:nvPr/>
                  </p:nvGrpSpPr>
                  <p:grpSpPr>
                    <a:xfrm rot="4184390">
                      <a:off x="5054201" y="3819298"/>
                      <a:ext cx="618541" cy="551971"/>
                      <a:chOff x="5168232" y="2722522"/>
                      <a:chExt cx="569684" cy="390987"/>
                    </a:xfrm>
                    <a:grpFill/>
                  </p:grpSpPr>
                  <p:sp>
                    <p:nvSpPr>
                      <p:cNvPr id="154" name="任意多边形: 形状 153"/>
                      <p:cNvSpPr/>
                      <p:nvPr/>
                    </p:nvSpPr>
                    <p:spPr>
                      <a:xfrm>
                        <a:off x="5243451" y="2772186"/>
                        <a:ext cx="408952" cy="323716"/>
                      </a:xfrm>
                      <a:custGeom>
                        <a:avLst/>
                        <a:gdLst>
                          <a:gd name="connsiteX0" fmla="*/ 30915 w 525667"/>
                          <a:gd name="connsiteY0" fmla="*/ 342076 h 529485"/>
                          <a:gd name="connsiteX1" fmla="*/ 30915 w 525667"/>
                          <a:gd name="connsiteY1" fmla="*/ 37276 h 529485"/>
                          <a:gd name="connsiteX2" fmla="*/ 322463 w 525667"/>
                          <a:gd name="connsiteY2" fmla="*/ 37276 h 529485"/>
                          <a:gd name="connsiteX3" fmla="*/ 521246 w 525667"/>
                          <a:gd name="connsiteY3" fmla="*/ 328824 h 529485"/>
                          <a:gd name="connsiteX4" fmla="*/ 441733 w 525667"/>
                          <a:gd name="connsiteY4" fmla="*/ 527606 h 529485"/>
                          <a:gd name="connsiteX5" fmla="*/ 229698 w 525667"/>
                          <a:gd name="connsiteY5" fmla="*/ 421589 h 529485"/>
                          <a:gd name="connsiteX6" fmla="*/ 30915 w 525667"/>
                          <a:gd name="connsiteY6" fmla="*/ 342076 h 5294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525667" h="529485">
                            <a:moveTo>
                              <a:pt x="30915" y="342076"/>
                            </a:moveTo>
                            <a:cubicBezTo>
                              <a:pt x="-2216" y="278024"/>
                              <a:pt x="-17676" y="88076"/>
                              <a:pt x="30915" y="37276"/>
                            </a:cubicBezTo>
                            <a:cubicBezTo>
                              <a:pt x="79506" y="-13524"/>
                              <a:pt x="240741" y="-11315"/>
                              <a:pt x="322463" y="37276"/>
                            </a:cubicBezTo>
                            <a:cubicBezTo>
                              <a:pt x="404185" y="85867"/>
                              <a:pt x="501368" y="247102"/>
                              <a:pt x="521246" y="328824"/>
                            </a:cubicBezTo>
                            <a:cubicBezTo>
                              <a:pt x="541124" y="410546"/>
                              <a:pt x="490324" y="512145"/>
                              <a:pt x="441733" y="527606"/>
                            </a:cubicBezTo>
                            <a:cubicBezTo>
                              <a:pt x="393142" y="543067"/>
                              <a:pt x="302585" y="459137"/>
                              <a:pt x="229698" y="421589"/>
                            </a:cubicBezTo>
                            <a:cubicBezTo>
                              <a:pt x="156811" y="384041"/>
                              <a:pt x="64046" y="406128"/>
                              <a:pt x="30915" y="342076"/>
                            </a:cubicBezTo>
                            <a:close/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55" name="椭圆 154"/>
                      <p:cNvSpPr/>
                      <p:nvPr/>
                    </p:nvSpPr>
                    <p:spPr>
                      <a:xfrm flipV="1">
                        <a:off x="5287503" y="2745382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56" name="椭圆 155"/>
                      <p:cNvSpPr/>
                      <p:nvPr/>
                    </p:nvSpPr>
                    <p:spPr>
                      <a:xfrm flipV="1">
                        <a:off x="5360934" y="2722522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57" name="椭圆 156"/>
                      <p:cNvSpPr/>
                      <p:nvPr/>
                    </p:nvSpPr>
                    <p:spPr>
                      <a:xfrm flipV="1">
                        <a:off x="5592303" y="3050182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58" name="椭圆 157"/>
                      <p:cNvSpPr/>
                      <p:nvPr/>
                    </p:nvSpPr>
                    <p:spPr>
                      <a:xfrm flipV="1">
                        <a:off x="5427081" y="2735925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59" name="椭圆 158"/>
                      <p:cNvSpPr/>
                      <p:nvPr/>
                    </p:nvSpPr>
                    <p:spPr>
                      <a:xfrm rot="302439" flipV="1">
                        <a:off x="5513144" y="2759084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60" name="椭圆 159"/>
                      <p:cNvSpPr/>
                      <p:nvPr/>
                    </p:nvSpPr>
                    <p:spPr>
                      <a:xfrm flipV="1">
                        <a:off x="5559229" y="2817905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61" name="椭圆 160"/>
                      <p:cNvSpPr/>
                      <p:nvPr/>
                    </p:nvSpPr>
                    <p:spPr>
                      <a:xfrm flipV="1">
                        <a:off x="5605622" y="2859330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62" name="椭圆 161"/>
                      <p:cNvSpPr/>
                      <p:nvPr/>
                    </p:nvSpPr>
                    <p:spPr>
                      <a:xfrm flipV="1">
                        <a:off x="5652402" y="2939997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63" name="椭圆 162"/>
                      <p:cNvSpPr/>
                      <p:nvPr/>
                    </p:nvSpPr>
                    <p:spPr>
                      <a:xfrm flipV="1">
                        <a:off x="5671769" y="3027322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64" name="椭圆 163"/>
                      <p:cNvSpPr/>
                      <p:nvPr/>
                    </p:nvSpPr>
                    <p:spPr>
                      <a:xfrm flipV="1">
                        <a:off x="5227935" y="2762990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65" name="椭圆 164"/>
                      <p:cNvSpPr/>
                      <p:nvPr/>
                    </p:nvSpPr>
                    <p:spPr>
                      <a:xfrm flipV="1">
                        <a:off x="5181301" y="2811477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66" name="任意多边形: 形状 165"/>
                      <p:cNvSpPr/>
                      <p:nvPr/>
                    </p:nvSpPr>
                    <p:spPr>
                      <a:xfrm rot="482638">
                        <a:off x="5314453" y="2876485"/>
                        <a:ext cx="252341" cy="128569"/>
                      </a:xfrm>
                      <a:custGeom>
                        <a:avLst/>
                        <a:gdLst>
                          <a:gd name="connsiteX0" fmla="*/ 40699 w 439092"/>
                          <a:gd name="connsiteY0" fmla="*/ 106057 h 516965"/>
                          <a:gd name="connsiteX1" fmla="*/ 80455 w 439092"/>
                          <a:gd name="connsiteY1" fmla="*/ 40 h 516965"/>
                          <a:gd name="connsiteX2" fmla="*/ 252734 w 439092"/>
                          <a:gd name="connsiteY2" fmla="*/ 92805 h 516965"/>
                          <a:gd name="connsiteX3" fmla="*/ 398508 w 439092"/>
                          <a:gd name="connsiteY3" fmla="*/ 39796 h 516965"/>
                          <a:gd name="connsiteX4" fmla="*/ 438264 w 439092"/>
                          <a:gd name="connsiteY4" fmla="*/ 225327 h 516965"/>
                          <a:gd name="connsiteX5" fmla="*/ 372003 w 439092"/>
                          <a:gd name="connsiteY5" fmla="*/ 331344 h 516965"/>
                          <a:gd name="connsiteX6" fmla="*/ 358751 w 439092"/>
                          <a:gd name="connsiteY6" fmla="*/ 477118 h 516965"/>
                          <a:gd name="connsiteX7" fmla="*/ 173221 w 439092"/>
                          <a:gd name="connsiteY7" fmla="*/ 503622 h 516965"/>
                          <a:gd name="connsiteX8" fmla="*/ 252734 w 439092"/>
                          <a:gd name="connsiteY8" fmla="*/ 291587 h 516965"/>
                          <a:gd name="connsiteX9" fmla="*/ 14195 w 439092"/>
                          <a:gd name="connsiteY9" fmla="*/ 278335 h 516965"/>
                          <a:gd name="connsiteX10" fmla="*/ 40699 w 439092"/>
                          <a:gd name="connsiteY10" fmla="*/ 106057 h 516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39092" h="516965">
                            <a:moveTo>
                              <a:pt x="40699" y="106057"/>
                            </a:moveTo>
                            <a:cubicBezTo>
                              <a:pt x="51742" y="59675"/>
                              <a:pt x="45116" y="2249"/>
                              <a:pt x="80455" y="40"/>
                            </a:cubicBezTo>
                            <a:cubicBezTo>
                              <a:pt x="115794" y="-2169"/>
                              <a:pt x="199725" y="86179"/>
                              <a:pt x="252734" y="92805"/>
                            </a:cubicBezTo>
                            <a:cubicBezTo>
                              <a:pt x="305743" y="99431"/>
                              <a:pt x="367586" y="17709"/>
                              <a:pt x="398508" y="39796"/>
                            </a:cubicBezTo>
                            <a:cubicBezTo>
                              <a:pt x="429430" y="61883"/>
                              <a:pt x="442682" y="176736"/>
                              <a:pt x="438264" y="225327"/>
                            </a:cubicBezTo>
                            <a:cubicBezTo>
                              <a:pt x="433846" y="273918"/>
                              <a:pt x="385255" y="289379"/>
                              <a:pt x="372003" y="331344"/>
                            </a:cubicBezTo>
                            <a:cubicBezTo>
                              <a:pt x="358751" y="373309"/>
                              <a:pt x="391881" y="448405"/>
                              <a:pt x="358751" y="477118"/>
                            </a:cubicBezTo>
                            <a:cubicBezTo>
                              <a:pt x="325621" y="505831"/>
                              <a:pt x="190890" y="534544"/>
                              <a:pt x="173221" y="503622"/>
                            </a:cubicBezTo>
                            <a:cubicBezTo>
                              <a:pt x="155552" y="472700"/>
                              <a:pt x="279238" y="329135"/>
                              <a:pt x="252734" y="291587"/>
                            </a:cubicBezTo>
                            <a:cubicBezTo>
                              <a:pt x="226230" y="254039"/>
                              <a:pt x="53951" y="307048"/>
                              <a:pt x="14195" y="278335"/>
                            </a:cubicBezTo>
                            <a:cubicBezTo>
                              <a:pt x="-25561" y="249622"/>
                              <a:pt x="29656" y="152439"/>
                              <a:pt x="40699" y="106057"/>
                            </a:cubicBezTo>
                            <a:close/>
                          </a:path>
                        </a:pathLst>
                      </a:cu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67" name="椭圆 166"/>
                      <p:cNvSpPr/>
                      <p:nvPr/>
                    </p:nvSpPr>
                    <p:spPr>
                      <a:xfrm flipV="1">
                        <a:off x="5380335" y="2915390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68" name="椭圆 167"/>
                      <p:cNvSpPr/>
                      <p:nvPr/>
                    </p:nvSpPr>
                    <p:spPr>
                      <a:xfrm flipV="1">
                        <a:off x="5532735" y="3067790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69" name="椭圆 168"/>
                      <p:cNvSpPr/>
                      <p:nvPr/>
                    </p:nvSpPr>
                    <p:spPr>
                      <a:xfrm flipV="1">
                        <a:off x="5168232" y="2891772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70" name="椭圆 169"/>
                      <p:cNvSpPr/>
                      <p:nvPr/>
                    </p:nvSpPr>
                    <p:spPr>
                      <a:xfrm flipV="1">
                        <a:off x="5214374" y="2973843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71" name="椭圆 170"/>
                      <p:cNvSpPr/>
                      <p:nvPr/>
                    </p:nvSpPr>
                    <p:spPr>
                      <a:xfrm flipV="1">
                        <a:off x="5260766" y="3010104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72" name="椭圆 171"/>
                      <p:cNvSpPr/>
                      <p:nvPr/>
                    </p:nvSpPr>
                    <p:spPr>
                      <a:xfrm flipV="1">
                        <a:off x="5347261" y="3054158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73" name="椭圆 172"/>
                      <p:cNvSpPr/>
                      <p:nvPr/>
                    </p:nvSpPr>
                    <p:spPr>
                      <a:xfrm flipV="1">
                        <a:off x="5418976" y="3060699"/>
                        <a:ext cx="66147" cy="45719"/>
                      </a:xfrm>
                      <a:prstGeom prst="ellipse">
                        <a:avLst/>
                      </a:prstGeom>
                      <a:grpFill/>
                      <a:ln w="12700">
                        <a:solidFill>
                          <a:schemeClr val="tx1">
                            <a:alpha val="28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</p:grpSp>
              </p:grpSp>
              <p:sp>
                <p:nvSpPr>
                  <p:cNvPr id="147" name="任意多边形: 形状 146"/>
                  <p:cNvSpPr/>
                  <p:nvPr/>
                </p:nvSpPr>
                <p:spPr>
                  <a:xfrm>
                    <a:off x="5934375" y="5168348"/>
                    <a:ext cx="573920" cy="686677"/>
                  </a:xfrm>
                  <a:custGeom>
                    <a:avLst/>
                    <a:gdLst>
                      <a:gd name="connsiteX0" fmla="*/ 68860 w 573920"/>
                      <a:gd name="connsiteY0" fmla="*/ 26504 h 686677"/>
                      <a:gd name="connsiteX1" fmla="*/ 2599 w 573920"/>
                      <a:gd name="connsiteY1" fmla="*/ 238539 h 686677"/>
                      <a:gd name="connsiteX2" fmla="*/ 148373 w 573920"/>
                      <a:gd name="connsiteY2" fmla="*/ 503582 h 686677"/>
                      <a:gd name="connsiteX3" fmla="*/ 506182 w 573920"/>
                      <a:gd name="connsiteY3" fmla="*/ 662609 h 686677"/>
                      <a:gd name="connsiteX4" fmla="*/ 559190 w 573920"/>
                      <a:gd name="connsiteY4" fmla="*/ 649356 h 686677"/>
                      <a:gd name="connsiteX5" fmla="*/ 559190 w 573920"/>
                      <a:gd name="connsiteY5" fmla="*/ 318052 h 686677"/>
                      <a:gd name="connsiteX6" fmla="*/ 572442 w 573920"/>
                      <a:gd name="connsiteY6" fmla="*/ 132522 h 686677"/>
                      <a:gd name="connsiteX7" fmla="*/ 519434 w 573920"/>
                      <a:gd name="connsiteY7" fmla="*/ 53009 h 686677"/>
                      <a:gd name="connsiteX8" fmla="*/ 400164 w 573920"/>
                      <a:gd name="connsiteY8" fmla="*/ 0 h 686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3920" h="686677">
                        <a:moveTo>
                          <a:pt x="68860" y="26504"/>
                        </a:moveTo>
                        <a:cubicBezTo>
                          <a:pt x="29103" y="92765"/>
                          <a:pt x="-10653" y="159026"/>
                          <a:pt x="2599" y="238539"/>
                        </a:cubicBezTo>
                        <a:cubicBezTo>
                          <a:pt x="15851" y="318052"/>
                          <a:pt x="64442" y="432904"/>
                          <a:pt x="148373" y="503582"/>
                        </a:cubicBezTo>
                        <a:cubicBezTo>
                          <a:pt x="232304" y="574260"/>
                          <a:pt x="506182" y="662609"/>
                          <a:pt x="506182" y="662609"/>
                        </a:cubicBezTo>
                        <a:cubicBezTo>
                          <a:pt x="574651" y="686905"/>
                          <a:pt x="550355" y="706782"/>
                          <a:pt x="559190" y="649356"/>
                        </a:cubicBezTo>
                        <a:cubicBezTo>
                          <a:pt x="568025" y="591930"/>
                          <a:pt x="556981" y="404191"/>
                          <a:pt x="559190" y="318052"/>
                        </a:cubicBezTo>
                        <a:cubicBezTo>
                          <a:pt x="561399" y="231913"/>
                          <a:pt x="579068" y="176696"/>
                          <a:pt x="572442" y="132522"/>
                        </a:cubicBezTo>
                        <a:cubicBezTo>
                          <a:pt x="565816" y="88348"/>
                          <a:pt x="548147" y="75096"/>
                          <a:pt x="519434" y="53009"/>
                        </a:cubicBezTo>
                        <a:cubicBezTo>
                          <a:pt x="490721" y="30922"/>
                          <a:pt x="445442" y="15461"/>
                          <a:pt x="400164" y="0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8" name="任意多边形: 形状 147"/>
                  <p:cNvSpPr/>
                  <p:nvPr/>
                </p:nvSpPr>
                <p:spPr>
                  <a:xfrm>
                    <a:off x="6189767" y="5221357"/>
                    <a:ext cx="290546" cy="622852"/>
                  </a:xfrm>
                  <a:custGeom>
                    <a:avLst/>
                    <a:gdLst>
                      <a:gd name="connsiteX0" fmla="*/ 25503 w 290546"/>
                      <a:gd name="connsiteY0" fmla="*/ 0 h 622852"/>
                      <a:gd name="connsiteX1" fmla="*/ 25503 w 290546"/>
                      <a:gd name="connsiteY1" fmla="*/ 291547 h 622852"/>
                      <a:gd name="connsiteX2" fmla="*/ 290546 w 290546"/>
                      <a:gd name="connsiteY2" fmla="*/ 622852 h 622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90546" h="622852">
                        <a:moveTo>
                          <a:pt x="25503" y="0"/>
                        </a:moveTo>
                        <a:cubicBezTo>
                          <a:pt x="3416" y="93869"/>
                          <a:pt x="-18671" y="187738"/>
                          <a:pt x="25503" y="291547"/>
                        </a:cubicBezTo>
                        <a:cubicBezTo>
                          <a:pt x="69677" y="395356"/>
                          <a:pt x="180111" y="509104"/>
                          <a:pt x="290546" y="622852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9" name="任意多边形: 形状 148"/>
                  <p:cNvSpPr/>
                  <p:nvPr/>
                </p:nvSpPr>
                <p:spPr>
                  <a:xfrm>
                    <a:off x="6056243" y="5274365"/>
                    <a:ext cx="159027" cy="172278"/>
                  </a:xfrm>
                  <a:custGeom>
                    <a:avLst/>
                    <a:gdLst>
                      <a:gd name="connsiteX0" fmla="*/ 159027 w 159027"/>
                      <a:gd name="connsiteY0" fmla="*/ 0 h 172278"/>
                      <a:gd name="connsiteX1" fmla="*/ 0 w 159027"/>
                      <a:gd name="connsiteY1" fmla="*/ 172278 h 172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9027" h="172278">
                        <a:moveTo>
                          <a:pt x="159027" y="0"/>
                        </a:moveTo>
                        <a:lnTo>
                          <a:pt x="0" y="172278"/>
                        </a:ln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0" name="任意多边形: 形状 149"/>
                  <p:cNvSpPr/>
                  <p:nvPr/>
                </p:nvSpPr>
                <p:spPr>
                  <a:xfrm>
                    <a:off x="6202017" y="5442312"/>
                    <a:ext cx="198783" cy="83845"/>
                  </a:xfrm>
                  <a:custGeom>
                    <a:avLst/>
                    <a:gdLst>
                      <a:gd name="connsiteX0" fmla="*/ 0 w 198783"/>
                      <a:gd name="connsiteY0" fmla="*/ 17584 h 83845"/>
                      <a:gd name="connsiteX1" fmla="*/ 92766 w 198783"/>
                      <a:gd name="connsiteY1" fmla="*/ 4331 h 83845"/>
                      <a:gd name="connsiteX2" fmla="*/ 198783 w 198783"/>
                      <a:gd name="connsiteY2" fmla="*/ 83845 h 838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8783" h="83845">
                        <a:moveTo>
                          <a:pt x="0" y="17584"/>
                        </a:moveTo>
                        <a:cubicBezTo>
                          <a:pt x="29818" y="5435"/>
                          <a:pt x="59636" y="-6713"/>
                          <a:pt x="92766" y="4331"/>
                        </a:cubicBezTo>
                        <a:cubicBezTo>
                          <a:pt x="125897" y="15374"/>
                          <a:pt x="162340" y="49609"/>
                          <a:pt x="198783" y="83845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1" name="任意多边形: 形状 150"/>
                  <p:cNvSpPr/>
                  <p:nvPr/>
                </p:nvSpPr>
                <p:spPr>
                  <a:xfrm>
                    <a:off x="6214505" y="5605670"/>
                    <a:ext cx="53773" cy="172278"/>
                  </a:xfrm>
                  <a:custGeom>
                    <a:avLst/>
                    <a:gdLst>
                      <a:gd name="connsiteX0" fmla="*/ 27269 w 53773"/>
                      <a:gd name="connsiteY0" fmla="*/ 0 h 172278"/>
                      <a:gd name="connsiteX1" fmla="*/ 765 w 53773"/>
                      <a:gd name="connsiteY1" fmla="*/ 106017 h 172278"/>
                      <a:gd name="connsiteX2" fmla="*/ 53773 w 53773"/>
                      <a:gd name="connsiteY2" fmla="*/ 172278 h 172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3773" h="172278">
                        <a:moveTo>
                          <a:pt x="27269" y="0"/>
                        </a:moveTo>
                        <a:cubicBezTo>
                          <a:pt x="11808" y="38652"/>
                          <a:pt x="-3652" y="77304"/>
                          <a:pt x="765" y="106017"/>
                        </a:cubicBezTo>
                        <a:cubicBezTo>
                          <a:pt x="5182" y="134730"/>
                          <a:pt x="29477" y="153504"/>
                          <a:pt x="53773" y="172278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45" name="任意多边形: 形状 144"/>
                <p:cNvSpPr/>
                <p:nvPr/>
              </p:nvSpPr>
              <p:spPr>
                <a:xfrm>
                  <a:off x="6374296" y="5057821"/>
                  <a:ext cx="433717" cy="260238"/>
                </a:xfrm>
                <a:custGeom>
                  <a:avLst/>
                  <a:gdLst>
                    <a:gd name="connsiteX0" fmla="*/ 0 w 433717"/>
                    <a:gd name="connsiteY0" fmla="*/ 31014 h 260238"/>
                    <a:gd name="connsiteX1" fmla="*/ 212034 w 433717"/>
                    <a:gd name="connsiteY1" fmla="*/ 17762 h 260238"/>
                    <a:gd name="connsiteX2" fmla="*/ 344556 w 433717"/>
                    <a:gd name="connsiteY2" fmla="*/ 243049 h 260238"/>
                    <a:gd name="connsiteX3" fmla="*/ 424069 w 433717"/>
                    <a:gd name="connsiteY3" fmla="*/ 243049 h 260238"/>
                    <a:gd name="connsiteX4" fmla="*/ 119269 w 433717"/>
                    <a:gd name="connsiteY4" fmla="*/ 229796 h 260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717" h="260238">
                      <a:moveTo>
                        <a:pt x="0" y="31014"/>
                      </a:moveTo>
                      <a:cubicBezTo>
                        <a:pt x="77304" y="6718"/>
                        <a:pt x="154608" y="-17577"/>
                        <a:pt x="212034" y="17762"/>
                      </a:cubicBezTo>
                      <a:cubicBezTo>
                        <a:pt x="269460" y="53101"/>
                        <a:pt x="309217" y="205501"/>
                        <a:pt x="344556" y="243049"/>
                      </a:cubicBezTo>
                      <a:cubicBezTo>
                        <a:pt x="379895" y="280597"/>
                        <a:pt x="461617" y="245258"/>
                        <a:pt x="424069" y="243049"/>
                      </a:cubicBezTo>
                      <a:cubicBezTo>
                        <a:pt x="386521" y="240840"/>
                        <a:pt x="252895" y="235318"/>
                        <a:pt x="119269" y="229796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 rot="1539345">
                <a:off x="4696984" y="1800644"/>
                <a:ext cx="1720827" cy="1601635"/>
                <a:chOff x="3493806" y="106934"/>
                <a:chExt cx="2955878" cy="3702211"/>
              </a:xfrm>
              <a:grpFill/>
            </p:grpSpPr>
            <p:grpSp>
              <p:nvGrpSpPr>
                <p:cNvPr id="86" name="组合 85"/>
                <p:cNvGrpSpPr/>
                <p:nvPr/>
              </p:nvGrpSpPr>
              <p:grpSpPr>
                <a:xfrm>
                  <a:off x="3493806" y="106934"/>
                  <a:ext cx="2955878" cy="3497389"/>
                  <a:chOff x="3921651" y="1245026"/>
                  <a:chExt cx="3672224" cy="4344968"/>
                </a:xfrm>
                <a:grpFill/>
              </p:grpSpPr>
              <p:grpSp>
                <p:nvGrpSpPr>
                  <p:cNvPr id="94" name="组合 93"/>
                  <p:cNvGrpSpPr/>
                  <p:nvPr/>
                </p:nvGrpSpPr>
                <p:grpSpPr>
                  <a:xfrm>
                    <a:off x="5570712" y="1721023"/>
                    <a:ext cx="2023163" cy="1525760"/>
                    <a:chOff x="5459896" y="1590261"/>
                    <a:chExt cx="2133980" cy="1656522"/>
                  </a:xfrm>
                  <a:grpFill/>
                </p:grpSpPr>
                <p:sp>
                  <p:nvSpPr>
                    <p:cNvPr id="138" name="任意多边形: 形状 137"/>
                    <p:cNvSpPr/>
                    <p:nvPr/>
                  </p:nvSpPr>
                  <p:spPr>
                    <a:xfrm>
                      <a:off x="5459896" y="1590261"/>
                      <a:ext cx="1378226" cy="1431235"/>
                    </a:xfrm>
                    <a:custGeom>
                      <a:avLst/>
                      <a:gdLst>
                        <a:gd name="connsiteX0" fmla="*/ 0 w 1378226"/>
                        <a:gd name="connsiteY0" fmla="*/ 1431235 h 1431235"/>
                        <a:gd name="connsiteX1" fmla="*/ 172278 w 1378226"/>
                        <a:gd name="connsiteY1" fmla="*/ 1086678 h 1431235"/>
                        <a:gd name="connsiteX2" fmla="*/ 265043 w 1378226"/>
                        <a:gd name="connsiteY2" fmla="*/ 675861 h 1431235"/>
                        <a:gd name="connsiteX3" fmla="*/ 715617 w 1378226"/>
                        <a:gd name="connsiteY3" fmla="*/ 251791 h 1431235"/>
                        <a:gd name="connsiteX4" fmla="*/ 1139687 w 1378226"/>
                        <a:gd name="connsiteY4" fmla="*/ 26504 h 1431235"/>
                        <a:gd name="connsiteX5" fmla="*/ 1378226 w 1378226"/>
                        <a:gd name="connsiteY5" fmla="*/ 13252 h 14312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78226" h="1431235">
                          <a:moveTo>
                            <a:pt x="0" y="1431235"/>
                          </a:moveTo>
                          <a:cubicBezTo>
                            <a:pt x="64052" y="1321904"/>
                            <a:pt x="128104" y="1212574"/>
                            <a:pt x="172278" y="1086678"/>
                          </a:cubicBezTo>
                          <a:cubicBezTo>
                            <a:pt x="216452" y="960782"/>
                            <a:pt x="174487" y="815009"/>
                            <a:pt x="265043" y="675861"/>
                          </a:cubicBezTo>
                          <a:cubicBezTo>
                            <a:pt x="355599" y="536713"/>
                            <a:pt x="569843" y="360017"/>
                            <a:pt x="715617" y="251791"/>
                          </a:cubicBezTo>
                          <a:cubicBezTo>
                            <a:pt x="861391" y="143565"/>
                            <a:pt x="1029252" y="66260"/>
                            <a:pt x="1139687" y="26504"/>
                          </a:cubicBezTo>
                          <a:cubicBezTo>
                            <a:pt x="1250122" y="-13252"/>
                            <a:pt x="1314174" y="0"/>
                            <a:pt x="1378226" y="13252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39" name="任意多边形: 形状 138"/>
                    <p:cNvSpPr/>
                    <p:nvPr/>
                  </p:nvSpPr>
                  <p:spPr>
                    <a:xfrm>
                      <a:off x="5541393" y="1739842"/>
                      <a:ext cx="1815725" cy="1505330"/>
                    </a:xfrm>
                    <a:custGeom>
                      <a:avLst/>
                      <a:gdLst>
                        <a:gd name="connsiteX0" fmla="*/ 0 w 1762539"/>
                        <a:gd name="connsiteY0" fmla="*/ 1300207 h 1300207"/>
                        <a:gd name="connsiteX1" fmla="*/ 172278 w 1762539"/>
                        <a:gd name="connsiteY1" fmla="*/ 1074920 h 1300207"/>
                        <a:gd name="connsiteX2" fmla="*/ 344557 w 1762539"/>
                        <a:gd name="connsiteY2" fmla="*/ 849633 h 1300207"/>
                        <a:gd name="connsiteX3" fmla="*/ 424070 w 1762539"/>
                        <a:gd name="connsiteY3" fmla="*/ 491824 h 1300207"/>
                        <a:gd name="connsiteX4" fmla="*/ 662609 w 1762539"/>
                        <a:gd name="connsiteY4" fmla="*/ 173772 h 1300207"/>
                        <a:gd name="connsiteX5" fmla="*/ 1152939 w 1762539"/>
                        <a:gd name="connsiteY5" fmla="*/ 14746 h 1300207"/>
                        <a:gd name="connsiteX6" fmla="*/ 1431235 w 1762539"/>
                        <a:gd name="connsiteY6" fmla="*/ 27998 h 1300207"/>
                        <a:gd name="connsiteX7" fmla="*/ 1563757 w 1762539"/>
                        <a:gd name="connsiteY7" fmla="*/ 200276 h 1300207"/>
                        <a:gd name="connsiteX8" fmla="*/ 1484244 w 1762539"/>
                        <a:gd name="connsiteY8" fmla="*/ 332798 h 1300207"/>
                        <a:gd name="connsiteX9" fmla="*/ 1630017 w 1762539"/>
                        <a:gd name="connsiteY9" fmla="*/ 359302 h 1300207"/>
                        <a:gd name="connsiteX10" fmla="*/ 1749287 w 1762539"/>
                        <a:gd name="connsiteY10" fmla="*/ 452068 h 1300207"/>
                        <a:gd name="connsiteX11" fmla="*/ 1683026 w 1762539"/>
                        <a:gd name="connsiteY11" fmla="*/ 544833 h 1300207"/>
                        <a:gd name="connsiteX12" fmla="*/ 1736035 w 1762539"/>
                        <a:gd name="connsiteY12" fmla="*/ 611094 h 1300207"/>
                        <a:gd name="connsiteX13" fmla="*/ 1762539 w 1762539"/>
                        <a:gd name="connsiteY13" fmla="*/ 611094 h 1300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762539" h="1300207">
                          <a:moveTo>
                            <a:pt x="0" y="1300207"/>
                          </a:moveTo>
                          <a:lnTo>
                            <a:pt x="172278" y="1074920"/>
                          </a:lnTo>
                          <a:cubicBezTo>
                            <a:pt x="229704" y="999824"/>
                            <a:pt x="302592" y="946816"/>
                            <a:pt x="344557" y="849633"/>
                          </a:cubicBezTo>
                          <a:cubicBezTo>
                            <a:pt x="386522" y="752450"/>
                            <a:pt x="371061" y="604467"/>
                            <a:pt x="424070" y="491824"/>
                          </a:cubicBezTo>
                          <a:cubicBezTo>
                            <a:pt x="477079" y="379181"/>
                            <a:pt x="541131" y="253285"/>
                            <a:pt x="662609" y="173772"/>
                          </a:cubicBezTo>
                          <a:cubicBezTo>
                            <a:pt x="784087" y="94259"/>
                            <a:pt x="1024835" y="39042"/>
                            <a:pt x="1152939" y="14746"/>
                          </a:cubicBezTo>
                          <a:cubicBezTo>
                            <a:pt x="1281043" y="-9550"/>
                            <a:pt x="1362765" y="-2924"/>
                            <a:pt x="1431235" y="27998"/>
                          </a:cubicBezTo>
                          <a:cubicBezTo>
                            <a:pt x="1499705" y="58920"/>
                            <a:pt x="1554922" y="149476"/>
                            <a:pt x="1563757" y="200276"/>
                          </a:cubicBezTo>
                          <a:cubicBezTo>
                            <a:pt x="1572592" y="251076"/>
                            <a:pt x="1473201" y="306294"/>
                            <a:pt x="1484244" y="332798"/>
                          </a:cubicBezTo>
                          <a:cubicBezTo>
                            <a:pt x="1495287" y="359302"/>
                            <a:pt x="1585843" y="339424"/>
                            <a:pt x="1630017" y="359302"/>
                          </a:cubicBezTo>
                          <a:cubicBezTo>
                            <a:pt x="1674191" y="379180"/>
                            <a:pt x="1740452" y="421146"/>
                            <a:pt x="1749287" y="452068"/>
                          </a:cubicBezTo>
                          <a:cubicBezTo>
                            <a:pt x="1758122" y="482990"/>
                            <a:pt x="1685235" y="518329"/>
                            <a:pt x="1683026" y="544833"/>
                          </a:cubicBezTo>
                          <a:cubicBezTo>
                            <a:pt x="1680817" y="571337"/>
                            <a:pt x="1736035" y="611094"/>
                            <a:pt x="1736035" y="611094"/>
                          </a:cubicBezTo>
                          <a:cubicBezTo>
                            <a:pt x="1749287" y="622137"/>
                            <a:pt x="1755913" y="616615"/>
                            <a:pt x="1762539" y="611094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40" name="任意多边形: 形状 139"/>
                    <p:cNvSpPr/>
                    <p:nvPr/>
                  </p:nvSpPr>
                  <p:spPr>
                    <a:xfrm>
                      <a:off x="6838122" y="1604375"/>
                      <a:ext cx="172278" cy="158164"/>
                    </a:xfrm>
                    <a:custGeom>
                      <a:avLst/>
                      <a:gdLst>
                        <a:gd name="connsiteX0" fmla="*/ 0 w 198783"/>
                        <a:gd name="connsiteY0" fmla="*/ 0 h 145774"/>
                        <a:gd name="connsiteX1" fmla="*/ 198783 w 198783"/>
                        <a:gd name="connsiteY1" fmla="*/ 145774 h 145774"/>
                        <a:gd name="connsiteX2" fmla="*/ 198783 w 198783"/>
                        <a:gd name="connsiteY2" fmla="*/ 145774 h 1457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98783" h="145774">
                          <a:moveTo>
                            <a:pt x="0" y="0"/>
                          </a:moveTo>
                          <a:lnTo>
                            <a:pt x="198783" y="145774"/>
                          </a:lnTo>
                          <a:lnTo>
                            <a:pt x="198783" y="145774"/>
                          </a:ln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41" name="任意多边形: 形状 140"/>
                    <p:cNvSpPr/>
                    <p:nvPr/>
                  </p:nvSpPr>
                  <p:spPr>
                    <a:xfrm>
                      <a:off x="5724939" y="2107096"/>
                      <a:ext cx="1338470" cy="1046921"/>
                    </a:xfrm>
                    <a:custGeom>
                      <a:avLst/>
                      <a:gdLst>
                        <a:gd name="connsiteX0" fmla="*/ 1338470 w 1338470"/>
                        <a:gd name="connsiteY0" fmla="*/ 0 h 1046921"/>
                        <a:gd name="connsiteX1" fmla="*/ 742122 w 1338470"/>
                        <a:gd name="connsiteY1" fmla="*/ 119269 h 1046921"/>
                        <a:gd name="connsiteX2" fmla="*/ 424070 w 1338470"/>
                        <a:gd name="connsiteY2" fmla="*/ 556591 h 1046921"/>
                        <a:gd name="connsiteX3" fmla="*/ 0 w 1338470"/>
                        <a:gd name="connsiteY3" fmla="*/ 1046921 h 1046921"/>
                        <a:gd name="connsiteX4" fmla="*/ 0 w 1338470"/>
                        <a:gd name="connsiteY4" fmla="*/ 1046921 h 1046921"/>
                        <a:gd name="connsiteX5" fmla="*/ 0 w 1338470"/>
                        <a:gd name="connsiteY5" fmla="*/ 1046921 h 10469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38470" h="1046921">
                          <a:moveTo>
                            <a:pt x="1338470" y="0"/>
                          </a:moveTo>
                          <a:cubicBezTo>
                            <a:pt x="1116496" y="13252"/>
                            <a:pt x="894522" y="26504"/>
                            <a:pt x="742122" y="119269"/>
                          </a:cubicBezTo>
                          <a:cubicBezTo>
                            <a:pt x="589722" y="212034"/>
                            <a:pt x="547757" y="401982"/>
                            <a:pt x="424070" y="556591"/>
                          </a:cubicBezTo>
                          <a:cubicBezTo>
                            <a:pt x="300383" y="711200"/>
                            <a:pt x="0" y="1046921"/>
                            <a:pt x="0" y="1046921"/>
                          </a:cubicBezTo>
                          <a:lnTo>
                            <a:pt x="0" y="1046921"/>
                          </a:lnTo>
                          <a:lnTo>
                            <a:pt x="0" y="1046921"/>
                          </a:ln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42" name="任意多边形: 形状 141"/>
                    <p:cNvSpPr/>
                    <p:nvPr/>
                  </p:nvSpPr>
                  <p:spPr>
                    <a:xfrm>
                      <a:off x="5703149" y="2438605"/>
                      <a:ext cx="1700054" cy="806567"/>
                    </a:xfrm>
                    <a:custGeom>
                      <a:avLst/>
                      <a:gdLst>
                        <a:gd name="connsiteX0" fmla="*/ 1559042 w 1559042"/>
                        <a:gd name="connsiteY0" fmla="*/ 0 h 859781"/>
                        <a:gd name="connsiteX1" fmla="*/ 896434 w 1559042"/>
                        <a:gd name="connsiteY1" fmla="*/ 185531 h 859781"/>
                        <a:gd name="connsiteX2" fmla="*/ 127808 w 1559042"/>
                        <a:gd name="connsiteY2" fmla="*/ 781879 h 859781"/>
                        <a:gd name="connsiteX3" fmla="*/ 8538 w 1559042"/>
                        <a:gd name="connsiteY3" fmla="*/ 834887 h 859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559042" h="859781">
                          <a:moveTo>
                            <a:pt x="1559042" y="0"/>
                          </a:moveTo>
                          <a:cubicBezTo>
                            <a:pt x="1347007" y="27609"/>
                            <a:pt x="1134973" y="55218"/>
                            <a:pt x="896434" y="185531"/>
                          </a:cubicBezTo>
                          <a:cubicBezTo>
                            <a:pt x="657895" y="315844"/>
                            <a:pt x="275791" y="673653"/>
                            <a:pt x="127808" y="781879"/>
                          </a:cubicBezTo>
                          <a:cubicBezTo>
                            <a:pt x="-20175" y="890105"/>
                            <a:pt x="-5819" y="862496"/>
                            <a:pt x="8538" y="834887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43" name="任意多边形: 形状 142"/>
                    <p:cNvSpPr/>
                    <p:nvPr/>
                  </p:nvSpPr>
                  <p:spPr>
                    <a:xfrm>
                      <a:off x="5764696" y="2443302"/>
                      <a:ext cx="1829180" cy="803481"/>
                    </a:xfrm>
                    <a:custGeom>
                      <a:avLst/>
                      <a:gdLst>
                        <a:gd name="connsiteX0" fmla="*/ 1643269 w 1829180"/>
                        <a:gd name="connsiteY0" fmla="*/ 8350 h 803481"/>
                        <a:gd name="connsiteX1" fmla="*/ 1722782 w 1829180"/>
                        <a:gd name="connsiteY1" fmla="*/ 34855 h 803481"/>
                        <a:gd name="connsiteX2" fmla="*/ 1828800 w 1829180"/>
                        <a:gd name="connsiteY2" fmla="*/ 286646 h 803481"/>
                        <a:gd name="connsiteX3" fmla="*/ 1683026 w 1829180"/>
                        <a:gd name="connsiteY3" fmla="*/ 551689 h 803481"/>
                        <a:gd name="connsiteX4" fmla="*/ 1311965 w 1829180"/>
                        <a:gd name="connsiteY4" fmla="*/ 763724 h 803481"/>
                        <a:gd name="connsiteX5" fmla="*/ 755374 w 1829180"/>
                        <a:gd name="connsiteY5" fmla="*/ 631202 h 803481"/>
                        <a:gd name="connsiteX6" fmla="*/ 0 w 1829180"/>
                        <a:gd name="connsiteY6" fmla="*/ 803481 h 8034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829180" h="803481">
                          <a:moveTo>
                            <a:pt x="1643269" y="8350"/>
                          </a:moveTo>
                          <a:cubicBezTo>
                            <a:pt x="1667564" y="-1589"/>
                            <a:pt x="1691860" y="-11528"/>
                            <a:pt x="1722782" y="34855"/>
                          </a:cubicBezTo>
                          <a:cubicBezTo>
                            <a:pt x="1753704" y="81238"/>
                            <a:pt x="1835426" y="200507"/>
                            <a:pt x="1828800" y="286646"/>
                          </a:cubicBezTo>
                          <a:cubicBezTo>
                            <a:pt x="1822174" y="372785"/>
                            <a:pt x="1769165" y="472176"/>
                            <a:pt x="1683026" y="551689"/>
                          </a:cubicBezTo>
                          <a:cubicBezTo>
                            <a:pt x="1596887" y="631202"/>
                            <a:pt x="1466574" y="750472"/>
                            <a:pt x="1311965" y="763724"/>
                          </a:cubicBezTo>
                          <a:cubicBezTo>
                            <a:pt x="1157356" y="776976"/>
                            <a:pt x="974035" y="624576"/>
                            <a:pt x="755374" y="631202"/>
                          </a:cubicBezTo>
                          <a:cubicBezTo>
                            <a:pt x="536713" y="637828"/>
                            <a:pt x="268356" y="720654"/>
                            <a:pt x="0" y="803481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95" name="任意多边形: 形状 94"/>
                  <p:cNvSpPr/>
                  <p:nvPr/>
                </p:nvSpPr>
                <p:spPr>
                  <a:xfrm rot="21276307">
                    <a:off x="5642423" y="3040736"/>
                    <a:ext cx="1724146" cy="520788"/>
                  </a:xfrm>
                  <a:custGeom>
                    <a:avLst/>
                    <a:gdLst>
                      <a:gd name="connsiteX0" fmla="*/ 525 w 1629156"/>
                      <a:gd name="connsiteY0" fmla="*/ 146509 h 560655"/>
                      <a:gd name="connsiteX1" fmla="*/ 702890 w 1629156"/>
                      <a:gd name="connsiteY1" fmla="*/ 252526 h 560655"/>
                      <a:gd name="connsiteX2" fmla="*/ 1034195 w 1629156"/>
                      <a:gd name="connsiteY2" fmla="*/ 106752 h 560655"/>
                      <a:gd name="connsiteX3" fmla="*/ 1272734 w 1629156"/>
                      <a:gd name="connsiteY3" fmla="*/ 735 h 560655"/>
                      <a:gd name="connsiteX4" fmla="*/ 1590786 w 1629156"/>
                      <a:gd name="connsiteY4" fmla="*/ 159761 h 560655"/>
                      <a:gd name="connsiteX5" fmla="*/ 1537777 w 1629156"/>
                      <a:gd name="connsiteY5" fmla="*/ 517570 h 560655"/>
                      <a:gd name="connsiteX6" fmla="*/ 822160 w 1629156"/>
                      <a:gd name="connsiteY6" fmla="*/ 517570 h 560655"/>
                      <a:gd name="connsiteX7" fmla="*/ 525 w 1629156"/>
                      <a:gd name="connsiteY7" fmla="*/ 146509 h 5606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629156" h="560655">
                        <a:moveTo>
                          <a:pt x="525" y="146509"/>
                        </a:moveTo>
                        <a:cubicBezTo>
                          <a:pt x="-19353" y="102335"/>
                          <a:pt x="530612" y="259152"/>
                          <a:pt x="702890" y="252526"/>
                        </a:cubicBezTo>
                        <a:cubicBezTo>
                          <a:pt x="875168" y="245900"/>
                          <a:pt x="1034195" y="106752"/>
                          <a:pt x="1034195" y="106752"/>
                        </a:cubicBezTo>
                        <a:cubicBezTo>
                          <a:pt x="1129169" y="64787"/>
                          <a:pt x="1179969" y="-8100"/>
                          <a:pt x="1272734" y="735"/>
                        </a:cubicBezTo>
                        <a:cubicBezTo>
                          <a:pt x="1365499" y="9570"/>
                          <a:pt x="1546612" y="73622"/>
                          <a:pt x="1590786" y="159761"/>
                        </a:cubicBezTo>
                        <a:cubicBezTo>
                          <a:pt x="1634960" y="245900"/>
                          <a:pt x="1665881" y="457935"/>
                          <a:pt x="1537777" y="517570"/>
                        </a:cubicBezTo>
                        <a:cubicBezTo>
                          <a:pt x="1409673" y="577205"/>
                          <a:pt x="1076160" y="572787"/>
                          <a:pt x="822160" y="517570"/>
                        </a:cubicBezTo>
                        <a:cubicBezTo>
                          <a:pt x="568160" y="462353"/>
                          <a:pt x="20403" y="190683"/>
                          <a:pt x="525" y="146509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6" name="任意多边形: 形状 95"/>
                  <p:cNvSpPr/>
                  <p:nvPr/>
                </p:nvSpPr>
                <p:spPr>
                  <a:xfrm rot="24423">
                    <a:off x="5507764" y="3282573"/>
                    <a:ext cx="1864303" cy="1000632"/>
                  </a:xfrm>
                  <a:custGeom>
                    <a:avLst/>
                    <a:gdLst>
                      <a:gd name="connsiteX0" fmla="*/ 1444487 w 1591298"/>
                      <a:gd name="connsiteY0" fmla="*/ 225596 h 1101614"/>
                      <a:gd name="connsiteX1" fmla="*/ 1577009 w 1591298"/>
                      <a:gd name="connsiteY1" fmla="*/ 291857 h 1101614"/>
                      <a:gd name="connsiteX2" fmla="*/ 1563756 w 1591298"/>
                      <a:gd name="connsiteY2" fmla="*/ 649666 h 1101614"/>
                      <a:gd name="connsiteX3" fmla="*/ 1364974 w 1591298"/>
                      <a:gd name="connsiteY3" fmla="*/ 729179 h 1101614"/>
                      <a:gd name="connsiteX4" fmla="*/ 1364974 w 1591298"/>
                      <a:gd name="connsiteY4" fmla="*/ 901457 h 1101614"/>
                      <a:gd name="connsiteX5" fmla="*/ 1258956 w 1591298"/>
                      <a:gd name="connsiteY5" fmla="*/ 994222 h 1101614"/>
                      <a:gd name="connsiteX6" fmla="*/ 1113183 w 1591298"/>
                      <a:gd name="connsiteY6" fmla="*/ 1100240 h 1101614"/>
                      <a:gd name="connsiteX7" fmla="*/ 543339 w 1591298"/>
                      <a:gd name="connsiteY7" fmla="*/ 914709 h 1101614"/>
                      <a:gd name="connsiteX8" fmla="*/ 185530 w 1591298"/>
                      <a:gd name="connsiteY8" fmla="*/ 331614 h 1101614"/>
                      <a:gd name="connsiteX9" fmla="*/ 106017 w 1591298"/>
                      <a:gd name="connsiteY9" fmla="*/ 53318 h 1101614"/>
                      <a:gd name="connsiteX10" fmla="*/ 0 w 1591298"/>
                      <a:gd name="connsiteY10" fmla="*/ 309 h 1101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91298" h="1101614">
                        <a:moveTo>
                          <a:pt x="1444487" y="225596"/>
                        </a:moveTo>
                        <a:cubicBezTo>
                          <a:pt x="1500809" y="223387"/>
                          <a:pt x="1557131" y="221179"/>
                          <a:pt x="1577009" y="291857"/>
                        </a:cubicBezTo>
                        <a:cubicBezTo>
                          <a:pt x="1596887" y="362535"/>
                          <a:pt x="1599095" y="576779"/>
                          <a:pt x="1563756" y="649666"/>
                        </a:cubicBezTo>
                        <a:cubicBezTo>
                          <a:pt x="1528417" y="722553"/>
                          <a:pt x="1398104" y="687214"/>
                          <a:pt x="1364974" y="729179"/>
                        </a:cubicBezTo>
                        <a:cubicBezTo>
                          <a:pt x="1331844" y="771144"/>
                          <a:pt x="1382644" y="857283"/>
                          <a:pt x="1364974" y="901457"/>
                        </a:cubicBezTo>
                        <a:cubicBezTo>
                          <a:pt x="1347304" y="945631"/>
                          <a:pt x="1300921" y="961092"/>
                          <a:pt x="1258956" y="994222"/>
                        </a:cubicBezTo>
                        <a:cubicBezTo>
                          <a:pt x="1216991" y="1027352"/>
                          <a:pt x="1232452" y="1113492"/>
                          <a:pt x="1113183" y="1100240"/>
                        </a:cubicBezTo>
                        <a:cubicBezTo>
                          <a:pt x="993913" y="1086988"/>
                          <a:pt x="697948" y="1042813"/>
                          <a:pt x="543339" y="914709"/>
                        </a:cubicBezTo>
                        <a:cubicBezTo>
                          <a:pt x="388730" y="786605"/>
                          <a:pt x="258417" y="475179"/>
                          <a:pt x="185530" y="331614"/>
                        </a:cubicBezTo>
                        <a:cubicBezTo>
                          <a:pt x="112643" y="188049"/>
                          <a:pt x="136939" y="108535"/>
                          <a:pt x="106017" y="53318"/>
                        </a:cubicBezTo>
                        <a:cubicBezTo>
                          <a:pt x="75095" y="-1900"/>
                          <a:pt x="37547" y="-796"/>
                          <a:pt x="0" y="309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7" name="任意多边形: 形状 96"/>
                  <p:cNvSpPr/>
                  <p:nvPr/>
                </p:nvSpPr>
                <p:spPr>
                  <a:xfrm rot="21276307">
                    <a:off x="5677688" y="3287493"/>
                    <a:ext cx="1374436" cy="778773"/>
                  </a:xfrm>
                  <a:custGeom>
                    <a:avLst/>
                    <a:gdLst>
                      <a:gd name="connsiteX0" fmla="*/ 1298713 w 1298713"/>
                      <a:gd name="connsiteY0" fmla="*/ 622853 h 625334"/>
                      <a:gd name="connsiteX1" fmla="*/ 715617 w 1298713"/>
                      <a:gd name="connsiteY1" fmla="*/ 530087 h 625334"/>
                      <a:gd name="connsiteX2" fmla="*/ 0 w 1298713"/>
                      <a:gd name="connsiteY2" fmla="*/ 0 h 625334"/>
                      <a:gd name="connsiteX3" fmla="*/ 0 w 1298713"/>
                      <a:gd name="connsiteY3" fmla="*/ 0 h 625334"/>
                      <a:gd name="connsiteX4" fmla="*/ 0 w 1298713"/>
                      <a:gd name="connsiteY4" fmla="*/ 0 h 625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8713" h="625334">
                        <a:moveTo>
                          <a:pt x="1298713" y="622853"/>
                        </a:moveTo>
                        <a:cubicBezTo>
                          <a:pt x="1115391" y="628374"/>
                          <a:pt x="932069" y="633896"/>
                          <a:pt x="715617" y="530087"/>
                        </a:cubicBezTo>
                        <a:cubicBezTo>
                          <a:pt x="499165" y="426278"/>
                          <a:pt x="0" y="0"/>
                          <a:pt x="0" y="0"/>
                        </a:cubicBez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8" name="任意多边形: 形状 97"/>
                  <p:cNvSpPr/>
                  <p:nvPr/>
                </p:nvSpPr>
                <p:spPr>
                  <a:xfrm rot="21276307">
                    <a:off x="5662393" y="3261159"/>
                    <a:ext cx="1722284" cy="230274"/>
                  </a:xfrm>
                  <a:custGeom>
                    <a:avLst/>
                    <a:gdLst>
                      <a:gd name="connsiteX0" fmla="*/ 1577009 w 1577009"/>
                      <a:gd name="connsiteY0" fmla="*/ 225287 h 225287"/>
                      <a:gd name="connsiteX1" fmla="*/ 1033670 w 1577009"/>
                      <a:gd name="connsiteY1" fmla="*/ 212035 h 225287"/>
                      <a:gd name="connsiteX2" fmla="*/ 649356 w 1577009"/>
                      <a:gd name="connsiteY2" fmla="*/ 185531 h 225287"/>
                      <a:gd name="connsiteX3" fmla="*/ 145774 w 1577009"/>
                      <a:gd name="connsiteY3" fmla="*/ 26505 h 225287"/>
                      <a:gd name="connsiteX4" fmla="*/ 145774 w 1577009"/>
                      <a:gd name="connsiteY4" fmla="*/ 26505 h 225287"/>
                      <a:gd name="connsiteX5" fmla="*/ 0 w 1577009"/>
                      <a:gd name="connsiteY5" fmla="*/ 0 h 225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7009" h="225287">
                        <a:moveTo>
                          <a:pt x="1577009" y="225287"/>
                        </a:moveTo>
                        <a:lnTo>
                          <a:pt x="1033670" y="212035"/>
                        </a:lnTo>
                        <a:cubicBezTo>
                          <a:pt x="879061" y="205409"/>
                          <a:pt x="797339" y="216453"/>
                          <a:pt x="649356" y="185531"/>
                        </a:cubicBezTo>
                        <a:cubicBezTo>
                          <a:pt x="501373" y="154609"/>
                          <a:pt x="145774" y="26505"/>
                          <a:pt x="145774" y="26505"/>
                        </a:cubicBezTo>
                        <a:lnTo>
                          <a:pt x="145774" y="26505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9" name="任意多边形: 形状 98"/>
                  <p:cNvSpPr/>
                  <p:nvPr/>
                </p:nvSpPr>
                <p:spPr>
                  <a:xfrm rot="21276307">
                    <a:off x="6020122" y="4314039"/>
                    <a:ext cx="925641" cy="330439"/>
                  </a:xfrm>
                  <a:custGeom>
                    <a:avLst/>
                    <a:gdLst>
                      <a:gd name="connsiteX0" fmla="*/ 874644 w 874644"/>
                      <a:gd name="connsiteY0" fmla="*/ 0 h 265334"/>
                      <a:gd name="connsiteX1" fmla="*/ 715618 w 874644"/>
                      <a:gd name="connsiteY1" fmla="*/ 119269 h 265334"/>
                      <a:gd name="connsiteX2" fmla="*/ 477079 w 874644"/>
                      <a:gd name="connsiteY2" fmla="*/ 265043 h 265334"/>
                      <a:gd name="connsiteX3" fmla="*/ 0 w 874644"/>
                      <a:gd name="connsiteY3" fmla="*/ 79513 h 265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4644" h="265334">
                        <a:moveTo>
                          <a:pt x="874644" y="0"/>
                        </a:moveTo>
                        <a:cubicBezTo>
                          <a:pt x="828261" y="37547"/>
                          <a:pt x="781879" y="75095"/>
                          <a:pt x="715618" y="119269"/>
                        </a:cubicBezTo>
                        <a:cubicBezTo>
                          <a:pt x="649357" y="163443"/>
                          <a:pt x="596349" y="271669"/>
                          <a:pt x="477079" y="265043"/>
                        </a:cubicBezTo>
                        <a:cubicBezTo>
                          <a:pt x="357809" y="258417"/>
                          <a:pt x="178904" y="168965"/>
                          <a:pt x="0" y="79513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100" name="组合 99"/>
                  <p:cNvGrpSpPr/>
                  <p:nvPr/>
                </p:nvGrpSpPr>
                <p:grpSpPr>
                  <a:xfrm>
                    <a:off x="4826291" y="3418245"/>
                    <a:ext cx="1251905" cy="2171749"/>
                    <a:chOff x="4878359" y="3327903"/>
                    <a:chExt cx="1120684" cy="1980465"/>
                  </a:xfrm>
                  <a:grpFill/>
                </p:grpSpPr>
                <p:sp>
                  <p:nvSpPr>
                    <p:cNvPr id="134" name="任意多边形: 形状 133"/>
                    <p:cNvSpPr/>
                    <p:nvPr/>
                  </p:nvSpPr>
                  <p:spPr>
                    <a:xfrm rot="21276307">
                      <a:off x="4878359" y="3327903"/>
                      <a:ext cx="1120684" cy="1980465"/>
                    </a:xfrm>
                    <a:custGeom>
                      <a:avLst/>
                      <a:gdLst>
                        <a:gd name="connsiteX0" fmla="*/ 672916 w 1072747"/>
                        <a:gd name="connsiteY0" fmla="*/ 66261 h 1446364"/>
                        <a:gd name="connsiteX1" fmla="*/ 858446 w 1072747"/>
                        <a:gd name="connsiteY1" fmla="*/ 450574 h 1446364"/>
                        <a:gd name="connsiteX2" fmla="*/ 1070481 w 1072747"/>
                        <a:gd name="connsiteY2" fmla="*/ 781878 h 1446364"/>
                        <a:gd name="connsiteX3" fmla="*/ 951211 w 1072747"/>
                        <a:gd name="connsiteY3" fmla="*/ 1166191 h 1446364"/>
                        <a:gd name="connsiteX4" fmla="*/ 659664 w 1072747"/>
                        <a:gd name="connsiteY4" fmla="*/ 1351722 h 1446364"/>
                        <a:gd name="connsiteX5" fmla="*/ 487385 w 1072747"/>
                        <a:gd name="connsiteY5" fmla="*/ 1444487 h 1446364"/>
                        <a:gd name="connsiteX6" fmla="*/ 394620 w 1072747"/>
                        <a:gd name="connsiteY6" fmla="*/ 1272209 h 1446364"/>
                        <a:gd name="connsiteX7" fmla="*/ 328359 w 1072747"/>
                        <a:gd name="connsiteY7" fmla="*/ 1258956 h 1446364"/>
                        <a:gd name="connsiteX8" fmla="*/ 50064 w 1072747"/>
                        <a:gd name="connsiteY8" fmla="*/ 1272209 h 1446364"/>
                        <a:gd name="connsiteX9" fmla="*/ 10307 w 1072747"/>
                        <a:gd name="connsiteY9" fmla="*/ 954156 h 1446364"/>
                        <a:gd name="connsiteX10" fmla="*/ 169333 w 1072747"/>
                        <a:gd name="connsiteY10" fmla="*/ 596348 h 1446364"/>
                        <a:gd name="connsiteX11" fmla="*/ 566898 w 1072747"/>
                        <a:gd name="connsiteY11" fmla="*/ 397565 h 1446364"/>
                        <a:gd name="connsiteX12" fmla="*/ 633159 w 1072747"/>
                        <a:gd name="connsiteY12" fmla="*/ 0 h 14463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072747" h="1446364">
                          <a:moveTo>
                            <a:pt x="672916" y="66261"/>
                          </a:moveTo>
                          <a:cubicBezTo>
                            <a:pt x="732550" y="198782"/>
                            <a:pt x="792185" y="331304"/>
                            <a:pt x="858446" y="450574"/>
                          </a:cubicBezTo>
                          <a:cubicBezTo>
                            <a:pt x="924707" y="569844"/>
                            <a:pt x="1055020" y="662609"/>
                            <a:pt x="1070481" y="781878"/>
                          </a:cubicBezTo>
                          <a:cubicBezTo>
                            <a:pt x="1085942" y="901148"/>
                            <a:pt x="1019680" y="1071217"/>
                            <a:pt x="951211" y="1166191"/>
                          </a:cubicBezTo>
                          <a:cubicBezTo>
                            <a:pt x="882742" y="1261165"/>
                            <a:pt x="736968" y="1305339"/>
                            <a:pt x="659664" y="1351722"/>
                          </a:cubicBezTo>
                          <a:cubicBezTo>
                            <a:pt x="582360" y="1398105"/>
                            <a:pt x="531559" y="1457739"/>
                            <a:pt x="487385" y="1444487"/>
                          </a:cubicBezTo>
                          <a:cubicBezTo>
                            <a:pt x="443211" y="1431235"/>
                            <a:pt x="421124" y="1303131"/>
                            <a:pt x="394620" y="1272209"/>
                          </a:cubicBezTo>
                          <a:cubicBezTo>
                            <a:pt x="368116" y="1241287"/>
                            <a:pt x="385785" y="1258956"/>
                            <a:pt x="328359" y="1258956"/>
                          </a:cubicBezTo>
                          <a:cubicBezTo>
                            <a:pt x="270933" y="1258956"/>
                            <a:pt x="103073" y="1323009"/>
                            <a:pt x="50064" y="1272209"/>
                          </a:cubicBezTo>
                          <a:cubicBezTo>
                            <a:pt x="-2945" y="1221409"/>
                            <a:pt x="-9571" y="1066799"/>
                            <a:pt x="10307" y="954156"/>
                          </a:cubicBezTo>
                          <a:cubicBezTo>
                            <a:pt x="30185" y="841513"/>
                            <a:pt x="76568" y="689113"/>
                            <a:pt x="169333" y="596348"/>
                          </a:cubicBezTo>
                          <a:cubicBezTo>
                            <a:pt x="262098" y="503583"/>
                            <a:pt x="489594" y="496956"/>
                            <a:pt x="566898" y="397565"/>
                          </a:cubicBezTo>
                          <a:cubicBezTo>
                            <a:pt x="644202" y="298174"/>
                            <a:pt x="638680" y="149087"/>
                            <a:pt x="633159" y="0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35" name="任意多边形: 形状 134"/>
                    <p:cNvSpPr/>
                    <p:nvPr/>
                  </p:nvSpPr>
                  <p:spPr>
                    <a:xfrm rot="21276307">
                      <a:off x="5297856" y="3548924"/>
                      <a:ext cx="493405" cy="1501853"/>
                    </a:xfrm>
                    <a:custGeom>
                      <a:avLst/>
                      <a:gdLst>
                        <a:gd name="connsiteX0" fmla="*/ 304800 w 466221"/>
                        <a:gd name="connsiteY0" fmla="*/ 0 h 1205948"/>
                        <a:gd name="connsiteX1" fmla="*/ 463826 w 466221"/>
                        <a:gd name="connsiteY1" fmla="*/ 596348 h 1205948"/>
                        <a:gd name="connsiteX2" fmla="*/ 371060 w 466221"/>
                        <a:gd name="connsiteY2" fmla="*/ 887896 h 1205948"/>
                        <a:gd name="connsiteX3" fmla="*/ 0 w 466221"/>
                        <a:gd name="connsiteY3" fmla="*/ 1205948 h 1205948"/>
                        <a:gd name="connsiteX4" fmla="*/ 0 w 466221"/>
                        <a:gd name="connsiteY4" fmla="*/ 1205948 h 12059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6221" h="1205948">
                          <a:moveTo>
                            <a:pt x="304800" y="0"/>
                          </a:moveTo>
                          <a:cubicBezTo>
                            <a:pt x="378791" y="224182"/>
                            <a:pt x="452783" y="448365"/>
                            <a:pt x="463826" y="596348"/>
                          </a:cubicBezTo>
                          <a:cubicBezTo>
                            <a:pt x="474869" y="744331"/>
                            <a:pt x="448364" y="786296"/>
                            <a:pt x="371060" y="887896"/>
                          </a:cubicBezTo>
                          <a:cubicBezTo>
                            <a:pt x="293756" y="989496"/>
                            <a:pt x="0" y="1205948"/>
                            <a:pt x="0" y="1205948"/>
                          </a:cubicBezTo>
                          <a:lnTo>
                            <a:pt x="0" y="1205948"/>
                          </a:ln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36" name="任意多边形: 形状 135"/>
                    <p:cNvSpPr/>
                    <p:nvPr/>
                  </p:nvSpPr>
                  <p:spPr>
                    <a:xfrm rot="21276307">
                      <a:off x="5244501" y="3536661"/>
                      <a:ext cx="508744" cy="1501854"/>
                    </a:xfrm>
                    <a:custGeom>
                      <a:avLst/>
                      <a:gdLst>
                        <a:gd name="connsiteX0" fmla="*/ 318052 w 511093"/>
                        <a:gd name="connsiteY0" fmla="*/ 0 h 1258957"/>
                        <a:gd name="connsiteX1" fmla="*/ 490330 w 511093"/>
                        <a:gd name="connsiteY1" fmla="*/ 583096 h 1258957"/>
                        <a:gd name="connsiteX2" fmla="*/ 477078 w 511093"/>
                        <a:gd name="connsiteY2" fmla="*/ 795131 h 1258957"/>
                        <a:gd name="connsiteX3" fmla="*/ 212034 w 511093"/>
                        <a:gd name="connsiteY3" fmla="*/ 1060174 h 1258957"/>
                        <a:gd name="connsiteX4" fmla="*/ 159026 w 511093"/>
                        <a:gd name="connsiteY4" fmla="*/ 1086678 h 1258957"/>
                        <a:gd name="connsiteX5" fmla="*/ 0 w 511093"/>
                        <a:gd name="connsiteY5" fmla="*/ 1258957 h 1258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11093" h="1258957">
                          <a:moveTo>
                            <a:pt x="318052" y="0"/>
                          </a:moveTo>
                          <a:cubicBezTo>
                            <a:pt x="390939" y="225287"/>
                            <a:pt x="463826" y="450574"/>
                            <a:pt x="490330" y="583096"/>
                          </a:cubicBezTo>
                          <a:cubicBezTo>
                            <a:pt x="516834" y="715618"/>
                            <a:pt x="523461" y="715618"/>
                            <a:pt x="477078" y="795131"/>
                          </a:cubicBezTo>
                          <a:cubicBezTo>
                            <a:pt x="430695" y="874644"/>
                            <a:pt x="265043" y="1011583"/>
                            <a:pt x="212034" y="1060174"/>
                          </a:cubicBezTo>
                          <a:cubicBezTo>
                            <a:pt x="159025" y="1108765"/>
                            <a:pt x="194365" y="1053548"/>
                            <a:pt x="159026" y="1086678"/>
                          </a:cubicBezTo>
                          <a:cubicBezTo>
                            <a:pt x="123687" y="1119808"/>
                            <a:pt x="61843" y="1189382"/>
                            <a:pt x="0" y="1258957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37" name="任意多边形: 形状 136"/>
                    <p:cNvSpPr/>
                    <p:nvPr/>
                  </p:nvSpPr>
                  <p:spPr>
                    <a:xfrm rot="21276307">
                      <a:off x="5003054" y="3557226"/>
                      <a:ext cx="556920" cy="1518357"/>
                    </a:xfrm>
                    <a:custGeom>
                      <a:avLst/>
                      <a:gdLst>
                        <a:gd name="connsiteX0" fmla="*/ 516835 w 538855"/>
                        <a:gd name="connsiteY0" fmla="*/ 0 h 1298713"/>
                        <a:gd name="connsiteX1" fmla="*/ 503582 w 538855"/>
                        <a:gd name="connsiteY1" fmla="*/ 556591 h 1298713"/>
                        <a:gd name="connsiteX2" fmla="*/ 185530 w 538855"/>
                        <a:gd name="connsiteY2" fmla="*/ 781878 h 1298713"/>
                        <a:gd name="connsiteX3" fmla="*/ 0 w 538855"/>
                        <a:gd name="connsiteY3" fmla="*/ 1298713 h 12987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38855" h="1298713">
                          <a:moveTo>
                            <a:pt x="516835" y="0"/>
                          </a:moveTo>
                          <a:cubicBezTo>
                            <a:pt x="537817" y="213139"/>
                            <a:pt x="558799" y="426278"/>
                            <a:pt x="503582" y="556591"/>
                          </a:cubicBezTo>
                          <a:cubicBezTo>
                            <a:pt x="448365" y="686904"/>
                            <a:pt x="269460" y="658191"/>
                            <a:pt x="185530" y="781878"/>
                          </a:cubicBezTo>
                          <a:cubicBezTo>
                            <a:pt x="101600" y="905565"/>
                            <a:pt x="50800" y="1102139"/>
                            <a:pt x="0" y="1298713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101" name="组合 100"/>
                  <p:cNvGrpSpPr/>
                  <p:nvPr/>
                </p:nvGrpSpPr>
                <p:grpSpPr>
                  <a:xfrm>
                    <a:off x="3921651" y="3040637"/>
                    <a:ext cx="1292955" cy="1652308"/>
                    <a:chOff x="4172581" y="3120121"/>
                    <a:chExt cx="1292955" cy="1652308"/>
                  </a:xfrm>
                  <a:grpFill/>
                </p:grpSpPr>
                <p:sp>
                  <p:nvSpPr>
                    <p:cNvPr id="132" name="任意多边形: 形状 131"/>
                    <p:cNvSpPr/>
                    <p:nvPr/>
                  </p:nvSpPr>
                  <p:spPr>
                    <a:xfrm rot="18846666">
                      <a:off x="4105308" y="3412201"/>
                      <a:ext cx="1652308" cy="1068148"/>
                    </a:xfrm>
                    <a:custGeom>
                      <a:avLst/>
                      <a:gdLst>
                        <a:gd name="connsiteX0" fmla="*/ 1418745 w 1418745"/>
                        <a:gd name="connsiteY0" fmla="*/ 404996 h 1100035"/>
                        <a:gd name="connsiteX1" fmla="*/ 1060936 w 1418745"/>
                        <a:gd name="connsiteY1" fmla="*/ 86944 h 1100035"/>
                        <a:gd name="connsiteX2" fmla="*/ 517597 w 1418745"/>
                        <a:gd name="connsiteY2" fmla="*/ 7431 h 1100035"/>
                        <a:gd name="connsiteX3" fmla="*/ 120032 w 1418745"/>
                        <a:gd name="connsiteY3" fmla="*/ 232718 h 1100035"/>
                        <a:gd name="connsiteX4" fmla="*/ 763 w 1418745"/>
                        <a:gd name="connsiteY4" fmla="*/ 444753 h 1100035"/>
                        <a:gd name="connsiteX5" fmla="*/ 67023 w 1418745"/>
                        <a:gd name="connsiteY5" fmla="*/ 577274 h 1100035"/>
                        <a:gd name="connsiteX6" fmla="*/ 27267 w 1418745"/>
                        <a:gd name="connsiteY6" fmla="*/ 829066 h 1100035"/>
                        <a:gd name="connsiteX7" fmla="*/ 133284 w 1418745"/>
                        <a:gd name="connsiteY7" fmla="*/ 988092 h 1100035"/>
                        <a:gd name="connsiteX8" fmla="*/ 411580 w 1418745"/>
                        <a:gd name="connsiteY8" fmla="*/ 935083 h 1100035"/>
                        <a:gd name="connsiteX9" fmla="*/ 583858 w 1418745"/>
                        <a:gd name="connsiteY9" fmla="*/ 1080857 h 1100035"/>
                        <a:gd name="connsiteX10" fmla="*/ 597110 w 1418745"/>
                        <a:gd name="connsiteY10" fmla="*/ 1094109 h 1100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418745" h="1100035">
                          <a:moveTo>
                            <a:pt x="1418745" y="404996"/>
                          </a:moveTo>
                          <a:cubicBezTo>
                            <a:pt x="1314936" y="279100"/>
                            <a:pt x="1211127" y="153205"/>
                            <a:pt x="1060936" y="86944"/>
                          </a:cubicBezTo>
                          <a:cubicBezTo>
                            <a:pt x="910745" y="20683"/>
                            <a:pt x="674414" y="-16865"/>
                            <a:pt x="517597" y="7431"/>
                          </a:cubicBezTo>
                          <a:cubicBezTo>
                            <a:pt x="360780" y="31727"/>
                            <a:pt x="206171" y="159831"/>
                            <a:pt x="120032" y="232718"/>
                          </a:cubicBezTo>
                          <a:cubicBezTo>
                            <a:pt x="33893" y="305605"/>
                            <a:pt x="9598" y="387327"/>
                            <a:pt x="763" y="444753"/>
                          </a:cubicBezTo>
                          <a:cubicBezTo>
                            <a:pt x="-8072" y="502179"/>
                            <a:pt x="62606" y="513222"/>
                            <a:pt x="67023" y="577274"/>
                          </a:cubicBezTo>
                          <a:cubicBezTo>
                            <a:pt x="71440" y="641326"/>
                            <a:pt x="16223" y="760596"/>
                            <a:pt x="27267" y="829066"/>
                          </a:cubicBezTo>
                          <a:cubicBezTo>
                            <a:pt x="38310" y="897536"/>
                            <a:pt x="69232" y="970423"/>
                            <a:pt x="133284" y="988092"/>
                          </a:cubicBezTo>
                          <a:cubicBezTo>
                            <a:pt x="197336" y="1005761"/>
                            <a:pt x="336484" y="919622"/>
                            <a:pt x="411580" y="935083"/>
                          </a:cubicBezTo>
                          <a:cubicBezTo>
                            <a:pt x="486676" y="950544"/>
                            <a:pt x="583858" y="1080857"/>
                            <a:pt x="583858" y="1080857"/>
                          </a:cubicBezTo>
                          <a:cubicBezTo>
                            <a:pt x="614780" y="1107361"/>
                            <a:pt x="605945" y="1100735"/>
                            <a:pt x="597110" y="1094109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33" name="任意多边形: 形状 132"/>
                    <p:cNvSpPr/>
                    <p:nvPr/>
                  </p:nvSpPr>
                  <p:spPr>
                    <a:xfrm>
                      <a:off x="4172581" y="3207026"/>
                      <a:ext cx="1274062" cy="954157"/>
                    </a:xfrm>
                    <a:custGeom>
                      <a:avLst/>
                      <a:gdLst>
                        <a:gd name="connsiteX0" fmla="*/ 1274062 w 1274062"/>
                        <a:gd name="connsiteY0" fmla="*/ 0 h 954157"/>
                        <a:gd name="connsiteX1" fmla="*/ 637958 w 1274062"/>
                        <a:gd name="connsiteY1" fmla="*/ 26504 h 954157"/>
                        <a:gd name="connsiteX2" fmla="*/ 200636 w 1274062"/>
                        <a:gd name="connsiteY2" fmla="*/ 291548 h 954157"/>
                        <a:gd name="connsiteX3" fmla="*/ 94619 w 1274062"/>
                        <a:gd name="connsiteY3" fmla="*/ 583096 h 954157"/>
                        <a:gd name="connsiteX4" fmla="*/ 1854 w 1274062"/>
                        <a:gd name="connsiteY4" fmla="*/ 821635 h 954157"/>
                        <a:gd name="connsiteX5" fmla="*/ 41610 w 1274062"/>
                        <a:gd name="connsiteY5" fmla="*/ 954157 h 9541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74062" h="954157">
                          <a:moveTo>
                            <a:pt x="1274062" y="0"/>
                          </a:moveTo>
                          <a:lnTo>
                            <a:pt x="637958" y="26504"/>
                          </a:lnTo>
                          <a:cubicBezTo>
                            <a:pt x="459054" y="75095"/>
                            <a:pt x="291192" y="198783"/>
                            <a:pt x="200636" y="291548"/>
                          </a:cubicBezTo>
                          <a:cubicBezTo>
                            <a:pt x="110079" y="384313"/>
                            <a:pt x="127749" y="494748"/>
                            <a:pt x="94619" y="583096"/>
                          </a:cubicBezTo>
                          <a:cubicBezTo>
                            <a:pt x="61489" y="671444"/>
                            <a:pt x="10689" y="759791"/>
                            <a:pt x="1854" y="821635"/>
                          </a:cubicBezTo>
                          <a:cubicBezTo>
                            <a:pt x="-6981" y="883479"/>
                            <a:pt x="17314" y="918818"/>
                            <a:pt x="41610" y="954157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102" name="任意多边形: 形状 101"/>
                  <p:cNvSpPr/>
                  <p:nvPr/>
                </p:nvSpPr>
                <p:spPr>
                  <a:xfrm>
                    <a:off x="4988729" y="1245026"/>
                    <a:ext cx="1513169" cy="2001475"/>
                  </a:xfrm>
                  <a:custGeom>
                    <a:avLst/>
                    <a:gdLst>
                      <a:gd name="connsiteX0" fmla="*/ 736085 w 1513169"/>
                      <a:gd name="connsiteY0" fmla="*/ 2001475 h 2001475"/>
                      <a:gd name="connsiteX1" fmla="*/ 590311 w 1513169"/>
                      <a:gd name="connsiteY1" fmla="*/ 1352118 h 2001475"/>
                      <a:gd name="connsiteX2" fmla="*/ 1160155 w 1513169"/>
                      <a:gd name="connsiteY2" fmla="*/ 702762 h 2001475"/>
                      <a:gd name="connsiteX3" fmla="*/ 1478207 w 1513169"/>
                      <a:gd name="connsiteY3" fmla="*/ 450971 h 2001475"/>
                      <a:gd name="connsiteX4" fmla="*/ 1478207 w 1513169"/>
                      <a:gd name="connsiteY4" fmla="*/ 146171 h 2001475"/>
                      <a:gd name="connsiteX5" fmla="*/ 1239668 w 1513169"/>
                      <a:gd name="connsiteY5" fmla="*/ 79910 h 2001475"/>
                      <a:gd name="connsiteX6" fmla="*/ 1093894 w 1513169"/>
                      <a:gd name="connsiteY6" fmla="*/ 185927 h 2001475"/>
                      <a:gd name="connsiteX7" fmla="*/ 921616 w 1513169"/>
                      <a:gd name="connsiteY7" fmla="*/ 79910 h 2001475"/>
                      <a:gd name="connsiteX8" fmla="*/ 669824 w 1513169"/>
                      <a:gd name="connsiteY8" fmla="*/ 146171 h 2001475"/>
                      <a:gd name="connsiteX9" fmla="*/ 378277 w 1513169"/>
                      <a:gd name="connsiteY9" fmla="*/ 397 h 2001475"/>
                      <a:gd name="connsiteX10" fmla="*/ 139737 w 1513169"/>
                      <a:gd name="connsiteY10" fmla="*/ 199179 h 2001475"/>
                      <a:gd name="connsiteX11" fmla="*/ 20468 w 1513169"/>
                      <a:gd name="connsiteY11" fmla="*/ 543736 h 2001475"/>
                      <a:gd name="connsiteX12" fmla="*/ 563807 w 1513169"/>
                      <a:gd name="connsiteY12" fmla="*/ 1868953 h 2001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513169" h="2001475">
                        <a:moveTo>
                          <a:pt x="736085" y="2001475"/>
                        </a:moveTo>
                        <a:cubicBezTo>
                          <a:pt x="627859" y="1785022"/>
                          <a:pt x="519633" y="1568570"/>
                          <a:pt x="590311" y="1352118"/>
                        </a:cubicBezTo>
                        <a:cubicBezTo>
                          <a:pt x="660989" y="1135666"/>
                          <a:pt x="1012172" y="852953"/>
                          <a:pt x="1160155" y="702762"/>
                        </a:cubicBezTo>
                        <a:cubicBezTo>
                          <a:pt x="1308138" y="552571"/>
                          <a:pt x="1425198" y="543736"/>
                          <a:pt x="1478207" y="450971"/>
                        </a:cubicBezTo>
                        <a:cubicBezTo>
                          <a:pt x="1531216" y="358206"/>
                          <a:pt x="1517963" y="208014"/>
                          <a:pt x="1478207" y="146171"/>
                        </a:cubicBezTo>
                        <a:cubicBezTo>
                          <a:pt x="1438451" y="84328"/>
                          <a:pt x="1303720" y="73284"/>
                          <a:pt x="1239668" y="79910"/>
                        </a:cubicBezTo>
                        <a:cubicBezTo>
                          <a:pt x="1175616" y="86536"/>
                          <a:pt x="1146903" y="185927"/>
                          <a:pt x="1093894" y="185927"/>
                        </a:cubicBezTo>
                        <a:cubicBezTo>
                          <a:pt x="1040885" y="185927"/>
                          <a:pt x="992294" y="86536"/>
                          <a:pt x="921616" y="79910"/>
                        </a:cubicBezTo>
                        <a:cubicBezTo>
                          <a:pt x="850938" y="73284"/>
                          <a:pt x="760381" y="159423"/>
                          <a:pt x="669824" y="146171"/>
                        </a:cubicBezTo>
                        <a:cubicBezTo>
                          <a:pt x="579267" y="132919"/>
                          <a:pt x="466625" y="-8438"/>
                          <a:pt x="378277" y="397"/>
                        </a:cubicBezTo>
                        <a:cubicBezTo>
                          <a:pt x="289929" y="9232"/>
                          <a:pt x="199372" y="108623"/>
                          <a:pt x="139737" y="199179"/>
                        </a:cubicBezTo>
                        <a:cubicBezTo>
                          <a:pt x="80102" y="289735"/>
                          <a:pt x="-50210" y="265440"/>
                          <a:pt x="20468" y="543736"/>
                        </a:cubicBezTo>
                        <a:cubicBezTo>
                          <a:pt x="91146" y="822032"/>
                          <a:pt x="327476" y="1345492"/>
                          <a:pt x="563807" y="1868953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103" name="组合 102"/>
                  <p:cNvGrpSpPr/>
                  <p:nvPr/>
                </p:nvGrpSpPr>
                <p:grpSpPr>
                  <a:xfrm rot="208801">
                    <a:off x="3942212" y="1614275"/>
                    <a:ext cx="1598786" cy="1588811"/>
                    <a:chOff x="3936897" y="1625901"/>
                    <a:chExt cx="1642268" cy="1729468"/>
                  </a:xfrm>
                  <a:grpFill/>
                </p:grpSpPr>
                <p:sp>
                  <p:nvSpPr>
                    <p:cNvPr id="127" name="任意多边形: 形状 126"/>
                    <p:cNvSpPr/>
                    <p:nvPr/>
                  </p:nvSpPr>
                  <p:spPr>
                    <a:xfrm rot="21294673">
                      <a:off x="3951926" y="2933755"/>
                      <a:ext cx="1534094" cy="421614"/>
                    </a:xfrm>
                    <a:custGeom>
                      <a:avLst/>
                      <a:gdLst>
                        <a:gd name="connsiteX0" fmla="*/ 600349 w 1647271"/>
                        <a:gd name="connsiteY0" fmla="*/ 435860 h 447336"/>
                        <a:gd name="connsiteX1" fmla="*/ 282297 w 1647271"/>
                        <a:gd name="connsiteY1" fmla="*/ 435860 h 447336"/>
                        <a:gd name="connsiteX2" fmla="*/ 17253 w 1647271"/>
                        <a:gd name="connsiteY2" fmla="*/ 316590 h 447336"/>
                        <a:gd name="connsiteX3" fmla="*/ 43757 w 1647271"/>
                        <a:gd name="connsiteY3" fmla="*/ 51546 h 447336"/>
                        <a:gd name="connsiteX4" fmla="*/ 189531 w 1647271"/>
                        <a:gd name="connsiteY4" fmla="*/ 11790 h 447336"/>
                        <a:gd name="connsiteX5" fmla="*/ 295549 w 1647271"/>
                        <a:gd name="connsiteY5" fmla="*/ 197320 h 447336"/>
                        <a:gd name="connsiteX6" fmla="*/ 626853 w 1647271"/>
                        <a:gd name="connsiteY6" fmla="*/ 250329 h 447336"/>
                        <a:gd name="connsiteX7" fmla="*/ 1647271 w 1647271"/>
                        <a:gd name="connsiteY7" fmla="*/ 210573 h 4473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647271" h="447336">
                          <a:moveTo>
                            <a:pt x="600349" y="435860"/>
                          </a:moveTo>
                          <a:cubicBezTo>
                            <a:pt x="489914" y="445799"/>
                            <a:pt x="379480" y="455738"/>
                            <a:pt x="282297" y="435860"/>
                          </a:cubicBezTo>
                          <a:cubicBezTo>
                            <a:pt x="185114" y="415982"/>
                            <a:pt x="57010" y="380642"/>
                            <a:pt x="17253" y="316590"/>
                          </a:cubicBezTo>
                          <a:cubicBezTo>
                            <a:pt x="-22504" y="252538"/>
                            <a:pt x="15044" y="102346"/>
                            <a:pt x="43757" y="51546"/>
                          </a:cubicBezTo>
                          <a:cubicBezTo>
                            <a:pt x="72470" y="746"/>
                            <a:pt x="147566" y="-12506"/>
                            <a:pt x="189531" y="11790"/>
                          </a:cubicBezTo>
                          <a:cubicBezTo>
                            <a:pt x="231496" y="36086"/>
                            <a:pt x="222662" y="157564"/>
                            <a:pt x="295549" y="197320"/>
                          </a:cubicBezTo>
                          <a:cubicBezTo>
                            <a:pt x="368436" y="237076"/>
                            <a:pt x="401566" y="248120"/>
                            <a:pt x="626853" y="250329"/>
                          </a:cubicBezTo>
                          <a:cubicBezTo>
                            <a:pt x="852140" y="252538"/>
                            <a:pt x="1249705" y="231555"/>
                            <a:pt x="1647271" y="210573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28" name="任意多边形: 形状 127"/>
                    <p:cNvSpPr/>
                    <p:nvPr/>
                  </p:nvSpPr>
                  <p:spPr>
                    <a:xfrm>
                      <a:off x="4515045" y="1625901"/>
                      <a:ext cx="958103" cy="1369090"/>
                    </a:xfrm>
                    <a:custGeom>
                      <a:avLst/>
                      <a:gdLst>
                        <a:gd name="connsiteX0" fmla="*/ 481025 w 958103"/>
                        <a:gd name="connsiteY0" fmla="*/ 123386 h 1369090"/>
                        <a:gd name="connsiteX1" fmla="*/ 189477 w 958103"/>
                        <a:gd name="connsiteY1" fmla="*/ 4116 h 1369090"/>
                        <a:gd name="connsiteX2" fmla="*/ 3946 w 958103"/>
                        <a:gd name="connsiteY2" fmla="*/ 255908 h 1369090"/>
                        <a:gd name="connsiteX3" fmla="*/ 361755 w 958103"/>
                        <a:gd name="connsiteY3" fmla="*/ 573960 h 1369090"/>
                        <a:gd name="connsiteX4" fmla="*/ 812329 w 958103"/>
                        <a:gd name="connsiteY4" fmla="*/ 1210064 h 1369090"/>
                        <a:gd name="connsiteX5" fmla="*/ 958103 w 958103"/>
                        <a:gd name="connsiteY5" fmla="*/ 1369090 h 13690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958103" h="1369090">
                          <a:moveTo>
                            <a:pt x="481025" y="123386"/>
                          </a:moveTo>
                          <a:cubicBezTo>
                            <a:pt x="375007" y="52707"/>
                            <a:pt x="268990" y="-17971"/>
                            <a:pt x="189477" y="4116"/>
                          </a:cubicBezTo>
                          <a:cubicBezTo>
                            <a:pt x="109964" y="26203"/>
                            <a:pt x="-24767" y="160934"/>
                            <a:pt x="3946" y="255908"/>
                          </a:cubicBezTo>
                          <a:cubicBezTo>
                            <a:pt x="32659" y="350882"/>
                            <a:pt x="227025" y="414934"/>
                            <a:pt x="361755" y="573960"/>
                          </a:cubicBezTo>
                          <a:cubicBezTo>
                            <a:pt x="496485" y="732986"/>
                            <a:pt x="712938" y="1077542"/>
                            <a:pt x="812329" y="1210064"/>
                          </a:cubicBezTo>
                          <a:cubicBezTo>
                            <a:pt x="911720" y="1342586"/>
                            <a:pt x="934911" y="1355838"/>
                            <a:pt x="958103" y="1369090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29" name="任意多边形: 形状 128"/>
                    <p:cNvSpPr/>
                    <p:nvPr/>
                  </p:nvSpPr>
                  <p:spPr>
                    <a:xfrm>
                      <a:off x="4300690" y="1948070"/>
                      <a:ext cx="1079693" cy="1046921"/>
                    </a:xfrm>
                    <a:custGeom>
                      <a:avLst/>
                      <a:gdLst>
                        <a:gd name="connsiteX0" fmla="*/ 231553 w 1079693"/>
                        <a:gd name="connsiteY0" fmla="*/ 0 h 1046921"/>
                        <a:gd name="connsiteX1" fmla="*/ 6267 w 1079693"/>
                        <a:gd name="connsiteY1" fmla="*/ 66260 h 1046921"/>
                        <a:gd name="connsiteX2" fmla="*/ 99032 w 1079693"/>
                        <a:gd name="connsiteY2" fmla="*/ 291547 h 1046921"/>
                        <a:gd name="connsiteX3" fmla="*/ 470093 w 1079693"/>
                        <a:gd name="connsiteY3" fmla="*/ 371060 h 1046921"/>
                        <a:gd name="connsiteX4" fmla="*/ 1079693 w 1079693"/>
                        <a:gd name="connsiteY4" fmla="*/ 1046921 h 10469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79693" h="1046921">
                          <a:moveTo>
                            <a:pt x="231553" y="0"/>
                          </a:moveTo>
                          <a:cubicBezTo>
                            <a:pt x="129953" y="8834"/>
                            <a:pt x="28354" y="17669"/>
                            <a:pt x="6267" y="66260"/>
                          </a:cubicBezTo>
                          <a:cubicBezTo>
                            <a:pt x="-15820" y="114851"/>
                            <a:pt x="21728" y="240747"/>
                            <a:pt x="99032" y="291547"/>
                          </a:cubicBezTo>
                          <a:cubicBezTo>
                            <a:pt x="176336" y="342347"/>
                            <a:pt x="306650" y="245164"/>
                            <a:pt x="470093" y="371060"/>
                          </a:cubicBezTo>
                          <a:cubicBezTo>
                            <a:pt x="633536" y="496956"/>
                            <a:pt x="856614" y="771938"/>
                            <a:pt x="1079693" y="1046921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30" name="任意多边形: 形状 129"/>
                    <p:cNvSpPr/>
                    <p:nvPr/>
                  </p:nvSpPr>
                  <p:spPr>
                    <a:xfrm>
                      <a:off x="4056796" y="2124399"/>
                      <a:ext cx="1522369" cy="989862"/>
                    </a:xfrm>
                    <a:custGeom>
                      <a:avLst/>
                      <a:gdLst>
                        <a:gd name="connsiteX0" fmla="*/ 263413 w 1522369"/>
                        <a:gd name="connsiteY0" fmla="*/ 35705 h 989862"/>
                        <a:gd name="connsiteX1" fmla="*/ 77882 w 1522369"/>
                        <a:gd name="connsiteY1" fmla="*/ 35705 h 989862"/>
                        <a:gd name="connsiteX2" fmla="*/ 11621 w 1522369"/>
                        <a:gd name="connsiteY2" fmla="*/ 406766 h 989862"/>
                        <a:gd name="connsiteX3" fmla="*/ 303169 w 1522369"/>
                        <a:gd name="connsiteY3" fmla="*/ 579044 h 989862"/>
                        <a:gd name="connsiteX4" fmla="*/ 660978 w 1522369"/>
                        <a:gd name="connsiteY4" fmla="*/ 552540 h 989862"/>
                        <a:gd name="connsiteX5" fmla="*/ 1522369 w 1522369"/>
                        <a:gd name="connsiteY5" fmla="*/ 989862 h 9898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22369" h="989862">
                          <a:moveTo>
                            <a:pt x="263413" y="35705"/>
                          </a:moveTo>
                          <a:cubicBezTo>
                            <a:pt x="191630" y="4783"/>
                            <a:pt x="119847" y="-26138"/>
                            <a:pt x="77882" y="35705"/>
                          </a:cubicBezTo>
                          <a:cubicBezTo>
                            <a:pt x="35917" y="97548"/>
                            <a:pt x="-25927" y="316209"/>
                            <a:pt x="11621" y="406766"/>
                          </a:cubicBezTo>
                          <a:cubicBezTo>
                            <a:pt x="49169" y="497323"/>
                            <a:pt x="194943" y="554748"/>
                            <a:pt x="303169" y="579044"/>
                          </a:cubicBezTo>
                          <a:cubicBezTo>
                            <a:pt x="411395" y="603340"/>
                            <a:pt x="457778" y="484070"/>
                            <a:pt x="660978" y="552540"/>
                          </a:cubicBezTo>
                          <a:cubicBezTo>
                            <a:pt x="864178" y="621010"/>
                            <a:pt x="1193273" y="805436"/>
                            <a:pt x="1522369" y="989862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31" name="任意多边形: 形状 130"/>
                    <p:cNvSpPr/>
                    <p:nvPr/>
                  </p:nvSpPr>
                  <p:spPr>
                    <a:xfrm rot="206043">
                      <a:off x="3936897" y="2637183"/>
                      <a:ext cx="1511828" cy="503582"/>
                    </a:xfrm>
                    <a:custGeom>
                      <a:avLst/>
                      <a:gdLst>
                        <a:gd name="connsiteX0" fmla="*/ 158025 w 1511828"/>
                        <a:gd name="connsiteY0" fmla="*/ 0 h 503582"/>
                        <a:gd name="connsiteX1" fmla="*/ 25503 w 1511828"/>
                        <a:gd name="connsiteY1" fmla="*/ 79513 h 503582"/>
                        <a:gd name="connsiteX2" fmla="*/ 25503 w 1511828"/>
                        <a:gd name="connsiteY2" fmla="*/ 304800 h 503582"/>
                        <a:gd name="connsiteX3" fmla="*/ 290546 w 1511828"/>
                        <a:gd name="connsiteY3" fmla="*/ 344556 h 503582"/>
                        <a:gd name="connsiteX4" fmla="*/ 648355 w 1511828"/>
                        <a:gd name="connsiteY4" fmla="*/ 503582 h 503582"/>
                        <a:gd name="connsiteX5" fmla="*/ 1443486 w 1511828"/>
                        <a:gd name="connsiteY5" fmla="*/ 344556 h 503582"/>
                        <a:gd name="connsiteX6" fmla="*/ 1416981 w 1511828"/>
                        <a:gd name="connsiteY6" fmla="*/ 384313 h 5035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511828" h="503582">
                          <a:moveTo>
                            <a:pt x="158025" y="0"/>
                          </a:moveTo>
                          <a:cubicBezTo>
                            <a:pt x="102807" y="14356"/>
                            <a:pt x="47590" y="28713"/>
                            <a:pt x="25503" y="79513"/>
                          </a:cubicBezTo>
                          <a:cubicBezTo>
                            <a:pt x="3416" y="130313"/>
                            <a:pt x="-18671" y="260626"/>
                            <a:pt x="25503" y="304800"/>
                          </a:cubicBezTo>
                          <a:cubicBezTo>
                            <a:pt x="69677" y="348974"/>
                            <a:pt x="186737" y="311426"/>
                            <a:pt x="290546" y="344556"/>
                          </a:cubicBezTo>
                          <a:cubicBezTo>
                            <a:pt x="394355" y="377686"/>
                            <a:pt x="456198" y="503582"/>
                            <a:pt x="648355" y="503582"/>
                          </a:cubicBezTo>
                          <a:cubicBezTo>
                            <a:pt x="840512" y="503582"/>
                            <a:pt x="1315382" y="364434"/>
                            <a:pt x="1443486" y="344556"/>
                          </a:cubicBezTo>
                          <a:cubicBezTo>
                            <a:pt x="1571590" y="324678"/>
                            <a:pt x="1494285" y="354495"/>
                            <a:pt x="1416981" y="384313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104" name="组合 103"/>
                  <p:cNvGrpSpPr/>
                  <p:nvPr/>
                </p:nvGrpSpPr>
                <p:grpSpPr>
                  <a:xfrm rot="686279">
                    <a:off x="5127097" y="2756020"/>
                    <a:ext cx="764712" cy="845731"/>
                    <a:chOff x="5168232" y="2722522"/>
                    <a:chExt cx="569684" cy="390987"/>
                  </a:xfrm>
                  <a:grpFill/>
                </p:grpSpPr>
                <p:sp>
                  <p:nvSpPr>
                    <p:cNvPr id="107" name="任意多边形: 形状 106"/>
                    <p:cNvSpPr/>
                    <p:nvPr/>
                  </p:nvSpPr>
                  <p:spPr>
                    <a:xfrm>
                      <a:off x="5243451" y="2772186"/>
                      <a:ext cx="408952" cy="323716"/>
                    </a:xfrm>
                    <a:custGeom>
                      <a:avLst/>
                      <a:gdLst>
                        <a:gd name="connsiteX0" fmla="*/ 30915 w 525667"/>
                        <a:gd name="connsiteY0" fmla="*/ 342076 h 529485"/>
                        <a:gd name="connsiteX1" fmla="*/ 30915 w 525667"/>
                        <a:gd name="connsiteY1" fmla="*/ 37276 h 529485"/>
                        <a:gd name="connsiteX2" fmla="*/ 322463 w 525667"/>
                        <a:gd name="connsiteY2" fmla="*/ 37276 h 529485"/>
                        <a:gd name="connsiteX3" fmla="*/ 521246 w 525667"/>
                        <a:gd name="connsiteY3" fmla="*/ 328824 h 529485"/>
                        <a:gd name="connsiteX4" fmla="*/ 441733 w 525667"/>
                        <a:gd name="connsiteY4" fmla="*/ 527606 h 529485"/>
                        <a:gd name="connsiteX5" fmla="*/ 229698 w 525667"/>
                        <a:gd name="connsiteY5" fmla="*/ 421589 h 529485"/>
                        <a:gd name="connsiteX6" fmla="*/ 30915 w 525667"/>
                        <a:gd name="connsiteY6" fmla="*/ 342076 h 5294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25667" h="529485">
                          <a:moveTo>
                            <a:pt x="30915" y="342076"/>
                          </a:moveTo>
                          <a:cubicBezTo>
                            <a:pt x="-2216" y="278024"/>
                            <a:pt x="-17676" y="88076"/>
                            <a:pt x="30915" y="37276"/>
                          </a:cubicBezTo>
                          <a:cubicBezTo>
                            <a:pt x="79506" y="-13524"/>
                            <a:pt x="240741" y="-11315"/>
                            <a:pt x="322463" y="37276"/>
                          </a:cubicBezTo>
                          <a:cubicBezTo>
                            <a:pt x="404185" y="85867"/>
                            <a:pt x="501368" y="247102"/>
                            <a:pt x="521246" y="328824"/>
                          </a:cubicBezTo>
                          <a:cubicBezTo>
                            <a:pt x="541124" y="410546"/>
                            <a:pt x="490324" y="512145"/>
                            <a:pt x="441733" y="527606"/>
                          </a:cubicBezTo>
                          <a:cubicBezTo>
                            <a:pt x="393142" y="543067"/>
                            <a:pt x="302585" y="459137"/>
                            <a:pt x="229698" y="421589"/>
                          </a:cubicBezTo>
                          <a:cubicBezTo>
                            <a:pt x="156811" y="384041"/>
                            <a:pt x="64046" y="406128"/>
                            <a:pt x="30915" y="342076"/>
                          </a:cubicBezTo>
                          <a:close/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08" name="椭圆 107"/>
                    <p:cNvSpPr/>
                    <p:nvPr/>
                  </p:nvSpPr>
                  <p:spPr>
                    <a:xfrm flipV="1">
                      <a:off x="5287503" y="2745382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09" name="椭圆 108"/>
                    <p:cNvSpPr/>
                    <p:nvPr/>
                  </p:nvSpPr>
                  <p:spPr>
                    <a:xfrm flipV="1">
                      <a:off x="5360934" y="2722522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0" name="椭圆 109"/>
                    <p:cNvSpPr/>
                    <p:nvPr/>
                  </p:nvSpPr>
                  <p:spPr>
                    <a:xfrm flipV="1">
                      <a:off x="5592303" y="3050182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1" name="椭圆 110"/>
                    <p:cNvSpPr/>
                    <p:nvPr/>
                  </p:nvSpPr>
                  <p:spPr>
                    <a:xfrm flipV="1">
                      <a:off x="5427081" y="2735925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2" name="椭圆 111"/>
                    <p:cNvSpPr/>
                    <p:nvPr/>
                  </p:nvSpPr>
                  <p:spPr>
                    <a:xfrm rot="302439" flipV="1">
                      <a:off x="5513144" y="2759084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3" name="椭圆 112"/>
                    <p:cNvSpPr/>
                    <p:nvPr/>
                  </p:nvSpPr>
                  <p:spPr>
                    <a:xfrm flipV="1">
                      <a:off x="5559229" y="2817905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4" name="椭圆 113"/>
                    <p:cNvSpPr/>
                    <p:nvPr/>
                  </p:nvSpPr>
                  <p:spPr>
                    <a:xfrm flipV="1">
                      <a:off x="5605622" y="2859330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5" name="椭圆 114"/>
                    <p:cNvSpPr/>
                    <p:nvPr/>
                  </p:nvSpPr>
                  <p:spPr>
                    <a:xfrm flipV="1">
                      <a:off x="5652402" y="2939997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6" name="椭圆 115"/>
                    <p:cNvSpPr/>
                    <p:nvPr/>
                  </p:nvSpPr>
                  <p:spPr>
                    <a:xfrm flipV="1">
                      <a:off x="5671769" y="3027322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7" name="椭圆 116"/>
                    <p:cNvSpPr/>
                    <p:nvPr/>
                  </p:nvSpPr>
                  <p:spPr>
                    <a:xfrm flipV="1">
                      <a:off x="5227935" y="2762990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8" name="椭圆 117"/>
                    <p:cNvSpPr/>
                    <p:nvPr/>
                  </p:nvSpPr>
                  <p:spPr>
                    <a:xfrm flipV="1">
                      <a:off x="5181301" y="2811477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9" name="任意多边形: 形状 118"/>
                    <p:cNvSpPr/>
                    <p:nvPr/>
                  </p:nvSpPr>
                  <p:spPr>
                    <a:xfrm rot="482638">
                      <a:off x="5314453" y="2876485"/>
                      <a:ext cx="252341" cy="128569"/>
                    </a:xfrm>
                    <a:custGeom>
                      <a:avLst/>
                      <a:gdLst>
                        <a:gd name="connsiteX0" fmla="*/ 40699 w 439092"/>
                        <a:gd name="connsiteY0" fmla="*/ 106057 h 516965"/>
                        <a:gd name="connsiteX1" fmla="*/ 80455 w 439092"/>
                        <a:gd name="connsiteY1" fmla="*/ 40 h 516965"/>
                        <a:gd name="connsiteX2" fmla="*/ 252734 w 439092"/>
                        <a:gd name="connsiteY2" fmla="*/ 92805 h 516965"/>
                        <a:gd name="connsiteX3" fmla="*/ 398508 w 439092"/>
                        <a:gd name="connsiteY3" fmla="*/ 39796 h 516965"/>
                        <a:gd name="connsiteX4" fmla="*/ 438264 w 439092"/>
                        <a:gd name="connsiteY4" fmla="*/ 225327 h 516965"/>
                        <a:gd name="connsiteX5" fmla="*/ 372003 w 439092"/>
                        <a:gd name="connsiteY5" fmla="*/ 331344 h 516965"/>
                        <a:gd name="connsiteX6" fmla="*/ 358751 w 439092"/>
                        <a:gd name="connsiteY6" fmla="*/ 477118 h 516965"/>
                        <a:gd name="connsiteX7" fmla="*/ 173221 w 439092"/>
                        <a:gd name="connsiteY7" fmla="*/ 503622 h 516965"/>
                        <a:gd name="connsiteX8" fmla="*/ 252734 w 439092"/>
                        <a:gd name="connsiteY8" fmla="*/ 291587 h 516965"/>
                        <a:gd name="connsiteX9" fmla="*/ 14195 w 439092"/>
                        <a:gd name="connsiteY9" fmla="*/ 278335 h 516965"/>
                        <a:gd name="connsiteX10" fmla="*/ 40699 w 439092"/>
                        <a:gd name="connsiteY10" fmla="*/ 106057 h 5169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39092" h="516965">
                          <a:moveTo>
                            <a:pt x="40699" y="106057"/>
                          </a:moveTo>
                          <a:cubicBezTo>
                            <a:pt x="51742" y="59675"/>
                            <a:pt x="45116" y="2249"/>
                            <a:pt x="80455" y="40"/>
                          </a:cubicBezTo>
                          <a:cubicBezTo>
                            <a:pt x="115794" y="-2169"/>
                            <a:pt x="199725" y="86179"/>
                            <a:pt x="252734" y="92805"/>
                          </a:cubicBezTo>
                          <a:cubicBezTo>
                            <a:pt x="305743" y="99431"/>
                            <a:pt x="367586" y="17709"/>
                            <a:pt x="398508" y="39796"/>
                          </a:cubicBezTo>
                          <a:cubicBezTo>
                            <a:pt x="429430" y="61883"/>
                            <a:pt x="442682" y="176736"/>
                            <a:pt x="438264" y="225327"/>
                          </a:cubicBezTo>
                          <a:cubicBezTo>
                            <a:pt x="433846" y="273918"/>
                            <a:pt x="385255" y="289379"/>
                            <a:pt x="372003" y="331344"/>
                          </a:cubicBezTo>
                          <a:cubicBezTo>
                            <a:pt x="358751" y="373309"/>
                            <a:pt x="391881" y="448405"/>
                            <a:pt x="358751" y="477118"/>
                          </a:cubicBezTo>
                          <a:cubicBezTo>
                            <a:pt x="325621" y="505831"/>
                            <a:pt x="190890" y="534544"/>
                            <a:pt x="173221" y="503622"/>
                          </a:cubicBezTo>
                          <a:cubicBezTo>
                            <a:pt x="155552" y="472700"/>
                            <a:pt x="279238" y="329135"/>
                            <a:pt x="252734" y="291587"/>
                          </a:cubicBezTo>
                          <a:cubicBezTo>
                            <a:pt x="226230" y="254039"/>
                            <a:pt x="53951" y="307048"/>
                            <a:pt x="14195" y="278335"/>
                          </a:cubicBezTo>
                          <a:cubicBezTo>
                            <a:pt x="-25561" y="249622"/>
                            <a:pt x="29656" y="152439"/>
                            <a:pt x="40699" y="106057"/>
                          </a:cubicBezTo>
                          <a:close/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20" name="椭圆 119"/>
                    <p:cNvSpPr/>
                    <p:nvPr/>
                  </p:nvSpPr>
                  <p:spPr>
                    <a:xfrm flipV="1">
                      <a:off x="5380335" y="2915390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21" name="椭圆 120"/>
                    <p:cNvSpPr/>
                    <p:nvPr/>
                  </p:nvSpPr>
                  <p:spPr>
                    <a:xfrm flipV="1">
                      <a:off x="5532735" y="3067790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22" name="椭圆 121"/>
                    <p:cNvSpPr/>
                    <p:nvPr/>
                  </p:nvSpPr>
                  <p:spPr>
                    <a:xfrm flipV="1">
                      <a:off x="5168232" y="2891772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23" name="椭圆 122"/>
                    <p:cNvSpPr/>
                    <p:nvPr/>
                  </p:nvSpPr>
                  <p:spPr>
                    <a:xfrm flipV="1">
                      <a:off x="5214374" y="2973843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24" name="椭圆 123"/>
                    <p:cNvSpPr/>
                    <p:nvPr/>
                  </p:nvSpPr>
                  <p:spPr>
                    <a:xfrm flipV="1">
                      <a:off x="5260766" y="3010104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25" name="椭圆 124"/>
                    <p:cNvSpPr/>
                    <p:nvPr/>
                  </p:nvSpPr>
                  <p:spPr>
                    <a:xfrm flipV="1">
                      <a:off x="5347261" y="3054158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26" name="椭圆 125"/>
                    <p:cNvSpPr/>
                    <p:nvPr/>
                  </p:nvSpPr>
                  <p:spPr>
                    <a:xfrm flipV="1">
                      <a:off x="5418976" y="3060699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105" name="任意多边形: 形状 104"/>
                  <p:cNvSpPr/>
                  <p:nvPr/>
                </p:nvSpPr>
                <p:spPr>
                  <a:xfrm>
                    <a:off x="4161183" y="3445565"/>
                    <a:ext cx="1179443" cy="987811"/>
                  </a:xfrm>
                  <a:custGeom>
                    <a:avLst/>
                    <a:gdLst>
                      <a:gd name="connsiteX0" fmla="*/ 1179443 w 1179443"/>
                      <a:gd name="connsiteY0" fmla="*/ 0 h 987811"/>
                      <a:gd name="connsiteX1" fmla="*/ 728869 w 1179443"/>
                      <a:gd name="connsiteY1" fmla="*/ 145774 h 987811"/>
                      <a:gd name="connsiteX2" fmla="*/ 530087 w 1179443"/>
                      <a:gd name="connsiteY2" fmla="*/ 503583 h 987811"/>
                      <a:gd name="connsiteX3" fmla="*/ 397565 w 1179443"/>
                      <a:gd name="connsiteY3" fmla="*/ 755374 h 987811"/>
                      <a:gd name="connsiteX4" fmla="*/ 172278 w 1179443"/>
                      <a:gd name="connsiteY4" fmla="*/ 967409 h 987811"/>
                      <a:gd name="connsiteX5" fmla="*/ 0 w 1179443"/>
                      <a:gd name="connsiteY5" fmla="*/ 967409 h 987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79443" h="987811">
                        <a:moveTo>
                          <a:pt x="1179443" y="0"/>
                        </a:moveTo>
                        <a:cubicBezTo>
                          <a:pt x="1008269" y="30922"/>
                          <a:pt x="837095" y="61844"/>
                          <a:pt x="728869" y="145774"/>
                        </a:cubicBezTo>
                        <a:cubicBezTo>
                          <a:pt x="620643" y="229704"/>
                          <a:pt x="585304" y="401983"/>
                          <a:pt x="530087" y="503583"/>
                        </a:cubicBezTo>
                        <a:cubicBezTo>
                          <a:pt x="474870" y="605183"/>
                          <a:pt x="457200" y="678070"/>
                          <a:pt x="397565" y="755374"/>
                        </a:cubicBezTo>
                        <a:cubicBezTo>
                          <a:pt x="337930" y="832678"/>
                          <a:pt x="238539" y="932070"/>
                          <a:pt x="172278" y="967409"/>
                        </a:cubicBezTo>
                        <a:cubicBezTo>
                          <a:pt x="106017" y="1002748"/>
                          <a:pt x="53008" y="985078"/>
                          <a:pt x="0" y="967409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6" name="任意多边形: 形状 105"/>
                  <p:cNvSpPr/>
                  <p:nvPr/>
                </p:nvSpPr>
                <p:spPr>
                  <a:xfrm>
                    <a:off x="4216936" y="3510637"/>
                    <a:ext cx="1097186" cy="993246"/>
                  </a:xfrm>
                  <a:custGeom>
                    <a:avLst/>
                    <a:gdLst>
                      <a:gd name="connsiteX0" fmla="*/ 1126435 w 1126435"/>
                      <a:gd name="connsiteY0" fmla="*/ 1190 h 1008355"/>
                      <a:gd name="connsiteX1" fmla="*/ 781878 w 1126435"/>
                      <a:gd name="connsiteY1" fmla="*/ 93955 h 1008355"/>
                      <a:gd name="connsiteX2" fmla="*/ 530087 w 1126435"/>
                      <a:gd name="connsiteY2" fmla="*/ 597538 h 1008355"/>
                      <a:gd name="connsiteX3" fmla="*/ 410817 w 1126435"/>
                      <a:gd name="connsiteY3" fmla="*/ 849329 h 1008355"/>
                      <a:gd name="connsiteX4" fmla="*/ 238539 w 1126435"/>
                      <a:gd name="connsiteY4" fmla="*/ 942094 h 1008355"/>
                      <a:gd name="connsiteX5" fmla="*/ 0 w 1126435"/>
                      <a:gd name="connsiteY5" fmla="*/ 1008355 h 1008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6435" h="1008355">
                        <a:moveTo>
                          <a:pt x="1126435" y="1190"/>
                        </a:moveTo>
                        <a:cubicBezTo>
                          <a:pt x="1003852" y="-2123"/>
                          <a:pt x="881269" y="-5436"/>
                          <a:pt x="781878" y="93955"/>
                        </a:cubicBezTo>
                        <a:cubicBezTo>
                          <a:pt x="682487" y="193346"/>
                          <a:pt x="591930" y="471642"/>
                          <a:pt x="530087" y="597538"/>
                        </a:cubicBezTo>
                        <a:cubicBezTo>
                          <a:pt x="468243" y="723434"/>
                          <a:pt x="459408" y="791903"/>
                          <a:pt x="410817" y="849329"/>
                        </a:cubicBezTo>
                        <a:cubicBezTo>
                          <a:pt x="362226" y="906755"/>
                          <a:pt x="307008" y="915590"/>
                          <a:pt x="238539" y="942094"/>
                        </a:cubicBezTo>
                        <a:cubicBezTo>
                          <a:pt x="170070" y="968598"/>
                          <a:pt x="85035" y="988476"/>
                          <a:pt x="0" y="1008355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87" name="任意多边形: 形状 86"/>
                <p:cNvSpPr/>
                <p:nvPr/>
              </p:nvSpPr>
              <p:spPr>
                <a:xfrm>
                  <a:off x="5565913" y="2849217"/>
                  <a:ext cx="503583" cy="198783"/>
                </a:xfrm>
                <a:custGeom>
                  <a:avLst/>
                  <a:gdLst>
                    <a:gd name="connsiteX0" fmla="*/ 0 w 503583"/>
                    <a:gd name="connsiteY0" fmla="*/ 0 h 198783"/>
                    <a:gd name="connsiteX1" fmla="*/ 145774 w 503583"/>
                    <a:gd name="connsiteY1" fmla="*/ 145774 h 198783"/>
                    <a:gd name="connsiteX2" fmla="*/ 384313 w 503583"/>
                    <a:gd name="connsiteY2" fmla="*/ 119270 h 198783"/>
                    <a:gd name="connsiteX3" fmla="*/ 503583 w 503583"/>
                    <a:gd name="connsiteY3" fmla="*/ 198783 h 198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3583" h="198783">
                      <a:moveTo>
                        <a:pt x="0" y="0"/>
                      </a:moveTo>
                      <a:cubicBezTo>
                        <a:pt x="40861" y="62948"/>
                        <a:pt x="81722" y="125896"/>
                        <a:pt x="145774" y="145774"/>
                      </a:cubicBezTo>
                      <a:cubicBezTo>
                        <a:pt x="209826" y="165652"/>
                        <a:pt x="324678" y="110435"/>
                        <a:pt x="384313" y="119270"/>
                      </a:cubicBezTo>
                      <a:cubicBezTo>
                        <a:pt x="443948" y="128105"/>
                        <a:pt x="473765" y="163444"/>
                        <a:pt x="503583" y="198783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任意多边形: 形状 87"/>
                <p:cNvSpPr/>
                <p:nvPr/>
              </p:nvSpPr>
              <p:spPr>
                <a:xfrm rot="394953">
                  <a:off x="5579165" y="2785048"/>
                  <a:ext cx="516835" cy="207903"/>
                </a:xfrm>
                <a:custGeom>
                  <a:avLst/>
                  <a:gdLst>
                    <a:gd name="connsiteX0" fmla="*/ 0 w 516835"/>
                    <a:gd name="connsiteY0" fmla="*/ 75382 h 207903"/>
                    <a:gd name="connsiteX1" fmla="*/ 278295 w 516835"/>
                    <a:gd name="connsiteY1" fmla="*/ 9121 h 207903"/>
                    <a:gd name="connsiteX2" fmla="*/ 357808 w 516835"/>
                    <a:gd name="connsiteY2" fmla="*/ 22373 h 207903"/>
                    <a:gd name="connsiteX3" fmla="*/ 516835 w 516835"/>
                    <a:gd name="connsiteY3" fmla="*/ 207903 h 207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6835" h="207903">
                      <a:moveTo>
                        <a:pt x="0" y="75382"/>
                      </a:moveTo>
                      <a:cubicBezTo>
                        <a:pt x="109330" y="46669"/>
                        <a:pt x="218660" y="17956"/>
                        <a:pt x="278295" y="9121"/>
                      </a:cubicBezTo>
                      <a:cubicBezTo>
                        <a:pt x="337930" y="286"/>
                        <a:pt x="318051" y="-10757"/>
                        <a:pt x="357808" y="22373"/>
                      </a:cubicBezTo>
                      <a:cubicBezTo>
                        <a:pt x="397565" y="55503"/>
                        <a:pt x="457200" y="131703"/>
                        <a:pt x="516835" y="207903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任意多边形: 形状 88"/>
                <p:cNvSpPr/>
                <p:nvPr/>
              </p:nvSpPr>
              <p:spPr>
                <a:xfrm rot="227938">
                  <a:off x="5676399" y="2977191"/>
                  <a:ext cx="401486" cy="831954"/>
                </a:xfrm>
                <a:custGeom>
                  <a:avLst/>
                  <a:gdLst>
                    <a:gd name="connsiteX0" fmla="*/ 393097 w 401486"/>
                    <a:gd name="connsiteY0" fmla="*/ 4548 h 831954"/>
                    <a:gd name="connsiteX1" fmla="*/ 48540 w 401486"/>
                    <a:gd name="connsiteY1" fmla="*/ 84061 h 831954"/>
                    <a:gd name="connsiteX2" fmla="*/ 22036 w 401486"/>
                    <a:gd name="connsiteY2" fmla="*/ 375609 h 831954"/>
                    <a:gd name="connsiteX3" fmla="*/ 234071 w 401486"/>
                    <a:gd name="connsiteY3" fmla="*/ 667157 h 831954"/>
                    <a:gd name="connsiteX4" fmla="*/ 234071 w 401486"/>
                    <a:gd name="connsiteY4" fmla="*/ 826183 h 831954"/>
                    <a:gd name="connsiteX5" fmla="*/ 287079 w 401486"/>
                    <a:gd name="connsiteY5" fmla="*/ 468374 h 831954"/>
                    <a:gd name="connsiteX6" fmla="*/ 234071 w 401486"/>
                    <a:gd name="connsiteY6" fmla="*/ 388861 h 831954"/>
                    <a:gd name="connsiteX7" fmla="*/ 287079 w 401486"/>
                    <a:gd name="connsiteY7" fmla="*/ 190079 h 831954"/>
                    <a:gd name="connsiteX8" fmla="*/ 393097 w 401486"/>
                    <a:gd name="connsiteY8" fmla="*/ 4548 h 831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1486" h="831954">
                      <a:moveTo>
                        <a:pt x="393097" y="4548"/>
                      </a:moveTo>
                      <a:cubicBezTo>
                        <a:pt x="353341" y="-13122"/>
                        <a:pt x="110383" y="22218"/>
                        <a:pt x="48540" y="84061"/>
                      </a:cubicBezTo>
                      <a:cubicBezTo>
                        <a:pt x="-13303" y="145904"/>
                        <a:pt x="-8886" y="278426"/>
                        <a:pt x="22036" y="375609"/>
                      </a:cubicBezTo>
                      <a:cubicBezTo>
                        <a:pt x="52958" y="472792"/>
                        <a:pt x="198732" y="592061"/>
                        <a:pt x="234071" y="667157"/>
                      </a:cubicBezTo>
                      <a:cubicBezTo>
                        <a:pt x="269410" y="742253"/>
                        <a:pt x="225236" y="859314"/>
                        <a:pt x="234071" y="826183"/>
                      </a:cubicBezTo>
                      <a:cubicBezTo>
                        <a:pt x="242906" y="793053"/>
                        <a:pt x="287079" y="541261"/>
                        <a:pt x="287079" y="468374"/>
                      </a:cubicBezTo>
                      <a:cubicBezTo>
                        <a:pt x="287079" y="395487"/>
                        <a:pt x="234071" y="435243"/>
                        <a:pt x="234071" y="388861"/>
                      </a:cubicBezTo>
                      <a:cubicBezTo>
                        <a:pt x="234071" y="342479"/>
                        <a:pt x="253949" y="254131"/>
                        <a:pt x="287079" y="190079"/>
                      </a:cubicBezTo>
                      <a:cubicBezTo>
                        <a:pt x="320209" y="126027"/>
                        <a:pt x="432853" y="22218"/>
                        <a:pt x="393097" y="4548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任意多边形: 形状 89"/>
                <p:cNvSpPr/>
                <p:nvPr/>
              </p:nvSpPr>
              <p:spPr>
                <a:xfrm>
                  <a:off x="5795552" y="3048000"/>
                  <a:ext cx="247439" cy="622852"/>
                </a:xfrm>
                <a:custGeom>
                  <a:avLst/>
                  <a:gdLst>
                    <a:gd name="connsiteX0" fmla="*/ 247439 w 247439"/>
                    <a:gd name="connsiteY0" fmla="*/ 0 h 622852"/>
                    <a:gd name="connsiteX1" fmla="*/ 35405 w 247439"/>
                    <a:gd name="connsiteY1" fmla="*/ 106017 h 622852"/>
                    <a:gd name="connsiteX2" fmla="*/ 8900 w 247439"/>
                    <a:gd name="connsiteY2" fmla="*/ 344557 h 622852"/>
                    <a:gd name="connsiteX3" fmla="*/ 128170 w 247439"/>
                    <a:gd name="connsiteY3" fmla="*/ 622852 h 622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7439" h="622852">
                      <a:moveTo>
                        <a:pt x="247439" y="0"/>
                      </a:moveTo>
                      <a:cubicBezTo>
                        <a:pt x="161300" y="24295"/>
                        <a:pt x="75161" y="48591"/>
                        <a:pt x="35405" y="106017"/>
                      </a:cubicBezTo>
                      <a:cubicBezTo>
                        <a:pt x="-4351" y="163443"/>
                        <a:pt x="-6561" y="258418"/>
                        <a:pt x="8900" y="344557"/>
                      </a:cubicBezTo>
                      <a:cubicBezTo>
                        <a:pt x="24361" y="430696"/>
                        <a:pt x="76265" y="526774"/>
                        <a:pt x="128170" y="622852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任意多边形: 形状 90"/>
                <p:cNvSpPr/>
                <p:nvPr/>
              </p:nvSpPr>
              <p:spPr>
                <a:xfrm>
                  <a:off x="5711687" y="3207026"/>
                  <a:ext cx="79513" cy="79513"/>
                </a:xfrm>
                <a:custGeom>
                  <a:avLst/>
                  <a:gdLst>
                    <a:gd name="connsiteX0" fmla="*/ 79513 w 79513"/>
                    <a:gd name="connsiteY0" fmla="*/ 0 h 79513"/>
                    <a:gd name="connsiteX1" fmla="*/ 26504 w 79513"/>
                    <a:gd name="connsiteY1" fmla="*/ 26504 h 79513"/>
                    <a:gd name="connsiteX2" fmla="*/ 0 w 79513"/>
                    <a:gd name="connsiteY2" fmla="*/ 79513 h 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9513" h="79513">
                      <a:moveTo>
                        <a:pt x="79513" y="0"/>
                      </a:moveTo>
                      <a:lnTo>
                        <a:pt x="26504" y="26504"/>
                      </a:lnTo>
                      <a:cubicBezTo>
                        <a:pt x="13252" y="39756"/>
                        <a:pt x="6626" y="59634"/>
                        <a:pt x="0" y="79513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任意多边形: 形状 91"/>
                <p:cNvSpPr/>
                <p:nvPr/>
              </p:nvSpPr>
              <p:spPr>
                <a:xfrm>
                  <a:off x="5843060" y="3074504"/>
                  <a:ext cx="80662" cy="318053"/>
                </a:xfrm>
                <a:custGeom>
                  <a:avLst/>
                  <a:gdLst>
                    <a:gd name="connsiteX0" fmla="*/ 80662 w 80662"/>
                    <a:gd name="connsiteY0" fmla="*/ 0 h 318053"/>
                    <a:gd name="connsiteX1" fmla="*/ 1149 w 80662"/>
                    <a:gd name="connsiteY1" fmla="*/ 132522 h 318053"/>
                    <a:gd name="connsiteX2" fmla="*/ 40905 w 80662"/>
                    <a:gd name="connsiteY2" fmla="*/ 318053 h 31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0662" h="318053">
                      <a:moveTo>
                        <a:pt x="80662" y="0"/>
                      </a:moveTo>
                      <a:cubicBezTo>
                        <a:pt x="44218" y="39756"/>
                        <a:pt x="7775" y="79513"/>
                        <a:pt x="1149" y="132522"/>
                      </a:cubicBezTo>
                      <a:cubicBezTo>
                        <a:pt x="-5477" y="185531"/>
                        <a:pt x="17714" y="251792"/>
                        <a:pt x="40905" y="318053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任意多边形: 形状 92"/>
                <p:cNvSpPr/>
                <p:nvPr/>
              </p:nvSpPr>
              <p:spPr>
                <a:xfrm rot="1340388">
                  <a:off x="5777948" y="3419061"/>
                  <a:ext cx="172278" cy="66261"/>
                </a:xfrm>
                <a:custGeom>
                  <a:avLst/>
                  <a:gdLst>
                    <a:gd name="connsiteX0" fmla="*/ 0 w 172278"/>
                    <a:gd name="connsiteY0" fmla="*/ 0 h 66261"/>
                    <a:gd name="connsiteX1" fmla="*/ 172278 w 172278"/>
                    <a:gd name="connsiteY1" fmla="*/ 66261 h 66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2278" h="66261">
                      <a:moveTo>
                        <a:pt x="0" y="0"/>
                      </a:moveTo>
                      <a:lnTo>
                        <a:pt x="172278" y="66261"/>
                      </a:ln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 rot="20449623">
                <a:off x="4226862" y="3084203"/>
                <a:ext cx="1190527" cy="1064646"/>
                <a:chOff x="4868295" y="3795678"/>
                <a:chExt cx="1598767" cy="1576886"/>
              </a:xfrm>
              <a:grpFill/>
            </p:grpSpPr>
            <p:sp>
              <p:nvSpPr>
                <p:cNvPr id="75" name="任意多边形: 形状 74"/>
                <p:cNvSpPr/>
                <p:nvPr/>
              </p:nvSpPr>
              <p:spPr>
                <a:xfrm>
                  <a:off x="5309617" y="3795678"/>
                  <a:ext cx="697491" cy="816079"/>
                </a:xfrm>
                <a:custGeom>
                  <a:avLst/>
                  <a:gdLst>
                    <a:gd name="connsiteX0" fmla="*/ 336274 w 790721"/>
                    <a:gd name="connsiteY0" fmla="*/ 937145 h 937145"/>
                    <a:gd name="connsiteX1" fmla="*/ 230256 w 790721"/>
                    <a:gd name="connsiteY1" fmla="*/ 658849 h 937145"/>
                    <a:gd name="connsiteX2" fmla="*/ 4970 w 790721"/>
                    <a:gd name="connsiteY2" fmla="*/ 433562 h 937145"/>
                    <a:gd name="connsiteX3" fmla="*/ 97735 w 790721"/>
                    <a:gd name="connsiteY3" fmla="*/ 168518 h 937145"/>
                    <a:gd name="connsiteX4" fmla="*/ 362778 w 790721"/>
                    <a:gd name="connsiteY4" fmla="*/ 49249 h 937145"/>
                    <a:gd name="connsiteX5" fmla="*/ 468796 w 790721"/>
                    <a:gd name="connsiteY5" fmla="*/ 115510 h 937145"/>
                    <a:gd name="connsiteX6" fmla="*/ 733839 w 790721"/>
                    <a:gd name="connsiteY6" fmla="*/ 49249 h 937145"/>
                    <a:gd name="connsiteX7" fmla="*/ 786848 w 790721"/>
                    <a:gd name="connsiteY7" fmla="*/ 9492 h 937145"/>
                    <a:gd name="connsiteX8" fmla="*/ 667578 w 790721"/>
                    <a:gd name="connsiteY8" fmla="*/ 234779 h 937145"/>
                    <a:gd name="connsiteX9" fmla="*/ 720587 w 790721"/>
                    <a:gd name="connsiteY9" fmla="*/ 367301 h 937145"/>
                    <a:gd name="connsiteX10" fmla="*/ 694083 w 790721"/>
                    <a:gd name="connsiteY10" fmla="*/ 605840 h 937145"/>
                    <a:gd name="connsiteX11" fmla="*/ 389283 w 790721"/>
                    <a:gd name="connsiteY11" fmla="*/ 910640 h 937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90721" h="937145">
                      <a:moveTo>
                        <a:pt x="336274" y="937145"/>
                      </a:moveTo>
                      <a:cubicBezTo>
                        <a:pt x="310873" y="839962"/>
                        <a:pt x="285473" y="742779"/>
                        <a:pt x="230256" y="658849"/>
                      </a:cubicBezTo>
                      <a:cubicBezTo>
                        <a:pt x="175039" y="574919"/>
                        <a:pt x="27057" y="515284"/>
                        <a:pt x="4970" y="433562"/>
                      </a:cubicBezTo>
                      <a:cubicBezTo>
                        <a:pt x="-17117" y="351840"/>
                        <a:pt x="38100" y="232570"/>
                        <a:pt x="97735" y="168518"/>
                      </a:cubicBezTo>
                      <a:cubicBezTo>
                        <a:pt x="157370" y="104466"/>
                        <a:pt x="300934" y="58084"/>
                        <a:pt x="362778" y="49249"/>
                      </a:cubicBezTo>
                      <a:cubicBezTo>
                        <a:pt x="424622" y="40414"/>
                        <a:pt x="406953" y="115510"/>
                        <a:pt x="468796" y="115510"/>
                      </a:cubicBezTo>
                      <a:cubicBezTo>
                        <a:pt x="530639" y="115510"/>
                        <a:pt x="733839" y="49249"/>
                        <a:pt x="733839" y="49249"/>
                      </a:cubicBezTo>
                      <a:cubicBezTo>
                        <a:pt x="786848" y="31579"/>
                        <a:pt x="797891" y="-21430"/>
                        <a:pt x="786848" y="9492"/>
                      </a:cubicBezTo>
                      <a:cubicBezTo>
                        <a:pt x="775805" y="40414"/>
                        <a:pt x="678622" y="175144"/>
                        <a:pt x="667578" y="234779"/>
                      </a:cubicBezTo>
                      <a:cubicBezTo>
                        <a:pt x="656535" y="294414"/>
                        <a:pt x="716170" y="305457"/>
                        <a:pt x="720587" y="367301"/>
                      </a:cubicBezTo>
                      <a:cubicBezTo>
                        <a:pt x="725005" y="429144"/>
                        <a:pt x="749300" y="515284"/>
                        <a:pt x="694083" y="605840"/>
                      </a:cubicBezTo>
                      <a:cubicBezTo>
                        <a:pt x="638866" y="696396"/>
                        <a:pt x="514074" y="803518"/>
                        <a:pt x="389283" y="910640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任意多边形: 形状 75"/>
                <p:cNvSpPr/>
                <p:nvPr/>
              </p:nvSpPr>
              <p:spPr>
                <a:xfrm>
                  <a:off x="5592418" y="4359965"/>
                  <a:ext cx="874644" cy="503583"/>
                </a:xfrm>
                <a:custGeom>
                  <a:avLst/>
                  <a:gdLst>
                    <a:gd name="connsiteX0" fmla="*/ 0 w 954416"/>
                    <a:gd name="connsiteY0" fmla="*/ 281039 h 493074"/>
                    <a:gd name="connsiteX1" fmla="*/ 238540 w 954416"/>
                    <a:gd name="connsiteY1" fmla="*/ 135265 h 493074"/>
                    <a:gd name="connsiteX2" fmla="*/ 450574 w 954416"/>
                    <a:gd name="connsiteY2" fmla="*/ 2743 h 493074"/>
                    <a:gd name="connsiteX3" fmla="*/ 755374 w 954416"/>
                    <a:gd name="connsiteY3" fmla="*/ 55752 h 493074"/>
                    <a:gd name="connsiteX4" fmla="*/ 954157 w 954416"/>
                    <a:gd name="connsiteY4" fmla="*/ 175022 h 493074"/>
                    <a:gd name="connsiteX5" fmla="*/ 715618 w 954416"/>
                    <a:gd name="connsiteY5" fmla="*/ 426813 h 493074"/>
                    <a:gd name="connsiteX6" fmla="*/ 437322 w 954416"/>
                    <a:gd name="connsiteY6" fmla="*/ 493074 h 493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4416" h="493074">
                      <a:moveTo>
                        <a:pt x="0" y="281039"/>
                      </a:moveTo>
                      <a:lnTo>
                        <a:pt x="238540" y="135265"/>
                      </a:lnTo>
                      <a:cubicBezTo>
                        <a:pt x="313636" y="88882"/>
                        <a:pt x="364435" y="15995"/>
                        <a:pt x="450574" y="2743"/>
                      </a:cubicBezTo>
                      <a:cubicBezTo>
                        <a:pt x="536713" y="-10509"/>
                        <a:pt x="671444" y="27039"/>
                        <a:pt x="755374" y="55752"/>
                      </a:cubicBezTo>
                      <a:cubicBezTo>
                        <a:pt x="839305" y="84465"/>
                        <a:pt x="960783" y="113178"/>
                        <a:pt x="954157" y="175022"/>
                      </a:cubicBezTo>
                      <a:cubicBezTo>
                        <a:pt x="947531" y="236865"/>
                        <a:pt x="801757" y="373804"/>
                        <a:pt x="715618" y="426813"/>
                      </a:cubicBezTo>
                      <a:cubicBezTo>
                        <a:pt x="629479" y="479822"/>
                        <a:pt x="533400" y="486448"/>
                        <a:pt x="437322" y="493074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任意多边形: 形状 76"/>
                <p:cNvSpPr/>
                <p:nvPr/>
              </p:nvSpPr>
              <p:spPr>
                <a:xfrm rot="20791823">
                  <a:off x="5535710" y="4654957"/>
                  <a:ext cx="604792" cy="717607"/>
                </a:xfrm>
                <a:custGeom>
                  <a:avLst/>
                  <a:gdLst>
                    <a:gd name="connsiteX0" fmla="*/ 252399 w 769234"/>
                    <a:gd name="connsiteY0" fmla="*/ 0 h 717607"/>
                    <a:gd name="connsiteX1" fmla="*/ 477686 w 769234"/>
                    <a:gd name="connsiteY1" fmla="*/ 53009 h 717607"/>
                    <a:gd name="connsiteX2" fmla="*/ 623460 w 769234"/>
                    <a:gd name="connsiteY2" fmla="*/ 225287 h 717607"/>
                    <a:gd name="connsiteX3" fmla="*/ 769234 w 769234"/>
                    <a:gd name="connsiteY3" fmla="*/ 410817 h 717607"/>
                    <a:gd name="connsiteX4" fmla="*/ 623460 w 769234"/>
                    <a:gd name="connsiteY4" fmla="*/ 675861 h 717607"/>
                    <a:gd name="connsiteX5" fmla="*/ 305408 w 769234"/>
                    <a:gd name="connsiteY5" fmla="*/ 715617 h 717607"/>
                    <a:gd name="connsiteX6" fmla="*/ 93373 w 769234"/>
                    <a:gd name="connsiteY6" fmla="*/ 662609 h 717607"/>
                    <a:gd name="connsiteX7" fmla="*/ 608 w 769234"/>
                    <a:gd name="connsiteY7" fmla="*/ 384313 h 717607"/>
                    <a:gd name="connsiteX8" fmla="*/ 133130 w 769234"/>
                    <a:gd name="connsiteY8" fmla="*/ 39757 h 717607"/>
                    <a:gd name="connsiteX9" fmla="*/ 133130 w 769234"/>
                    <a:gd name="connsiteY9" fmla="*/ 39757 h 717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9234" h="717607">
                      <a:moveTo>
                        <a:pt x="252399" y="0"/>
                      </a:moveTo>
                      <a:cubicBezTo>
                        <a:pt x="334121" y="7730"/>
                        <a:pt x="415843" y="15461"/>
                        <a:pt x="477686" y="53009"/>
                      </a:cubicBezTo>
                      <a:cubicBezTo>
                        <a:pt x="539529" y="90557"/>
                        <a:pt x="574869" y="165652"/>
                        <a:pt x="623460" y="225287"/>
                      </a:cubicBezTo>
                      <a:cubicBezTo>
                        <a:pt x="672051" y="284922"/>
                        <a:pt x="769234" y="335721"/>
                        <a:pt x="769234" y="410817"/>
                      </a:cubicBezTo>
                      <a:cubicBezTo>
                        <a:pt x="769234" y="485913"/>
                        <a:pt x="700764" y="625061"/>
                        <a:pt x="623460" y="675861"/>
                      </a:cubicBezTo>
                      <a:cubicBezTo>
                        <a:pt x="546156" y="726661"/>
                        <a:pt x="393756" y="717826"/>
                        <a:pt x="305408" y="715617"/>
                      </a:cubicBezTo>
                      <a:cubicBezTo>
                        <a:pt x="217060" y="713408"/>
                        <a:pt x="144173" y="717826"/>
                        <a:pt x="93373" y="662609"/>
                      </a:cubicBezTo>
                      <a:cubicBezTo>
                        <a:pt x="42573" y="607392"/>
                        <a:pt x="-6018" y="488122"/>
                        <a:pt x="608" y="384313"/>
                      </a:cubicBezTo>
                      <a:cubicBezTo>
                        <a:pt x="7234" y="280504"/>
                        <a:pt x="133130" y="39757"/>
                        <a:pt x="133130" y="39757"/>
                      </a:cubicBezTo>
                      <a:lnTo>
                        <a:pt x="133130" y="39757"/>
                      </a:ln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任意多边形: 形状 77"/>
                <p:cNvSpPr/>
                <p:nvPr/>
              </p:nvSpPr>
              <p:spPr>
                <a:xfrm>
                  <a:off x="4868295" y="4271789"/>
                  <a:ext cx="709584" cy="552477"/>
                </a:xfrm>
                <a:custGeom>
                  <a:avLst/>
                  <a:gdLst>
                    <a:gd name="connsiteX0" fmla="*/ 697618 w 709584"/>
                    <a:gd name="connsiteY0" fmla="*/ 366472 h 552477"/>
                    <a:gd name="connsiteX1" fmla="*/ 565096 w 709584"/>
                    <a:gd name="connsiteY1" fmla="*/ 154437 h 552477"/>
                    <a:gd name="connsiteX2" fmla="*/ 339809 w 709584"/>
                    <a:gd name="connsiteY2" fmla="*/ 35168 h 552477"/>
                    <a:gd name="connsiteX3" fmla="*/ 167531 w 709584"/>
                    <a:gd name="connsiteY3" fmla="*/ 8663 h 552477"/>
                    <a:gd name="connsiteX4" fmla="*/ 114522 w 709584"/>
                    <a:gd name="connsiteY4" fmla="*/ 167689 h 552477"/>
                    <a:gd name="connsiteX5" fmla="*/ 8505 w 709584"/>
                    <a:gd name="connsiteY5" fmla="*/ 260454 h 552477"/>
                    <a:gd name="connsiteX6" fmla="*/ 35009 w 709584"/>
                    <a:gd name="connsiteY6" fmla="*/ 445985 h 552477"/>
                    <a:gd name="connsiteX7" fmla="*/ 260296 w 709584"/>
                    <a:gd name="connsiteY7" fmla="*/ 552002 h 552477"/>
                    <a:gd name="connsiteX8" fmla="*/ 697618 w 709584"/>
                    <a:gd name="connsiteY8" fmla="*/ 366472 h 552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9584" h="552477">
                      <a:moveTo>
                        <a:pt x="697618" y="366472"/>
                      </a:moveTo>
                      <a:cubicBezTo>
                        <a:pt x="748418" y="300211"/>
                        <a:pt x="624731" y="209654"/>
                        <a:pt x="565096" y="154437"/>
                      </a:cubicBezTo>
                      <a:cubicBezTo>
                        <a:pt x="505461" y="99220"/>
                        <a:pt x="406070" y="59464"/>
                        <a:pt x="339809" y="35168"/>
                      </a:cubicBezTo>
                      <a:cubicBezTo>
                        <a:pt x="273548" y="10872"/>
                        <a:pt x="205079" y="-13424"/>
                        <a:pt x="167531" y="8663"/>
                      </a:cubicBezTo>
                      <a:cubicBezTo>
                        <a:pt x="129983" y="30750"/>
                        <a:pt x="141026" y="125724"/>
                        <a:pt x="114522" y="167689"/>
                      </a:cubicBezTo>
                      <a:cubicBezTo>
                        <a:pt x="88018" y="209654"/>
                        <a:pt x="21757" y="214071"/>
                        <a:pt x="8505" y="260454"/>
                      </a:cubicBezTo>
                      <a:cubicBezTo>
                        <a:pt x="-4747" y="306837"/>
                        <a:pt x="-6956" y="397394"/>
                        <a:pt x="35009" y="445985"/>
                      </a:cubicBezTo>
                      <a:cubicBezTo>
                        <a:pt x="76974" y="494576"/>
                        <a:pt x="149861" y="558628"/>
                        <a:pt x="260296" y="552002"/>
                      </a:cubicBezTo>
                      <a:cubicBezTo>
                        <a:pt x="370731" y="545376"/>
                        <a:pt x="646818" y="432733"/>
                        <a:pt x="697618" y="366472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任意多边形: 形状 78"/>
                <p:cNvSpPr/>
                <p:nvPr/>
              </p:nvSpPr>
              <p:spPr>
                <a:xfrm>
                  <a:off x="4908149" y="4691270"/>
                  <a:ext cx="631260" cy="619974"/>
                </a:xfrm>
                <a:custGeom>
                  <a:avLst/>
                  <a:gdLst>
                    <a:gd name="connsiteX0" fmla="*/ 618008 w 631260"/>
                    <a:gd name="connsiteY0" fmla="*/ 0 h 619974"/>
                    <a:gd name="connsiteX1" fmla="*/ 167434 w 631260"/>
                    <a:gd name="connsiteY1" fmla="*/ 225287 h 619974"/>
                    <a:gd name="connsiteX2" fmla="*/ 21660 w 631260"/>
                    <a:gd name="connsiteY2" fmla="*/ 318052 h 619974"/>
                    <a:gd name="connsiteX3" fmla="*/ 21660 w 631260"/>
                    <a:gd name="connsiteY3" fmla="*/ 516834 h 619974"/>
                    <a:gd name="connsiteX4" fmla="*/ 220442 w 631260"/>
                    <a:gd name="connsiteY4" fmla="*/ 556591 h 619974"/>
                    <a:gd name="connsiteX5" fmla="*/ 326460 w 631260"/>
                    <a:gd name="connsiteY5" fmla="*/ 477078 h 619974"/>
                    <a:gd name="connsiteX6" fmla="*/ 339712 w 631260"/>
                    <a:gd name="connsiteY6" fmla="*/ 609600 h 619974"/>
                    <a:gd name="connsiteX7" fmla="*/ 564999 w 631260"/>
                    <a:gd name="connsiteY7" fmla="*/ 596347 h 619974"/>
                    <a:gd name="connsiteX8" fmla="*/ 631260 w 631260"/>
                    <a:gd name="connsiteY8" fmla="*/ 477078 h 619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31260" h="619974">
                      <a:moveTo>
                        <a:pt x="618008" y="0"/>
                      </a:moveTo>
                      <a:lnTo>
                        <a:pt x="167434" y="225287"/>
                      </a:lnTo>
                      <a:cubicBezTo>
                        <a:pt x="68043" y="278296"/>
                        <a:pt x="45956" y="269461"/>
                        <a:pt x="21660" y="318052"/>
                      </a:cubicBezTo>
                      <a:cubicBezTo>
                        <a:pt x="-2636" y="366643"/>
                        <a:pt x="-11470" y="477078"/>
                        <a:pt x="21660" y="516834"/>
                      </a:cubicBezTo>
                      <a:cubicBezTo>
                        <a:pt x="54790" y="556590"/>
                        <a:pt x="169642" y="563217"/>
                        <a:pt x="220442" y="556591"/>
                      </a:cubicBezTo>
                      <a:cubicBezTo>
                        <a:pt x="271242" y="549965"/>
                        <a:pt x="306582" y="468243"/>
                        <a:pt x="326460" y="477078"/>
                      </a:cubicBezTo>
                      <a:cubicBezTo>
                        <a:pt x="346338" y="485913"/>
                        <a:pt x="299956" y="589722"/>
                        <a:pt x="339712" y="609600"/>
                      </a:cubicBezTo>
                      <a:cubicBezTo>
                        <a:pt x="379468" y="629478"/>
                        <a:pt x="516408" y="618434"/>
                        <a:pt x="564999" y="596347"/>
                      </a:cubicBezTo>
                      <a:cubicBezTo>
                        <a:pt x="613590" y="574260"/>
                        <a:pt x="622425" y="525669"/>
                        <a:pt x="631260" y="477078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任意多边形: 形状 79"/>
                <p:cNvSpPr/>
                <p:nvPr/>
              </p:nvSpPr>
              <p:spPr>
                <a:xfrm>
                  <a:off x="5618922" y="4200939"/>
                  <a:ext cx="106802" cy="437322"/>
                </a:xfrm>
                <a:custGeom>
                  <a:avLst/>
                  <a:gdLst>
                    <a:gd name="connsiteX0" fmla="*/ 39756 w 106802"/>
                    <a:gd name="connsiteY0" fmla="*/ 0 h 437322"/>
                    <a:gd name="connsiteX1" fmla="*/ 106017 w 106802"/>
                    <a:gd name="connsiteY1" fmla="*/ 106018 h 437322"/>
                    <a:gd name="connsiteX2" fmla="*/ 0 w 106802"/>
                    <a:gd name="connsiteY2" fmla="*/ 437322 h 437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6802" h="437322">
                      <a:moveTo>
                        <a:pt x="39756" y="0"/>
                      </a:moveTo>
                      <a:cubicBezTo>
                        <a:pt x="76199" y="16565"/>
                        <a:pt x="112643" y="33131"/>
                        <a:pt x="106017" y="106018"/>
                      </a:cubicBezTo>
                      <a:cubicBezTo>
                        <a:pt x="99391" y="178905"/>
                        <a:pt x="49695" y="308113"/>
                        <a:pt x="0" y="437322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任意多边形: 形状 80"/>
                <p:cNvSpPr/>
                <p:nvPr/>
              </p:nvSpPr>
              <p:spPr>
                <a:xfrm>
                  <a:off x="5632174" y="4280452"/>
                  <a:ext cx="145774" cy="304800"/>
                </a:xfrm>
                <a:custGeom>
                  <a:avLst/>
                  <a:gdLst>
                    <a:gd name="connsiteX0" fmla="*/ 145774 w 145774"/>
                    <a:gd name="connsiteY0" fmla="*/ 0 h 304800"/>
                    <a:gd name="connsiteX1" fmla="*/ 119269 w 145774"/>
                    <a:gd name="connsiteY1" fmla="*/ 172278 h 304800"/>
                    <a:gd name="connsiteX2" fmla="*/ 0 w 145774"/>
                    <a:gd name="connsiteY2" fmla="*/ 30480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774" h="304800">
                      <a:moveTo>
                        <a:pt x="145774" y="0"/>
                      </a:moveTo>
                      <a:cubicBezTo>
                        <a:pt x="144669" y="60739"/>
                        <a:pt x="143565" y="121478"/>
                        <a:pt x="119269" y="172278"/>
                      </a:cubicBezTo>
                      <a:cubicBezTo>
                        <a:pt x="94973" y="223078"/>
                        <a:pt x="47486" y="263939"/>
                        <a:pt x="0" y="304800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任意多边形: 形状 81"/>
                <p:cNvSpPr/>
                <p:nvPr/>
              </p:nvSpPr>
              <p:spPr>
                <a:xfrm>
                  <a:off x="5671930" y="4530019"/>
                  <a:ext cx="304800" cy="121494"/>
                </a:xfrm>
                <a:custGeom>
                  <a:avLst/>
                  <a:gdLst>
                    <a:gd name="connsiteX0" fmla="*/ 0 w 304800"/>
                    <a:gd name="connsiteY0" fmla="*/ 121494 h 121494"/>
                    <a:gd name="connsiteX1" fmla="*/ 225287 w 304800"/>
                    <a:gd name="connsiteY1" fmla="*/ 2224 h 121494"/>
                    <a:gd name="connsiteX2" fmla="*/ 304800 w 304800"/>
                    <a:gd name="connsiteY2" fmla="*/ 55233 h 121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800" h="121494">
                      <a:moveTo>
                        <a:pt x="0" y="121494"/>
                      </a:moveTo>
                      <a:cubicBezTo>
                        <a:pt x="87243" y="67380"/>
                        <a:pt x="174487" y="13267"/>
                        <a:pt x="225287" y="2224"/>
                      </a:cubicBezTo>
                      <a:cubicBezTo>
                        <a:pt x="276087" y="-8820"/>
                        <a:pt x="290443" y="23206"/>
                        <a:pt x="304800" y="55233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任意多边形: 形状 82"/>
                <p:cNvSpPr/>
                <p:nvPr/>
              </p:nvSpPr>
              <p:spPr>
                <a:xfrm>
                  <a:off x="5643931" y="4691270"/>
                  <a:ext cx="70966" cy="291547"/>
                </a:xfrm>
                <a:custGeom>
                  <a:avLst/>
                  <a:gdLst>
                    <a:gd name="connsiteX0" fmla="*/ 27999 w 70966"/>
                    <a:gd name="connsiteY0" fmla="*/ 0 h 291547"/>
                    <a:gd name="connsiteX1" fmla="*/ 1495 w 70966"/>
                    <a:gd name="connsiteY1" fmla="*/ 172278 h 291547"/>
                    <a:gd name="connsiteX2" fmla="*/ 67756 w 70966"/>
                    <a:gd name="connsiteY2" fmla="*/ 225287 h 291547"/>
                    <a:gd name="connsiteX3" fmla="*/ 54504 w 70966"/>
                    <a:gd name="connsiteY3" fmla="*/ 291547 h 29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966" h="291547">
                      <a:moveTo>
                        <a:pt x="27999" y="0"/>
                      </a:moveTo>
                      <a:cubicBezTo>
                        <a:pt x="11434" y="67365"/>
                        <a:pt x="-5131" y="134730"/>
                        <a:pt x="1495" y="172278"/>
                      </a:cubicBezTo>
                      <a:cubicBezTo>
                        <a:pt x="8121" y="209826"/>
                        <a:pt x="58921" y="205409"/>
                        <a:pt x="67756" y="225287"/>
                      </a:cubicBezTo>
                      <a:cubicBezTo>
                        <a:pt x="76591" y="245165"/>
                        <a:pt x="65547" y="268356"/>
                        <a:pt x="54504" y="291547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任意多边形: 形状 83"/>
                <p:cNvSpPr/>
                <p:nvPr/>
              </p:nvSpPr>
              <p:spPr>
                <a:xfrm>
                  <a:off x="5379958" y="4797287"/>
                  <a:ext cx="172703" cy="225287"/>
                </a:xfrm>
                <a:custGeom>
                  <a:avLst/>
                  <a:gdLst>
                    <a:gd name="connsiteX0" fmla="*/ 172703 w 172703"/>
                    <a:gd name="connsiteY0" fmla="*/ 0 h 225287"/>
                    <a:gd name="connsiteX1" fmla="*/ 26929 w 172703"/>
                    <a:gd name="connsiteY1" fmla="*/ 92765 h 225287"/>
                    <a:gd name="connsiteX2" fmla="*/ 425 w 172703"/>
                    <a:gd name="connsiteY2" fmla="*/ 225287 h 225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2703" h="225287">
                      <a:moveTo>
                        <a:pt x="172703" y="0"/>
                      </a:moveTo>
                      <a:cubicBezTo>
                        <a:pt x="114172" y="27608"/>
                        <a:pt x="55642" y="55217"/>
                        <a:pt x="26929" y="92765"/>
                      </a:cubicBezTo>
                      <a:cubicBezTo>
                        <a:pt x="-1784" y="130313"/>
                        <a:pt x="-680" y="177800"/>
                        <a:pt x="425" y="225287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任意多边形: 形状 84"/>
                <p:cNvSpPr/>
                <p:nvPr/>
              </p:nvSpPr>
              <p:spPr>
                <a:xfrm>
                  <a:off x="5234609" y="4491182"/>
                  <a:ext cx="371061" cy="120575"/>
                </a:xfrm>
                <a:custGeom>
                  <a:avLst/>
                  <a:gdLst>
                    <a:gd name="connsiteX0" fmla="*/ 0 w 371061"/>
                    <a:gd name="connsiteY0" fmla="*/ 67566 h 120575"/>
                    <a:gd name="connsiteX1" fmla="*/ 92765 w 371061"/>
                    <a:gd name="connsiteY1" fmla="*/ 1305 h 120575"/>
                    <a:gd name="connsiteX2" fmla="*/ 371061 w 371061"/>
                    <a:gd name="connsiteY2" fmla="*/ 120575 h 12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061" h="120575">
                      <a:moveTo>
                        <a:pt x="0" y="67566"/>
                      </a:moveTo>
                      <a:cubicBezTo>
                        <a:pt x="15460" y="30018"/>
                        <a:pt x="30921" y="-7530"/>
                        <a:pt x="92765" y="1305"/>
                      </a:cubicBezTo>
                      <a:cubicBezTo>
                        <a:pt x="154609" y="10140"/>
                        <a:pt x="262835" y="65357"/>
                        <a:pt x="371061" y="120575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 rot="3034013">
                <a:off x="4705817" y="3607362"/>
                <a:ext cx="159997" cy="171927"/>
                <a:chOff x="5168232" y="2722522"/>
                <a:chExt cx="569684" cy="390987"/>
              </a:xfrm>
              <a:grpFill/>
            </p:grpSpPr>
            <p:sp>
              <p:nvSpPr>
                <p:cNvPr id="55" name="任意多边形: 形状 54"/>
                <p:cNvSpPr/>
                <p:nvPr/>
              </p:nvSpPr>
              <p:spPr>
                <a:xfrm>
                  <a:off x="5243451" y="2772186"/>
                  <a:ext cx="408952" cy="323716"/>
                </a:xfrm>
                <a:custGeom>
                  <a:avLst/>
                  <a:gdLst>
                    <a:gd name="connsiteX0" fmla="*/ 30915 w 525667"/>
                    <a:gd name="connsiteY0" fmla="*/ 342076 h 529485"/>
                    <a:gd name="connsiteX1" fmla="*/ 30915 w 525667"/>
                    <a:gd name="connsiteY1" fmla="*/ 37276 h 529485"/>
                    <a:gd name="connsiteX2" fmla="*/ 322463 w 525667"/>
                    <a:gd name="connsiteY2" fmla="*/ 37276 h 529485"/>
                    <a:gd name="connsiteX3" fmla="*/ 521246 w 525667"/>
                    <a:gd name="connsiteY3" fmla="*/ 328824 h 529485"/>
                    <a:gd name="connsiteX4" fmla="*/ 441733 w 525667"/>
                    <a:gd name="connsiteY4" fmla="*/ 527606 h 529485"/>
                    <a:gd name="connsiteX5" fmla="*/ 229698 w 525667"/>
                    <a:gd name="connsiteY5" fmla="*/ 421589 h 529485"/>
                    <a:gd name="connsiteX6" fmla="*/ 30915 w 525667"/>
                    <a:gd name="connsiteY6" fmla="*/ 342076 h 529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667" h="529485">
                      <a:moveTo>
                        <a:pt x="30915" y="342076"/>
                      </a:moveTo>
                      <a:cubicBezTo>
                        <a:pt x="-2216" y="278024"/>
                        <a:pt x="-17676" y="88076"/>
                        <a:pt x="30915" y="37276"/>
                      </a:cubicBezTo>
                      <a:cubicBezTo>
                        <a:pt x="79506" y="-13524"/>
                        <a:pt x="240741" y="-11315"/>
                        <a:pt x="322463" y="37276"/>
                      </a:cubicBezTo>
                      <a:cubicBezTo>
                        <a:pt x="404185" y="85867"/>
                        <a:pt x="501368" y="247102"/>
                        <a:pt x="521246" y="328824"/>
                      </a:cubicBezTo>
                      <a:cubicBezTo>
                        <a:pt x="541124" y="410546"/>
                        <a:pt x="490324" y="512145"/>
                        <a:pt x="441733" y="527606"/>
                      </a:cubicBezTo>
                      <a:cubicBezTo>
                        <a:pt x="393142" y="543067"/>
                        <a:pt x="302585" y="459137"/>
                        <a:pt x="229698" y="421589"/>
                      </a:cubicBezTo>
                      <a:cubicBezTo>
                        <a:pt x="156811" y="384041"/>
                        <a:pt x="64046" y="406128"/>
                        <a:pt x="30915" y="342076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 flipV="1">
                  <a:off x="5287503" y="2745382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椭圆 56"/>
                <p:cNvSpPr/>
                <p:nvPr/>
              </p:nvSpPr>
              <p:spPr>
                <a:xfrm flipV="1">
                  <a:off x="5360934" y="2722522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椭圆 57"/>
                <p:cNvSpPr/>
                <p:nvPr/>
              </p:nvSpPr>
              <p:spPr>
                <a:xfrm flipV="1">
                  <a:off x="5592303" y="3050182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椭圆 58"/>
                <p:cNvSpPr/>
                <p:nvPr/>
              </p:nvSpPr>
              <p:spPr>
                <a:xfrm flipV="1">
                  <a:off x="5427081" y="2735925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椭圆 59"/>
                <p:cNvSpPr/>
                <p:nvPr/>
              </p:nvSpPr>
              <p:spPr>
                <a:xfrm rot="302439" flipV="1">
                  <a:off x="5513144" y="2759084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椭圆 60"/>
                <p:cNvSpPr/>
                <p:nvPr/>
              </p:nvSpPr>
              <p:spPr>
                <a:xfrm flipV="1">
                  <a:off x="5559229" y="2817905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椭圆 61"/>
                <p:cNvSpPr/>
                <p:nvPr/>
              </p:nvSpPr>
              <p:spPr>
                <a:xfrm flipV="1">
                  <a:off x="5605622" y="2859330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椭圆 62"/>
                <p:cNvSpPr/>
                <p:nvPr/>
              </p:nvSpPr>
              <p:spPr>
                <a:xfrm flipV="1">
                  <a:off x="5652402" y="2939997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椭圆 63"/>
                <p:cNvSpPr/>
                <p:nvPr/>
              </p:nvSpPr>
              <p:spPr>
                <a:xfrm flipV="1">
                  <a:off x="5671769" y="3027322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椭圆 64"/>
                <p:cNvSpPr/>
                <p:nvPr/>
              </p:nvSpPr>
              <p:spPr>
                <a:xfrm flipV="1">
                  <a:off x="5227935" y="2762990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椭圆 65"/>
                <p:cNvSpPr/>
                <p:nvPr/>
              </p:nvSpPr>
              <p:spPr>
                <a:xfrm flipV="1">
                  <a:off x="5181301" y="2811477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任意多边形: 形状 66"/>
                <p:cNvSpPr/>
                <p:nvPr/>
              </p:nvSpPr>
              <p:spPr>
                <a:xfrm rot="482638">
                  <a:off x="5314453" y="2876485"/>
                  <a:ext cx="252341" cy="128569"/>
                </a:xfrm>
                <a:custGeom>
                  <a:avLst/>
                  <a:gdLst>
                    <a:gd name="connsiteX0" fmla="*/ 40699 w 439092"/>
                    <a:gd name="connsiteY0" fmla="*/ 106057 h 516965"/>
                    <a:gd name="connsiteX1" fmla="*/ 80455 w 439092"/>
                    <a:gd name="connsiteY1" fmla="*/ 40 h 516965"/>
                    <a:gd name="connsiteX2" fmla="*/ 252734 w 439092"/>
                    <a:gd name="connsiteY2" fmla="*/ 92805 h 516965"/>
                    <a:gd name="connsiteX3" fmla="*/ 398508 w 439092"/>
                    <a:gd name="connsiteY3" fmla="*/ 39796 h 516965"/>
                    <a:gd name="connsiteX4" fmla="*/ 438264 w 439092"/>
                    <a:gd name="connsiteY4" fmla="*/ 225327 h 516965"/>
                    <a:gd name="connsiteX5" fmla="*/ 372003 w 439092"/>
                    <a:gd name="connsiteY5" fmla="*/ 331344 h 516965"/>
                    <a:gd name="connsiteX6" fmla="*/ 358751 w 439092"/>
                    <a:gd name="connsiteY6" fmla="*/ 477118 h 516965"/>
                    <a:gd name="connsiteX7" fmla="*/ 173221 w 439092"/>
                    <a:gd name="connsiteY7" fmla="*/ 503622 h 516965"/>
                    <a:gd name="connsiteX8" fmla="*/ 252734 w 439092"/>
                    <a:gd name="connsiteY8" fmla="*/ 291587 h 516965"/>
                    <a:gd name="connsiteX9" fmla="*/ 14195 w 439092"/>
                    <a:gd name="connsiteY9" fmla="*/ 278335 h 516965"/>
                    <a:gd name="connsiteX10" fmla="*/ 40699 w 439092"/>
                    <a:gd name="connsiteY10" fmla="*/ 106057 h 516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9092" h="516965">
                      <a:moveTo>
                        <a:pt x="40699" y="106057"/>
                      </a:moveTo>
                      <a:cubicBezTo>
                        <a:pt x="51742" y="59675"/>
                        <a:pt x="45116" y="2249"/>
                        <a:pt x="80455" y="40"/>
                      </a:cubicBezTo>
                      <a:cubicBezTo>
                        <a:pt x="115794" y="-2169"/>
                        <a:pt x="199725" y="86179"/>
                        <a:pt x="252734" y="92805"/>
                      </a:cubicBezTo>
                      <a:cubicBezTo>
                        <a:pt x="305743" y="99431"/>
                        <a:pt x="367586" y="17709"/>
                        <a:pt x="398508" y="39796"/>
                      </a:cubicBezTo>
                      <a:cubicBezTo>
                        <a:pt x="429430" y="61883"/>
                        <a:pt x="442682" y="176736"/>
                        <a:pt x="438264" y="225327"/>
                      </a:cubicBezTo>
                      <a:cubicBezTo>
                        <a:pt x="433846" y="273918"/>
                        <a:pt x="385255" y="289379"/>
                        <a:pt x="372003" y="331344"/>
                      </a:cubicBezTo>
                      <a:cubicBezTo>
                        <a:pt x="358751" y="373309"/>
                        <a:pt x="391881" y="448405"/>
                        <a:pt x="358751" y="477118"/>
                      </a:cubicBezTo>
                      <a:cubicBezTo>
                        <a:pt x="325621" y="505831"/>
                        <a:pt x="190890" y="534544"/>
                        <a:pt x="173221" y="503622"/>
                      </a:cubicBezTo>
                      <a:cubicBezTo>
                        <a:pt x="155552" y="472700"/>
                        <a:pt x="279238" y="329135"/>
                        <a:pt x="252734" y="291587"/>
                      </a:cubicBezTo>
                      <a:cubicBezTo>
                        <a:pt x="226230" y="254039"/>
                        <a:pt x="53951" y="307048"/>
                        <a:pt x="14195" y="278335"/>
                      </a:cubicBezTo>
                      <a:cubicBezTo>
                        <a:pt x="-25561" y="249622"/>
                        <a:pt x="29656" y="152439"/>
                        <a:pt x="40699" y="106057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椭圆 67"/>
                <p:cNvSpPr/>
                <p:nvPr/>
              </p:nvSpPr>
              <p:spPr>
                <a:xfrm flipV="1">
                  <a:off x="5380335" y="2915390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椭圆 68"/>
                <p:cNvSpPr/>
                <p:nvPr/>
              </p:nvSpPr>
              <p:spPr>
                <a:xfrm flipV="1">
                  <a:off x="5532735" y="3067790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椭圆 69"/>
                <p:cNvSpPr/>
                <p:nvPr/>
              </p:nvSpPr>
              <p:spPr>
                <a:xfrm flipV="1">
                  <a:off x="5168232" y="2891772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椭圆 70"/>
                <p:cNvSpPr/>
                <p:nvPr/>
              </p:nvSpPr>
              <p:spPr>
                <a:xfrm flipV="1">
                  <a:off x="5214374" y="2973843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椭圆 71"/>
                <p:cNvSpPr/>
                <p:nvPr/>
              </p:nvSpPr>
              <p:spPr>
                <a:xfrm flipV="1">
                  <a:off x="5260766" y="3010104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椭圆 72"/>
                <p:cNvSpPr/>
                <p:nvPr/>
              </p:nvSpPr>
              <p:spPr>
                <a:xfrm flipV="1">
                  <a:off x="5347261" y="3054158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椭圆 73"/>
                <p:cNvSpPr/>
                <p:nvPr/>
              </p:nvSpPr>
              <p:spPr>
                <a:xfrm flipV="1">
                  <a:off x="5418976" y="3060699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 rot="16200000">
                <a:off x="6878097" y="3019208"/>
                <a:ext cx="928454" cy="1584969"/>
                <a:chOff x="5467995" y="4149028"/>
                <a:chExt cx="1145273" cy="1705997"/>
              </a:xfrm>
              <a:grpFill/>
            </p:grpSpPr>
            <p:grpSp>
              <p:nvGrpSpPr>
                <p:cNvPr id="16" name="组合 15"/>
                <p:cNvGrpSpPr/>
                <p:nvPr/>
              </p:nvGrpSpPr>
              <p:grpSpPr>
                <a:xfrm>
                  <a:off x="5467995" y="4149028"/>
                  <a:ext cx="1145273" cy="1088371"/>
                  <a:chOff x="3643464" y="1803021"/>
                  <a:chExt cx="3822182" cy="4115860"/>
                </a:xfrm>
                <a:grpFill/>
              </p:grpSpPr>
              <p:grpSp>
                <p:nvGrpSpPr>
                  <p:cNvPr id="22" name="组合 21"/>
                  <p:cNvGrpSpPr/>
                  <p:nvPr/>
                </p:nvGrpSpPr>
                <p:grpSpPr>
                  <a:xfrm>
                    <a:off x="3643464" y="1803021"/>
                    <a:ext cx="3822182" cy="4115860"/>
                    <a:chOff x="4868295" y="3795678"/>
                    <a:chExt cx="1598767" cy="1576886"/>
                  </a:xfrm>
                  <a:grpFill/>
                </p:grpSpPr>
                <p:sp>
                  <p:nvSpPr>
                    <p:cNvPr id="44" name="任意多边形: 形状 43"/>
                    <p:cNvSpPr/>
                    <p:nvPr/>
                  </p:nvSpPr>
                  <p:spPr>
                    <a:xfrm>
                      <a:off x="5309617" y="3795678"/>
                      <a:ext cx="697491" cy="816079"/>
                    </a:xfrm>
                    <a:custGeom>
                      <a:avLst/>
                      <a:gdLst>
                        <a:gd name="connsiteX0" fmla="*/ 336274 w 790721"/>
                        <a:gd name="connsiteY0" fmla="*/ 937145 h 937145"/>
                        <a:gd name="connsiteX1" fmla="*/ 230256 w 790721"/>
                        <a:gd name="connsiteY1" fmla="*/ 658849 h 937145"/>
                        <a:gd name="connsiteX2" fmla="*/ 4970 w 790721"/>
                        <a:gd name="connsiteY2" fmla="*/ 433562 h 937145"/>
                        <a:gd name="connsiteX3" fmla="*/ 97735 w 790721"/>
                        <a:gd name="connsiteY3" fmla="*/ 168518 h 937145"/>
                        <a:gd name="connsiteX4" fmla="*/ 362778 w 790721"/>
                        <a:gd name="connsiteY4" fmla="*/ 49249 h 937145"/>
                        <a:gd name="connsiteX5" fmla="*/ 468796 w 790721"/>
                        <a:gd name="connsiteY5" fmla="*/ 115510 h 937145"/>
                        <a:gd name="connsiteX6" fmla="*/ 733839 w 790721"/>
                        <a:gd name="connsiteY6" fmla="*/ 49249 h 937145"/>
                        <a:gd name="connsiteX7" fmla="*/ 786848 w 790721"/>
                        <a:gd name="connsiteY7" fmla="*/ 9492 h 937145"/>
                        <a:gd name="connsiteX8" fmla="*/ 667578 w 790721"/>
                        <a:gd name="connsiteY8" fmla="*/ 234779 h 937145"/>
                        <a:gd name="connsiteX9" fmla="*/ 720587 w 790721"/>
                        <a:gd name="connsiteY9" fmla="*/ 367301 h 937145"/>
                        <a:gd name="connsiteX10" fmla="*/ 694083 w 790721"/>
                        <a:gd name="connsiteY10" fmla="*/ 605840 h 937145"/>
                        <a:gd name="connsiteX11" fmla="*/ 389283 w 790721"/>
                        <a:gd name="connsiteY11" fmla="*/ 910640 h 9371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790721" h="937145">
                          <a:moveTo>
                            <a:pt x="336274" y="937145"/>
                          </a:moveTo>
                          <a:cubicBezTo>
                            <a:pt x="310873" y="839962"/>
                            <a:pt x="285473" y="742779"/>
                            <a:pt x="230256" y="658849"/>
                          </a:cubicBezTo>
                          <a:cubicBezTo>
                            <a:pt x="175039" y="574919"/>
                            <a:pt x="27057" y="515284"/>
                            <a:pt x="4970" y="433562"/>
                          </a:cubicBezTo>
                          <a:cubicBezTo>
                            <a:pt x="-17117" y="351840"/>
                            <a:pt x="38100" y="232570"/>
                            <a:pt x="97735" y="168518"/>
                          </a:cubicBezTo>
                          <a:cubicBezTo>
                            <a:pt x="157370" y="104466"/>
                            <a:pt x="300934" y="58084"/>
                            <a:pt x="362778" y="49249"/>
                          </a:cubicBezTo>
                          <a:cubicBezTo>
                            <a:pt x="424622" y="40414"/>
                            <a:pt x="406953" y="115510"/>
                            <a:pt x="468796" y="115510"/>
                          </a:cubicBezTo>
                          <a:cubicBezTo>
                            <a:pt x="530639" y="115510"/>
                            <a:pt x="733839" y="49249"/>
                            <a:pt x="733839" y="49249"/>
                          </a:cubicBezTo>
                          <a:cubicBezTo>
                            <a:pt x="786848" y="31579"/>
                            <a:pt x="797891" y="-21430"/>
                            <a:pt x="786848" y="9492"/>
                          </a:cubicBezTo>
                          <a:cubicBezTo>
                            <a:pt x="775805" y="40414"/>
                            <a:pt x="678622" y="175144"/>
                            <a:pt x="667578" y="234779"/>
                          </a:cubicBezTo>
                          <a:cubicBezTo>
                            <a:pt x="656535" y="294414"/>
                            <a:pt x="716170" y="305457"/>
                            <a:pt x="720587" y="367301"/>
                          </a:cubicBezTo>
                          <a:cubicBezTo>
                            <a:pt x="725005" y="429144"/>
                            <a:pt x="749300" y="515284"/>
                            <a:pt x="694083" y="605840"/>
                          </a:cubicBezTo>
                          <a:cubicBezTo>
                            <a:pt x="638866" y="696396"/>
                            <a:pt x="514074" y="803518"/>
                            <a:pt x="389283" y="910640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5" name="任意多边形: 形状 44"/>
                    <p:cNvSpPr/>
                    <p:nvPr/>
                  </p:nvSpPr>
                  <p:spPr>
                    <a:xfrm>
                      <a:off x="5592418" y="4359965"/>
                      <a:ext cx="874644" cy="503583"/>
                    </a:xfrm>
                    <a:custGeom>
                      <a:avLst/>
                      <a:gdLst>
                        <a:gd name="connsiteX0" fmla="*/ 0 w 954416"/>
                        <a:gd name="connsiteY0" fmla="*/ 281039 h 493074"/>
                        <a:gd name="connsiteX1" fmla="*/ 238540 w 954416"/>
                        <a:gd name="connsiteY1" fmla="*/ 135265 h 493074"/>
                        <a:gd name="connsiteX2" fmla="*/ 450574 w 954416"/>
                        <a:gd name="connsiteY2" fmla="*/ 2743 h 493074"/>
                        <a:gd name="connsiteX3" fmla="*/ 755374 w 954416"/>
                        <a:gd name="connsiteY3" fmla="*/ 55752 h 493074"/>
                        <a:gd name="connsiteX4" fmla="*/ 954157 w 954416"/>
                        <a:gd name="connsiteY4" fmla="*/ 175022 h 493074"/>
                        <a:gd name="connsiteX5" fmla="*/ 715618 w 954416"/>
                        <a:gd name="connsiteY5" fmla="*/ 426813 h 493074"/>
                        <a:gd name="connsiteX6" fmla="*/ 437322 w 954416"/>
                        <a:gd name="connsiteY6" fmla="*/ 493074 h 4930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954416" h="493074">
                          <a:moveTo>
                            <a:pt x="0" y="281039"/>
                          </a:moveTo>
                          <a:lnTo>
                            <a:pt x="238540" y="135265"/>
                          </a:lnTo>
                          <a:cubicBezTo>
                            <a:pt x="313636" y="88882"/>
                            <a:pt x="364435" y="15995"/>
                            <a:pt x="450574" y="2743"/>
                          </a:cubicBezTo>
                          <a:cubicBezTo>
                            <a:pt x="536713" y="-10509"/>
                            <a:pt x="671444" y="27039"/>
                            <a:pt x="755374" y="55752"/>
                          </a:cubicBezTo>
                          <a:cubicBezTo>
                            <a:pt x="839305" y="84465"/>
                            <a:pt x="960783" y="113178"/>
                            <a:pt x="954157" y="175022"/>
                          </a:cubicBezTo>
                          <a:cubicBezTo>
                            <a:pt x="947531" y="236865"/>
                            <a:pt x="801757" y="373804"/>
                            <a:pt x="715618" y="426813"/>
                          </a:cubicBezTo>
                          <a:cubicBezTo>
                            <a:pt x="629479" y="479822"/>
                            <a:pt x="533400" y="486448"/>
                            <a:pt x="437322" y="493074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6" name="任意多边形: 形状 45"/>
                    <p:cNvSpPr/>
                    <p:nvPr/>
                  </p:nvSpPr>
                  <p:spPr>
                    <a:xfrm rot="20791823">
                      <a:off x="5535710" y="4654957"/>
                      <a:ext cx="604792" cy="717607"/>
                    </a:xfrm>
                    <a:custGeom>
                      <a:avLst/>
                      <a:gdLst>
                        <a:gd name="connsiteX0" fmla="*/ 252399 w 769234"/>
                        <a:gd name="connsiteY0" fmla="*/ 0 h 717607"/>
                        <a:gd name="connsiteX1" fmla="*/ 477686 w 769234"/>
                        <a:gd name="connsiteY1" fmla="*/ 53009 h 717607"/>
                        <a:gd name="connsiteX2" fmla="*/ 623460 w 769234"/>
                        <a:gd name="connsiteY2" fmla="*/ 225287 h 717607"/>
                        <a:gd name="connsiteX3" fmla="*/ 769234 w 769234"/>
                        <a:gd name="connsiteY3" fmla="*/ 410817 h 717607"/>
                        <a:gd name="connsiteX4" fmla="*/ 623460 w 769234"/>
                        <a:gd name="connsiteY4" fmla="*/ 675861 h 717607"/>
                        <a:gd name="connsiteX5" fmla="*/ 305408 w 769234"/>
                        <a:gd name="connsiteY5" fmla="*/ 715617 h 717607"/>
                        <a:gd name="connsiteX6" fmla="*/ 93373 w 769234"/>
                        <a:gd name="connsiteY6" fmla="*/ 662609 h 717607"/>
                        <a:gd name="connsiteX7" fmla="*/ 608 w 769234"/>
                        <a:gd name="connsiteY7" fmla="*/ 384313 h 717607"/>
                        <a:gd name="connsiteX8" fmla="*/ 133130 w 769234"/>
                        <a:gd name="connsiteY8" fmla="*/ 39757 h 717607"/>
                        <a:gd name="connsiteX9" fmla="*/ 133130 w 769234"/>
                        <a:gd name="connsiteY9" fmla="*/ 39757 h 7176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769234" h="717607">
                          <a:moveTo>
                            <a:pt x="252399" y="0"/>
                          </a:moveTo>
                          <a:cubicBezTo>
                            <a:pt x="334121" y="7730"/>
                            <a:pt x="415843" y="15461"/>
                            <a:pt x="477686" y="53009"/>
                          </a:cubicBezTo>
                          <a:cubicBezTo>
                            <a:pt x="539529" y="90557"/>
                            <a:pt x="574869" y="165652"/>
                            <a:pt x="623460" y="225287"/>
                          </a:cubicBezTo>
                          <a:cubicBezTo>
                            <a:pt x="672051" y="284922"/>
                            <a:pt x="769234" y="335721"/>
                            <a:pt x="769234" y="410817"/>
                          </a:cubicBezTo>
                          <a:cubicBezTo>
                            <a:pt x="769234" y="485913"/>
                            <a:pt x="700764" y="625061"/>
                            <a:pt x="623460" y="675861"/>
                          </a:cubicBezTo>
                          <a:cubicBezTo>
                            <a:pt x="546156" y="726661"/>
                            <a:pt x="393756" y="717826"/>
                            <a:pt x="305408" y="715617"/>
                          </a:cubicBezTo>
                          <a:cubicBezTo>
                            <a:pt x="217060" y="713408"/>
                            <a:pt x="144173" y="717826"/>
                            <a:pt x="93373" y="662609"/>
                          </a:cubicBezTo>
                          <a:cubicBezTo>
                            <a:pt x="42573" y="607392"/>
                            <a:pt x="-6018" y="488122"/>
                            <a:pt x="608" y="384313"/>
                          </a:cubicBezTo>
                          <a:cubicBezTo>
                            <a:pt x="7234" y="280504"/>
                            <a:pt x="133130" y="39757"/>
                            <a:pt x="133130" y="39757"/>
                          </a:cubicBezTo>
                          <a:lnTo>
                            <a:pt x="133130" y="39757"/>
                          </a:ln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7" name="任意多边形: 形状 46"/>
                    <p:cNvSpPr/>
                    <p:nvPr/>
                  </p:nvSpPr>
                  <p:spPr>
                    <a:xfrm>
                      <a:off x="4868295" y="4271789"/>
                      <a:ext cx="709584" cy="552477"/>
                    </a:xfrm>
                    <a:custGeom>
                      <a:avLst/>
                      <a:gdLst>
                        <a:gd name="connsiteX0" fmla="*/ 697618 w 709584"/>
                        <a:gd name="connsiteY0" fmla="*/ 366472 h 552477"/>
                        <a:gd name="connsiteX1" fmla="*/ 565096 w 709584"/>
                        <a:gd name="connsiteY1" fmla="*/ 154437 h 552477"/>
                        <a:gd name="connsiteX2" fmla="*/ 339809 w 709584"/>
                        <a:gd name="connsiteY2" fmla="*/ 35168 h 552477"/>
                        <a:gd name="connsiteX3" fmla="*/ 167531 w 709584"/>
                        <a:gd name="connsiteY3" fmla="*/ 8663 h 552477"/>
                        <a:gd name="connsiteX4" fmla="*/ 114522 w 709584"/>
                        <a:gd name="connsiteY4" fmla="*/ 167689 h 552477"/>
                        <a:gd name="connsiteX5" fmla="*/ 8505 w 709584"/>
                        <a:gd name="connsiteY5" fmla="*/ 260454 h 552477"/>
                        <a:gd name="connsiteX6" fmla="*/ 35009 w 709584"/>
                        <a:gd name="connsiteY6" fmla="*/ 445985 h 552477"/>
                        <a:gd name="connsiteX7" fmla="*/ 260296 w 709584"/>
                        <a:gd name="connsiteY7" fmla="*/ 552002 h 552477"/>
                        <a:gd name="connsiteX8" fmla="*/ 697618 w 709584"/>
                        <a:gd name="connsiteY8" fmla="*/ 366472 h 5524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09584" h="552477">
                          <a:moveTo>
                            <a:pt x="697618" y="366472"/>
                          </a:moveTo>
                          <a:cubicBezTo>
                            <a:pt x="748418" y="300211"/>
                            <a:pt x="624731" y="209654"/>
                            <a:pt x="565096" y="154437"/>
                          </a:cubicBezTo>
                          <a:cubicBezTo>
                            <a:pt x="505461" y="99220"/>
                            <a:pt x="406070" y="59464"/>
                            <a:pt x="339809" y="35168"/>
                          </a:cubicBezTo>
                          <a:cubicBezTo>
                            <a:pt x="273548" y="10872"/>
                            <a:pt x="205079" y="-13424"/>
                            <a:pt x="167531" y="8663"/>
                          </a:cubicBezTo>
                          <a:cubicBezTo>
                            <a:pt x="129983" y="30750"/>
                            <a:pt x="141026" y="125724"/>
                            <a:pt x="114522" y="167689"/>
                          </a:cubicBezTo>
                          <a:cubicBezTo>
                            <a:pt x="88018" y="209654"/>
                            <a:pt x="21757" y="214071"/>
                            <a:pt x="8505" y="260454"/>
                          </a:cubicBezTo>
                          <a:cubicBezTo>
                            <a:pt x="-4747" y="306837"/>
                            <a:pt x="-6956" y="397394"/>
                            <a:pt x="35009" y="445985"/>
                          </a:cubicBezTo>
                          <a:cubicBezTo>
                            <a:pt x="76974" y="494576"/>
                            <a:pt x="149861" y="558628"/>
                            <a:pt x="260296" y="552002"/>
                          </a:cubicBezTo>
                          <a:cubicBezTo>
                            <a:pt x="370731" y="545376"/>
                            <a:pt x="646818" y="432733"/>
                            <a:pt x="697618" y="366472"/>
                          </a:cubicBezTo>
                          <a:close/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8" name="任意多边形: 形状 47"/>
                    <p:cNvSpPr/>
                    <p:nvPr/>
                  </p:nvSpPr>
                  <p:spPr>
                    <a:xfrm>
                      <a:off x="4908149" y="4691270"/>
                      <a:ext cx="631260" cy="619974"/>
                    </a:xfrm>
                    <a:custGeom>
                      <a:avLst/>
                      <a:gdLst>
                        <a:gd name="connsiteX0" fmla="*/ 618008 w 631260"/>
                        <a:gd name="connsiteY0" fmla="*/ 0 h 619974"/>
                        <a:gd name="connsiteX1" fmla="*/ 167434 w 631260"/>
                        <a:gd name="connsiteY1" fmla="*/ 225287 h 619974"/>
                        <a:gd name="connsiteX2" fmla="*/ 21660 w 631260"/>
                        <a:gd name="connsiteY2" fmla="*/ 318052 h 619974"/>
                        <a:gd name="connsiteX3" fmla="*/ 21660 w 631260"/>
                        <a:gd name="connsiteY3" fmla="*/ 516834 h 619974"/>
                        <a:gd name="connsiteX4" fmla="*/ 220442 w 631260"/>
                        <a:gd name="connsiteY4" fmla="*/ 556591 h 619974"/>
                        <a:gd name="connsiteX5" fmla="*/ 326460 w 631260"/>
                        <a:gd name="connsiteY5" fmla="*/ 477078 h 619974"/>
                        <a:gd name="connsiteX6" fmla="*/ 339712 w 631260"/>
                        <a:gd name="connsiteY6" fmla="*/ 609600 h 619974"/>
                        <a:gd name="connsiteX7" fmla="*/ 564999 w 631260"/>
                        <a:gd name="connsiteY7" fmla="*/ 596347 h 619974"/>
                        <a:gd name="connsiteX8" fmla="*/ 631260 w 631260"/>
                        <a:gd name="connsiteY8" fmla="*/ 477078 h 619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31260" h="619974">
                          <a:moveTo>
                            <a:pt x="618008" y="0"/>
                          </a:moveTo>
                          <a:lnTo>
                            <a:pt x="167434" y="225287"/>
                          </a:lnTo>
                          <a:cubicBezTo>
                            <a:pt x="68043" y="278296"/>
                            <a:pt x="45956" y="269461"/>
                            <a:pt x="21660" y="318052"/>
                          </a:cubicBezTo>
                          <a:cubicBezTo>
                            <a:pt x="-2636" y="366643"/>
                            <a:pt x="-11470" y="477078"/>
                            <a:pt x="21660" y="516834"/>
                          </a:cubicBezTo>
                          <a:cubicBezTo>
                            <a:pt x="54790" y="556590"/>
                            <a:pt x="169642" y="563217"/>
                            <a:pt x="220442" y="556591"/>
                          </a:cubicBezTo>
                          <a:cubicBezTo>
                            <a:pt x="271242" y="549965"/>
                            <a:pt x="306582" y="468243"/>
                            <a:pt x="326460" y="477078"/>
                          </a:cubicBezTo>
                          <a:cubicBezTo>
                            <a:pt x="346338" y="485913"/>
                            <a:pt x="299956" y="589722"/>
                            <a:pt x="339712" y="609600"/>
                          </a:cubicBezTo>
                          <a:cubicBezTo>
                            <a:pt x="379468" y="629478"/>
                            <a:pt x="516408" y="618434"/>
                            <a:pt x="564999" y="596347"/>
                          </a:cubicBezTo>
                          <a:cubicBezTo>
                            <a:pt x="613590" y="574260"/>
                            <a:pt x="622425" y="525669"/>
                            <a:pt x="631260" y="477078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9" name="任意多边形: 形状 48"/>
                    <p:cNvSpPr/>
                    <p:nvPr/>
                  </p:nvSpPr>
                  <p:spPr>
                    <a:xfrm>
                      <a:off x="5618922" y="4200939"/>
                      <a:ext cx="106802" cy="437322"/>
                    </a:xfrm>
                    <a:custGeom>
                      <a:avLst/>
                      <a:gdLst>
                        <a:gd name="connsiteX0" fmla="*/ 39756 w 106802"/>
                        <a:gd name="connsiteY0" fmla="*/ 0 h 437322"/>
                        <a:gd name="connsiteX1" fmla="*/ 106017 w 106802"/>
                        <a:gd name="connsiteY1" fmla="*/ 106018 h 437322"/>
                        <a:gd name="connsiteX2" fmla="*/ 0 w 106802"/>
                        <a:gd name="connsiteY2" fmla="*/ 437322 h 4373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6802" h="437322">
                          <a:moveTo>
                            <a:pt x="39756" y="0"/>
                          </a:moveTo>
                          <a:cubicBezTo>
                            <a:pt x="76199" y="16565"/>
                            <a:pt x="112643" y="33131"/>
                            <a:pt x="106017" y="106018"/>
                          </a:cubicBezTo>
                          <a:cubicBezTo>
                            <a:pt x="99391" y="178905"/>
                            <a:pt x="49695" y="308113"/>
                            <a:pt x="0" y="437322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0" name="任意多边形: 形状 49"/>
                    <p:cNvSpPr/>
                    <p:nvPr/>
                  </p:nvSpPr>
                  <p:spPr>
                    <a:xfrm>
                      <a:off x="5632174" y="4280452"/>
                      <a:ext cx="145774" cy="304800"/>
                    </a:xfrm>
                    <a:custGeom>
                      <a:avLst/>
                      <a:gdLst>
                        <a:gd name="connsiteX0" fmla="*/ 145774 w 145774"/>
                        <a:gd name="connsiteY0" fmla="*/ 0 h 304800"/>
                        <a:gd name="connsiteX1" fmla="*/ 119269 w 145774"/>
                        <a:gd name="connsiteY1" fmla="*/ 172278 h 304800"/>
                        <a:gd name="connsiteX2" fmla="*/ 0 w 145774"/>
                        <a:gd name="connsiteY2" fmla="*/ 304800 h 3048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45774" h="304800">
                          <a:moveTo>
                            <a:pt x="145774" y="0"/>
                          </a:moveTo>
                          <a:cubicBezTo>
                            <a:pt x="144669" y="60739"/>
                            <a:pt x="143565" y="121478"/>
                            <a:pt x="119269" y="172278"/>
                          </a:cubicBezTo>
                          <a:cubicBezTo>
                            <a:pt x="94973" y="223078"/>
                            <a:pt x="47486" y="263939"/>
                            <a:pt x="0" y="304800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1" name="任意多边形: 形状 50"/>
                    <p:cNvSpPr/>
                    <p:nvPr/>
                  </p:nvSpPr>
                  <p:spPr>
                    <a:xfrm>
                      <a:off x="5671930" y="4530019"/>
                      <a:ext cx="304800" cy="121494"/>
                    </a:xfrm>
                    <a:custGeom>
                      <a:avLst/>
                      <a:gdLst>
                        <a:gd name="connsiteX0" fmla="*/ 0 w 304800"/>
                        <a:gd name="connsiteY0" fmla="*/ 121494 h 121494"/>
                        <a:gd name="connsiteX1" fmla="*/ 225287 w 304800"/>
                        <a:gd name="connsiteY1" fmla="*/ 2224 h 121494"/>
                        <a:gd name="connsiteX2" fmla="*/ 304800 w 304800"/>
                        <a:gd name="connsiteY2" fmla="*/ 55233 h 1214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04800" h="121494">
                          <a:moveTo>
                            <a:pt x="0" y="121494"/>
                          </a:moveTo>
                          <a:cubicBezTo>
                            <a:pt x="87243" y="67380"/>
                            <a:pt x="174487" y="13267"/>
                            <a:pt x="225287" y="2224"/>
                          </a:cubicBezTo>
                          <a:cubicBezTo>
                            <a:pt x="276087" y="-8820"/>
                            <a:pt x="290443" y="23206"/>
                            <a:pt x="304800" y="55233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2" name="任意多边形: 形状 51"/>
                    <p:cNvSpPr/>
                    <p:nvPr/>
                  </p:nvSpPr>
                  <p:spPr>
                    <a:xfrm>
                      <a:off x="5643931" y="4691270"/>
                      <a:ext cx="70966" cy="291547"/>
                    </a:xfrm>
                    <a:custGeom>
                      <a:avLst/>
                      <a:gdLst>
                        <a:gd name="connsiteX0" fmla="*/ 27999 w 70966"/>
                        <a:gd name="connsiteY0" fmla="*/ 0 h 291547"/>
                        <a:gd name="connsiteX1" fmla="*/ 1495 w 70966"/>
                        <a:gd name="connsiteY1" fmla="*/ 172278 h 291547"/>
                        <a:gd name="connsiteX2" fmla="*/ 67756 w 70966"/>
                        <a:gd name="connsiteY2" fmla="*/ 225287 h 291547"/>
                        <a:gd name="connsiteX3" fmla="*/ 54504 w 70966"/>
                        <a:gd name="connsiteY3" fmla="*/ 291547 h 2915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0966" h="291547">
                          <a:moveTo>
                            <a:pt x="27999" y="0"/>
                          </a:moveTo>
                          <a:cubicBezTo>
                            <a:pt x="11434" y="67365"/>
                            <a:pt x="-5131" y="134730"/>
                            <a:pt x="1495" y="172278"/>
                          </a:cubicBezTo>
                          <a:cubicBezTo>
                            <a:pt x="8121" y="209826"/>
                            <a:pt x="58921" y="205409"/>
                            <a:pt x="67756" y="225287"/>
                          </a:cubicBezTo>
                          <a:cubicBezTo>
                            <a:pt x="76591" y="245165"/>
                            <a:pt x="65547" y="268356"/>
                            <a:pt x="54504" y="291547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3" name="任意多边形: 形状 52"/>
                    <p:cNvSpPr/>
                    <p:nvPr/>
                  </p:nvSpPr>
                  <p:spPr>
                    <a:xfrm>
                      <a:off x="5379958" y="4797287"/>
                      <a:ext cx="172703" cy="225287"/>
                    </a:xfrm>
                    <a:custGeom>
                      <a:avLst/>
                      <a:gdLst>
                        <a:gd name="connsiteX0" fmla="*/ 172703 w 172703"/>
                        <a:gd name="connsiteY0" fmla="*/ 0 h 225287"/>
                        <a:gd name="connsiteX1" fmla="*/ 26929 w 172703"/>
                        <a:gd name="connsiteY1" fmla="*/ 92765 h 225287"/>
                        <a:gd name="connsiteX2" fmla="*/ 425 w 172703"/>
                        <a:gd name="connsiteY2" fmla="*/ 225287 h 2252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72703" h="225287">
                          <a:moveTo>
                            <a:pt x="172703" y="0"/>
                          </a:moveTo>
                          <a:cubicBezTo>
                            <a:pt x="114172" y="27608"/>
                            <a:pt x="55642" y="55217"/>
                            <a:pt x="26929" y="92765"/>
                          </a:cubicBezTo>
                          <a:cubicBezTo>
                            <a:pt x="-1784" y="130313"/>
                            <a:pt x="-680" y="177800"/>
                            <a:pt x="425" y="225287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4" name="任意多边形: 形状 53"/>
                    <p:cNvSpPr/>
                    <p:nvPr/>
                  </p:nvSpPr>
                  <p:spPr>
                    <a:xfrm>
                      <a:off x="5234609" y="4491182"/>
                      <a:ext cx="371061" cy="120575"/>
                    </a:xfrm>
                    <a:custGeom>
                      <a:avLst/>
                      <a:gdLst>
                        <a:gd name="connsiteX0" fmla="*/ 0 w 371061"/>
                        <a:gd name="connsiteY0" fmla="*/ 67566 h 120575"/>
                        <a:gd name="connsiteX1" fmla="*/ 92765 w 371061"/>
                        <a:gd name="connsiteY1" fmla="*/ 1305 h 120575"/>
                        <a:gd name="connsiteX2" fmla="*/ 371061 w 371061"/>
                        <a:gd name="connsiteY2" fmla="*/ 120575 h 1205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71061" h="120575">
                          <a:moveTo>
                            <a:pt x="0" y="67566"/>
                          </a:moveTo>
                          <a:cubicBezTo>
                            <a:pt x="15460" y="30018"/>
                            <a:pt x="30921" y="-7530"/>
                            <a:pt x="92765" y="1305"/>
                          </a:cubicBezTo>
                          <a:cubicBezTo>
                            <a:pt x="154609" y="10140"/>
                            <a:pt x="262835" y="65357"/>
                            <a:pt x="371061" y="120575"/>
                          </a:cubicBezTo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23" name="组合 22"/>
                  <p:cNvGrpSpPr/>
                  <p:nvPr/>
                </p:nvGrpSpPr>
                <p:grpSpPr>
                  <a:xfrm rot="4184390">
                    <a:off x="5054201" y="3819298"/>
                    <a:ext cx="618541" cy="551971"/>
                    <a:chOff x="5168232" y="2722522"/>
                    <a:chExt cx="569684" cy="390987"/>
                  </a:xfrm>
                  <a:grpFill/>
                </p:grpSpPr>
                <p:sp>
                  <p:nvSpPr>
                    <p:cNvPr id="24" name="任意多边形: 形状 23"/>
                    <p:cNvSpPr/>
                    <p:nvPr/>
                  </p:nvSpPr>
                  <p:spPr>
                    <a:xfrm>
                      <a:off x="5243451" y="2772186"/>
                      <a:ext cx="408952" cy="323716"/>
                    </a:xfrm>
                    <a:custGeom>
                      <a:avLst/>
                      <a:gdLst>
                        <a:gd name="connsiteX0" fmla="*/ 30915 w 525667"/>
                        <a:gd name="connsiteY0" fmla="*/ 342076 h 529485"/>
                        <a:gd name="connsiteX1" fmla="*/ 30915 w 525667"/>
                        <a:gd name="connsiteY1" fmla="*/ 37276 h 529485"/>
                        <a:gd name="connsiteX2" fmla="*/ 322463 w 525667"/>
                        <a:gd name="connsiteY2" fmla="*/ 37276 h 529485"/>
                        <a:gd name="connsiteX3" fmla="*/ 521246 w 525667"/>
                        <a:gd name="connsiteY3" fmla="*/ 328824 h 529485"/>
                        <a:gd name="connsiteX4" fmla="*/ 441733 w 525667"/>
                        <a:gd name="connsiteY4" fmla="*/ 527606 h 529485"/>
                        <a:gd name="connsiteX5" fmla="*/ 229698 w 525667"/>
                        <a:gd name="connsiteY5" fmla="*/ 421589 h 529485"/>
                        <a:gd name="connsiteX6" fmla="*/ 30915 w 525667"/>
                        <a:gd name="connsiteY6" fmla="*/ 342076 h 5294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25667" h="529485">
                          <a:moveTo>
                            <a:pt x="30915" y="342076"/>
                          </a:moveTo>
                          <a:cubicBezTo>
                            <a:pt x="-2216" y="278024"/>
                            <a:pt x="-17676" y="88076"/>
                            <a:pt x="30915" y="37276"/>
                          </a:cubicBezTo>
                          <a:cubicBezTo>
                            <a:pt x="79506" y="-13524"/>
                            <a:pt x="240741" y="-11315"/>
                            <a:pt x="322463" y="37276"/>
                          </a:cubicBezTo>
                          <a:cubicBezTo>
                            <a:pt x="404185" y="85867"/>
                            <a:pt x="501368" y="247102"/>
                            <a:pt x="521246" y="328824"/>
                          </a:cubicBezTo>
                          <a:cubicBezTo>
                            <a:pt x="541124" y="410546"/>
                            <a:pt x="490324" y="512145"/>
                            <a:pt x="441733" y="527606"/>
                          </a:cubicBezTo>
                          <a:cubicBezTo>
                            <a:pt x="393142" y="543067"/>
                            <a:pt x="302585" y="459137"/>
                            <a:pt x="229698" y="421589"/>
                          </a:cubicBezTo>
                          <a:cubicBezTo>
                            <a:pt x="156811" y="384041"/>
                            <a:pt x="64046" y="406128"/>
                            <a:pt x="30915" y="342076"/>
                          </a:cubicBezTo>
                          <a:close/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5" name="椭圆 24"/>
                    <p:cNvSpPr/>
                    <p:nvPr/>
                  </p:nvSpPr>
                  <p:spPr>
                    <a:xfrm flipV="1">
                      <a:off x="5287503" y="2745382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6" name="椭圆 25"/>
                    <p:cNvSpPr/>
                    <p:nvPr/>
                  </p:nvSpPr>
                  <p:spPr>
                    <a:xfrm flipV="1">
                      <a:off x="5360934" y="2722522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7" name="椭圆 26"/>
                    <p:cNvSpPr/>
                    <p:nvPr/>
                  </p:nvSpPr>
                  <p:spPr>
                    <a:xfrm flipV="1">
                      <a:off x="5592303" y="3050182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8" name="椭圆 27"/>
                    <p:cNvSpPr/>
                    <p:nvPr/>
                  </p:nvSpPr>
                  <p:spPr>
                    <a:xfrm flipV="1">
                      <a:off x="5427081" y="2735925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9" name="椭圆 28"/>
                    <p:cNvSpPr/>
                    <p:nvPr/>
                  </p:nvSpPr>
                  <p:spPr>
                    <a:xfrm rot="302439" flipV="1">
                      <a:off x="5513144" y="2759084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0" name="椭圆 29"/>
                    <p:cNvSpPr/>
                    <p:nvPr/>
                  </p:nvSpPr>
                  <p:spPr>
                    <a:xfrm flipV="1">
                      <a:off x="5559229" y="2817905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1" name="椭圆 30"/>
                    <p:cNvSpPr/>
                    <p:nvPr/>
                  </p:nvSpPr>
                  <p:spPr>
                    <a:xfrm flipV="1">
                      <a:off x="5605622" y="2859330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2" name="椭圆 31"/>
                    <p:cNvSpPr/>
                    <p:nvPr/>
                  </p:nvSpPr>
                  <p:spPr>
                    <a:xfrm flipV="1">
                      <a:off x="5652402" y="2939997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3" name="椭圆 32"/>
                    <p:cNvSpPr/>
                    <p:nvPr/>
                  </p:nvSpPr>
                  <p:spPr>
                    <a:xfrm flipV="1">
                      <a:off x="5671769" y="3027322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4" name="椭圆 33"/>
                    <p:cNvSpPr/>
                    <p:nvPr/>
                  </p:nvSpPr>
                  <p:spPr>
                    <a:xfrm flipV="1">
                      <a:off x="5227935" y="2762990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5" name="椭圆 34"/>
                    <p:cNvSpPr/>
                    <p:nvPr/>
                  </p:nvSpPr>
                  <p:spPr>
                    <a:xfrm flipV="1">
                      <a:off x="5181301" y="2811477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6" name="任意多边形: 形状 35"/>
                    <p:cNvSpPr/>
                    <p:nvPr/>
                  </p:nvSpPr>
                  <p:spPr>
                    <a:xfrm rot="482638">
                      <a:off x="5314453" y="2876485"/>
                      <a:ext cx="252341" cy="128569"/>
                    </a:xfrm>
                    <a:custGeom>
                      <a:avLst/>
                      <a:gdLst>
                        <a:gd name="connsiteX0" fmla="*/ 40699 w 439092"/>
                        <a:gd name="connsiteY0" fmla="*/ 106057 h 516965"/>
                        <a:gd name="connsiteX1" fmla="*/ 80455 w 439092"/>
                        <a:gd name="connsiteY1" fmla="*/ 40 h 516965"/>
                        <a:gd name="connsiteX2" fmla="*/ 252734 w 439092"/>
                        <a:gd name="connsiteY2" fmla="*/ 92805 h 516965"/>
                        <a:gd name="connsiteX3" fmla="*/ 398508 w 439092"/>
                        <a:gd name="connsiteY3" fmla="*/ 39796 h 516965"/>
                        <a:gd name="connsiteX4" fmla="*/ 438264 w 439092"/>
                        <a:gd name="connsiteY4" fmla="*/ 225327 h 516965"/>
                        <a:gd name="connsiteX5" fmla="*/ 372003 w 439092"/>
                        <a:gd name="connsiteY5" fmla="*/ 331344 h 516965"/>
                        <a:gd name="connsiteX6" fmla="*/ 358751 w 439092"/>
                        <a:gd name="connsiteY6" fmla="*/ 477118 h 516965"/>
                        <a:gd name="connsiteX7" fmla="*/ 173221 w 439092"/>
                        <a:gd name="connsiteY7" fmla="*/ 503622 h 516965"/>
                        <a:gd name="connsiteX8" fmla="*/ 252734 w 439092"/>
                        <a:gd name="connsiteY8" fmla="*/ 291587 h 516965"/>
                        <a:gd name="connsiteX9" fmla="*/ 14195 w 439092"/>
                        <a:gd name="connsiteY9" fmla="*/ 278335 h 516965"/>
                        <a:gd name="connsiteX10" fmla="*/ 40699 w 439092"/>
                        <a:gd name="connsiteY10" fmla="*/ 106057 h 5169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39092" h="516965">
                          <a:moveTo>
                            <a:pt x="40699" y="106057"/>
                          </a:moveTo>
                          <a:cubicBezTo>
                            <a:pt x="51742" y="59675"/>
                            <a:pt x="45116" y="2249"/>
                            <a:pt x="80455" y="40"/>
                          </a:cubicBezTo>
                          <a:cubicBezTo>
                            <a:pt x="115794" y="-2169"/>
                            <a:pt x="199725" y="86179"/>
                            <a:pt x="252734" y="92805"/>
                          </a:cubicBezTo>
                          <a:cubicBezTo>
                            <a:pt x="305743" y="99431"/>
                            <a:pt x="367586" y="17709"/>
                            <a:pt x="398508" y="39796"/>
                          </a:cubicBezTo>
                          <a:cubicBezTo>
                            <a:pt x="429430" y="61883"/>
                            <a:pt x="442682" y="176736"/>
                            <a:pt x="438264" y="225327"/>
                          </a:cubicBezTo>
                          <a:cubicBezTo>
                            <a:pt x="433846" y="273918"/>
                            <a:pt x="385255" y="289379"/>
                            <a:pt x="372003" y="331344"/>
                          </a:cubicBezTo>
                          <a:cubicBezTo>
                            <a:pt x="358751" y="373309"/>
                            <a:pt x="391881" y="448405"/>
                            <a:pt x="358751" y="477118"/>
                          </a:cubicBezTo>
                          <a:cubicBezTo>
                            <a:pt x="325621" y="505831"/>
                            <a:pt x="190890" y="534544"/>
                            <a:pt x="173221" y="503622"/>
                          </a:cubicBezTo>
                          <a:cubicBezTo>
                            <a:pt x="155552" y="472700"/>
                            <a:pt x="279238" y="329135"/>
                            <a:pt x="252734" y="291587"/>
                          </a:cubicBezTo>
                          <a:cubicBezTo>
                            <a:pt x="226230" y="254039"/>
                            <a:pt x="53951" y="307048"/>
                            <a:pt x="14195" y="278335"/>
                          </a:cubicBezTo>
                          <a:cubicBezTo>
                            <a:pt x="-25561" y="249622"/>
                            <a:pt x="29656" y="152439"/>
                            <a:pt x="40699" y="106057"/>
                          </a:cubicBezTo>
                          <a:close/>
                        </a:path>
                      </a:pathLst>
                    </a:cu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7" name="椭圆 36"/>
                    <p:cNvSpPr/>
                    <p:nvPr/>
                  </p:nvSpPr>
                  <p:spPr>
                    <a:xfrm flipV="1">
                      <a:off x="5380335" y="2915390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8" name="椭圆 37"/>
                    <p:cNvSpPr/>
                    <p:nvPr/>
                  </p:nvSpPr>
                  <p:spPr>
                    <a:xfrm flipV="1">
                      <a:off x="5532735" y="3067790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9" name="椭圆 38"/>
                    <p:cNvSpPr/>
                    <p:nvPr/>
                  </p:nvSpPr>
                  <p:spPr>
                    <a:xfrm flipV="1">
                      <a:off x="5168232" y="2891772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0" name="椭圆 39"/>
                    <p:cNvSpPr/>
                    <p:nvPr/>
                  </p:nvSpPr>
                  <p:spPr>
                    <a:xfrm flipV="1">
                      <a:off x="5214374" y="2973843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1" name="椭圆 40"/>
                    <p:cNvSpPr/>
                    <p:nvPr/>
                  </p:nvSpPr>
                  <p:spPr>
                    <a:xfrm flipV="1">
                      <a:off x="5260766" y="3010104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2" name="椭圆 41"/>
                    <p:cNvSpPr/>
                    <p:nvPr/>
                  </p:nvSpPr>
                  <p:spPr>
                    <a:xfrm flipV="1">
                      <a:off x="5347261" y="3054158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3" name="椭圆 42"/>
                    <p:cNvSpPr/>
                    <p:nvPr/>
                  </p:nvSpPr>
                  <p:spPr>
                    <a:xfrm flipV="1">
                      <a:off x="5418976" y="3060699"/>
                      <a:ext cx="66147" cy="45719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chemeClr val="tx1">
                          <a:alpha val="28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sp>
              <p:nvSpPr>
                <p:cNvPr id="17" name="任意多边形: 形状 16"/>
                <p:cNvSpPr/>
                <p:nvPr/>
              </p:nvSpPr>
              <p:spPr>
                <a:xfrm>
                  <a:off x="5934375" y="5168348"/>
                  <a:ext cx="573920" cy="686677"/>
                </a:xfrm>
                <a:custGeom>
                  <a:avLst/>
                  <a:gdLst>
                    <a:gd name="connsiteX0" fmla="*/ 68860 w 573920"/>
                    <a:gd name="connsiteY0" fmla="*/ 26504 h 686677"/>
                    <a:gd name="connsiteX1" fmla="*/ 2599 w 573920"/>
                    <a:gd name="connsiteY1" fmla="*/ 238539 h 686677"/>
                    <a:gd name="connsiteX2" fmla="*/ 148373 w 573920"/>
                    <a:gd name="connsiteY2" fmla="*/ 503582 h 686677"/>
                    <a:gd name="connsiteX3" fmla="*/ 506182 w 573920"/>
                    <a:gd name="connsiteY3" fmla="*/ 662609 h 686677"/>
                    <a:gd name="connsiteX4" fmla="*/ 559190 w 573920"/>
                    <a:gd name="connsiteY4" fmla="*/ 649356 h 686677"/>
                    <a:gd name="connsiteX5" fmla="*/ 559190 w 573920"/>
                    <a:gd name="connsiteY5" fmla="*/ 318052 h 686677"/>
                    <a:gd name="connsiteX6" fmla="*/ 572442 w 573920"/>
                    <a:gd name="connsiteY6" fmla="*/ 132522 h 686677"/>
                    <a:gd name="connsiteX7" fmla="*/ 519434 w 573920"/>
                    <a:gd name="connsiteY7" fmla="*/ 53009 h 686677"/>
                    <a:gd name="connsiteX8" fmla="*/ 400164 w 573920"/>
                    <a:gd name="connsiteY8" fmla="*/ 0 h 686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3920" h="686677">
                      <a:moveTo>
                        <a:pt x="68860" y="26504"/>
                      </a:moveTo>
                      <a:cubicBezTo>
                        <a:pt x="29103" y="92765"/>
                        <a:pt x="-10653" y="159026"/>
                        <a:pt x="2599" y="238539"/>
                      </a:cubicBezTo>
                      <a:cubicBezTo>
                        <a:pt x="15851" y="318052"/>
                        <a:pt x="64442" y="432904"/>
                        <a:pt x="148373" y="503582"/>
                      </a:cubicBezTo>
                      <a:cubicBezTo>
                        <a:pt x="232304" y="574260"/>
                        <a:pt x="506182" y="662609"/>
                        <a:pt x="506182" y="662609"/>
                      </a:cubicBezTo>
                      <a:cubicBezTo>
                        <a:pt x="574651" y="686905"/>
                        <a:pt x="550355" y="706782"/>
                        <a:pt x="559190" y="649356"/>
                      </a:cubicBezTo>
                      <a:cubicBezTo>
                        <a:pt x="568025" y="591930"/>
                        <a:pt x="556981" y="404191"/>
                        <a:pt x="559190" y="318052"/>
                      </a:cubicBezTo>
                      <a:cubicBezTo>
                        <a:pt x="561399" y="231913"/>
                        <a:pt x="579068" y="176696"/>
                        <a:pt x="572442" y="132522"/>
                      </a:cubicBezTo>
                      <a:cubicBezTo>
                        <a:pt x="565816" y="88348"/>
                        <a:pt x="548147" y="75096"/>
                        <a:pt x="519434" y="53009"/>
                      </a:cubicBezTo>
                      <a:cubicBezTo>
                        <a:pt x="490721" y="30922"/>
                        <a:pt x="445442" y="15461"/>
                        <a:pt x="400164" y="0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任意多边形: 形状 17"/>
                <p:cNvSpPr/>
                <p:nvPr/>
              </p:nvSpPr>
              <p:spPr>
                <a:xfrm>
                  <a:off x="6189767" y="5221357"/>
                  <a:ext cx="290546" cy="622852"/>
                </a:xfrm>
                <a:custGeom>
                  <a:avLst/>
                  <a:gdLst>
                    <a:gd name="connsiteX0" fmla="*/ 25503 w 290546"/>
                    <a:gd name="connsiteY0" fmla="*/ 0 h 622852"/>
                    <a:gd name="connsiteX1" fmla="*/ 25503 w 290546"/>
                    <a:gd name="connsiteY1" fmla="*/ 291547 h 622852"/>
                    <a:gd name="connsiteX2" fmla="*/ 290546 w 290546"/>
                    <a:gd name="connsiteY2" fmla="*/ 622852 h 622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90546" h="622852">
                      <a:moveTo>
                        <a:pt x="25503" y="0"/>
                      </a:moveTo>
                      <a:cubicBezTo>
                        <a:pt x="3416" y="93869"/>
                        <a:pt x="-18671" y="187738"/>
                        <a:pt x="25503" y="291547"/>
                      </a:cubicBezTo>
                      <a:cubicBezTo>
                        <a:pt x="69677" y="395356"/>
                        <a:pt x="180111" y="509104"/>
                        <a:pt x="290546" y="622852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任意多边形: 形状 18"/>
                <p:cNvSpPr/>
                <p:nvPr/>
              </p:nvSpPr>
              <p:spPr>
                <a:xfrm>
                  <a:off x="6056243" y="5274365"/>
                  <a:ext cx="159027" cy="172278"/>
                </a:xfrm>
                <a:custGeom>
                  <a:avLst/>
                  <a:gdLst>
                    <a:gd name="connsiteX0" fmla="*/ 159027 w 159027"/>
                    <a:gd name="connsiteY0" fmla="*/ 0 h 172278"/>
                    <a:gd name="connsiteX1" fmla="*/ 0 w 159027"/>
                    <a:gd name="connsiteY1" fmla="*/ 172278 h 172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9027" h="172278">
                      <a:moveTo>
                        <a:pt x="159027" y="0"/>
                      </a:moveTo>
                      <a:lnTo>
                        <a:pt x="0" y="172278"/>
                      </a:ln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任意多边形: 形状 19"/>
                <p:cNvSpPr/>
                <p:nvPr/>
              </p:nvSpPr>
              <p:spPr>
                <a:xfrm>
                  <a:off x="6202017" y="5442312"/>
                  <a:ext cx="198783" cy="83845"/>
                </a:xfrm>
                <a:custGeom>
                  <a:avLst/>
                  <a:gdLst>
                    <a:gd name="connsiteX0" fmla="*/ 0 w 198783"/>
                    <a:gd name="connsiteY0" fmla="*/ 17584 h 83845"/>
                    <a:gd name="connsiteX1" fmla="*/ 92766 w 198783"/>
                    <a:gd name="connsiteY1" fmla="*/ 4331 h 83845"/>
                    <a:gd name="connsiteX2" fmla="*/ 198783 w 198783"/>
                    <a:gd name="connsiteY2" fmla="*/ 83845 h 83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8783" h="83845">
                      <a:moveTo>
                        <a:pt x="0" y="17584"/>
                      </a:moveTo>
                      <a:cubicBezTo>
                        <a:pt x="29818" y="5435"/>
                        <a:pt x="59636" y="-6713"/>
                        <a:pt x="92766" y="4331"/>
                      </a:cubicBezTo>
                      <a:cubicBezTo>
                        <a:pt x="125897" y="15374"/>
                        <a:pt x="162340" y="49609"/>
                        <a:pt x="198783" y="83845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任意多边形: 形状 20"/>
                <p:cNvSpPr/>
                <p:nvPr/>
              </p:nvSpPr>
              <p:spPr>
                <a:xfrm>
                  <a:off x="6214505" y="5605670"/>
                  <a:ext cx="53773" cy="172278"/>
                </a:xfrm>
                <a:custGeom>
                  <a:avLst/>
                  <a:gdLst>
                    <a:gd name="connsiteX0" fmla="*/ 27269 w 53773"/>
                    <a:gd name="connsiteY0" fmla="*/ 0 h 172278"/>
                    <a:gd name="connsiteX1" fmla="*/ 765 w 53773"/>
                    <a:gd name="connsiteY1" fmla="*/ 106017 h 172278"/>
                    <a:gd name="connsiteX2" fmla="*/ 53773 w 53773"/>
                    <a:gd name="connsiteY2" fmla="*/ 172278 h 172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3773" h="172278">
                      <a:moveTo>
                        <a:pt x="27269" y="0"/>
                      </a:moveTo>
                      <a:cubicBezTo>
                        <a:pt x="11808" y="38652"/>
                        <a:pt x="-3652" y="77304"/>
                        <a:pt x="765" y="106017"/>
                      </a:cubicBezTo>
                      <a:cubicBezTo>
                        <a:pt x="5182" y="134730"/>
                        <a:pt x="29477" y="153504"/>
                        <a:pt x="53773" y="172278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5" name="任意多边形: 形状 14"/>
              <p:cNvSpPr/>
              <p:nvPr/>
            </p:nvSpPr>
            <p:spPr>
              <a:xfrm rot="16200000">
                <a:off x="7339245" y="3244505"/>
                <a:ext cx="351607" cy="241776"/>
              </a:xfrm>
              <a:custGeom>
                <a:avLst/>
                <a:gdLst>
                  <a:gd name="connsiteX0" fmla="*/ 0 w 433717"/>
                  <a:gd name="connsiteY0" fmla="*/ 31014 h 260238"/>
                  <a:gd name="connsiteX1" fmla="*/ 212034 w 433717"/>
                  <a:gd name="connsiteY1" fmla="*/ 17762 h 260238"/>
                  <a:gd name="connsiteX2" fmla="*/ 344556 w 433717"/>
                  <a:gd name="connsiteY2" fmla="*/ 243049 h 260238"/>
                  <a:gd name="connsiteX3" fmla="*/ 424069 w 433717"/>
                  <a:gd name="connsiteY3" fmla="*/ 243049 h 260238"/>
                  <a:gd name="connsiteX4" fmla="*/ 119269 w 433717"/>
                  <a:gd name="connsiteY4" fmla="*/ 229796 h 2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3717" h="260238">
                    <a:moveTo>
                      <a:pt x="0" y="31014"/>
                    </a:moveTo>
                    <a:cubicBezTo>
                      <a:pt x="77304" y="6718"/>
                      <a:pt x="154608" y="-17577"/>
                      <a:pt x="212034" y="17762"/>
                    </a:cubicBezTo>
                    <a:cubicBezTo>
                      <a:pt x="269460" y="53101"/>
                      <a:pt x="309217" y="205501"/>
                      <a:pt x="344556" y="243049"/>
                    </a:cubicBezTo>
                    <a:cubicBezTo>
                      <a:pt x="379895" y="280597"/>
                      <a:pt x="461617" y="245258"/>
                      <a:pt x="424069" y="243049"/>
                    </a:cubicBezTo>
                    <a:cubicBezTo>
                      <a:pt x="386521" y="240840"/>
                      <a:pt x="252895" y="235318"/>
                      <a:pt x="119269" y="229796"/>
                    </a:cubicBezTo>
                  </a:path>
                </a:pathLst>
              </a:custGeom>
              <a:grpFill/>
              <a:ln w="12700">
                <a:solidFill>
                  <a:schemeClr val="tx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322" name="任意多边形: 形状 321"/>
          <p:cNvSpPr/>
          <p:nvPr/>
        </p:nvSpPr>
        <p:spPr>
          <a:xfrm rot="166632" flipH="1">
            <a:off x="2337330" y="4043933"/>
            <a:ext cx="1943228" cy="684979"/>
          </a:xfrm>
          <a:custGeom>
            <a:avLst/>
            <a:gdLst>
              <a:gd name="connsiteX0" fmla="*/ 110 w 1943228"/>
              <a:gd name="connsiteY0" fmla="*/ 114707 h 915138"/>
              <a:gd name="connsiteX1" fmla="*/ 257285 w 1943228"/>
              <a:gd name="connsiteY1" fmla="*/ 407 h 915138"/>
              <a:gd name="connsiteX2" fmla="*/ 714485 w 1943228"/>
              <a:gd name="connsiteY2" fmla="*/ 76607 h 915138"/>
              <a:gd name="connsiteX3" fmla="*/ 1305035 w 1943228"/>
              <a:gd name="connsiteY3" fmla="*/ 76607 h 915138"/>
              <a:gd name="connsiteX4" fmla="*/ 1724135 w 1943228"/>
              <a:gd name="connsiteY4" fmla="*/ 38507 h 915138"/>
              <a:gd name="connsiteX5" fmla="*/ 1943210 w 1943228"/>
              <a:gd name="connsiteY5" fmla="*/ 305207 h 915138"/>
              <a:gd name="connsiteX6" fmla="*/ 1733660 w 1943228"/>
              <a:gd name="connsiteY6" fmla="*/ 619532 h 915138"/>
              <a:gd name="connsiteX7" fmla="*/ 1295510 w 1943228"/>
              <a:gd name="connsiteY7" fmla="*/ 543332 h 915138"/>
              <a:gd name="connsiteX8" fmla="*/ 933560 w 1943228"/>
              <a:gd name="connsiteY8" fmla="*/ 667157 h 915138"/>
              <a:gd name="connsiteX9" fmla="*/ 933560 w 1943228"/>
              <a:gd name="connsiteY9" fmla="*/ 914807 h 915138"/>
              <a:gd name="connsiteX10" fmla="*/ 885935 w 1943228"/>
              <a:gd name="connsiteY10" fmla="*/ 714782 h 915138"/>
              <a:gd name="connsiteX11" fmla="*/ 1095485 w 1943228"/>
              <a:gd name="connsiteY11" fmla="*/ 486182 h 915138"/>
              <a:gd name="connsiteX12" fmla="*/ 1505060 w 1943228"/>
              <a:gd name="connsiteY12" fmla="*/ 514757 h 915138"/>
              <a:gd name="connsiteX13" fmla="*/ 1781285 w 1943228"/>
              <a:gd name="connsiteY13" fmla="*/ 533807 h 915138"/>
              <a:gd name="connsiteX14" fmla="*/ 1838435 w 1943228"/>
              <a:gd name="connsiteY14" fmla="*/ 209957 h 915138"/>
              <a:gd name="connsiteX15" fmla="*/ 1657460 w 1943228"/>
              <a:gd name="connsiteY15" fmla="*/ 152807 h 915138"/>
              <a:gd name="connsiteX16" fmla="*/ 1343135 w 1943228"/>
              <a:gd name="connsiteY16" fmla="*/ 229007 h 915138"/>
              <a:gd name="connsiteX17" fmla="*/ 1152635 w 1943228"/>
              <a:gd name="connsiteY17" fmla="*/ 257582 h 915138"/>
              <a:gd name="connsiteX18" fmla="*/ 657335 w 1943228"/>
              <a:gd name="connsiteY18" fmla="*/ 162332 h 915138"/>
              <a:gd name="connsiteX19" fmla="*/ 485885 w 1943228"/>
              <a:gd name="connsiteY19" fmla="*/ 67082 h 915138"/>
              <a:gd name="connsiteX20" fmla="*/ 228710 w 1943228"/>
              <a:gd name="connsiteY20" fmla="*/ 19457 h 915138"/>
              <a:gd name="connsiteX21" fmla="*/ 110 w 1943228"/>
              <a:gd name="connsiteY21" fmla="*/ 114707 h 91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43228" h="915138">
                <a:moveTo>
                  <a:pt x="110" y="114707"/>
                </a:moveTo>
                <a:cubicBezTo>
                  <a:pt x="4872" y="111532"/>
                  <a:pt x="138223" y="6757"/>
                  <a:pt x="257285" y="407"/>
                </a:cubicBezTo>
                <a:cubicBezTo>
                  <a:pt x="376347" y="-5943"/>
                  <a:pt x="539860" y="63907"/>
                  <a:pt x="714485" y="76607"/>
                </a:cubicBezTo>
                <a:cubicBezTo>
                  <a:pt x="889110" y="89307"/>
                  <a:pt x="1136760" y="82957"/>
                  <a:pt x="1305035" y="76607"/>
                </a:cubicBezTo>
                <a:cubicBezTo>
                  <a:pt x="1473310" y="70257"/>
                  <a:pt x="1617773" y="407"/>
                  <a:pt x="1724135" y="38507"/>
                </a:cubicBezTo>
                <a:cubicBezTo>
                  <a:pt x="1830497" y="76607"/>
                  <a:pt x="1941623" y="208370"/>
                  <a:pt x="1943210" y="305207"/>
                </a:cubicBezTo>
                <a:cubicBezTo>
                  <a:pt x="1944797" y="402044"/>
                  <a:pt x="1841610" y="579845"/>
                  <a:pt x="1733660" y="619532"/>
                </a:cubicBezTo>
                <a:cubicBezTo>
                  <a:pt x="1625710" y="659219"/>
                  <a:pt x="1428860" y="535395"/>
                  <a:pt x="1295510" y="543332"/>
                </a:cubicBezTo>
                <a:cubicBezTo>
                  <a:pt x="1162160" y="551270"/>
                  <a:pt x="993885" y="605245"/>
                  <a:pt x="933560" y="667157"/>
                </a:cubicBezTo>
                <a:cubicBezTo>
                  <a:pt x="873235" y="729070"/>
                  <a:pt x="941497" y="906870"/>
                  <a:pt x="933560" y="914807"/>
                </a:cubicBezTo>
                <a:cubicBezTo>
                  <a:pt x="925623" y="922744"/>
                  <a:pt x="858948" y="786219"/>
                  <a:pt x="885935" y="714782"/>
                </a:cubicBezTo>
                <a:cubicBezTo>
                  <a:pt x="912922" y="643345"/>
                  <a:pt x="992298" y="519520"/>
                  <a:pt x="1095485" y="486182"/>
                </a:cubicBezTo>
                <a:cubicBezTo>
                  <a:pt x="1198673" y="452845"/>
                  <a:pt x="1505060" y="514757"/>
                  <a:pt x="1505060" y="514757"/>
                </a:cubicBezTo>
                <a:cubicBezTo>
                  <a:pt x="1619360" y="522694"/>
                  <a:pt x="1725723" y="584607"/>
                  <a:pt x="1781285" y="533807"/>
                </a:cubicBezTo>
                <a:cubicBezTo>
                  <a:pt x="1836847" y="483007"/>
                  <a:pt x="1859072" y="273457"/>
                  <a:pt x="1838435" y="209957"/>
                </a:cubicBezTo>
                <a:cubicBezTo>
                  <a:pt x="1817798" y="146457"/>
                  <a:pt x="1740010" y="149632"/>
                  <a:pt x="1657460" y="152807"/>
                </a:cubicBezTo>
                <a:cubicBezTo>
                  <a:pt x="1574910" y="155982"/>
                  <a:pt x="1427272" y="211545"/>
                  <a:pt x="1343135" y="229007"/>
                </a:cubicBezTo>
                <a:cubicBezTo>
                  <a:pt x="1258998" y="246469"/>
                  <a:pt x="1266935" y="268694"/>
                  <a:pt x="1152635" y="257582"/>
                </a:cubicBezTo>
                <a:cubicBezTo>
                  <a:pt x="1038335" y="246470"/>
                  <a:pt x="768460" y="194082"/>
                  <a:pt x="657335" y="162332"/>
                </a:cubicBezTo>
                <a:cubicBezTo>
                  <a:pt x="546210" y="130582"/>
                  <a:pt x="557322" y="90894"/>
                  <a:pt x="485885" y="67082"/>
                </a:cubicBezTo>
                <a:cubicBezTo>
                  <a:pt x="414448" y="43270"/>
                  <a:pt x="311260" y="13107"/>
                  <a:pt x="228710" y="19457"/>
                </a:cubicBezTo>
                <a:cubicBezTo>
                  <a:pt x="146160" y="25807"/>
                  <a:pt x="-4652" y="117882"/>
                  <a:pt x="110" y="114707"/>
                </a:cubicBezTo>
                <a:close/>
              </a:path>
            </a:pathLst>
          </a:custGeom>
          <a:solidFill>
            <a:srgbClr val="D4EE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3" name="任意多边形: 形状 322"/>
          <p:cNvSpPr/>
          <p:nvPr/>
        </p:nvSpPr>
        <p:spPr>
          <a:xfrm rot="166632" flipH="1">
            <a:off x="3210485" y="4454352"/>
            <a:ext cx="1556134" cy="550871"/>
          </a:xfrm>
          <a:custGeom>
            <a:avLst/>
            <a:gdLst>
              <a:gd name="connsiteX0" fmla="*/ 110 w 1943228"/>
              <a:gd name="connsiteY0" fmla="*/ 114707 h 915138"/>
              <a:gd name="connsiteX1" fmla="*/ 257285 w 1943228"/>
              <a:gd name="connsiteY1" fmla="*/ 407 h 915138"/>
              <a:gd name="connsiteX2" fmla="*/ 714485 w 1943228"/>
              <a:gd name="connsiteY2" fmla="*/ 76607 h 915138"/>
              <a:gd name="connsiteX3" fmla="*/ 1305035 w 1943228"/>
              <a:gd name="connsiteY3" fmla="*/ 76607 h 915138"/>
              <a:gd name="connsiteX4" fmla="*/ 1724135 w 1943228"/>
              <a:gd name="connsiteY4" fmla="*/ 38507 h 915138"/>
              <a:gd name="connsiteX5" fmla="*/ 1943210 w 1943228"/>
              <a:gd name="connsiteY5" fmla="*/ 305207 h 915138"/>
              <a:gd name="connsiteX6" fmla="*/ 1733660 w 1943228"/>
              <a:gd name="connsiteY6" fmla="*/ 619532 h 915138"/>
              <a:gd name="connsiteX7" fmla="*/ 1295510 w 1943228"/>
              <a:gd name="connsiteY7" fmla="*/ 543332 h 915138"/>
              <a:gd name="connsiteX8" fmla="*/ 933560 w 1943228"/>
              <a:gd name="connsiteY8" fmla="*/ 667157 h 915138"/>
              <a:gd name="connsiteX9" fmla="*/ 933560 w 1943228"/>
              <a:gd name="connsiteY9" fmla="*/ 914807 h 915138"/>
              <a:gd name="connsiteX10" fmla="*/ 885935 w 1943228"/>
              <a:gd name="connsiteY10" fmla="*/ 714782 h 915138"/>
              <a:gd name="connsiteX11" fmla="*/ 1095485 w 1943228"/>
              <a:gd name="connsiteY11" fmla="*/ 486182 h 915138"/>
              <a:gd name="connsiteX12" fmla="*/ 1505060 w 1943228"/>
              <a:gd name="connsiteY12" fmla="*/ 514757 h 915138"/>
              <a:gd name="connsiteX13" fmla="*/ 1781285 w 1943228"/>
              <a:gd name="connsiteY13" fmla="*/ 533807 h 915138"/>
              <a:gd name="connsiteX14" fmla="*/ 1838435 w 1943228"/>
              <a:gd name="connsiteY14" fmla="*/ 209957 h 915138"/>
              <a:gd name="connsiteX15" fmla="*/ 1657460 w 1943228"/>
              <a:gd name="connsiteY15" fmla="*/ 152807 h 915138"/>
              <a:gd name="connsiteX16" fmla="*/ 1343135 w 1943228"/>
              <a:gd name="connsiteY16" fmla="*/ 229007 h 915138"/>
              <a:gd name="connsiteX17" fmla="*/ 1152635 w 1943228"/>
              <a:gd name="connsiteY17" fmla="*/ 257582 h 915138"/>
              <a:gd name="connsiteX18" fmla="*/ 657335 w 1943228"/>
              <a:gd name="connsiteY18" fmla="*/ 162332 h 915138"/>
              <a:gd name="connsiteX19" fmla="*/ 485885 w 1943228"/>
              <a:gd name="connsiteY19" fmla="*/ 67082 h 915138"/>
              <a:gd name="connsiteX20" fmla="*/ 228710 w 1943228"/>
              <a:gd name="connsiteY20" fmla="*/ 19457 h 915138"/>
              <a:gd name="connsiteX21" fmla="*/ 110 w 1943228"/>
              <a:gd name="connsiteY21" fmla="*/ 114707 h 91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43228" h="915138">
                <a:moveTo>
                  <a:pt x="110" y="114707"/>
                </a:moveTo>
                <a:cubicBezTo>
                  <a:pt x="4872" y="111532"/>
                  <a:pt x="138223" y="6757"/>
                  <a:pt x="257285" y="407"/>
                </a:cubicBezTo>
                <a:cubicBezTo>
                  <a:pt x="376347" y="-5943"/>
                  <a:pt x="539860" y="63907"/>
                  <a:pt x="714485" y="76607"/>
                </a:cubicBezTo>
                <a:cubicBezTo>
                  <a:pt x="889110" y="89307"/>
                  <a:pt x="1136760" y="82957"/>
                  <a:pt x="1305035" y="76607"/>
                </a:cubicBezTo>
                <a:cubicBezTo>
                  <a:pt x="1473310" y="70257"/>
                  <a:pt x="1617773" y="407"/>
                  <a:pt x="1724135" y="38507"/>
                </a:cubicBezTo>
                <a:cubicBezTo>
                  <a:pt x="1830497" y="76607"/>
                  <a:pt x="1941623" y="208370"/>
                  <a:pt x="1943210" y="305207"/>
                </a:cubicBezTo>
                <a:cubicBezTo>
                  <a:pt x="1944797" y="402044"/>
                  <a:pt x="1841610" y="579845"/>
                  <a:pt x="1733660" y="619532"/>
                </a:cubicBezTo>
                <a:cubicBezTo>
                  <a:pt x="1625710" y="659219"/>
                  <a:pt x="1428860" y="535395"/>
                  <a:pt x="1295510" y="543332"/>
                </a:cubicBezTo>
                <a:cubicBezTo>
                  <a:pt x="1162160" y="551270"/>
                  <a:pt x="993885" y="605245"/>
                  <a:pt x="933560" y="667157"/>
                </a:cubicBezTo>
                <a:cubicBezTo>
                  <a:pt x="873235" y="729070"/>
                  <a:pt x="941497" y="906870"/>
                  <a:pt x="933560" y="914807"/>
                </a:cubicBezTo>
                <a:cubicBezTo>
                  <a:pt x="925623" y="922744"/>
                  <a:pt x="858948" y="786219"/>
                  <a:pt x="885935" y="714782"/>
                </a:cubicBezTo>
                <a:cubicBezTo>
                  <a:pt x="912922" y="643345"/>
                  <a:pt x="992298" y="519520"/>
                  <a:pt x="1095485" y="486182"/>
                </a:cubicBezTo>
                <a:cubicBezTo>
                  <a:pt x="1198673" y="452845"/>
                  <a:pt x="1505060" y="514757"/>
                  <a:pt x="1505060" y="514757"/>
                </a:cubicBezTo>
                <a:cubicBezTo>
                  <a:pt x="1619360" y="522694"/>
                  <a:pt x="1725723" y="584607"/>
                  <a:pt x="1781285" y="533807"/>
                </a:cubicBezTo>
                <a:cubicBezTo>
                  <a:pt x="1836847" y="483007"/>
                  <a:pt x="1859072" y="273457"/>
                  <a:pt x="1838435" y="209957"/>
                </a:cubicBezTo>
                <a:cubicBezTo>
                  <a:pt x="1817798" y="146457"/>
                  <a:pt x="1740010" y="149632"/>
                  <a:pt x="1657460" y="152807"/>
                </a:cubicBezTo>
                <a:cubicBezTo>
                  <a:pt x="1574910" y="155982"/>
                  <a:pt x="1427272" y="211545"/>
                  <a:pt x="1343135" y="229007"/>
                </a:cubicBezTo>
                <a:cubicBezTo>
                  <a:pt x="1258998" y="246469"/>
                  <a:pt x="1266935" y="268694"/>
                  <a:pt x="1152635" y="257582"/>
                </a:cubicBezTo>
                <a:cubicBezTo>
                  <a:pt x="1038335" y="246470"/>
                  <a:pt x="768460" y="194082"/>
                  <a:pt x="657335" y="162332"/>
                </a:cubicBezTo>
                <a:cubicBezTo>
                  <a:pt x="546210" y="130582"/>
                  <a:pt x="557322" y="90894"/>
                  <a:pt x="485885" y="67082"/>
                </a:cubicBezTo>
                <a:cubicBezTo>
                  <a:pt x="414448" y="43270"/>
                  <a:pt x="311260" y="13107"/>
                  <a:pt x="228710" y="19457"/>
                </a:cubicBezTo>
                <a:cubicBezTo>
                  <a:pt x="146160" y="25807"/>
                  <a:pt x="-4652" y="117882"/>
                  <a:pt x="110" y="114707"/>
                </a:cubicBezTo>
                <a:close/>
              </a:path>
            </a:pathLst>
          </a:custGeom>
          <a:solidFill>
            <a:srgbClr val="D4EE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28" name="组合 327"/>
          <p:cNvGrpSpPr/>
          <p:nvPr/>
        </p:nvGrpSpPr>
        <p:grpSpPr>
          <a:xfrm rot="16200000">
            <a:off x="-3183686" y="3146476"/>
            <a:ext cx="6858001" cy="565045"/>
            <a:chOff x="-319362" y="-19181"/>
            <a:chExt cx="11774996" cy="565045"/>
          </a:xfrm>
        </p:grpSpPr>
        <p:grpSp>
          <p:nvGrpSpPr>
            <p:cNvPr id="329" name="组合 328"/>
            <p:cNvGrpSpPr/>
            <p:nvPr/>
          </p:nvGrpSpPr>
          <p:grpSpPr>
            <a:xfrm>
              <a:off x="55167" y="-9034"/>
              <a:ext cx="5497509" cy="554898"/>
              <a:chOff x="685800" y="38695"/>
              <a:chExt cx="6346478" cy="770930"/>
            </a:xfrm>
          </p:grpSpPr>
          <p:grpSp>
            <p:nvGrpSpPr>
              <p:cNvPr id="379" name="组合 378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13" name="直接连接符 41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直接连接符 41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直接连接符 41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直接连接符 41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7" name="直接连接符 41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直接连接符 41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" name="直接连接符 41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直接连接符 41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直接连接符 42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2" name="直接连接符 42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0" name="组合 379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03" name="直接连接符 40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" name="直接连接符 40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直接连接符 40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直接连接符 40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直接连接符 40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直接连接符 40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" name="直接连接符 40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直接连接符 40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直接连接符 41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直接连接符 41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1" name="组合 380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393" name="直接连接符 39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直接连接符 39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直接连接符 39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直接连接符 39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直接连接符 39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直接连接符 39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9" name="直接连接符 39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直接连接符 39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" name="直接连接符 40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直接连接符 40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2" name="组合 381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383" name="直接连接符 38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4" name="直接连接符 38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直接连接符 38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直接连接符 38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直接连接符 38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直接连接符 38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直接连接符 38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直接连接符 38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" name="直接连接符 39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直接连接符 39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0" name="组合 329"/>
            <p:cNvGrpSpPr/>
            <p:nvPr/>
          </p:nvGrpSpPr>
          <p:grpSpPr>
            <a:xfrm>
              <a:off x="5588126" y="-19181"/>
              <a:ext cx="5497509" cy="554898"/>
              <a:chOff x="685800" y="38695"/>
              <a:chExt cx="6346478" cy="770930"/>
            </a:xfrm>
          </p:grpSpPr>
          <p:grpSp>
            <p:nvGrpSpPr>
              <p:cNvPr id="335" name="组合 334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369" name="直接连接符 368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直接连接符 369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直接连接符 370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直接连接符 371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直接连接符 372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直接连接符 373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直接连接符 374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直接连接符 375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直接连接符 376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直接连接符 377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6" name="组合 335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359" name="直接连接符 358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直接连接符 359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直接连接符 360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直接连接符 361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直接连接符 362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4" name="直接连接符 363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直接连接符 364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6" name="直接连接符 365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直接连接符 366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直接连接符 367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7" name="组合 336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349" name="直接连接符 348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直接连接符 349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1" name="直接连接符 350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2" name="直接连接符 351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直接连接符 352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直接连接符 353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直接连接符 354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直接连接符 355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直接连接符 356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" name="直接连接符 357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8" name="组合 337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339" name="直接连接符 338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直接连接符 339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直接连接符 340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" name="直接连接符 341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直接连接符 342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直接连接符 343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直接连接符 344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直接连接符 345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直接连接符 346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直接连接符 347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31" name="矩形 330"/>
            <p:cNvSpPr/>
            <p:nvPr/>
          </p:nvSpPr>
          <p:spPr>
            <a:xfrm>
              <a:off x="2617028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2" name="矩形 331"/>
            <p:cNvSpPr/>
            <p:nvPr/>
          </p:nvSpPr>
          <p:spPr>
            <a:xfrm>
              <a:off x="8179925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3" name="矩形 332"/>
            <p:cNvSpPr/>
            <p:nvPr/>
          </p:nvSpPr>
          <p:spPr>
            <a:xfrm>
              <a:off x="-319362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4" name="矩形 333"/>
            <p:cNvSpPr/>
            <p:nvPr/>
          </p:nvSpPr>
          <p:spPr>
            <a:xfrm>
              <a:off x="11119156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23" name="组合 422"/>
          <p:cNvGrpSpPr/>
          <p:nvPr/>
        </p:nvGrpSpPr>
        <p:grpSpPr>
          <a:xfrm rot="16200000">
            <a:off x="8494184" y="3175285"/>
            <a:ext cx="6858001" cy="565045"/>
            <a:chOff x="-319362" y="-19181"/>
            <a:chExt cx="11774996" cy="565045"/>
          </a:xfrm>
        </p:grpSpPr>
        <p:grpSp>
          <p:nvGrpSpPr>
            <p:cNvPr id="424" name="组合 423"/>
            <p:cNvGrpSpPr/>
            <p:nvPr/>
          </p:nvGrpSpPr>
          <p:grpSpPr>
            <a:xfrm>
              <a:off x="55167" y="-9034"/>
              <a:ext cx="5497509" cy="554898"/>
              <a:chOff x="685800" y="38695"/>
              <a:chExt cx="6346478" cy="770930"/>
            </a:xfrm>
          </p:grpSpPr>
          <p:grpSp>
            <p:nvGrpSpPr>
              <p:cNvPr id="474" name="组合 473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508" name="直接连接符 50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直接连接符 50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0" name="直接连接符 50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" name="直接连接符 51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2" name="直接连接符 51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" name="直接连接符 51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直接连接符 51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直接连接符 51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6" name="直接连接符 51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7" name="直接连接符 51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5" name="组合 474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98" name="直接连接符 49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9" name="直接连接符 49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直接连接符 49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直接连接符 50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" name="直接连接符 50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直接连接符 50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直接连接符 50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直接连接符 50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6" name="直接连接符 50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" name="直接连接符 50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6" name="组合 475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88" name="直接连接符 48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9" name="直接连接符 48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0" name="直接连接符 48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1" name="直接连接符 49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2" name="直接连接符 49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3" name="直接连接符 49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4" name="直接连接符 49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直接连接符 49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" name="直接连接符 49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7" name="直接连接符 49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7" name="组合 476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78" name="直接连接符 47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直接连接符 47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直接连接符 47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1" name="直接连接符 48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" name="直接连接符 48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" name="直接连接符 48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" name="直接连接符 48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直接连接符 48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6" name="直接连接符 48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7" name="直接连接符 48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5" name="组合 424"/>
            <p:cNvGrpSpPr/>
            <p:nvPr/>
          </p:nvGrpSpPr>
          <p:grpSpPr>
            <a:xfrm>
              <a:off x="5588126" y="-19181"/>
              <a:ext cx="5497509" cy="554898"/>
              <a:chOff x="685800" y="38695"/>
              <a:chExt cx="6346478" cy="770930"/>
            </a:xfrm>
          </p:grpSpPr>
          <p:grpSp>
            <p:nvGrpSpPr>
              <p:cNvPr id="430" name="组合 429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64" name="直接连接符 463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" name="直接连接符 464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直接连接符 465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7" name="直接连接符 466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直接连接符 467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" name="直接连接符 468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直接连接符 469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直接连接符 470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2" name="直接连接符 471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3" name="直接连接符 472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1" name="组合 430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54" name="直接连接符 453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5" name="直接连接符 454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直接连接符 455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" name="直接连接符 456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" name="直接连接符 457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9" name="直接连接符 458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" name="直接连接符 459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1" name="直接连接符 460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2" name="直接连接符 461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3" name="直接连接符 462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2" name="组合 431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44" name="直接连接符 443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5" name="直接连接符 444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" name="直接连接符 445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" name="直接连接符 446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8" name="直接连接符 447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9" name="直接连接符 448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直接连接符 449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直接连接符 450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2" name="直接连接符 451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3" name="直接连接符 452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3" name="组合 432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34" name="直接连接符 433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5" name="直接连接符 434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6" name="直接连接符 435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直接连接符 436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8" name="直接连接符 437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" name="直接连接符 438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0" name="直接连接符 439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" name="直接连接符 440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2" name="直接连接符 441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3" name="直接连接符 442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26" name="矩形 425"/>
            <p:cNvSpPr/>
            <p:nvPr/>
          </p:nvSpPr>
          <p:spPr>
            <a:xfrm>
              <a:off x="2617028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7" name="矩形 426"/>
            <p:cNvSpPr/>
            <p:nvPr/>
          </p:nvSpPr>
          <p:spPr>
            <a:xfrm>
              <a:off x="8179925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8" name="矩形 427"/>
            <p:cNvSpPr/>
            <p:nvPr/>
          </p:nvSpPr>
          <p:spPr>
            <a:xfrm>
              <a:off x="-319362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9" name="矩形 428"/>
            <p:cNvSpPr/>
            <p:nvPr/>
          </p:nvSpPr>
          <p:spPr>
            <a:xfrm>
              <a:off x="11119156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18" name="组合 517"/>
          <p:cNvGrpSpPr/>
          <p:nvPr/>
        </p:nvGrpSpPr>
        <p:grpSpPr>
          <a:xfrm rot="2646679">
            <a:off x="1544777" y="348735"/>
            <a:ext cx="1064740" cy="1053982"/>
            <a:chOff x="4246138" y="1461465"/>
            <a:chExt cx="2628900" cy="2602339"/>
          </a:xfrm>
          <a:noFill/>
        </p:grpSpPr>
        <p:sp>
          <p:nvSpPr>
            <p:cNvPr id="519" name="不完整圆 518"/>
            <p:cNvSpPr/>
            <p:nvPr/>
          </p:nvSpPr>
          <p:spPr>
            <a:xfrm>
              <a:off x="4246138" y="2311204"/>
              <a:ext cx="1752600" cy="1752600"/>
            </a:xfrm>
            <a:prstGeom prst="pi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20" name="不完整圆 519"/>
            <p:cNvSpPr/>
            <p:nvPr/>
          </p:nvSpPr>
          <p:spPr>
            <a:xfrm rot="10800000">
              <a:off x="5122438" y="1461465"/>
              <a:ext cx="1752600" cy="1752601"/>
            </a:xfrm>
            <a:prstGeom prst="pi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3" name="直接连接符 2"/>
          <p:cNvCxnSpPr>
            <a:stCxn id="520" idx="2"/>
          </p:cNvCxnSpPr>
          <p:nvPr/>
        </p:nvCxnSpPr>
        <p:spPr>
          <a:xfrm>
            <a:off x="2579159" y="1122734"/>
            <a:ext cx="4512351" cy="41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1" name="文本框 520"/>
          <p:cNvSpPr txBox="1"/>
          <p:nvPr/>
        </p:nvSpPr>
        <p:spPr>
          <a:xfrm>
            <a:off x="2120212" y="1746492"/>
            <a:ext cx="9131757" cy="230832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269240"/>
            <a:r>
              <a:rPr lang="zh-CN" altLang="en-US" sz="2400" b="1" kern="1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活动二</a:t>
            </a:r>
            <a:r>
              <a:rPr lang="zh-CN" altLang="zh-CN" sz="2400" b="1" kern="100" dirty="0">
                <a:solidFill>
                  <a:srgbClr val="C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zh-CN" sz="2400" b="1" dirty="0">
                <a:solidFill>
                  <a:srgbClr val="C00000"/>
                </a:solidFill>
              </a:rPr>
              <a:t>写一篇文学短评。</a:t>
            </a:r>
            <a:endParaRPr lang="zh-CN" altLang="zh-CN" sz="2400" b="1" kern="100" dirty="0">
              <a:solidFill>
                <a:srgbClr val="C0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9240" algn="l"/>
            <a:endParaRPr lang="en-US" altLang="zh-CN" sz="2400" b="1" kern="100" dirty="0">
              <a:solidFill>
                <a:schemeClr val="tx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9240" algn="l"/>
            <a:r>
              <a:rPr lang="en-US" altLang="zh-CN" sz="2400" b="1" kern="1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文学母题指文学历史进程中，不断被反复书写、表现的共同主题（永恒的主题）。中国古典诗词中，思乡怀远、</a:t>
            </a:r>
            <a:r>
              <a:rPr lang="zh-CN" altLang="en-US" sz="2400" b="1" kern="1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伤春</a:t>
            </a:r>
            <a:r>
              <a:rPr lang="zh-CN" altLang="zh-CN" sz="2400" b="1" kern="100" dirty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悲秋、离愁别恨、怀才不遇等都是常见的文学母题。请围绕这三首诗，结合诗歌内容选择一个文学母题予以分析。</a:t>
            </a:r>
          </a:p>
        </p:txBody>
      </p:sp>
      <p:cxnSp>
        <p:nvCxnSpPr>
          <p:cNvPr id="325" name="直接连接符 324"/>
          <p:cNvCxnSpPr/>
          <p:nvPr/>
        </p:nvCxnSpPr>
        <p:spPr>
          <a:xfrm>
            <a:off x="1523238" y="1289489"/>
            <a:ext cx="6707" cy="308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直接连接符 521"/>
          <p:cNvCxnSpPr/>
          <p:nvPr/>
        </p:nvCxnSpPr>
        <p:spPr>
          <a:xfrm>
            <a:off x="1984185" y="1503999"/>
            <a:ext cx="6707" cy="308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直接连接符 522"/>
          <p:cNvCxnSpPr/>
          <p:nvPr/>
        </p:nvCxnSpPr>
        <p:spPr>
          <a:xfrm>
            <a:off x="1986774" y="1511332"/>
            <a:ext cx="4512351" cy="41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357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9239" y="542267"/>
            <a:ext cx="10972800" cy="1143000"/>
          </a:xfrm>
        </p:spPr>
        <p:txBody>
          <a:bodyPr/>
          <a:lstStyle/>
          <a:p>
            <a:pPr indent="269240"/>
            <a:r>
              <a:rPr lang="zh-CN" altLang="en-US" sz="2400" b="1" kern="1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活动三：</a:t>
            </a:r>
            <a:r>
              <a:rPr lang="zh-CN" altLang="zh-CN" sz="2400" b="1" kern="1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“迎</a:t>
            </a:r>
            <a:r>
              <a:rPr lang="zh-CN" altLang="en-US" sz="2400" b="1" kern="1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国庆</a:t>
            </a:r>
            <a:r>
              <a:rPr lang="zh-CN" altLang="zh-CN" sz="2400" b="1" kern="1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·度佳节”青春诗会策划案</a:t>
            </a:r>
            <a:br>
              <a:rPr lang="zh-CN" altLang="zh-CN" sz="2400" kern="1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</a:br>
            <a:endParaRPr lang="zh-CN" altLang="zh-CN" sz="2400" b="1" kern="100" dirty="0">
              <a:solidFill>
                <a:srgbClr val="C0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l">
              <a:buNone/>
            </a:pPr>
            <a:r>
              <a:rPr lang="zh-CN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一、活动目的</a:t>
            </a:r>
          </a:p>
          <a:p>
            <a:pPr indent="0" algn="l">
              <a:buNone/>
            </a:pPr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、初步领略诗歌魅力</a:t>
            </a:r>
          </a:p>
          <a:p>
            <a:pPr indent="0" algn="l">
              <a:buNone/>
            </a:pPr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、从诗歌</a:t>
            </a:r>
            <a:r>
              <a:rPr lang="zh-CN" altLang="en-US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中体会古今文人的家国情怀，认识到新时代青年的使命与担当</a:t>
            </a:r>
            <a:endParaRPr lang="zh-CN" altLang="zh-CN" sz="18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0" algn="l">
              <a:buNone/>
            </a:pPr>
            <a:r>
              <a:rPr lang="zh-CN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二、活动主题</a:t>
            </a:r>
            <a:endParaRPr lang="en-US" altLang="zh-CN" sz="18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zh-CN" altLang="zh-CN" sz="18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迎</a:t>
            </a:r>
            <a:r>
              <a:rPr lang="zh-CN" altLang="en-US" sz="18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国庆</a:t>
            </a:r>
            <a:r>
              <a:rPr lang="zh-CN" altLang="zh-CN" sz="18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·度佳节”</a:t>
            </a:r>
            <a:endParaRPr lang="zh-CN" altLang="zh-CN" sz="18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0" algn="l">
              <a:buNone/>
            </a:pPr>
            <a:r>
              <a:rPr lang="zh-CN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三、活动时间</a:t>
            </a:r>
          </a:p>
          <a:p>
            <a:pPr indent="0" algn="l">
              <a:buNone/>
            </a:pPr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2021</a:t>
            </a:r>
            <a:r>
              <a:rPr lang="zh-CN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zh-CN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 sz="18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30</a:t>
            </a:r>
            <a:r>
              <a:rPr lang="zh-CN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日</a:t>
            </a:r>
          </a:p>
          <a:p>
            <a:pPr indent="0" algn="l">
              <a:buNone/>
            </a:pPr>
            <a:r>
              <a:rPr lang="zh-CN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四、活动地点</a:t>
            </a:r>
          </a:p>
          <a:p>
            <a:pPr indent="0" algn="l">
              <a:buNone/>
            </a:pPr>
            <a:r>
              <a:rPr lang="zh-CN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本班教室</a:t>
            </a:r>
          </a:p>
        </p:txBody>
      </p:sp>
    </p:spTree>
    <p:extLst>
      <p:ext uri="{BB962C8B-B14F-4D97-AF65-F5344CB8AC3E}">
        <p14:creationId xmlns:p14="http://schemas.microsoft.com/office/powerpoint/2010/main" val="518766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269240" algn="ctr"/>
            <a:endParaRPr lang="zh-CN" altLang="zh-CN" sz="44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269240" algn="l"/>
            <a:r>
              <a:rPr lang="zh-CN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五、参加人员</a:t>
            </a:r>
          </a:p>
          <a:p>
            <a:pPr indent="269240" algn="l"/>
            <a:r>
              <a:rPr lang="zh-CN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全体学生</a:t>
            </a:r>
          </a:p>
          <a:p>
            <a:pPr indent="269240" algn="l"/>
            <a:r>
              <a:rPr lang="zh-CN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六、诗会流程</a:t>
            </a:r>
          </a:p>
          <a:p>
            <a:pPr indent="0" algn="l">
              <a:buNone/>
            </a:pPr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．班级分成八组，每组准备</a:t>
            </a:r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2—3</a:t>
            </a:r>
            <a:r>
              <a:rPr lang="zh-CN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首诗歌，在课上进行分享</a:t>
            </a:r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indent="269240" algn="l"/>
            <a:r>
              <a:rPr lang="zh-CN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可个人，也可多人、团体朗读；可辅以背景音乐、视频、</a:t>
            </a:r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PPT</a:t>
            </a:r>
            <a:r>
              <a:rPr lang="zh-CN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、舞台剧、舞蹈等表演形式。</a:t>
            </a:r>
          </a:p>
          <a:p>
            <a:pPr indent="269240" algn="l"/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．利用黑板报进行宣传</a:t>
            </a:r>
          </a:p>
          <a:p>
            <a:pPr indent="269240" algn="l"/>
            <a:r>
              <a:rPr lang="zh-CN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由</a:t>
            </a:r>
            <a:r>
              <a:rPr lang="zh-CN" altLang="en-US" sz="18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班级</a:t>
            </a:r>
            <a:r>
              <a:rPr lang="zh-CN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的宣传委员画出黑板报版块，填补相应版块的文字。</a:t>
            </a:r>
          </a:p>
          <a:p>
            <a:pPr indent="269240" algn="l"/>
            <a:r>
              <a:rPr lang="en-US" altLang="zh-CN" sz="18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．现场投票，选出：</a:t>
            </a:r>
          </a:p>
          <a:p>
            <a:pPr indent="269240" algn="l"/>
            <a:r>
              <a:rPr lang="zh-CN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“诗歌达人”（个人）</a:t>
            </a:r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名</a:t>
            </a:r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lang="zh-CN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最佳创意奖</a:t>
            </a:r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”1</a:t>
            </a:r>
            <a:r>
              <a:rPr lang="zh-CN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名</a:t>
            </a:r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lang="zh-CN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原创大赏</a:t>
            </a:r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”1</a:t>
            </a:r>
            <a:r>
              <a:rPr lang="zh-CN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名</a:t>
            </a:r>
          </a:p>
          <a:p>
            <a:pPr indent="269240" algn="l"/>
            <a:r>
              <a:rPr lang="zh-CN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“感天动地奖”</a:t>
            </a:r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名</a:t>
            </a:r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lang="zh-CN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最具人气奖</a:t>
            </a:r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”1</a:t>
            </a:r>
            <a:r>
              <a:rPr lang="zh-CN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名</a:t>
            </a:r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lang="zh-CN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最佳团队</a:t>
            </a:r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（小组）</a:t>
            </a:r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名</a:t>
            </a:r>
          </a:p>
          <a:p>
            <a:pPr indent="269240" algn="just"/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730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任意多边形: 形状 897"/>
          <p:cNvSpPr/>
          <p:nvPr/>
        </p:nvSpPr>
        <p:spPr>
          <a:xfrm rot="21344649">
            <a:off x="8297724" y="964771"/>
            <a:ext cx="1943228" cy="915138"/>
          </a:xfrm>
          <a:custGeom>
            <a:avLst/>
            <a:gdLst>
              <a:gd name="connsiteX0" fmla="*/ 110 w 1943228"/>
              <a:gd name="connsiteY0" fmla="*/ 114707 h 915138"/>
              <a:gd name="connsiteX1" fmla="*/ 257285 w 1943228"/>
              <a:gd name="connsiteY1" fmla="*/ 407 h 915138"/>
              <a:gd name="connsiteX2" fmla="*/ 714485 w 1943228"/>
              <a:gd name="connsiteY2" fmla="*/ 76607 h 915138"/>
              <a:gd name="connsiteX3" fmla="*/ 1305035 w 1943228"/>
              <a:gd name="connsiteY3" fmla="*/ 76607 h 915138"/>
              <a:gd name="connsiteX4" fmla="*/ 1724135 w 1943228"/>
              <a:gd name="connsiteY4" fmla="*/ 38507 h 915138"/>
              <a:gd name="connsiteX5" fmla="*/ 1943210 w 1943228"/>
              <a:gd name="connsiteY5" fmla="*/ 305207 h 915138"/>
              <a:gd name="connsiteX6" fmla="*/ 1733660 w 1943228"/>
              <a:gd name="connsiteY6" fmla="*/ 619532 h 915138"/>
              <a:gd name="connsiteX7" fmla="*/ 1295510 w 1943228"/>
              <a:gd name="connsiteY7" fmla="*/ 543332 h 915138"/>
              <a:gd name="connsiteX8" fmla="*/ 933560 w 1943228"/>
              <a:gd name="connsiteY8" fmla="*/ 667157 h 915138"/>
              <a:gd name="connsiteX9" fmla="*/ 933560 w 1943228"/>
              <a:gd name="connsiteY9" fmla="*/ 914807 h 915138"/>
              <a:gd name="connsiteX10" fmla="*/ 885935 w 1943228"/>
              <a:gd name="connsiteY10" fmla="*/ 714782 h 915138"/>
              <a:gd name="connsiteX11" fmla="*/ 1095485 w 1943228"/>
              <a:gd name="connsiteY11" fmla="*/ 486182 h 915138"/>
              <a:gd name="connsiteX12" fmla="*/ 1505060 w 1943228"/>
              <a:gd name="connsiteY12" fmla="*/ 514757 h 915138"/>
              <a:gd name="connsiteX13" fmla="*/ 1781285 w 1943228"/>
              <a:gd name="connsiteY13" fmla="*/ 533807 h 915138"/>
              <a:gd name="connsiteX14" fmla="*/ 1838435 w 1943228"/>
              <a:gd name="connsiteY14" fmla="*/ 209957 h 915138"/>
              <a:gd name="connsiteX15" fmla="*/ 1657460 w 1943228"/>
              <a:gd name="connsiteY15" fmla="*/ 152807 h 915138"/>
              <a:gd name="connsiteX16" fmla="*/ 1343135 w 1943228"/>
              <a:gd name="connsiteY16" fmla="*/ 229007 h 915138"/>
              <a:gd name="connsiteX17" fmla="*/ 1152635 w 1943228"/>
              <a:gd name="connsiteY17" fmla="*/ 257582 h 915138"/>
              <a:gd name="connsiteX18" fmla="*/ 657335 w 1943228"/>
              <a:gd name="connsiteY18" fmla="*/ 162332 h 915138"/>
              <a:gd name="connsiteX19" fmla="*/ 485885 w 1943228"/>
              <a:gd name="connsiteY19" fmla="*/ 67082 h 915138"/>
              <a:gd name="connsiteX20" fmla="*/ 228710 w 1943228"/>
              <a:gd name="connsiteY20" fmla="*/ 19457 h 915138"/>
              <a:gd name="connsiteX21" fmla="*/ 110 w 1943228"/>
              <a:gd name="connsiteY21" fmla="*/ 114707 h 91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43228" h="915138">
                <a:moveTo>
                  <a:pt x="110" y="114707"/>
                </a:moveTo>
                <a:cubicBezTo>
                  <a:pt x="4872" y="111532"/>
                  <a:pt x="138223" y="6757"/>
                  <a:pt x="257285" y="407"/>
                </a:cubicBezTo>
                <a:cubicBezTo>
                  <a:pt x="376347" y="-5943"/>
                  <a:pt x="539860" y="63907"/>
                  <a:pt x="714485" y="76607"/>
                </a:cubicBezTo>
                <a:cubicBezTo>
                  <a:pt x="889110" y="89307"/>
                  <a:pt x="1136760" y="82957"/>
                  <a:pt x="1305035" y="76607"/>
                </a:cubicBezTo>
                <a:cubicBezTo>
                  <a:pt x="1473310" y="70257"/>
                  <a:pt x="1617773" y="407"/>
                  <a:pt x="1724135" y="38507"/>
                </a:cubicBezTo>
                <a:cubicBezTo>
                  <a:pt x="1830497" y="76607"/>
                  <a:pt x="1941623" y="208370"/>
                  <a:pt x="1943210" y="305207"/>
                </a:cubicBezTo>
                <a:cubicBezTo>
                  <a:pt x="1944797" y="402044"/>
                  <a:pt x="1841610" y="579845"/>
                  <a:pt x="1733660" y="619532"/>
                </a:cubicBezTo>
                <a:cubicBezTo>
                  <a:pt x="1625710" y="659219"/>
                  <a:pt x="1428860" y="535395"/>
                  <a:pt x="1295510" y="543332"/>
                </a:cubicBezTo>
                <a:cubicBezTo>
                  <a:pt x="1162160" y="551270"/>
                  <a:pt x="993885" y="605245"/>
                  <a:pt x="933560" y="667157"/>
                </a:cubicBezTo>
                <a:cubicBezTo>
                  <a:pt x="873235" y="729070"/>
                  <a:pt x="941497" y="906870"/>
                  <a:pt x="933560" y="914807"/>
                </a:cubicBezTo>
                <a:cubicBezTo>
                  <a:pt x="925623" y="922744"/>
                  <a:pt x="858948" y="786219"/>
                  <a:pt x="885935" y="714782"/>
                </a:cubicBezTo>
                <a:cubicBezTo>
                  <a:pt x="912922" y="643345"/>
                  <a:pt x="992298" y="519520"/>
                  <a:pt x="1095485" y="486182"/>
                </a:cubicBezTo>
                <a:cubicBezTo>
                  <a:pt x="1198673" y="452845"/>
                  <a:pt x="1505060" y="514757"/>
                  <a:pt x="1505060" y="514757"/>
                </a:cubicBezTo>
                <a:cubicBezTo>
                  <a:pt x="1619360" y="522694"/>
                  <a:pt x="1725723" y="584607"/>
                  <a:pt x="1781285" y="533807"/>
                </a:cubicBezTo>
                <a:cubicBezTo>
                  <a:pt x="1836847" y="483007"/>
                  <a:pt x="1859072" y="273457"/>
                  <a:pt x="1838435" y="209957"/>
                </a:cubicBezTo>
                <a:cubicBezTo>
                  <a:pt x="1817798" y="146457"/>
                  <a:pt x="1740010" y="149632"/>
                  <a:pt x="1657460" y="152807"/>
                </a:cubicBezTo>
                <a:cubicBezTo>
                  <a:pt x="1574910" y="155982"/>
                  <a:pt x="1427272" y="211545"/>
                  <a:pt x="1343135" y="229007"/>
                </a:cubicBezTo>
                <a:cubicBezTo>
                  <a:pt x="1258998" y="246469"/>
                  <a:pt x="1266935" y="268694"/>
                  <a:pt x="1152635" y="257582"/>
                </a:cubicBezTo>
                <a:cubicBezTo>
                  <a:pt x="1038335" y="246470"/>
                  <a:pt x="768460" y="194082"/>
                  <a:pt x="657335" y="162332"/>
                </a:cubicBezTo>
                <a:cubicBezTo>
                  <a:pt x="546210" y="130582"/>
                  <a:pt x="557322" y="90894"/>
                  <a:pt x="485885" y="67082"/>
                </a:cubicBezTo>
                <a:cubicBezTo>
                  <a:pt x="414448" y="43270"/>
                  <a:pt x="311260" y="13107"/>
                  <a:pt x="228710" y="19457"/>
                </a:cubicBezTo>
                <a:cubicBezTo>
                  <a:pt x="146160" y="25807"/>
                  <a:pt x="-4652" y="117882"/>
                  <a:pt x="110" y="114707"/>
                </a:cubicBezTo>
                <a:close/>
              </a:path>
            </a:pathLst>
          </a:custGeom>
          <a:solidFill>
            <a:srgbClr val="F1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6" name="矩形 475"/>
          <p:cNvSpPr/>
          <p:nvPr/>
        </p:nvSpPr>
        <p:spPr>
          <a:xfrm>
            <a:off x="3146554" y="1250728"/>
            <a:ext cx="6352932" cy="410158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3146554" y="1146382"/>
            <a:ext cx="1266825" cy="4304630"/>
            <a:chOff x="1828800" y="1333500"/>
            <a:chExt cx="1762125" cy="4191000"/>
          </a:xfrm>
          <a:scene3d>
            <a:camera prst="perspectiveRight" fov="4800000"/>
            <a:lightRig rig="threePt" dir="t"/>
          </a:scene3d>
        </p:grpSpPr>
        <p:sp>
          <p:nvSpPr>
            <p:cNvPr id="4" name="矩形 3"/>
            <p:cNvSpPr/>
            <p:nvPr/>
          </p:nvSpPr>
          <p:spPr>
            <a:xfrm>
              <a:off x="1828800" y="1333500"/>
              <a:ext cx="1762125" cy="4191000"/>
            </a:xfrm>
            <a:prstGeom prst="rect">
              <a:avLst/>
            </a:prstGeom>
            <a:noFill/>
            <a:ln>
              <a:solidFill>
                <a:schemeClr val="tx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962150" y="1466850"/>
              <a:ext cx="1504950" cy="1495425"/>
            </a:xfrm>
            <a:prstGeom prst="rect">
              <a:avLst/>
            </a:prstGeom>
            <a:noFill/>
            <a:ln>
              <a:solidFill>
                <a:schemeClr val="tx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1962150" y="1457325"/>
              <a:ext cx="1504950" cy="1514475"/>
              <a:chOff x="1962150" y="1457325"/>
              <a:chExt cx="1504950" cy="1514475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3181350" y="1466850"/>
                <a:ext cx="285750" cy="257175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2952750" y="1466850"/>
                <a:ext cx="514350" cy="466725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>
                <a:stCxn id="5" idx="0"/>
                <a:endCxn id="5" idx="3"/>
              </p:cNvCxnSpPr>
              <p:nvPr/>
            </p:nvCxnSpPr>
            <p:spPr>
              <a:xfrm>
                <a:off x="2714625" y="1466850"/>
                <a:ext cx="752475" cy="747713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2452688" y="1457325"/>
                <a:ext cx="1014412" cy="990600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2214563" y="1466850"/>
                <a:ext cx="1252537" cy="1238250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1962150" y="1466850"/>
                <a:ext cx="1504950" cy="1495425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1962150" y="1724025"/>
                <a:ext cx="1219200" cy="1238250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1962150" y="1943100"/>
                <a:ext cx="990600" cy="1019175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>
                <a:stCxn id="5" idx="1"/>
                <a:endCxn id="5" idx="2"/>
              </p:cNvCxnSpPr>
              <p:nvPr/>
            </p:nvCxnSpPr>
            <p:spPr>
              <a:xfrm>
                <a:off x="1962150" y="2214563"/>
                <a:ext cx="752475" cy="747712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1962150" y="2518172"/>
                <a:ext cx="490538" cy="453628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962150" y="2744986"/>
                <a:ext cx="245269" cy="226814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组合 58"/>
            <p:cNvGrpSpPr/>
            <p:nvPr/>
          </p:nvGrpSpPr>
          <p:grpSpPr>
            <a:xfrm rot="5400000">
              <a:off x="1966910" y="1462088"/>
              <a:ext cx="1504950" cy="1514475"/>
              <a:chOff x="1962150" y="1457325"/>
              <a:chExt cx="1504950" cy="1514475"/>
            </a:xfrm>
          </p:grpSpPr>
          <p:cxnSp>
            <p:nvCxnSpPr>
              <p:cNvPr id="60" name="直接连接符 59"/>
              <p:cNvCxnSpPr/>
              <p:nvPr/>
            </p:nvCxnSpPr>
            <p:spPr>
              <a:xfrm>
                <a:off x="3181350" y="1466850"/>
                <a:ext cx="285750" cy="257175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2952750" y="1466850"/>
                <a:ext cx="514350" cy="466725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2714625" y="1466850"/>
                <a:ext cx="752475" cy="747713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2452688" y="1457325"/>
                <a:ext cx="1014412" cy="990600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>
                <a:off x="2214563" y="1466850"/>
                <a:ext cx="1252537" cy="1238250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>
                <a:off x="1962150" y="1466850"/>
                <a:ext cx="1504950" cy="1495425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>
                <a:off x="1962150" y="1724025"/>
                <a:ext cx="1219200" cy="1238250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>
                <a:off x="1962150" y="1943100"/>
                <a:ext cx="990600" cy="1019175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>
                <a:off x="1962150" y="2214563"/>
                <a:ext cx="752475" cy="747712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>
                <a:off x="1962150" y="2518172"/>
                <a:ext cx="490538" cy="453628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>
                <a:off x="1962150" y="2744986"/>
                <a:ext cx="245269" cy="226814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矩形 70"/>
            <p:cNvSpPr/>
            <p:nvPr/>
          </p:nvSpPr>
          <p:spPr>
            <a:xfrm>
              <a:off x="1962148" y="3095625"/>
              <a:ext cx="1504951" cy="2295525"/>
            </a:xfrm>
            <a:prstGeom prst="rect">
              <a:avLst/>
            </a:prstGeom>
            <a:noFill/>
            <a:ln>
              <a:solidFill>
                <a:schemeClr val="tx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4423833" y="1283152"/>
            <a:ext cx="1293365" cy="4019550"/>
            <a:chOff x="1828800" y="1333500"/>
            <a:chExt cx="1762125" cy="4191000"/>
          </a:xfrm>
          <a:scene3d>
            <a:camera prst="perspectiveRight" fov="4800000"/>
            <a:lightRig rig="threePt" dir="t"/>
          </a:scene3d>
        </p:grpSpPr>
        <p:sp>
          <p:nvSpPr>
            <p:cNvPr id="74" name="矩形 73"/>
            <p:cNvSpPr/>
            <p:nvPr/>
          </p:nvSpPr>
          <p:spPr>
            <a:xfrm>
              <a:off x="1828800" y="1333500"/>
              <a:ext cx="1762125" cy="4191000"/>
            </a:xfrm>
            <a:prstGeom prst="rect">
              <a:avLst/>
            </a:prstGeom>
            <a:noFill/>
            <a:ln>
              <a:solidFill>
                <a:schemeClr val="tx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1962150" y="1466850"/>
              <a:ext cx="1504950" cy="1495425"/>
            </a:xfrm>
            <a:prstGeom prst="rect">
              <a:avLst/>
            </a:prstGeom>
            <a:noFill/>
            <a:ln>
              <a:solidFill>
                <a:schemeClr val="tx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1962150" y="1457325"/>
              <a:ext cx="1504950" cy="1514475"/>
              <a:chOff x="1962150" y="1457325"/>
              <a:chExt cx="1504950" cy="1514475"/>
            </a:xfrm>
          </p:grpSpPr>
          <p:cxnSp>
            <p:nvCxnSpPr>
              <p:cNvPr id="90" name="直接连接符 89"/>
              <p:cNvCxnSpPr/>
              <p:nvPr/>
            </p:nvCxnSpPr>
            <p:spPr>
              <a:xfrm>
                <a:off x="3181350" y="1466850"/>
                <a:ext cx="285750" cy="257175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>
                <a:off x="2952750" y="1466850"/>
                <a:ext cx="514350" cy="466725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/>
              <p:cNvCxnSpPr>
                <a:stCxn id="75" idx="0"/>
                <a:endCxn id="75" idx="3"/>
              </p:cNvCxnSpPr>
              <p:nvPr/>
            </p:nvCxnSpPr>
            <p:spPr>
              <a:xfrm>
                <a:off x="2714625" y="1466850"/>
                <a:ext cx="752475" cy="747713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/>
              <p:nvPr/>
            </p:nvCxnSpPr>
            <p:spPr>
              <a:xfrm>
                <a:off x="2452688" y="1457325"/>
                <a:ext cx="1014412" cy="990600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>
                <a:off x="2214563" y="1466850"/>
                <a:ext cx="1252537" cy="1238250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/>
              <p:nvPr/>
            </p:nvCxnSpPr>
            <p:spPr>
              <a:xfrm>
                <a:off x="1962150" y="1466850"/>
                <a:ext cx="1504950" cy="1495425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/>
              <p:cNvCxnSpPr/>
              <p:nvPr/>
            </p:nvCxnSpPr>
            <p:spPr>
              <a:xfrm>
                <a:off x="1962150" y="1724025"/>
                <a:ext cx="1219200" cy="1238250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>
                <a:off x="1962150" y="1943100"/>
                <a:ext cx="990600" cy="1019175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/>
              <p:cNvCxnSpPr>
                <a:stCxn id="75" idx="1"/>
                <a:endCxn id="75" idx="2"/>
              </p:cNvCxnSpPr>
              <p:nvPr/>
            </p:nvCxnSpPr>
            <p:spPr>
              <a:xfrm>
                <a:off x="1962150" y="2214563"/>
                <a:ext cx="752475" cy="747712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/>
              <p:cNvCxnSpPr/>
              <p:nvPr/>
            </p:nvCxnSpPr>
            <p:spPr>
              <a:xfrm>
                <a:off x="1962150" y="2518172"/>
                <a:ext cx="490538" cy="453628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/>
            </p:nvCxnSpPr>
            <p:spPr>
              <a:xfrm>
                <a:off x="1962150" y="2744986"/>
                <a:ext cx="245269" cy="226814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组合 76"/>
            <p:cNvGrpSpPr/>
            <p:nvPr/>
          </p:nvGrpSpPr>
          <p:grpSpPr>
            <a:xfrm rot="5400000">
              <a:off x="1966910" y="1462088"/>
              <a:ext cx="1504950" cy="1514475"/>
              <a:chOff x="1962150" y="1457325"/>
              <a:chExt cx="1504950" cy="1514475"/>
            </a:xfrm>
          </p:grpSpPr>
          <p:cxnSp>
            <p:nvCxnSpPr>
              <p:cNvPr id="79" name="直接连接符 78"/>
              <p:cNvCxnSpPr/>
              <p:nvPr/>
            </p:nvCxnSpPr>
            <p:spPr>
              <a:xfrm>
                <a:off x="3181350" y="1466850"/>
                <a:ext cx="285750" cy="257175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>
                <a:off x="2952750" y="1466850"/>
                <a:ext cx="514350" cy="466725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/>
            </p:nvCxnSpPr>
            <p:spPr>
              <a:xfrm>
                <a:off x="2714625" y="1466850"/>
                <a:ext cx="752475" cy="747713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>
                <a:off x="2452688" y="1457325"/>
                <a:ext cx="1014412" cy="990600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>
              <a:xfrm>
                <a:off x="2214563" y="1466850"/>
                <a:ext cx="1252537" cy="1238250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>
              <a:xfrm>
                <a:off x="1962150" y="1466850"/>
                <a:ext cx="1504950" cy="1495425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/>
              <p:cNvCxnSpPr/>
              <p:nvPr/>
            </p:nvCxnSpPr>
            <p:spPr>
              <a:xfrm>
                <a:off x="1962150" y="1724025"/>
                <a:ext cx="1219200" cy="1238250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/>
              <p:cNvCxnSpPr/>
              <p:nvPr/>
            </p:nvCxnSpPr>
            <p:spPr>
              <a:xfrm>
                <a:off x="1962150" y="1943100"/>
                <a:ext cx="990600" cy="1019175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>
                <a:off x="1962150" y="2214563"/>
                <a:ext cx="752475" cy="747712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/>
            </p:nvCxnSpPr>
            <p:spPr>
              <a:xfrm>
                <a:off x="1962150" y="2518172"/>
                <a:ext cx="490538" cy="453628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>
                <a:off x="1962150" y="2744986"/>
                <a:ext cx="245269" cy="226814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矩形 77"/>
            <p:cNvSpPr/>
            <p:nvPr/>
          </p:nvSpPr>
          <p:spPr>
            <a:xfrm>
              <a:off x="1962148" y="3095625"/>
              <a:ext cx="1504951" cy="2295525"/>
            </a:xfrm>
            <a:prstGeom prst="rect">
              <a:avLst/>
            </a:prstGeom>
            <a:noFill/>
            <a:ln>
              <a:solidFill>
                <a:schemeClr val="tx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5683244" y="1344330"/>
            <a:ext cx="1266825" cy="3889709"/>
            <a:chOff x="1828800" y="1333500"/>
            <a:chExt cx="1762125" cy="4191000"/>
          </a:xfrm>
        </p:grpSpPr>
        <p:sp>
          <p:nvSpPr>
            <p:cNvPr id="102" name="矩形 101"/>
            <p:cNvSpPr/>
            <p:nvPr/>
          </p:nvSpPr>
          <p:spPr>
            <a:xfrm>
              <a:off x="1828800" y="1333500"/>
              <a:ext cx="1762125" cy="4191000"/>
            </a:xfrm>
            <a:prstGeom prst="rect">
              <a:avLst/>
            </a:prstGeom>
            <a:noFill/>
            <a:ln>
              <a:solidFill>
                <a:schemeClr val="tx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1962150" y="1466850"/>
              <a:ext cx="1504950" cy="1495425"/>
            </a:xfrm>
            <a:prstGeom prst="rect">
              <a:avLst/>
            </a:prstGeom>
            <a:noFill/>
            <a:ln>
              <a:solidFill>
                <a:schemeClr val="tx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04" name="组合 103"/>
            <p:cNvGrpSpPr/>
            <p:nvPr/>
          </p:nvGrpSpPr>
          <p:grpSpPr>
            <a:xfrm>
              <a:off x="1962150" y="1457325"/>
              <a:ext cx="1504950" cy="1514475"/>
              <a:chOff x="1962150" y="1457325"/>
              <a:chExt cx="1504950" cy="1514475"/>
            </a:xfrm>
          </p:grpSpPr>
          <p:cxnSp>
            <p:nvCxnSpPr>
              <p:cNvPr id="118" name="直接连接符 117"/>
              <p:cNvCxnSpPr/>
              <p:nvPr/>
            </p:nvCxnSpPr>
            <p:spPr>
              <a:xfrm>
                <a:off x="3181350" y="1466850"/>
                <a:ext cx="285750" cy="257175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接连接符 118"/>
              <p:cNvCxnSpPr/>
              <p:nvPr/>
            </p:nvCxnSpPr>
            <p:spPr>
              <a:xfrm>
                <a:off x="2952750" y="1466850"/>
                <a:ext cx="514350" cy="466725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接连接符 119"/>
              <p:cNvCxnSpPr>
                <a:stCxn id="103" idx="0"/>
                <a:endCxn id="103" idx="3"/>
              </p:cNvCxnSpPr>
              <p:nvPr/>
            </p:nvCxnSpPr>
            <p:spPr>
              <a:xfrm>
                <a:off x="2714625" y="1466850"/>
                <a:ext cx="752475" cy="747713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接连接符 120"/>
              <p:cNvCxnSpPr/>
              <p:nvPr/>
            </p:nvCxnSpPr>
            <p:spPr>
              <a:xfrm>
                <a:off x="2452688" y="1457325"/>
                <a:ext cx="1014412" cy="990600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接连接符 121"/>
              <p:cNvCxnSpPr/>
              <p:nvPr/>
            </p:nvCxnSpPr>
            <p:spPr>
              <a:xfrm>
                <a:off x="2214563" y="1466850"/>
                <a:ext cx="1252537" cy="1238250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接连接符 122"/>
              <p:cNvCxnSpPr/>
              <p:nvPr/>
            </p:nvCxnSpPr>
            <p:spPr>
              <a:xfrm>
                <a:off x="1962150" y="1466850"/>
                <a:ext cx="1504950" cy="1495425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/>
              <p:cNvCxnSpPr/>
              <p:nvPr/>
            </p:nvCxnSpPr>
            <p:spPr>
              <a:xfrm>
                <a:off x="1962150" y="1724025"/>
                <a:ext cx="1219200" cy="1238250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/>
              <p:cNvCxnSpPr/>
              <p:nvPr/>
            </p:nvCxnSpPr>
            <p:spPr>
              <a:xfrm>
                <a:off x="1962150" y="1943100"/>
                <a:ext cx="990600" cy="1019175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接连接符 125"/>
              <p:cNvCxnSpPr>
                <a:stCxn id="103" idx="1"/>
                <a:endCxn id="103" idx="2"/>
              </p:cNvCxnSpPr>
              <p:nvPr/>
            </p:nvCxnSpPr>
            <p:spPr>
              <a:xfrm>
                <a:off x="1962150" y="2214563"/>
                <a:ext cx="752475" cy="747712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>
                <a:off x="1962150" y="2518172"/>
                <a:ext cx="490538" cy="453628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>
                <a:off x="1962150" y="2744986"/>
                <a:ext cx="245269" cy="226814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组合 104"/>
            <p:cNvGrpSpPr/>
            <p:nvPr/>
          </p:nvGrpSpPr>
          <p:grpSpPr>
            <a:xfrm rot="5400000">
              <a:off x="1966910" y="1462088"/>
              <a:ext cx="1504950" cy="1514475"/>
              <a:chOff x="1962150" y="1457325"/>
              <a:chExt cx="1504950" cy="1514475"/>
            </a:xfrm>
          </p:grpSpPr>
          <p:cxnSp>
            <p:nvCxnSpPr>
              <p:cNvPr id="107" name="直接连接符 106"/>
              <p:cNvCxnSpPr/>
              <p:nvPr/>
            </p:nvCxnSpPr>
            <p:spPr>
              <a:xfrm>
                <a:off x="3181350" y="1466850"/>
                <a:ext cx="285750" cy="257175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2952750" y="1466850"/>
                <a:ext cx="514350" cy="466725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>
                <a:off x="2714625" y="1466850"/>
                <a:ext cx="752475" cy="747713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/>
              <p:cNvCxnSpPr/>
              <p:nvPr/>
            </p:nvCxnSpPr>
            <p:spPr>
              <a:xfrm>
                <a:off x="2452688" y="1457325"/>
                <a:ext cx="1014412" cy="990600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/>
              <p:cNvCxnSpPr/>
              <p:nvPr/>
            </p:nvCxnSpPr>
            <p:spPr>
              <a:xfrm>
                <a:off x="2214563" y="1466850"/>
                <a:ext cx="1252537" cy="1238250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连接符 111"/>
              <p:cNvCxnSpPr/>
              <p:nvPr/>
            </p:nvCxnSpPr>
            <p:spPr>
              <a:xfrm>
                <a:off x="1962150" y="1466850"/>
                <a:ext cx="1504950" cy="1495425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接连接符 112"/>
              <p:cNvCxnSpPr/>
              <p:nvPr/>
            </p:nvCxnSpPr>
            <p:spPr>
              <a:xfrm>
                <a:off x="1962150" y="1724025"/>
                <a:ext cx="1219200" cy="1238250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接连接符 113"/>
              <p:cNvCxnSpPr/>
              <p:nvPr/>
            </p:nvCxnSpPr>
            <p:spPr>
              <a:xfrm>
                <a:off x="1962150" y="1943100"/>
                <a:ext cx="990600" cy="1019175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接连接符 114"/>
              <p:cNvCxnSpPr/>
              <p:nvPr/>
            </p:nvCxnSpPr>
            <p:spPr>
              <a:xfrm>
                <a:off x="1962150" y="2214563"/>
                <a:ext cx="752475" cy="747712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接连接符 115"/>
              <p:cNvCxnSpPr/>
              <p:nvPr/>
            </p:nvCxnSpPr>
            <p:spPr>
              <a:xfrm>
                <a:off x="1962150" y="2518172"/>
                <a:ext cx="490538" cy="453628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接连接符 116"/>
              <p:cNvCxnSpPr/>
              <p:nvPr/>
            </p:nvCxnSpPr>
            <p:spPr>
              <a:xfrm>
                <a:off x="1962150" y="2744986"/>
                <a:ext cx="245269" cy="226814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矩形 105"/>
            <p:cNvSpPr/>
            <p:nvPr/>
          </p:nvSpPr>
          <p:spPr>
            <a:xfrm>
              <a:off x="1962148" y="3095625"/>
              <a:ext cx="1504951" cy="2295525"/>
            </a:xfrm>
            <a:prstGeom prst="rect">
              <a:avLst/>
            </a:prstGeom>
            <a:noFill/>
            <a:ln>
              <a:solidFill>
                <a:schemeClr val="tx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6965836" y="1283152"/>
            <a:ext cx="1266825" cy="4019550"/>
            <a:chOff x="1828800" y="1333500"/>
            <a:chExt cx="1762125" cy="4191000"/>
          </a:xfrm>
          <a:scene3d>
            <a:camera prst="perspectiveLeft" fov="4800000"/>
            <a:lightRig rig="threePt" dir="t"/>
          </a:scene3d>
        </p:grpSpPr>
        <p:sp>
          <p:nvSpPr>
            <p:cNvPr id="130" name="矩形 129"/>
            <p:cNvSpPr/>
            <p:nvPr/>
          </p:nvSpPr>
          <p:spPr>
            <a:xfrm>
              <a:off x="1828800" y="1333500"/>
              <a:ext cx="1762125" cy="4191000"/>
            </a:xfrm>
            <a:prstGeom prst="rect">
              <a:avLst/>
            </a:prstGeom>
            <a:noFill/>
            <a:ln>
              <a:solidFill>
                <a:schemeClr val="tx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矩形 130"/>
            <p:cNvSpPr/>
            <p:nvPr/>
          </p:nvSpPr>
          <p:spPr>
            <a:xfrm>
              <a:off x="1962150" y="1466850"/>
              <a:ext cx="1504950" cy="1495425"/>
            </a:xfrm>
            <a:prstGeom prst="rect">
              <a:avLst/>
            </a:prstGeom>
            <a:noFill/>
            <a:ln>
              <a:solidFill>
                <a:schemeClr val="tx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32" name="组合 131"/>
            <p:cNvGrpSpPr/>
            <p:nvPr/>
          </p:nvGrpSpPr>
          <p:grpSpPr>
            <a:xfrm>
              <a:off x="1962150" y="1457325"/>
              <a:ext cx="1504950" cy="1514475"/>
              <a:chOff x="1962150" y="1457325"/>
              <a:chExt cx="1504950" cy="1514475"/>
            </a:xfrm>
          </p:grpSpPr>
          <p:cxnSp>
            <p:nvCxnSpPr>
              <p:cNvPr id="146" name="直接连接符 145"/>
              <p:cNvCxnSpPr/>
              <p:nvPr/>
            </p:nvCxnSpPr>
            <p:spPr>
              <a:xfrm>
                <a:off x="3181350" y="1466850"/>
                <a:ext cx="285750" cy="257175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>
                <a:off x="2952750" y="1466850"/>
                <a:ext cx="514350" cy="466725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>
                <a:stCxn id="131" idx="0"/>
                <a:endCxn id="131" idx="3"/>
              </p:cNvCxnSpPr>
              <p:nvPr/>
            </p:nvCxnSpPr>
            <p:spPr>
              <a:xfrm>
                <a:off x="2714625" y="1466850"/>
                <a:ext cx="752475" cy="747713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2452688" y="1457325"/>
                <a:ext cx="1014412" cy="990600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>
                <a:off x="2214563" y="1466850"/>
                <a:ext cx="1252537" cy="1238250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接连接符 150"/>
              <p:cNvCxnSpPr/>
              <p:nvPr/>
            </p:nvCxnSpPr>
            <p:spPr>
              <a:xfrm>
                <a:off x="1962150" y="1466850"/>
                <a:ext cx="1504950" cy="1495425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>
                <a:off x="1962150" y="1724025"/>
                <a:ext cx="1219200" cy="1238250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/>
            </p:nvCxnSpPr>
            <p:spPr>
              <a:xfrm>
                <a:off x="1962150" y="1943100"/>
                <a:ext cx="990600" cy="1019175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>
                <a:stCxn id="131" idx="1"/>
                <a:endCxn id="131" idx="2"/>
              </p:cNvCxnSpPr>
              <p:nvPr/>
            </p:nvCxnSpPr>
            <p:spPr>
              <a:xfrm>
                <a:off x="1962150" y="2214563"/>
                <a:ext cx="752475" cy="747712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接连接符 154"/>
              <p:cNvCxnSpPr/>
              <p:nvPr/>
            </p:nvCxnSpPr>
            <p:spPr>
              <a:xfrm>
                <a:off x="1962150" y="2518172"/>
                <a:ext cx="490538" cy="453628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/>
              <p:cNvCxnSpPr/>
              <p:nvPr/>
            </p:nvCxnSpPr>
            <p:spPr>
              <a:xfrm>
                <a:off x="1962150" y="2744986"/>
                <a:ext cx="245269" cy="226814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组合 132"/>
            <p:cNvGrpSpPr/>
            <p:nvPr/>
          </p:nvGrpSpPr>
          <p:grpSpPr>
            <a:xfrm rot="5400000">
              <a:off x="1966910" y="1462088"/>
              <a:ext cx="1504950" cy="1514475"/>
              <a:chOff x="1962150" y="1457325"/>
              <a:chExt cx="1504950" cy="1514475"/>
            </a:xfrm>
          </p:grpSpPr>
          <p:cxnSp>
            <p:nvCxnSpPr>
              <p:cNvPr id="135" name="直接连接符 134"/>
              <p:cNvCxnSpPr/>
              <p:nvPr/>
            </p:nvCxnSpPr>
            <p:spPr>
              <a:xfrm>
                <a:off x="3181350" y="1466850"/>
                <a:ext cx="285750" cy="257175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/>
              <p:cNvCxnSpPr/>
              <p:nvPr/>
            </p:nvCxnSpPr>
            <p:spPr>
              <a:xfrm>
                <a:off x="2952750" y="1466850"/>
                <a:ext cx="514350" cy="466725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/>
              <p:cNvCxnSpPr/>
              <p:nvPr/>
            </p:nvCxnSpPr>
            <p:spPr>
              <a:xfrm>
                <a:off x="2714625" y="1466850"/>
                <a:ext cx="752475" cy="747713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/>
              <p:cNvCxnSpPr/>
              <p:nvPr/>
            </p:nvCxnSpPr>
            <p:spPr>
              <a:xfrm>
                <a:off x="2452688" y="1457325"/>
                <a:ext cx="1014412" cy="990600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/>
              <p:cNvCxnSpPr/>
              <p:nvPr/>
            </p:nvCxnSpPr>
            <p:spPr>
              <a:xfrm>
                <a:off x="2214563" y="1466850"/>
                <a:ext cx="1252537" cy="1238250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/>
              <p:nvPr/>
            </p:nvCxnSpPr>
            <p:spPr>
              <a:xfrm>
                <a:off x="1962150" y="1466850"/>
                <a:ext cx="1504950" cy="1495425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/>
              <p:cNvCxnSpPr/>
              <p:nvPr/>
            </p:nvCxnSpPr>
            <p:spPr>
              <a:xfrm>
                <a:off x="1962150" y="1724025"/>
                <a:ext cx="1219200" cy="1238250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>
                <a:off x="1962150" y="1943100"/>
                <a:ext cx="990600" cy="1019175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连接符 142"/>
              <p:cNvCxnSpPr/>
              <p:nvPr/>
            </p:nvCxnSpPr>
            <p:spPr>
              <a:xfrm>
                <a:off x="1962150" y="2214563"/>
                <a:ext cx="752475" cy="747712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/>
              <p:cNvCxnSpPr/>
              <p:nvPr/>
            </p:nvCxnSpPr>
            <p:spPr>
              <a:xfrm>
                <a:off x="1962150" y="2518172"/>
                <a:ext cx="490538" cy="453628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连接符 144"/>
              <p:cNvCxnSpPr/>
              <p:nvPr/>
            </p:nvCxnSpPr>
            <p:spPr>
              <a:xfrm>
                <a:off x="1962150" y="2744986"/>
                <a:ext cx="245269" cy="226814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矩形 133"/>
            <p:cNvSpPr/>
            <p:nvPr/>
          </p:nvSpPr>
          <p:spPr>
            <a:xfrm>
              <a:off x="1962148" y="3095625"/>
              <a:ext cx="1504951" cy="2295525"/>
            </a:xfrm>
            <a:prstGeom prst="rect">
              <a:avLst/>
            </a:prstGeom>
            <a:noFill/>
            <a:ln>
              <a:solidFill>
                <a:schemeClr val="tx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8232661" y="1146381"/>
            <a:ext cx="1266825" cy="4304631"/>
            <a:chOff x="1828800" y="1333498"/>
            <a:chExt cx="1762125" cy="4191000"/>
          </a:xfrm>
          <a:scene3d>
            <a:camera prst="perspectiveLeft" fov="4800000"/>
            <a:lightRig rig="threePt" dir="t"/>
          </a:scene3d>
        </p:grpSpPr>
        <p:sp>
          <p:nvSpPr>
            <p:cNvPr id="158" name="矩形 157"/>
            <p:cNvSpPr/>
            <p:nvPr/>
          </p:nvSpPr>
          <p:spPr>
            <a:xfrm>
              <a:off x="1828800" y="1333498"/>
              <a:ext cx="1762125" cy="4191000"/>
            </a:xfrm>
            <a:prstGeom prst="rect">
              <a:avLst/>
            </a:prstGeom>
            <a:noFill/>
            <a:ln>
              <a:solidFill>
                <a:schemeClr val="tx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" name="矩形 158"/>
            <p:cNvSpPr/>
            <p:nvPr/>
          </p:nvSpPr>
          <p:spPr>
            <a:xfrm>
              <a:off x="1962150" y="1466850"/>
              <a:ext cx="1504950" cy="1495425"/>
            </a:xfrm>
            <a:prstGeom prst="rect">
              <a:avLst/>
            </a:prstGeom>
            <a:noFill/>
            <a:ln>
              <a:solidFill>
                <a:schemeClr val="tx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0" name="组合 159"/>
            <p:cNvGrpSpPr/>
            <p:nvPr/>
          </p:nvGrpSpPr>
          <p:grpSpPr>
            <a:xfrm>
              <a:off x="1962150" y="1457323"/>
              <a:ext cx="1504950" cy="1514475"/>
              <a:chOff x="1962150" y="1457325"/>
              <a:chExt cx="1504950" cy="1514475"/>
            </a:xfrm>
          </p:grpSpPr>
          <p:cxnSp>
            <p:nvCxnSpPr>
              <p:cNvPr id="174" name="直接连接符 173"/>
              <p:cNvCxnSpPr/>
              <p:nvPr/>
            </p:nvCxnSpPr>
            <p:spPr>
              <a:xfrm>
                <a:off x="3181350" y="1466850"/>
                <a:ext cx="285750" cy="257175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直接连接符 174"/>
              <p:cNvCxnSpPr/>
              <p:nvPr/>
            </p:nvCxnSpPr>
            <p:spPr>
              <a:xfrm>
                <a:off x="2952750" y="1466850"/>
                <a:ext cx="514350" cy="466725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接连接符 175"/>
              <p:cNvCxnSpPr>
                <a:stCxn id="159" idx="0"/>
                <a:endCxn id="159" idx="3"/>
              </p:cNvCxnSpPr>
              <p:nvPr/>
            </p:nvCxnSpPr>
            <p:spPr>
              <a:xfrm>
                <a:off x="2714625" y="1466850"/>
                <a:ext cx="752475" cy="747713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直接连接符 176"/>
              <p:cNvCxnSpPr/>
              <p:nvPr/>
            </p:nvCxnSpPr>
            <p:spPr>
              <a:xfrm>
                <a:off x="2452688" y="1457325"/>
                <a:ext cx="1014412" cy="990600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直接连接符 177"/>
              <p:cNvCxnSpPr/>
              <p:nvPr/>
            </p:nvCxnSpPr>
            <p:spPr>
              <a:xfrm>
                <a:off x="2214563" y="1466850"/>
                <a:ext cx="1252537" cy="1238250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直接连接符 178"/>
              <p:cNvCxnSpPr/>
              <p:nvPr/>
            </p:nvCxnSpPr>
            <p:spPr>
              <a:xfrm>
                <a:off x="1962150" y="1466850"/>
                <a:ext cx="1504950" cy="1495425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直接连接符 179"/>
              <p:cNvCxnSpPr/>
              <p:nvPr/>
            </p:nvCxnSpPr>
            <p:spPr>
              <a:xfrm>
                <a:off x="1962150" y="1724025"/>
                <a:ext cx="1219200" cy="1238250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直接连接符 180"/>
              <p:cNvCxnSpPr/>
              <p:nvPr/>
            </p:nvCxnSpPr>
            <p:spPr>
              <a:xfrm>
                <a:off x="1962150" y="1943100"/>
                <a:ext cx="990600" cy="1019175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直接连接符 181"/>
              <p:cNvCxnSpPr>
                <a:stCxn id="159" idx="1"/>
                <a:endCxn id="159" idx="2"/>
              </p:cNvCxnSpPr>
              <p:nvPr/>
            </p:nvCxnSpPr>
            <p:spPr>
              <a:xfrm>
                <a:off x="1962150" y="2214563"/>
                <a:ext cx="752475" cy="747712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直接连接符 182"/>
              <p:cNvCxnSpPr/>
              <p:nvPr/>
            </p:nvCxnSpPr>
            <p:spPr>
              <a:xfrm>
                <a:off x="1962150" y="2518172"/>
                <a:ext cx="490538" cy="453628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直接连接符 183"/>
              <p:cNvCxnSpPr/>
              <p:nvPr/>
            </p:nvCxnSpPr>
            <p:spPr>
              <a:xfrm>
                <a:off x="1962150" y="2744986"/>
                <a:ext cx="245269" cy="226814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组合 160"/>
            <p:cNvGrpSpPr/>
            <p:nvPr/>
          </p:nvGrpSpPr>
          <p:grpSpPr>
            <a:xfrm rot="5400000">
              <a:off x="1966909" y="1462088"/>
              <a:ext cx="1504950" cy="1514475"/>
              <a:chOff x="1962150" y="1457325"/>
              <a:chExt cx="1504950" cy="1514475"/>
            </a:xfrm>
          </p:grpSpPr>
          <p:cxnSp>
            <p:nvCxnSpPr>
              <p:cNvPr id="163" name="直接连接符 162"/>
              <p:cNvCxnSpPr/>
              <p:nvPr/>
            </p:nvCxnSpPr>
            <p:spPr>
              <a:xfrm>
                <a:off x="3181350" y="1466850"/>
                <a:ext cx="285750" cy="257175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>
              <a:xfrm>
                <a:off x="2952750" y="1466850"/>
                <a:ext cx="514350" cy="466725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>
              <a:xfrm>
                <a:off x="2714625" y="1466850"/>
                <a:ext cx="752475" cy="747713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>
              <a:xfrm>
                <a:off x="2452688" y="1457325"/>
                <a:ext cx="1014412" cy="990600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>
              <a:xfrm>
                <a:off x="2214563" y="1466850"/>
                <a:ext cx="1252537" cy="1238250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>
              <a:xfrm>
                <a:off x="1962150" y="1466850"/>
                <a:ext cx="1504950" cy="1495425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>
                <a:off x="1962150" y="1724025"/>
                <a:ext cx="1219200" cy="1238250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>
                <a:off x="1962150" y="1943100"/>
                <a:ext cx="990600" cy="1019175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/>
              <p:cNvCxnSpPr/>
              <p:nvPr/>
            </p:nvCxnSpPr>
            <p:spPr>
              <a:xfrm>
                <a:off x="1962150" y="2214563"/>
                <a:ext cx="752475" cy="747712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接连接符 171"/>
              <p:cNvCxnSpPr/>
              <p:nvPr/>
            </p:nvCxnSpPr>
            <p:spPr>
              <a:xfrm>
                <a:off x="1962150" y="2518172"/>
                <a:ext cx="490538" cy="453628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/>
              <p:cNvCxnSpPr/>
              <p:nvPr/>
            </p:nvCxnSpPr>
            <p:spPr>
              <a:xfrm>
                <a:off x="1962150" y="2744986"/>
                <a:ext cx="245269" cy="226814"/>
              </a:xfrm>
              <a:prstGeom prst="line">
                <a:avLst/>
              </a:prstGeom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2" name="矩形 161"/>
            <p:cNvSpPr/>
            <p:nvPr/>
          </p:nvSpPr>
          <p:spPr>
            <a:xfrm>
              <a:off x="1962147" y="3095625"/>
              <a:ext cx="1504951" cy="2295525"/>
            </a:xfrm>
            <a:prstGeom prst="rect">
              <a:avLst/>
            </a:prstGeom>
            <a:noFill/>
            <a:ln>
              <a:solidFill>
                <a:schemeClr val="tx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85" name="文本框 184"/>
          <p:cNvSpPr txBox="1"/>
          <p:nvPr/>
        </p:nvSpPr>
        <p:spPr>
          <a:xfrm>
            <a:off x="5865550" y="3294850"/>
            <a:ext cx="923330" cy="18727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800" dirty="0">
                <a:cs typeface="+mn-ea"/>
                <a:sym typeface="+mn-lt"/>
              </a:rPr>
              <a:t>目录</a:t>
            </a:r>
          </a:p>
        </p:txBody>
      </p:sp>
      <p:sp>
        <p:nvSpPr>
          <p:cNvPr id="187" name="任意多边形: 形状 186"/>
          <p:cNvSpPr/>
          <p:nvPr/>
        </p:nvSpPr>
        <p:spPr>
          <a:xfrm>
            <a:off x="3232139" y="972855"/>
            <a:ext cx="6238875" cy="316414"/>
          </a:xfrm>
          <a:custGeom>
            <a:avLst/>
            <a:gdLst>
              <a:gd name="connsiteX0" fmla="*/ 0 w 6238875"/>
              <a:gd name="connsiteY0" fmla="*/ 0 h 316414"/>
              <a:gd name="connsiteX1" fmla="*/ 2476500 w 6238875"/>
              <a:gd name="connsiteY1" fmla="*/ 276225 h 316414"/>
              <a:gd name="connsiteX2" fmla="*/ 3724275 w 6238875"/>
              <a:gd name="connsiteY2" fmla="*/ 285750 h 316414"/>
              <a:gd name="connsiteX3" fmla="*/ 6238875 w 6238875"/>
              <a:gd name="connsiteY3" fmla="*/ 0 h 31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38875" h="316414">
                <a:moveTo>
                  <a:pt x="0" y="0"/>
                </a:moveTo>
                <a:cubicBezTo>
                  <a:pt x="927894" y="114300"/>
                  <a:pt x="1855788" y="228600"/>
                  <a:pt x="2476500" y="276225"/>
                </a:cubicBezTo>
                <a:cubicBezTo>
                  <a:pt x="3097213" y="323850"/>
                  <a:pt x="3097213" y="331787"/>
                  <a:pt x="3724275" y="285750"/>
                </a:cubicBezTo>
                <a:cubicBezTo>
                  <a:pt x="4351337" y="239713"/>
                  <a:pt x="5295106" y="119856"/>
                  <a:pt x="6238875" y="0"/>
                </a:cubicBezTo>
              </a:path>
            </a:pathLst>
          </a:custGeom>
          <a:noFill/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8" name="任意多边形: 形状 187"/>
          <p:cNvSpPr/>
          <p:nvPr/>
        </p:nvSpPr>
        <p:spPr>
          <a:xfrm rot="10800000">
            <a:off x="3167102" y="5337868"/>
            <a:ext cx="6238875" cy="316414"/>
          </a:xfrm>
          <a:custGeom>
            <a:avLst/>
            <a:gdLst>
              <a:gd name="connsiteX0" fmla="*/ 0 w 6238875"/>
              <a:gd name="connsiteY0" fmla="*/ 0 h 316414"/>
              <a:gd name="connsiteX1" fmla="*/ 2476500 w 6238875"/>
              <a:gd name="connsiteY1" fmla="*/ 276225 h 316414"/>
              <a:gd name="connsiteX2" fmla="*/ 3724275 w 6238875"/>
              <a:gd name="connsiteY2" fmla="*/ 285750 h 316414"/>
              <a:gd name="connsiteX3" fmla="*/ 6238875 w 6238875"/>
              <a:gd name="connsiteY3" fmla="*/ 0 h 31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38875" h="316414">
                <a:moveTo>
                  <a:pt x="0" y="0"/>
                </a:moveTo>
                <a:cubicBezTo>
                  <a:pt x="927894" y="114300"/>
                  <a:pt x="1855788" y="228600"/>
                  <a:pt x="2476500" y="276225"/>
                </a:cubicBezTo>
                <a:cubicBezTo>
                  <a:pt x="3097213" y="323850"/>
                  <a:pt x="3097213" y="331787"/>
                  <a:pt x="3724275" y="285750"/>
                </a:cubicBezTo>
                <a:cubicBezTo>
                  <a:pt x="4351337" y="239713"/>
                  <a:pt x="5295106" y="119856"/>
                  <a:pt x="6238875" y="0"/>
                </a:cubicBezTo>
              </a:path>
            </a:pathLst>
          </a:custGeom>
          <a:noFill/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9" name="文本框 188"/>
          <p:cNvSpPr txBox="1"/>
          <p:nvPr/>
        </p:nvSpPr>
        <p:spPr>
          <a:xfrm>
            <a:off x="3212567" y="3232188"/>
            <a:ext cx="615553" cy="152060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第一章</a:t>
            </a:r>
          </a:p>
        </p:txBody>
      </p:sp>
      <p:cxnSp>
        <p:nvCxnSpPr>
          <p:cNvPr id="191" name="直接连接符 190"/>
          <p:cNvCxnSpPr/>
          <p:nvPr/>
        </p:nvCxnSpPr>
        <p:spPr>
          <a:xfrm>
            <a:off x="3760384" y="3232188"/>
            <a:ext cx="0" cy="12460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文本框 192"/>
          <p:cNvSpPr txBox="1"/>
          <p:nvPr/>
        </p:nvSpPr>
        <p:spPr>
          <a:xfrm>
            <a:off x="3767871" y="3262397"/>
            <a:ext cx="461665" cy="162320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>
                <a:cs typeface="+mn-ea"/>
                <a:sym typeface="+mn-lt"/>
              </a:rPr>
              <a:t>新课程标准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4" name="文本框 193"/>
          <p:cNvSpPr txBox="1"/>
          <p:nvPr/>
        </p:nvSpPr>
        <p:spPr>
          <a:xfrm>
            <a:off x="4499494" y="3374717"/>
            <a:ext cx="615553" cy="152060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第二章</a:t>
            </a:r>
          </a:p>
        </p:txBody>
      </p:sp>
      <p:cxnSp>
        <p:nvCxnSpPr>
          <p:cNvPr id="195" name="直接连接符 194"/>
          <p:cNvCxnSpPr/>
          <p:nvPr/>
        </p:nvCxnSpPr>
        <p:spPr>
          <a:xfrm>
            <a:off x="5047311" y="3374717"/>
            <a:ext cx="0" cy="12460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文本框 195"/>
          <p:cNvSpPr txBox="1"/>
          <p:nvPr/>
        </p:nvSpPr>
        <p:spPr>
          <a:xfrm>
            <a:off x="5116428" y="3253698"/>
            <a:ext cx="461665" cy="19293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>
                <a:cs typeface="+mn-ea"/>
                <a:sym typeface="+mn-lt"/>
              </a:rPr>
              <a:t>单元学习目标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7" name="文本框 196"/>
          <p:cNvSpPr txBox="1"/>
          <p:nvPr/>
        </p:nvSpPr>
        <p:spPr>
          <a:xfrm>
            <a:off x="7083361" y="3385156"/>
            <a:ext cx="615553" cy="16482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第三章</a:t>
            </a:r>
          </a:p>
        </p:txBody>
      </p:sp>
      <p:cxnSp>
        <p:nvCxnSpPr>
          <p:cNvPr id="198" name="直接连接符 197"/>
          <p:cNvCxnSpPr/>
          <p:nvPr/>
        </p:nvCxnSpPr>
        <p:spPr>
          <a:xfrm>
            <a:off x="7631178" y="3385156"/>
            <a:ext cx="0" cy="12460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文本框 198"/>
          <p:cNvSpPr txBox="1"/>
          <p:nvPr/>
        </p:nvSpPr>
        <p:spPr>
          <a:xfrm>
            <a:off x="7639171" y="3424871"/>
            <a:ext cx="461665" cy="14468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>
                <a:cs typeface="+mn-ea"/>
                <a:sym typeface="+mn-lt"/>
              </a:rPr>
              <a:t>学情分析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7" name="文本框 206"/>
          <p:cNvSpPr txBox="1"/>
          <p:nvPr/>
        </p:nvSpPr>
        <p:spPr>
          <a:xfrm>
            <a:off x="8326354" y="3232542"/>
            <a:ext cx="615553" cy="152060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第四章</a:t>
            </a:r>
          </a:p>
        </p:txBody>
      </p:sp>
      <p:cxnSp>
        <p:nvCxnSpPr>
          <p:cNvPr id="208" name="直接连接符 207"/>
          <p:cNvCxnSpPr/>
          <p:nvPr/>
        </p:nvCxnSpPr>
        <p:spPr>
          <a:xfrm>
            <a:off x="8874171" y="3232542"/>
            <a:ext cx="0" cy="12460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文本框 208"/>
          <p:cNvSpPr txBox="1"/>
          <p:nvPr/>
        </p:nvSpPr>
        <p:spPr>
          <a:xfrm>
            <a:off x="8901897" y="3537697"/>
            <a:ext cx="461665" cy="131702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>
                <a:cs typeface="+mn-ea"/>
                <a:sym typeface="+mn-lt"/>
              </a:rPr>
              <a:t>教学过程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23" name="组合 322"/>
          <p:cNvGrpSpPr/>
          <p:nvPr/>
        </p:nvGrpSpPr>
        <p:grpSpPr>
          <a:xfrm>
            <a:off x="6641521" y="4484401"/>
            <a:ext cx="148046" cy="278783"/>
            <a:chOff x="9066575" y="3493374"/>
            <a:chExt cx="1559536" cy="2685929"/>
          </a:xfrm>
        </p:grpSpPr>
        <p:sp>
          <p:nvSpPr>
            <p:cNvPr id="324" name="任意多边形: 形状 323"/>
            <p:cNvSpPr/>
            <p:nvPr/>
          </p:nvSpPr>
          <p:spPr>
            <a:xfrm>
              <a:off x="9126155" y="3493374"/>
              <a:ext cx="1396708" cy="2685929"/>
            </a:xfrm>
            <a:custGeom>
              <a:avLst/>
              <a:gdLst>
                <a:gd name="connsiteX0" fmla="*/ 376460 w 1247142"/>
                <a:gd name="connsiteY0" fmla="*/ 2250 h 1715579"/>
                <a:gd name="connsiteX1" fmla="*/ 671735 w 1247142"/>
                <a:gd name="connsiteY1" fmla="*/ 30825 h 1715579"/>
                <a:gd name="connsiteX2" fmla="*/ 938435 w 1247142"/>
                <a:gd name="connsiteY2" fmla="*/ 173700 h 1715579"/>
                <a:gd name="connsiteX3" fmla="*/ 1014635 w 1247142"/>
                <a:gd name="connsiteY3" fmla="*/ 335625 h 1715579"/>
                <a:gd name="connsiteX4" fmla="*/ 1043210 w 1247142"/>
                <a:gd name="connsiteY4" fmla="*/ 449925 h 1715579"/>
                <a:gd name="connsiteX5" fmla="*/ 1205135 w 1247142"/>
                <a:gd name="connsiteY5" fmla="*/ 583275 h 1715579"/>
                <a:gd name="connsiteX6" fmla="*/ 1233710 w 1247142"/>
                <a:gd name="connsiteY6" fmla="*/ 945225 h 1715579"/>
                <a:gd name="connsiteX7" fmla="*/ 1243235 w 1247142"/>
                <a:gd name="connsiteY7" fmla="*/ 1173825 h 1715579"/>
                <a:gd name="connsiteX8" fmla="*/ 1243235 w 1247142"/>
                <a:gd name="connsiteY8" fmla="*/ 1259550 h 1715579"/>
                <a:gd name="connsiteX9" fmla="*/ 1195610 w 1247142"/>
                <a:gd name="connsiteY9" fmla="*/ 1421475 h 1715579"/>
                <a:gd name="connsiteX10" fmla="*/ 976535 w 1247142"/>
                <a:gd name="connsiteY10" fmla="*/ 1564350 h 1715579"/>
                <a:gd name="connsiteX11" fmla="*/ 719360 w 1247142"/>
                <a:gd name="connsiteY11" fmla="*/ 1697700 h 1715579"/>
                <a:gd name="connsiteX12" fmla="*/ 462185 w 1247142"/>
                <a:gd name="connsiteY12" fmla="*/ 1697700 h 1715579"/>
                <a:gd name="connsiteX13" fmla="*/ 414560 w 1247142"/>
                <a:gd name="connsiteY13" fmla="*/ 1545300 h 1715579"/>
                <a:gd name="connsiteX14" fmla="*/ 176435 w 1247142"/>
                <a:gd name="connsiteY14" fmla="*/ 1345275 h 1715579"/>
                <a:gd name="connsiteX15" fmla="*/ 138335 w 1247142"/>
                <a:gd name="connsiteY15" fmla="*/ 1297650 h 1715579"/>
                <a:gd name="connsiteX16" fmla="*/ 24035 w 1247142"/>
                <a:gd name="connsiteY16" fmla="*/ 1107150 h 1715579"/>
                <a:gd name="connsiteX17" fmla="*/ 14510 w 1247142"/>
                <a:gd name="connsiteY17" fmla="*/ 935700 h 1715579"/>
                <a:gd name="connsiteX18" fmla="*/ 4985 w 1247142"/>
                <a:gd name="connsiteY18" fmla="*/ 678525 h 1715579"/>
                <a:gd name="connsiteX19" fmla="*/ 100235 w 1247142"/>
                <a:gd name="connsiteY19" fmla="*/ 526125 h 1715579"/>
                <a:gd name="connsiteX20" fmla="*/ 119285 w 1247142"/>
                <a:gd name="connsiteY20" fmla="*/ 335625 h 1715579"/>
                <a:gd name="connsiteX21" fmla="*/ 147860 w 1247142"/>
                <a:gd name="connsiteY21" fmla="*/ 211800 h 1715579"/>
                <a:gd name="connsiteX22" fmla="*/ 233585 w 1247142"/>
                <a:gd name="connsiteY22" fmla="*/ 154650 h 1715579"/>
                <a:gd name="connsiteX23" fmla="*/ 319310 w 1247142"/>
                <a:gd name="connsiteY23" fmla="*/ 68925 h 1715579"/>
                <a:gd name="connsiteX24" fmla="*/ 376460 w 1247142"/>
                <a:gd name="connsiteY24" fmla="*/ 2250 h 171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47142" h="1715579">
                  <a:moveTo>
                    <a:pt x="376460" y="2250"/>
                  </a:moveTo>
                  <a:cubicBezTo>
                    <a:pt x="435197" y="-4100"/>
                    <a:pt x="578073" y="2250"/>
                    <a:pt x="671735" y="30825"/>
                  </a:cubicBezTo>
                  <a:cubicBezTo>
                    <a:pt x="765398" y="59400"/>
                    <a:pt x="881285" y="122900"/>
                    <a:pt x="938435" y="173700"/>
                  </a:cubicBezTo>
                  <a:cubicBezTo>
                    <a:pt x="995585" y="224500"/>
                    <a:pt x="997173" y="289588"/>
                    <a:pt x="1014635" y="335625"/>
                  </a:cubicBezTo>
                  <a:cubicBezTo>
                    <a:pt x="1032097" y="381662"/>
                    <a:pt x="1011460" y="408650"/>
                    <a:pt x="1043210" y="449925"/>
                  </a:cubicBezTo>
                  <a:cubicBezTo>
                    <a:pt x="1074960" y="491200"/>
                    <a:pt x="1173385" y="500725"/>
                    <a:pt x="1205135" y="583275"/>
                  </a:cubicBezTo>
                  <a:cubicBezTo>
                    <a:pt x="1236885" y="665825"/>
                    <a:pt x="1227360" y="846800"/>
                    <a:pt x="1233710" y="945225"/>
                  </a:cubicBezTo>
                  <a:cubicBezTo>
                    <a:pt x="1240060" y="1043650"/>
                    <a:pt x="1241648" y="1121438"/>
                    <a:pt x="1243235" y="1173825"/>
                  </a:cubicBezTo>
                  <a:cubicBezTo>
                    <a:pt x="1244822" y="1226212"/>
                    <a:pt x="1251172" y="1218275"/>
                    <a:pt x="1243235" y="1259550"/>
                  </a:cubicBezTo>
                  <a:cubicBezTo>
                    <a:pt x="1235298" y="1300825"/>
                    <a:pt x="1240060" y="1370675"/>
                    <a:pt x="1195610" y="1421475"/>
                  </a:cubicBezTo>
                  <a:cubicBezTo>
                    <a:pt x="1151160" y="1472275"/>
                    <a:pt x="1055910" y="1518313"/>
                    <a:pt x="976535" y="1564350"/>
                  </a:cubicBezTo>
                  <a:cubicBezTo>
                    <a:pt x="897160" y="1610387"/>
                    <a:pt x="805085" y="1675475"/>
                    <a:pt x="719360" y="1697700"/>
                  </a:cubicBezTo>
                  <a:cubicBezTo>
                    <a:pt x="633635" y="1719925"/>
                    <a:pt x="512985" y="1723100"/>
                    <a:pt x="462185" y="1697700"/>
                  </a:cubicBezTo>
                  <a:cubicBezTo>
                    <a:pt x="411385" y="1672300"/>
                    <a:pt x="462185" y="1604038"/>
                    <a:pt x="414560" y="1545300"/>
                  </a:cubicBezTo>
                  <a:cubicBezTo>
                    <a:pt x="366935" y="1486563"/>
                    <a:pt x="222472" y="1386550"/>
                    <a:pt x="176435" y="1345275"/>
                  </a:cubicBezTo>
                  <a:cubicBezTo>
                    <a:pt x="130398" y="1304000"/>
                    <a:pt x="163735" y="1337338"/>
                    <a:pt x="138335" y="1297650"/>
                  </a:cubicBezTo>
                  <a:cubicBezTo>
                    <a:pt x="112935" y="1257963"/>
                    <a:pt x="44672" y="1167475"/>
                    <a:pt x="24035" y="1107150"/>
                  </a:cubicBezTo>
                  <a:cubicBezTo>
                    <a:pt x="3398" y="1046825"/>
                    <a:pt x="17685" y="1007137"/>
                    <a:pt x="14510" y="935700"/>
                  </a:cubicBezTo>
                  <a:cubicBezTo>
                    <a:pt x="11335" y="864263"/>
                    <a:pt x="-9302" y="746787"/>
                    <a:pt x="4985" y="678525"/>
                  </a:cubicBezTo>
                  <a:cubicBezTo>
                    <a:pt x="19272" y="610263"/>
                    <a:pt x="81185" y="583275"/>
                    <a:pt x="100235" y="526125"/>
                  </a:cubicBezTo>
                  <a:cubicBezTo>
                    <a:pt x="119285" y="468975"/>
                    <a:pt x="111348" y="388012"/>
                    <a:pt x="119285" y="335625"/>
                  </a:cubicBezTo>
                  <a:cubicBezTo>
                    <a:pt x="127222" y="283238"/>
                    <a:pt x="128810" y="241963"/>
                    <a:pt x="147860" y="211800"/>
                  </a:cubicBezTo>
                  <a:cubicBezTo>
                    <a:pt x="166910" y="181638"/>
                    <a:pt x="205010" y="178462"/>
                    <a:pt x="233585" y="154650"/>
                  </a:cubicBezTo>
                  <a:cubicBezTo>
                    <a:pt x="262160" y="130838"/>
                    <a:pt x="297085" y="92737"/>
                    <a:pt x="319310" y="68925"/>
                  </a:cubicBezTo>
                  <a:cubicBezTo>
                    <a:pt x="341535" y="45113"/>
                    <a:pt x="317723" y="8600"/>
                    <a:pt x="376460" y="2250"/>
                  </a:cubicBezTo>
                  <a:close/>
                </a:path>
              </a:pathLst>
            </a:custGeom>
            <a:noFill/>
            <a:ln w="28575">
              <a:solidFill>
                <a:srgbClr val="C72F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5" name="任意多边形: 形状 324"/>
            <p:cNvSpPr/>
            <p:nvPr/>
          </p:nvSpPr>
          <p:spPr>
            <a:xfrm>
              <a:off x="9213395" y="3643402"/>
              <a:ext cx="1222226" cy="2385870"/>
            </a:xfrm>
            <a:custGeom>
              <a:avLst/>
              <a:gdLst>
                <a:gd name="connsiteX0" fmla="*/ 220738 w 1178970"/>
                <a:gd name="connsiteY0" fmla="*/ 47182 h 1342604"/>
                <a:gd name="connsiteX1" fmla="*/ 506488 w 1178970"/>
                <a:gd name="connsiteY1" fmla="*/ 9082 h 1342604"/>
                <a:gd name="connsiteX2" fmla="*/ 792238 w 1178970"/>
                <a:gd name="connsiteY2" fmla="*/ 18607 h 1342604"/>
                <a:gd name="connsiteX3" fmla="*/ 820813 w 1178970"/>
                <a:gd name="connsiteY3" fmla="*/ 199582 h 1342604"/>
                <a:gd name="connsiteX4" fmla="*/ 1058938 w 1178970"/>
                <a:gd name="connsiteY4" fmla="*/ 351982 h 1342604"/>
                <a:gd name="connsiteX5" fmla="*/ 1173238 w 1178970"/>
                <a:gd name="connsiteY5" fmla="*/ 561532 h 1342604"/>
                <a:gd name="connsiteX6" fmla="*/ 1154188 w 1178970"/>
                <a:gd name="connsiteY6" fmla="*/ 971107 h 1342604"/>
                <a:gd name="connsiteX7" fmla="*/ 1087513 w 1178970"/>
                <a:gd name="connsiteY7" fmla="*/ 1161607 h 1342604"/>
                <a:gd name="connsiteX8" fmla="*/ 573163 w 1178970"/>
                <a:gd name="connsiteY8" fmla="*/ 1342582 h 1342604"/>
                <a:gd name="connsiteX9" fmla="*/ 173113 w 1178970"/>
                <a:gd name="connsiteY9" fmla="*/ 1171132 h 1342604"/>
                <a:gd name="connsiteX10" fmla="*/ 58813 w 1178970"/>
                <a:gd name="connsiteY10" fmla="*/ 799657 h 1342604"/>
                <a:gd name="connsiteX11" fmla="*/ 11188 w 1178970"/>
                <a:gd name="connsiteY11" fmla="*/ 447232 h 1342604"/>
                <a:gd name="connsiteX12" fmla="*/ 220738 w 1178970"/>
                <a:gd name="connsiteY12" fmla="*/ 47182 h 134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8970" h="1342604">
                  <a:moveTo>
                    <a:pt x="220738" y="47182"/>
                  </a:moveTo>
                  <a:cubicBezTo>
                    <a:pt x="303288" y="-25843"/>
                    <a:pt x="411238" y="13844"/>
                    <a:pt x="506488" y="9082"/>
                  </a:cubicBezTo>
                  <a:cubicBezTo>
                    <a:pt x="601738" y="4320"/>
                    <a:pt x="739851" y="-13143"/>
                    <a:pt x="792238" y="18607"/>
                  </a:cubicBezTo>
                  <a:cubicBezTo>
                    <a:pt x="844625" y="50357"/>
                    <a:pt x="776363" y="144020"/>
                    <a:pt x="820813" y="199582"/>
                  </a:cubicBezTo>
                  <a:cubicBezTo>
                    <a:pt x="865263" y="255144"/>
                    <a:pt x="1000201" y="291657"/>
                    <a:pt x="1058938" y="351982"/>
                  </a:cubicBezTo>
                  <a:cubicBezTo>
                    <a:pt x="1117675" y="412307"/>
                    <a:pt x="1157363" y="458345"/>
                    <a:pt x="1173238" y="561532"/>
                  </a:cubicBezTo>
                  <a:cubicBezTo>
                    <a:pt x="1189113" y="664719"/>
                    <a:pt x="1168475" y="871095"/>
                    <a:pt x="1154188" y="971107"/>
                  </a:cubicBezTo>
                  <a:cubicBezTo>
                    <a:pt x="1139901" y="1071119"/>
                    <a:pt x="1184350" y="1099695"/>
                    <a:pt x="1087513" y="1161607"/>
                  </a:cubicBezTo>
                  <a:cubicBezTo>
                    <a:pt x="990676" y="1223519"/>
                    <a:pt x="725563" y="1340995"/>
                    <a:pt x="573163" y="1342582"/>
                  </a:cubicBezTo>
                  <a:cubicBezTo>
                    <a:pt x="420763" y="1344169"/>
                    <a:pt x="258838" y="1261620"/>
                    <a:pt x="173113" y="1171132"/>
                  </a:cubicBezTo>
                  <a:cubicBezTo>
                    <a:pt x="87388" y="1080645"/>
                    <a:pt x="85800" y="920307"/>
                    <a:pt x="58813" y="799657"/>
                  </a:cubicBezTo>
                  <a:cubicBezTo>
                    <a:pt x="31825" y="679007"/>
                    <a:pt x="-23737" y="574232"/>
                    <a:pt x="11188" y="447232"/>
                  </a:cubicBezTo>
                  <a:cubicBezTo>
                    <a:pt x="46113" y="320232"/>
                    <a:pt x="138188" y="120207"/>
                    <a:pt x="220738" y="47182"/>
                  </a:cubicBezTo>
                  <a:close/>
                </a:path>
              </a:pathLst>
            </a:custGeom>
            <a:solidFill>
              <a:srgbClr val="D2342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6" name="任意多边形: 形状 325"/>
            <p:cNvSpPr/>
            <p:nvPr/>
          </p:nvSpPr>
          <p:spPr>
            <a:xfrm>
              <a:off x="9824508" y="3643402"/>
              <a:ext cx="206501" cy="383449"/>
            </a:xfrm>
            <a:custGeom>
              <a:avLst/>
              <a:gdLst>
                <a:gd name="connsiteX0" fmla="*/ 565 w 184388"/>
                <a:gd name="connsiteY0" fmla="*/ 444 h 244920"/>
                <a:gd name="connsiteX1" fmla="*/ 143440 w 184388"/>
                <a:gd name="connsiteY1" fmla="*/ 29019 h 244920"/>
                <a:gd name="connsiteX2" fmla="*/ 143440 w 184388"/>
                <a:gd name="connsiteY2" fmla="*/ 105219 h 244920"/>
                <a:gd name="connsiteX3" fmla="*/ 181540 w 184388"/>
                <a:gd name="connsiteY3" fmla="*/ 190944 h 244920"/>
                <a:gd name="connsiteX4" fmla="*/ 172015 w 184388"/>
                <a:gd name="connsiteY4" fmla="*/ 238569 h 244920"/>
                <a:gd name="connsiteX5" fmla="*/ 95815 w 184388"/>
                <a:gd name="connsiteY5" fmla="*/ 48069 h 244920"/>
                <a:gd name="connsiteX6" fmla="*/ 565 w 184388"/>
                <a:gd name="connsiteY6" fmla="*/ 444 h 24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88" h="244920">
                  <a:moveTo>
                    <a:pt x="565" y="444"/>
                  </a:moveTo>
                  <a:cubicBezTo>
                    <a:pt x="8503" y="-2731"/>
                    <a:pt x="119628" y="11557"/>
                    <a:pt x="143440" y="29019"/>
                  </a:cubicBezTo>
                  <a:cubicBezTo>
                    <a:pt x="167252" y="46481"/>
                    <a:pt x="137090" y="78232"/>
                    <a:pt x="143440" y="105219"/>
                  </a:cubicBezTo>
                  <a:cubicBezTo>
                    <a:pt x="149790" y="132206"/>
                    <a:pt x="176778" y="168719"/>
                    <a:pt x="181540" y="190944"/>
                  </a:cubicBezTo>
                  <a:cubicBezTo>
                    <a:pt x="186303" y="213169"/>
                    <a:pt x="186302" y="262381"/>
                    <a:pt x="172015" y="238569"/>
                  </a:cubicBezTo>
                  <a:cubicBezTo>
                    <a:pt x="157728" y="214757"/>
                    <a:pt x="121215" y="81406"/>
                    <a:pt x="95815" y="48069"/>
                  </a:cubicBezTo>
                  <a:cubicBezTo>
                    <a:pt x="70415" y="14732"/>
                    <a:pt x="-7373" y="3619"/>
                    <a:pt x="565" y="4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7" name="任意多边形: 形状 326"/>
            <p:cNvSpPr/>
            <p:nvPr/>
          </p:nvSpPr>
          <p:spPr>
            <a:xfrm rot="2560585">
              <a:off x="9191778" y="4155737"/>
              <a:ext cx="206501" cy="383449"/>
            </a:xfrm>
            <a:custGeom>
              <a:avLst/>
              <a:gdLst>
                <a:gd name="connsiteX0" fmla="*/ 565 w 184388"/>
                <a:gd name="connsiteY0" fmla="*/ 444 h 244920"/>
                <a:gd name="connsiteX1" fmla="*/ 143440 w 184388"/>
                <a:gd name="connsiteY1" fmla="*/ 29019 h 244920"/>
                <a:gd name="connsiteX2" fmla="*/ 143440 w 184388"/>
                <a:gd name="connsiteY2" fmla="*/ 105219 h 244920"/>
                <a:gd name="connsiteX3" fmla="*/ 181540 w 184388"/>
                <a:gd name="connsiteY3" fmla="*/ 190944 h 244920"/>
                <a:gd name="connsiteX4" fmla="*/ 172015 w 184388"/>
                <a:gd name="connsiteY4" fmla="*/ 238569 h 244920"/>
                <a:gd name="connsiteX5" fmla="*/ 95815 w 184388"/>
                <a:gd name="connsiteY5" fmla="*/ 48069 h 244920"/>
                <a:gd name="connsiteX6" fmla="*/ 565 w 184388"/>
                <a:gd name="connsiteY6" fmla="*/ 444 h 24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88" h="244920">
                  <a:moveTo>
                    <a:pt x="565" y="444"/>
                  </a:moveTo>
                  <a:cubicBezTo>
                    <a:pt x="8503" y="-2731"/>
                    <a:pt x="119628" y="11557"/>
                    <a:pt x="143440" y="29019"/>
                  </a:cubicBezTo>
                  <a:cubicBezTo>
                    <a:pt x="167252" y="46481"/>
                    <a:pt x="137090" y="78232"/>
                    <a:pt x="143440" y="105219"/>
                  </a:cubicBezTo>
                  <a:cubicBezTo>
                    <a:pt x="149790" y="132206"/>
                    <a:pt x="176778" y="168719"/>
                    <a:pt x="181540" y="190944"/>
                  </a:cubicBezTo>
                  <a:cubicBezTo>
                    <a:pt x="186303" y="213169"/>
                    <a:pt x="186302" y="262381"/>
                    <a:pt x="172015" y="238569"/>
                  </a:cubicBezTo>
                  <a:cubicBezTo>
                    <a:pt x="157728" y="214757"/>
                    <a:pt x="121215" y="81406"/>
                    <a:pt x="95815" y="48069"/>
                  </a:cubicBezTo>
                  <a:cubicBezTo>
                    <a:pt x="70415" y="14732"/>
                    <a:pt x="-7373" y="3619"/>
                    <a:pt x="565" y="4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8" name="任意多边形: 形状 327"/>
            <p:cNvSpPr/>
            <p:nvPr/>
          </p:nvSpPr>
          <p:spPr>
            <a:xfrm>
              <a:off x="9344479" y="5529114"/>
              <a:ext cx="206501" cy="383449"/>
            </a:xfrm>
            <a:custGeom>
              <a:avLst/>
              <a:gdLst>
                <a:gd name="connsiteX0" fmla="*/ 565 w 184388"/>
                <a:gd name="connsiteY0" fmla="*/ 444 h 244920"/>
                <a:gd name="connsiteX1" fmla="*/ 143440 w 184388"/>
                <a:gd name="connsiteY1" fmla="*/ 29019 h 244920"/>
                <a:gd name="connsiteX2" fmla="*/ 143440 w 184388"/>
                <a:gd name="connsiteY2" fmla="*/ 105219 h 244920"/>
                <a:gd name="connsiteX3" fmla="*/ 181540 w 184388"/>
                <a:gd name="connsiteY3" fmla="*/ 190944 h 244920"/>
                <a:gd name="connsiteX4" fmla="*/ 172015 w 184388"/>
                <a:gd name="connsiteY4" fmla="*/ 238569 h 244920"/>
                <a:gd name="connsiteX5" fmla="*/ 95815 w 184388"/>
                <a:gd name="connsiteY5" fmla="*/ 48069 h 244920"/>
                <a:gd name="connsiteX6" fmla="*/ 565 w 184388"/>
                <a:gd name="connsiteY6" fmla="*/ 444 h 24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88" h="244920">
                  <a:moveTo>
                    <a:pt x="565" y="444"/>
                  </a:moveTo>
                  <a:cubicBezTo>
                    <a:pt x="8503" y="-2731"/>
                    <a:pt x="119628" y="11557"/>
                    <a:pt x="143440" y="29019"/>
                  </a:cubicBezTo>
                  <a:cubicBezTo>
                    <a:pt x="167252" y="46481"/>
                    <a:pt x="137090" y="78232"/>
                    <a:pt x="143440" y="105219"/>
                  </a:cubicBezTo>
                  <a:cubicBezTo>
                    <a:pt x="149790" y="132206"/>
                    <a:pt x="176778" y="168719"/>
                    <a:pt x="181540" y="190944"/>
                  </a:cubicBezTo>
                  <a:cubicBezTo>
                    <a:pt x="186303" y="213169"/>
                    <a:pt x="186302" y="262381"/>
                    <a:pt x="172015" y="238569"/>
                  </a:cubicBezTo>
                  <a:cubicBezTo>
                    <a:pt x="157728" y="214757"/>
                    <a:pt x="121215" y="81406"/>
                    <a:pt x="95815" y="48069"/>
                  </a:cubicBezTo>
                  <a:cubicBezTo>
                    <a:pt x="70415" y="14732"/>
                    <a:pt x="-7373" y="3619"/>
                    <a:pt x="565" y="4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9" name="任意多边形: 形状 328"/>
            <p:cNvSpPr/>
            <p:nvPr/>
          </p:nvSpPr>
          <p:spPr>
            <a:xfrm rot="16770865">
              <a:off x="10094692" y="5601372"/>
              <a:ext cx="288680" cy="274292"/>
            </a:xfrm>
            <a:custGeom>
              <a:avLst/>
              <a:gdLst>
                <a:gd name="connsiteX0" fmla="*/ 565 w 184388"/>
                <a:gd name="connsiteY0" fmla="*/ 444 h 244920"/>
                <a:gd name="connsiteX1" fmla="*/ 143440 w 184388"/>
                <a:gd name="connsiteY1" fmla="*/ 29019 h 244920"/>
                <a:gd name="connsiteX2" fmla="*/ 143440 w 184388"/>
                <a:gd name="connsiteY2" fmla="*/ 105219 h 244920"/>
                <a:gd name="connsiteX3" fmla="*/ 181540 w 184388"/>
                <a:gd name="connsiteY3" fmla="*/ 190944 h 244920"/>
                <a:gd name="connsiteX4" fmla="*/ 172015 w 184388"/>
                <a:gd name="connsiteY4" fmla="*/ 238569 h 244920"/>
                <a:gd name="connsiteX5" fmla="*/ 95815 w 184388"/>
                <a:gd name="connsiteY5" fmla="*/ 48069 h 244920"/>
                <a:gd name="connsiteX6" fmla="*/ 565 w 184388"/>
                <a:gd name="connsiteY6" fmla="*/ 444 h 24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88" h="244920">
                  <a:moveTo>
                    <a:pt x="565" y="444"/>
                  </a:moveTo>
                  <a:cubicBezTo>
                    <a:pt x="8503" y="-2731"/>
                    <a:pt x="119628" y="11557"/>
                    <a:pt x="143440" y="29019"/>
                  </a:cubicBezTo>
                  <a:cubicBezTo>
                    <a:pt x="167252" y="46481"/>
                    <a:pt x="137090" y="78232"/>
                    <a:pt x="143440" y="105219"/>
                  </a:cubicBezTo>
                  <a:cubicBezTo>
                    <a:pt x="149790" y="132206"/>
                    <a:pt x="176778" y="168719"/>
                    <a:pt x="181540" y="190944"/>
                  </a:cubicBezTo>
                  <a:cubicBezTo>
                    <a:pt x="186303" y="213169"/>
                    <a:pt x="186302" y="262381"/>
                    <a:pt x="172015" y="238569"/>
                  </a:cubicBezTo>
                  <a:cubicBezTo>
                    <a:pt x="157728" y="214757"/>
                    <a:pt x="121215" y="81406"/>
                    <a:pt x="95815" y="48069"/>
                  </a:cubicBezTo>
                  <a:cubicBezTo>
                    <a:pt x="70415" y="14732"/>
                    <a:pt x="-7373" y="3619"/>
                    <a:pt x="565" y="4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0" name="任意多边形: 形状 329"/>
            <p:cNvSpPr/>
            <p:nvPr/>
          </p:nvSpPr>
          <p:spPr>
            <a:xfrm rot="1080419">
              <a:off x="9066575" y="4896730"/>
              <a:ext cx="206501" cy="383449"/>
            </a:xfrm>
            <a:custGeom>
              <a:avLst/>
              <a:gdLst>
                <a:gd name="connsiteX0" fmla="*/ 565 w 184388"/>
                <a:gd name="connsiteY0" fmla="*/ 444 h 244920"/>
                <a:gd name="connsiteX1" fmla="*/ 143440 w 184388"/>
                <a:gd name="connsiteY1" fmla="*/ 29019 h 244920"/>
                <a:gd name="connsiteX2" fmla="*/ 143440 w 184388"/>
                <a:gd name="connsiteY2" fmla="*/ 105219 h 244920"/>
                <a:gd name="connsiteX3" fmla="*/ 181540 w 184388"/>
                <a:gd name="connsiteY3" fmla="*/ 190944 h 244920"/>
                <a:gd name="connsiteX4" fmla="*/ 172015 w 184388"/>
                <a:gd name="connsiteY4" fmla="*/ 238569 h 244920"/>
                <a:gd name="connsiteX5" fmla="*/ 95815 w 184388"/>
                <a:gd name="connsiteY5" fmla="*/ 48069 h 244920"/>
                <a:gd name="connsiteX6" fmla="*/ 565 w 184388"/>
                <a:gd name="connsiteY6" fmla="*/ 444 h 24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88" h="244920">
                  <a:moveTo>
                    <a:pt x="565" y="444"/>
                  </a:moveTo>
                  <a:cubicBezTo>
                    <a:pt x="8503" y="-2731"/>
                    <a:pt x="119628" y="11557"/>
                    <a:pt x="143440" y="29019"/>
                  </a:cubicBezTo>
                  <a:cubicBezTo>
                    <a:pt x="167252" y="46481"/>
                    <a:pt x="137090" y="78232"/>
                    <a:pt x="143440" y="105219"/>
                  </a:cubicBezTo>
                  <a:cubicBezTo>
                    <a:pt x="149790" y="132206"/>
                    <a:pt x="176778" y="168719"/>
                    <a:pt x="181540" y="190944"/>
                  </a:cubicBezTo>
                  <a:cubicBezTo>
                    <a:pt x="186303" y="213169"/>
                    <a:pt x="186302" y="262381"/>
                    <a:pt x="172015" y="238569"/>
                  </a:cubicBezTo>
                  <a:cubicBezTo>
                    <a:pt x="157728" y="214757"/>
                    <a:pt x="121215" y="81406"/>
                    <a:pt x="95815" y="48069"/>
                  </a:cubicBezTo>
                  <a:cubicBezTo>
                    <a:pt x="70415" y="14732"/>
                    <a:pt x="-7373" y="3619"/>
                    <a:pt x="565" y="444"/>
                  </a:cubicBezTo>
                  <a:close/>
                </a:path>
              </a:pathLst>
            </a:custGeom>
            <a:solidFill>
              <a:srgbClr val="D23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1" name="任意多边形: 形状 330"/>
            <p:cNvSpPr/>
            <p:nvPr/>
          </p:nvSpPr>
          <p:spPr>
            <a:xfrm rot="12690433">
              <a:off x="10419610" y="5058839"/>
              <a:ext cx="206501" cy="383449"/>
            </a:xfrm>
            <a:custGeom>
              <a:avLst/>
              <a:gdLst>
                <a:gd name="connsiteX0" fmla="*/ 565 w 184388"/>
                <a:gd name="connsiteY0" fmla="*/ 444 h 244920"/>
                <a:gd name="connsiteX1" fmla="*/ 143440 w 184388"/>
                <a:gd name="connsiteY1" fmla="*/ 29019 h 244920"/>
                <a:gd name="connsiteX2" fmla="*/ 143440 w 184388"/>
                <a:gd name="connsiteY2" fmla="*/ 105219 h 244920"/>
                <a:gd name="connsiteX3" fmla="*/ 181540 w 184388"/>
                <a:gd name="connsiteY3" fmla="*/ 190944 h 244920"/>
                <a:gd name="connsiteX4" fmla="*/ 172015 w 184388"/>
                <a:gd name="connsiteY4" fmla="*/ 238569 h 244920"/>
                <a:gd name="connsiteX5" fmla="*/ 95815 w 184388"/>
                <a:gd name="connsiteY5" fmla="*/ 48069 h 244920"/>
                <a:gd name="connsiteX6" fmla="*/ 565 w 184388"/>
                <a:gd name="connsiteY6" fmla="*/ 444 h 24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88" h="244920">
                  <a:moveTo>
                    <a:pt x="565" y="444"/>
                  </a:moveTo>
                  <a:cubicBezTo>
                    <a:pt x="8503" y="-2731"/>
                    <a:pt x="119628" y="11557"/>
                    <a:pt x="143440" y="29019"/>
                  </a:cubicBezTo>
                  <a:cubicBezTo>
                    <a:pt x="167252" y="46481"/>
                    <a:pt x="137090" y="78232"/>
                    <a:pt x="143440" y="105219"/>
                  </a:cubicBezTo>
                  <a:cubicBezTo>
                    <a:pt x="149790" y="132206"/>
                    <a:pt x="176778" y="168719"/>
                    <a:pt x="181540" y="190944"/>
                  </a:cubicBezTo>
                  <a:cubicBezTo>
                    <a:pt x="186303" y="213169"/>
                    <a:pt x="186302" y="262381"/>
                    <a:pt x="172015" y="238569"/>
                  </a:cubicBezTo>
                  <a:cubicBezTo>
                    <a:pt x="157728" y="214757"/>
                    <a:pt x="121215" y="81406"/>
                    <a:pt x="95815" y="48069"/>
                  </a:cubicBezTo>
                  <a:cubicBezTo>
                    <a:pt x="70415" y="14732"/>
                    <a:pt x="-7373" y="3619"/>
                    <a:pt x="565" y="444"/>
                  </a:cubicBezTo>
                  <a:close/>
                </a:path>
              </a:pathLst>
            </a:custGeom>
            <a:solidFill>
              <a:srgbClr val="D23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2" name="任意多边形: 形状 331"/>
            <p:cNvSpPr/>
            <p:nvPr/>
          </p:nvSpPr>
          <p:spPr>
            <a:xfrm rot="2560585">
              <a:off x="10118627" y="4430979"/>
              <a:ext cx="206501" cy="383449"/>
            </a:xfrm>
            <a:custGeom>
              <a:avLst/>
              <a:gdLst>
                <a:gd name="connsiteX0" fmla="*/ 565 w 184388"/>
                <a:gd name="connsiteY0" fmla="*/ 444 h 244920"/>
                <a:gd name="connsiteX1" fmla="*/ 143440 w 184388"/>
                <a:gd name="connsiteY1" fmla="*/ 29019 h 244920"/>
                <a:gd name="connsiteX2" fmla="*/ 143440 w 184388"/>
                <a:gd name="connsiteY2" fmla="*/ 105219 h 244920"/>
                <a:gd name="connsiteX3" fmla="*/ 181540 w 184388"/>
                <a:gd name="connsiteY3" fmla="*/ 190944 h 244920"/>
                <a:gd name="connsiteX4" fmla="*/ 172015 w 184388"/>
                <a:gd name="connsiteY4" fmla="*/ 238569 h 244920"/>
                <a:gd name="connsiteX5" fmla="*/ 95815 w 184388"/>
                <a:gd name="connsiteY5" fmla="*/ 48069 h 244920"/>
                <a:gd name="connsiteX6" fmla="*/ 565 w 184388"/>
                <a:gd name="connsiteY6" fmla="*/ 444 h 24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88" h="244920">
                  <a:moveTo>
                    <a:pt x="565" y="444"/>
                  </a:moveTo>
                  <a:cubicBezTo>
                    <a:pt x="8503" y="-2731"/>
                    <a:pt x="119628" y="11557"/>
                    <a:pt x="143440" y="29019"/>
                  </a:cubicBezTo>
                  <a:cubicBezTo>
                    <a:pt x="167252" y="46481"/>
                    <a:pt x="137090" y="78232"/>
                    <a:pt x="143440" y="105219"/>
                  </a:cubicBezTo>
                  <a:cubicBezTo>
                    <a:pt x="149790" y="132206"/>
                    <a:pt x="176778" y="168719"/>
                    <a:pt x="181540" y="190944"/>
                  </a:cubicBezTo>
                  <a:cubicBezTo>
                    <a:pt x="186303" y="213169"/>
                    <a:pt x="186302" y="262381"/>
                    <a:pt x="172015" y="238569"/>
                  </a:cubicBezTo>
                  <a:cubicBezTo>
                    <a:pt x="157728" y="214757"/>
                    <a:pt x="121215" y="81406"/>
                    <a:pt x="95815" y="48069"/>
                  </a:cubicBezTo>
                  <a:cubicBezTo>
                    <a:pt x="70415" y="14732"/>
                    <a:pt x="-7373" y="3619"/>
                    <a:pt x="565" y="4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33" name="组合 332"/>
            <p:cNvGrpSpPr/>
            <p:nvPr/>
          </p:nvGrpSpPr>
          <p:grpSpPr>
            <a:xfrm rot="20449623">
              <a:off x="9774216" y="4528595"/>
              <a:ext cx="593503" cy="1089560"/>
              <a:chOff x="5467995" y="4149028"/>
              <a:chExt cx="1340018" cy="1705997"/>
            </a:xfrm>
          </p:grpSpPr>
          <p:grpSp>
            <p:nvGrpSpPr>
              <p:cNvPr id="334" name="组合 333"/>
              <p:cNvGrpSpPr/>
              <p:nvPr/>
            </p:nvGrpSpPr>
            <p:grpSpPr>
              <a:xfrm>
                <a:off x="5467995" y="4149028"/>
                <a:ext cx="1145273" cy="1705997"/>
                <a:chOff x="5467995" y="4149028"/>
                <a:chExt cx="1145273" cy="1705997"/>
              </a:xfrm>
            </p:grpSpPr>
            <p:grpSp>
              <p:nvGrpSpPr>
                <p:cNvPr id="336" name="组合 335"/>
                <p:cNvGrpSpPr/>
                <p:nvPr/>
              </p:nvGrpSpPr>
              <p:grpSpPr>
                <a:xfrm>
                  <a:off x="5467995" y="4149028"/>
                  <a:ext cx="1145273" cy="1088371"/>
                  <a:chOff x="3643464" y="1803021"/>
                  <a:chExt cx="3822182" cy="4115860"/>
                </a:xfrm>
              </p:grpSpPr>
              <p:grpSp>
                <p:nvGrpSpPr>
                  <p:cNvPr id="342" name="组合 341"/>
                  <p:cNvGrpSpPr/>
                  <p:nvPr/>
                </p:nvGrpSpPr>
                <p:grpSpPr>
                  <a:xfrm>
                    <a:off x="3643464" y="1803021"/>
                    <a:ext cx="3822182" cy="4115860"/>
                    <a:chOff x="4868295" y="3795678"/>
                    <a:chExt cx="1598767" cy="1576886"/>
                  </a:xfrm>
                </p:grpSpPr>
                <p:sp>
                  <p:nvSpPr>
                    <p:cNvPr id="364" name="任意多边形: 形状 363"/>
                    <p:cNvSpPr/>
                    <p:nvPr/>
                  </p:nvSpPr>
                  <p:spPr>
                    <a:xfrm>
                      <a:off x="5309617" y="3795678"/>
                      <a:ext cx="697491" cy="816079"/>
                    </a:xfrm>
                    <a:custGeom>
                      <a:avLst/>
                      <a:gdLst>
                        <a:gd name="connsiteX0" fmla="*/ 336274 w 790721"/>
                        <a:gd name="connsiteY0" fmla="*/ 937145 h 937145"/>
                        <a:gd name="connsiteX1" fmla="*/ 230256 w 790721"/>
                        <a:gd name="connsiteY1" fmla="*/ 658849 h 937145"/>
                        <a:gd name="connsiteX2" fmla="*/ 4970 w 790721"/>
                        <a:gd name="connsiteY2" fmla="*/ 433562 h 937145"/>
                        <a:gd name="connsiteX3" fmla="*/ 97735 w 790721"/>
                        <a:gd name="connsiteY3" fmla="*/ 168518 h 937145"/>
                        <a:gd name="connsiteX4" fmla="*/ 362778 w 790721"/>
                        <a:gd name="connsiteY4" fmla="*/ 49249 h 937145"/>
                        <a:gd name="connsiteX5" fmla="*/ 468796 w 790721"/>
                        <a:gd name="connsiteY5" fmla="*/ 115510 h 937145"/>
                        <a:gd name="connsiteX6" fmla="*/ 733839 w 790721"/>
                        <a:gd name="connsiteY6" fmla="*/ 49249 h 937145"/>
                        <a:gd name="connsiteX7" fmla="*/ 786848 w 790721"/>
                        <a:gd name="connsiteY7" fmla="*/ 9492 h 937145"/>
                        <a:gd name="connsiteX8" fmla="*/ 667578 w 790721"/>
                        <a:gd name="connsiteY8" fmla="*/ 234779 h 937145"/>
                        <a:gd name="connsiteX9" fmla="*/ 720587 w 790721"/>
                        <a:gd name="connsiteY9" fmla="*/ 367301 h 937145"/>
                        <a:gd name="connsiteX10" fmla="*/ 694083 w 790721"/>
                        <a:gd name="connsiteY10" fmla="*/ 605840 h 937145"/>
                        <a:gd name="connsiteX11" fmla="*/ 389283 w 790721"/>
                        <a:gd name="connsiteY11" fmla="*/ 910640 h 9371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790721" h="937145">
                          <a:moveTo>
                            <a:pt x="336274" y="937145"/>
                          </a:moveTo>
                          <a:cubicBezTo>
                            <a:pt x="310873" y="839962"/>
                            <a:pt x="285473" y="742779"/>
                            <a:pt x="230256" y="658849"/>
                          </a:cubicBezTo>
                          <a:cubicBezTo>
                            <a:pt x="175039" y="574919"/>
                            <a:pt x="27057" y="515284"/>
                            <a:pt x="4970" y="433562"/>
                          </a:cubicBezTo>
                          <a:cubicBezTo>
                            <a:pt x="-17117" y="351840"/>
                            <a:pt x="38100" y="232570"/>
                            <a:pt x="97735" y="168518"/>
                          </a:cubicBezTo>
                          <a:cubicBezTo>
                            <a:pt x="157370" y="104466"/>
                            <a:pt x="300934" y="58084"/>
                            <a:pt x="362778" y="49249"/>
                          </a:cubicBezTo>
                          <a:cubicBezTo>
                            <a:pt x="424622" y="40414"/>
                            <a:pt x="406953" y="115510"/>
                            <a:pt x="468796" y="115510"/>
                          </a:cubicBezTo>
                          <a:cubicBezTo>
                            <a:pt x="530639" y="115510"/>
                            <a:pt x="733839" y="49249"/>
                            <a:pt x="733839" y="49249"/>
                          </a:cubicBezTo>
                          <a:cubicBezTo>
                            <a:pt x="786848" y="31579"/>
                            <a:pt x="797891" y="-21430"/>
                            <a:pt x="786848" y="9492"/>
                          </a:cubicBezTo>
                          <a:cubicBezTo>
                            <a:pt x="775805" y="40414"/>
                            <a:pt x="678622" y="175144"/>
                            <a:pt x="667578" y="234779"/>
                          </a:cubicBezTo>
                          <a:cubicBezTo>
                            <a:pt x="656535" y="294414"/>
                            <a:pt x="716170" y="305457"/>
                            <a:pt x="720587" y="367301"/>
                          </a:cubicBezTo>
                          <a:cubicBezTo>
                            <a:pt x="725005" y="429144"/>
                            <a:pt x="749300" y="515284"/>
                            <a:pt x="694083" y="605840"/>
                          </a:cubicBezTo>
                          <a:cubicBezTo>
                            <a:pt x="638866" y="696396"/>
                            <a:pt x="514074" y="803518"/>
                            <a:pt x="389283" y="910640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65" name="任意多边形: 形状 364"/>
                    <p:cNvSpPr/>
                    <p:nvPr/>
                  </p:nvSpPr>
                  <p:spPr>
                    <a:xfrm>
                      <a:off x="5592418" y="4359965"/>
                      <a:ext cx="874644" cy="503583"/>
                    </a:xfrm>
                    <a:custGeom>
                      <a:avLst/>
                      <a:gdLst>
                        <a:gd name="connsiteX0" fmla="*/ 0 w 954416"/>
                        <a:gd name="connsiteY0" fmla="*/ 281039 h 493074"/>
                        <a:gd name="connsiteX1" fmla="*/ 238540 w 954416"/>
                        <a:gd name="connsiteY1" fmla="*/ 135265 h 493074"/>
                        <a:gd name="connsiteX2" fmla="*/ 450574 w 954416"/>
                        <a:gd name="connsiteY2" fmla="*/ 2743 h 493074"/>
                        <a:gd name="connsiteX3" fmla="*/ 755374 w 954416"/>
                        <a:gd name="connsiteY3" fmla="*/ 55752 h 493074"/>
                        <a:gd name="connsiteX4" fmla="*/ 954157 w 954416"/>
                        <a:gd name="connsiteY4" fmla="*/ 175022 h 493074"/>
                        <a:gd name="connsiteX5" fmla="*/ 715618 w 954416"/>
                        <a:gd name="connsiteY5" fmla="*/ 426813 h 493074"/>
                        <a:gd name="connsiteX6" fmla="*/ 437322 w 954416"/>
                        <a:gd name="connsiteY6" fmla="*/ 493074 h 4930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954416" h="493074">
                          <a:moveTo>
                            <a:pt x="0" y="281039"/>
                          </a:moveTo>
                          <a:lnTo>
                            <a:pt x="238540" y="135265"/>
                          </a:lnTo>
                          <a:cubicBezTo>
                            <a:pt x="313636" y="88882"/>
                            <a:pt x="364435" y="15995"/>
                            <a:pt x="450574" y="2743"/>
                          </a:cubicBezTo>
                          <a:cubicBezTo>
                            <a:pt x="536713" y="-10509"/>
                            <a:pt x="671444" y="27039"/>
                            <a:pt x="755374" y="55752"/>
                          </a:cubicBezTo>
                          <a:cubicBezTo>
                            <a:pt x="839305" y="84465"/>
                            <a:pt x="960783" y="113178"/>
                            <a:pt x="954157" y="175022"/>
                          </a:cubicBezTo>
                          <a:cubicBezTo>
                            <a:pt x="947531" y="236865"/>
                            <a:pt x="801757" y="373804"/>
                            <a:pt x="715618" y="426813"/>
                          </a:cubicBezTo>
                          <a:cubicBezTo>
                            <a:pt x="629479" y="479822"/>
                            <a:pt x="533400" y="486448"/>
                            <a:pt x="437322" y="493074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66" name="任意多边形: 形状 365"/>
                    <p:cNvSpPr/>
                    <p:nvPr/>
                  </p:nvSpPr>
                  <p:spPr>
                    <a:xfrm rot="20791823">
                      <a:off x="5535710" y="4654957"/>
                      <a:ext cx="604792" cy="717607"/>
                    </a:xfrm>
                    <a:custGeom>
                      <a:avLst/>
                      <a:gdLst>
                        <a:gd name="connsiteX0" fmla="*/ 252399 w 769234"/>
                        <a:gd name="connsiteY0" fmla="*/ 0 h 717607"/>
                        <a:gd name="connsiteX1" fmla="*/ 477686 w 769234"/>
                        <a:gd name="connsiteY1" fmla="*/ 53009 h 717607"/>
                        <a:gd name="connsiteX2" fmla="*/ 623460 w 769234"/>
                        <a:gd name="connsiteY2" fmla="*/ 225287 h 717607"/>
                        <a:gd name="connsiteX3" fmla="*/ 769234 w 769234"/>
                        <a:gd name="connsiteY3" fmla="*/ 410817 h 717607"/>
                        <a:gd name="connsiteX4" fmla="*/ 623460 w 769234"/>
                        <a:gd name="connsiteY4" fmla="*/ 675861 h 717607"/>
                        <a:gd name="connsiteX5" fmla="*/ 305408 w 769234"/>
                        <a:gd name="connsiteY5" fmla="*/ 715617 h 717607"/>
                        <a:gd name="connsiteX6" fmla="*/ 93373 w 769234"/>
                        <a:gd name="connsiteY6" fmla="*/ 662609 h 717607"/>
                        <a:gd name="connsiteX7" fmla="*/ 608 w 769234"/>
                        <a:gd name="connsiteY7" fmla="*/ 384313 h 717607"/>
                        <a:gd name="connsiteX8" fmla="*/ 133130 w 769234"/>
                        <a:gd name="connsiteY8" fmla="*/ 39757 h 717607"/>
                        <a:gd name="connsiteX9" fmla="*/ 133130 w 769234"/>
                        <a:gd name="connsiteY9" fmla="*/ 39757 h 7176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769234" h="717607">
                          <a:moveTo>
                            <a:pt x="252399" y="0"/>
                          </a:moveTo>
                          <a:cubicBezTo>
                            <a:pt x="334121" y="7730"/>
                            <a:pt x="415843" y="15461"/>
                            <a:pt x="477686" y="53009"/>
                          </a:cubicBezTo>
                          <a:cubicBezTo>
                            <a:pt x="539529" y="90557"/>
                            <a:pt x="574869" y="165652"/>
                            <a:pt x="623460" y="225287"/>
                          </a:cubicBezTo>
                          <a:cubicBezTo>
                            <a:pt x="672051" y="284922"/>
                            <a:pt x="769234" y="335721"/>
                            <a:pt x="769234" y="410817"/>
                          </a:cubicBezTo>
                          <a:cubicBezTo>
                            <a:pt x="769234" y="485913"/>
                            <a:pt x="700764" y="625061"/>
                            <a:pt x="623460" y="675861"/>
                          </a:cubicBezTo>
                          <a:cubicBezTo>
                            <a:pt x="546156" y="726661"/>
                            <a:pt x="393756" y="717826"/>
                            <a:pt x="305408" y="715617"/>
                          </a:cubicBezTo>
                          <a:cubicBezTo>
                            <a:pt x="217060" y="713408"/>
                            <a:pt x="144173" y="717826"/>
                            <a:pt x="93373" y="662609"/>
                          </a:cubicBezTo>
                          <a:cubicBezTo>
                            <a:pt x="42573" y="607392"/>
                            <a:pt x="-6018" y="488122"/>
                            <a:pt x="608" y="384313"/>
                          </a:cubicBezTo>
                          <a:cubicBezTo>
                            <a:pt x="7234" y="280504"/>
                            <a:pt x="133130" y="39757"/>
                            <a:pt x="133130" y="39757"/>
                          </a:cubicBezTo>
                          <a:lnTo>
                            <a:pt x="133130" y="39757"/>
                          </a:ln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67" name="任意多边形: 形状 366"/>
                    <p:cNvSpPr/>
                    <p:nvPr/>
                  </p:nvSpPr>
                  <p:spPr>
                    <a:xfrm>
                      <a:off x="4868295" y="4271789"/>
                      <a:ext cx="709584" cy="552477"/>
                    </a:xfrm>
                    <a:custGeom>
                      <a:avLst/>
                      <a:gdLst>
                        <a:gd name="connsiteX0" fmla="*/ 697618 w 709584"/>
                        <a:gd name="connsiteY0" fmla="*/ 366472 h 552477"/>
                        <a:gd name="connsiteX1" fmla="*/ 565096 w 709584"/>
                        <a:gd name="connsiteY1" fmla="*/ 154437 h 552477"/>
                        <a:gd name="connsiteX2" fmla="*/ 339809 w 709584"/>
                        <a:gd name="connsiteY2" fmla="*/ 35168 h 552477"/>
                        <a:gd name="connsiteX3" fmla="*/ 167531 w 709584"/>
                        <a:gd name="connsiteY3" fmla="*/ 8663 h 552477"/>
                        <a:gd name="connsiteX4" fmla="*/ 114522 w 709584"/>
                        <a:gd name="connsiteY4" fmla="*/ 167689 h 552477"/>
                        <a:gd name="connsiteX5" fmla="*/ 8505 w 709584"/>
                        <a:gd name="connsiteY5" fmla="*/ 260454 h 552477"/>
                        <a:gd name="connsiteX6" fmla="*/ 35009 w 709584"/>
                        <a:gd name="connsiteY6" fmla="*/ 445985 h 552477"/>
                        <a:gd name="connsiteX7" fmla="*/ 260296 w 709584"/>
                        <a:gd name="connsiteY7" fmla="*/ 552002 h 552477"/>
                        <a:gd name="connsiteX8" fmla="*/ 697618 w 709584"/>
                        <a:gd name="connsiteY8" fmla="*/ 366472 h 5524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09584" h="552477">
                          <a:moveTo>
                            <a:pt x="697618" y="366472"/>
                          </a:moveTo>
                          <a:cubicBezTo>
                            <a:pt x="748418" y="300211"/>
                            <a:pt x="624731" y="209654"/>
                            <a:pt x="565096" y="154437"/>
                          </a:cubicBezTo>
                          <a:cubicBezTo>
                            <a:pt x="505461" y="99220"/>
                            <a:pt x="406070" y="59464"/>
                            <a:pt x="339809" y="35168"/>
                          </a:cubicBezTo>
                          <a:cubicBezTo>
                            <a:pt x="273548" y="10872"/>
                            <a:pt x="205079" y="-13424"/>
                            <a:pt x="167531" y="8663"/>
                          </a:cubicBezTo>
                          <a:cubicBezTo>
                            <a:pt x="129983" y="30750"/>
                            <a:pt x="141026" y="125724"/>
                            <a:pt x="114522" y="167689"/>
                          </a:cubicBezTo>
                          <a:cubicBezTo>
                            <a:pt x="88018" y="209654"/>
                            <a:pt x="21757" y="214071"/>
                            <a:pt x="8505" y="260454"/>
                          </a:cubicBezTo>
                          <a:cubicBezTo>
                            <a:pt x="-4747" y="306837"/>
                            <a:pt x="-6956" y="397394"/>
                            <a:pt x="35009" y="445985"/>
                          </a:cubicBezTo>
                          <a:cubicBezTo>
                            <a:pt x="76974" y="494576"/>
                            <a:pt x="149861" y="558628"/>
                            <a:pt x="260296" y="552002"/>
                          </a:cubicBezTo>
                          <a:cubicBezTo>
                            <a:pt x="370731" y="545376"/>
                            <a:pt x="646818" y="432733"/>
                            <a:pt x="697618" y="366472"/>
                          </a:cubicBez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68" name="任意多边形: 形状 367"/>
                    <p:cNvSpPr/>
                    <p:nvPr/>
                  </p:nvSpPr>
                  <p:spPr>
                    <a:xfrm>
                      <a:off x="4908149" y="4691270"/>
                      <a:ext cx="631260" cy="619974"/>
                    </a:xfrm>
                    <a:custGeom>
                      <a:avLst/>
                      <a:gdLst>
                        <a:gd name="connsiteX0" fmla="*/ 618008 w 631260"/>
                        <a:gd name="connsiteY0" fmla="*/ 0 h 619974"/>
                        <a:gd name="connsiteX1" fmla="*/ 167434 w 631260"/>
                        <a:gd name="connsiteY1" fmla="*/ 225287 h 619974"/>
                        <a:gd name="connsiteX2" fmla="*/ 21660 w 631260"/>
                        <a:gd name="connsiteY2" fmla="*/ 318052 h 619974"/>
                        <a:gd name="connsiteX3" fmla="*/ 21660 w 631260"/>
                        <a:gd name="connsiteY3" fmla="*/ 516834 h 619974"/>
                        <a:gd name="connsiteX4" fmla="*/ 220442 w 631260"/>
                        <a:gd name="connsiteY4" fmla="*/ 556591 h 619974"/>
                        <a:gd name="connsiteX5" fmla="*/ 326460 w 631260"/>
                        <a:gd name="connsiteY5" fmla="*/ 477078 h 619974"/>
                        <a:gd name="connsiteX6" fmla="*/ 339712 w 631260"/>
                        <a:gd name="connsiteY6" fmla="*/ 609600 h 619974"/>
                        <a:gd name="connsiteX7" fmla="*/ 564999 w 631260"/>
                        <a:gd name="connsiteY7" fmla="*/ 596347 h 619974"/>
                        <a:gd name="connsiteX8" fmla="*/ 631260 w 631260"/>
                        <a:gd name="connsiteY8" fmla="*/ 477078 h 619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31260" h="619974">
                          <a:moveTo>
                            <a:pt x="618008" y="0"/>
                          </a:moveTo>
                          <a:lnTo>
                            <a:pt x="167434" y="225287"/>
                          </a:lnTo>
                          <a:cubicBezTo>
                            <a:pt x="68043" y="278296"/>
                            <a:pt x="45956" y="269461"/>
                            <a:pt x="21660" y="318052"/>
                          </a:cubicBezTo>
                          <a:cubicBezTo>
                            <a:pt x="-2636" y="366643"/>
                            <a:pt x="-11470" y="477078"/>
                            <a:pt x="21660" y="516834"/>
                          </a:cubicBezTo>
                          <a:cubicBezTo>
                            <a:pt x="54790" y="556590"/>
                            <a:pt x="169642" y="563217"/>
                            <a:pt x="220442" y="556591"/>
                          </a:cubicBezTo>
                          <a:cubicBezTo>
                            <a:pt x="271242" y="549965"/>
                            <a:pt x="306582" y="468243"/>
                            <a:pt x="326460" y="477078"/>
                          </a:cubicBezTo>
                          <a:cubicBezTo>
                            <a:pt x="346338" y="485913"/>
                            <a:pt x="299956" y="589722"/>
                            <a:pt x="339712" y="609600"/>
                          </a:cubicBezTo>
                          <a:cubicBezTo>
                            <a:pt x="379468" y="629478"/>
                            <a:pt x="516408" y="618434"/>
                            <a:pt x="564999" y="596347"/>
                          </a:cubicBezTo>
                          <a:cubicBezTo>
                            <a:pt x="613590" y="574260"/>
                            <a:pt x="622425" y="525669"/>
                            <a:pt x="631260" y="477078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69" name="任意多边形: 形状 368"/>
                    <p:cNvSpPr/>
                    <p:nvPr/>
                  </p:nvSpPr>
                  <p:spPr>
                    <a:xfrm>
                      <a:off x="5618922" y="4200939"/>
                      <a:ext cx="106802" cy="437322"/>
                    </a:xfrm>
                    <a:custGeom>
                      <a:avLst/>
                      <a:gdLst>
                        <a:gd name="connsiteX0" fmla="*/ 39756 w 106802"/>
                        <a:gd name="connsiteY0" fmla="*/ 0 h 437322"/>
                        <a:gd name="connsiteX1" fmla="*/ 106017 w 106802"/>
                        <a:gd name="connsiteY1" fmla="*/ 106018 h 437322"/>
                        <a:gd name="connsiteX2" fmla="*/ 0 w 106802"/>
                        <a:gd name="connsiteY2" fmla="*/ 437322 h 4373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6802" h="437322">
                          <a:moveTo>
                            <a:pt x="39756" y="0"/>
                          </a:moveTo>
                          <a:cubicBezTo>
                            <a:pt x="76199" y="16565"/>
                            <a:pt x="112643" y="33131"/>
                            <a:pt x="106017" y="106018"/>
                          </a:cubicBezTo>
                          <a:cubicBezTo>
                            <a:pt x="99391" y="178905"/>
                            <a:pt x="49695" y="308113"/>
                            <a:pt x="0" y="437322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70" name="任意多边形: 形状 369"/>
                    <p:cNvSpPr/>
                    <p:nvPr/>
                  </p:nvSpPr>
                  <p:spPr>
                    <a:xfrm>
                      <a:off x="5632174" y="4280452"/>
                      <a:ext cx="145774" cy="304800"/>
                    </a:xfrm>
                    <a:custGeom>
                      <a:avLst/>
                      <a:gdLst>
                        <a:gd name="connsiteX0" fmla="*/ 145774 w 145774"/>
                        <a:gd name="connsiteY0" fmla="*/ 0 h 304800"/>
                        <a:gd name="connsiteX1" fmla="*/ 119269 w 145774"/>
                        <a:gd name="connsiteY1" fmla="*/ 172278 h 304800"/>
                        <a:gd name="connsiteX2" fmla="*/ 0 w 145774"/>
                        <a:gd name="connsiteY2" fmla="*/ 304800 h 3048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45774" h="304800">
                          <a:moveTo>
                            <a:pt x="145774" y="0"/>
                          </a:moveTo>
                          <a:cubicBezTo>
                            <a:pt x="144669" y="60739"/>
                            <a:pt x="143565" y="121478"/>
                            <a:pt x="119269" y="172278"/>
                          </a:cubicBezTo>
                          <a:cubicBezTo>
                            <a:pt x="94973" y="223078"/>
                            <a:pt x="47486" y="263939"/>
                            <a:pt x="0" y="304800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71" name="任意多边形: 形状 370"/>
                    <p:cNvSpPr/>
                    <p:nvPr/>
                  </p:nvSpPr>
                  <p:spPr>
                    <a:xfrm>
                      <a:off x="5671930" y="4530019"/>
                      <a:ext cx="304800" cy="121494"/>
                    </a:xfrm>
                    <a:custGeom>
                      <a:avLst/>
                      <a:gdLst>
                        <a:gd name="connsiteX0" fmla="*/ 0 w 304800"/>
                        <a:gd name="connsiteY0" fmla="*/ 121494 h 121494"/>
                        <a:gd name="connsiteX1" fmla="*/ 225287 w 304800"/>
                        <a:gd name="connsiteY1" fmla="*/ 2224 h 121494"/>
                        <a:gd name="connsiteX2" fmla="*/ 304800 w 304800"/>
                        <a:gd name="connsiteY2" fmla="*/ 55233 h 1214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04800" h="121494">
                          <a:moveTo>
                            <a:pt x="0" y="121494"/>
                          </a:moveTo>
                          <a:cubicBezTo>
                            <a:pt x="87243" y="67380"/>
                            <a:pt x="174487" y="13267"/>
                            <a:pt x="225287" y="2224"/>
                          </a:cubicBezTo>
                          <a:cubicBezTo>
                            <a:pt x="276087" y="-8820"/>
                            <a:pt x="290443" y="23206"/>
                            <a:pt x="304800" y="55233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72" name="任意多边形: 形状 371"/>
                    <p:cNvSpPr/>
                    <p:nvPr/>
                  </p:nvSpPr>
                  <p:spPr>
                    <a:xfrm>
                      <a:off x="5643931" y="4691270"/>
                      <a:ext cx="70966" cy="291547"/>
                    </a:xfrm>
                    <a:custGeom>
                      <a:avLst/>
                      <a:gdLst>
                        <a:gd name="connsiteX0" fmla="*/ 27999 w 70966"/>
                        <a:gd name="connsiteY0" fmla="*/ 0 h 291547"/>
                        <a:gd name="connsiteX1" fmla="*/ 1495 w 70966"/>
                        <a:gd name="connsiteY1" fmla="*/ 172278 h 291547"/>
                        <a:gd name="connsiteX2" fmla="*/ 67756 w 70966"/>
                        <a:gd name="connsiteY2" fmla="*/ 225287 h 291547"/>
                        <a:gd name="connsiteX3" fmla="*/ 54504 w 70966"/>
                        <a:gd name="connsiteY3" fmla="*/ 291547 h 2915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0966" h="291547">
                          <a:moveTo>
                            <a:pt x="27999" y="0"/>
                          </a:moveTo>
                          <a:cubicBezTo>
                            <a:pt x="11434" y="67365"/>
                            <a:pt x="-5131" y="134730"/>
                            <a:pt x="1495" y="172278"/>
                          </a:cubicBezTo>
                          <a:cubicBezTo>
                            <a:pt x="8121" y="209826"/>
                            <a:pt x="58921" y="205409"/>
                            <a:pt x="67756" y="225287"/>
                          </a:cubicBezTo>
                          <a:cubicBezTo>
                            <a:pt x="76591" y="245165"/>
                            <a:pt x="65547" y="268356"/>
                            <a:pt x="54504" y="291547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73" name="任意多边形: 形状 372"/>
                    <p:cNvSpPr/>
                    <p:nvPr/>
                  </p:nvSpPr>
                  <p:spPr>
                    <a:xfrm>
                      <a:off x="5379958" y="4797287"/>
                      <a:ext cx="172703" cy="225287"/>
                    </a:xfrm>
                    <a:custGeom>
                      <a:avLst/>
                      <a:gdLst>
                        <a:gd name="connsiteX0" fmla="*/ 172703 w 172703"/>
                        <a:gd name="connsiteY0" fmla="*/ 0 h 225287"/>
                        <a:gd name="connsiteX1" fmla="*/ 26929 w 172703"/>
                        <a:gd name="connsiteY1" fmla="*/ 92765 h 225287"/>
                        <a:gd name="connsiteX2" fmla="*/ 425 w 172703"/>
                        <a:gd name="connsiteY2" fmla="*/ 225287 h 2252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72703" h="225287">
                          <a:moveTo>
                            <a:pt x="172703" y="0"/>
                          </a:moveTo>
                          <a:cubicBezTo>
                            <a:pt x="114172" y="27608"/>
                            <a:pt x="55642" y="55217"/>
                            <a:pt x="26929" y="92765"/>
                          </a:cubicBezTo>
                          <a:cubicBezTo>
                            <a:pt x="-1784" y="130313"/>
                            <a:pt x="-680" y="177800"/>
                            <a:pt x="425" y="225287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74" name="任意多边形: 形状 373"/>
                    <p:cNvSpPr/>
                    <p:nvPr/>
                  </p:nvSpPr>
                  <p:spPr>
                    <a:xfrm>
                      <a:off x="5234609" y="4491182"/>
                      <a:ext cx="371061" cy="120575"/>
                    </a:xfrm>
                    <a:custGeom>
                      <a:avLst/>
                      <a:gdLst>
                        <a:gd name="connsiteX0" fmla="*/ 0 w 371061"/>
                        <a:gd name="connsiteY0" fmla="*/ 67566 h 120575"/>
                        <a:gd name="connsiteX1" fmla="*/ 92765 w 371061"/>
                        <a:gd name="connsiteY1" fmla="*/ 1305 h 120575"/>
                        <a:gd name="connsiteX2" fmla="*/ 371061 w 371061"/>
                        <a:gd name="connsiteY2" fmla="*/ 120575 h 1205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71061" h="120575">
                          <a:moveTo>
                            <a:pt x="0" y="67566"/>
                          </a:moveTo>
                          <a:cubicBezTo>
                            <a:pt x="15460" y="30018"/>
                            <a:pt x="30921" y="-7530"/>
                            <a:pt x="92765" y="1305"/>
                          </a:cubicBezTo>
                          <a:cubicBezTo>
                            <a:pt x="154609" y="10140"/>
                            <a:pt x="262835" y="65357"/>
                            <a:pt x="371061" y="120575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343" name="组合 342"/>
                  <p:cNvGrpSpPr/>
                  <p:nvPr/>
                </p:nvGrpSpPr>
                <p:grpSpPr>
                  <a:xfrm rot="4184390">
                    <a:off x="5054201" y="3819298"/>
                    <a:ext cx="618541" cy="551971"/>
                    <a:chOff x="5168232" y="2722522"/>
                    <a:chExt cx="569684" cy="390987"/>
                  </a:xfrm>
                  <a:noFill/>
                </p:grpSpPr>
                <p:sp>
                  <p:nvSpPr>
                    <p:cNvPr id="344" name="任意多边形: 形状 343"/>
                    <p:cNvSpPr/>
                    <p:nvPr/>
                  </p:nvSpPr>
                  <p:spPr>
                    <a:xfrm>
                      <a:off x="5243451" y="2772186"/>
                      <a:ext cx="408952" cy="323716"/>
                    </a:xfrm>
                    <a:custGeom>
                      <a:avLst/>
                      <a:gdLst>
                        <a:gd name="connsiteX0" fmla="*/ 30915 w 525667"/>
                        <a:gd name="connsiteY0" fmla="*/ 342076 h 529485"/>
                        <a:gd name="connsiteX1" fmla="*/ 30915 w 525667"/>
                        <a:gd name="connsiteY1" fmla="*/ 37276 h 529485"/>
                        <a:gd name="connsiteX2" fmla="*/ 322463 w 525667"/>
                        <a:gd name="connsiteY2" fmla="*/ 37276 h 529485"/>
                        <a:gd name="connsiteX3" fmla="*/ 521246 w 525667"/>
                        <a:gd name="connsiteY3" fmla="*/ 328824 h 529485"/>
                        <a:gd name="connsiteX4" fmla="*/ 441733 w 525667"/>
                        <a:gd name="connsiteY4" fmla="*/ 527606 h 529485"/>
                        <a:gd name="connsiteX5" fmla="*/ 229698 w 525667"/>
                        <a:gd name="connsiteY5" fmla="*/ 421589 h 529485"/>
                        <a:gd name="connsiteX6" fmla="*/ 30915 w 525667"/>
                        <a:gd name="connsiteY6" fmla="*/ 342076 h 5294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25667" h="529485">
                          <a:moveTo>
                            <a:pt x="30915" y="342076"/>
                          </a:moveTo>
                          <a:cubicBezTo>
                            <a:pt x="-2216" y="278024"/>
                            <a:pt x="-17676" y="88076"/>
                            <a:pt x="30915" y="37276"/>
                          </a:cubicBezTo>
                          <a:cubicBezTo>
                            <a:pt x="79506" y="-13524"/>
                            <a:pt x="240741" y="-11315"/>
                            <a:pt x="322463" y="37276"/>
                          </a:cubicBezTo>
                          <a:cubicBezTo>
                            <a:pt x="404185" y="85867"/>
                            <a:pt x="501368" y="247102"/>
                            <a:pt x="521246" y="328824"/>
                          </a:cubicBezTo>
                          <a:cubicBezTo>
                            <a:pt x="541124" y="410546"/>
                            <a:pt x="490324" y="512145"/>
                            <a:pt x="441733" y="527606"/>
                          </a:cubicBezTo>
                          <a:cubicBezTo>
                            <a:pt x="393142" y="543067"/>
                            <a:pt x="302585" y="459137"/>
                            <a:pt x="229698" y="421589"/>
                          </a:cubicBezTo>
                          <a:cubicBezTo>
                            <a:pt x="156811" y="384041"/>
                            <a:pt x="64046" y="406128"/>
                            <a:pt x="30915" y="342076"/>
                          </a:cubicBezTo>
                          <a:close/>
                        </a:path>
                      </a:pathLst>
                    </a:cu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45" name="椭圆 344"/>
                    <p:cNvSpPr/>
                    <p:nvPr/>
                  </p:nvSpPr>
                  <p:spPr>
                    <a:xfrm flipV="1">
                      <a:off x="5287503" y="2745382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46" name="椭圆 345"/>
                    <p:cNvSpPr/>
                    <p:nvPr/>
                  </p:nvSpPr>
                  <p:spPr>
                    <a:xfrm flipV="1">
                      <a:off x="5360934" y="2722522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47" name="椭圆 346"/>
                    <p:cNvSpPr/>
                    <p:nvPr/>
                  </p:nvSpPr>
                  <p:spPr>
                    <a:xfrm flipV="1">
                      <a:off x="5592303" y="3050182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48" name="椭圆 347"/>
                    <p:cNvSpPr/>
                    <p:nvPr/>
                  </p:nvSpPr>
                  <p:spPr>
                    <a:xfrm flipV="1">
                      <a:off x="5427081" y="2735925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49" name="椭圆 348"/>
                    <p:cNvSpPr/>
                    <p:nvPr/>
                  </p:nvSpPr>
                  <p:spPr>
                    <a:xfrm rot="302439" flipV="1">
                      <a:off x="5513144" y="2759084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50" name="椭圆 349"/>
                    <p:cNvSpPr/>
                    <p:nvPr/>
                  </p:nvSpPr>
                  <p:spPr>
                    <a:xfrm flipV="1">
                      <a:off x="5559229" y="2817905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51" name="椭圆 350"/>
                    <p:cNvSpPr/>
                    <p:nvPr/>
                  </p:nvSpPr>
                  <p:spPr>
                    <a:xfrm flipV="1">
                      <a:off x="5605622" y="2859330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52" name="椭圆 351"/>
                    <p:cNvSpPr/>
                    <p:nvPr/>
                  </p:nvSpPr>
                  <p:spPr>
                    <a:xfrm flipV="1">
                      <a:off x="5652402" y="2939997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53" name="椭圆 352"/>
                    <p:cNvSpPr/>
                    <p:nvPr/>
                  </p:nvSpPr>
                  <p:spPr>
                    <a:xfrm flipV="1">
                      <a:off x="5671769" y="3027322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54" name="椭圆 353"/>
                    <p:cNvSpPr/>
                    <p:nvPr/>
                  </p:nvSpPr>
                  <p:spPr>
                    <a:xfrm flipV="1">
                      <a:off x="5227935" y="2762990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55" name="椭圆 354"/>
                    <p:cNvSpPr/>
                    <p:nvPr/>
                  </p:nvSpPr>
                  <p:spPr>
                    <a:xfrm flipV="1">
                      <a:off x="5181301" y="2811477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56" name="任意多边形: 形状 355"/>
                    <p:cNvSpPr/>
                    <p:nvPr/>
                  </p:nvSpPr>
                  <p:spPr>
                    <a:xfrm rot="482638">
                      <a:off x="5314453" y="2876485"/>
                      <a:ext cx="252341" cy="128569"/>
                    </a:xfrm>
                    <a:custGeom>
                      <a:avLst/>
                      <a:gdLst>
                        <a:gd name="connsiteX0" fmla="*/ 40699 w 439092"/>
                        <a:gd name="connsiteY0" fmla="*/ 106057 h 516965"/>
                        <a:gd name="connsiteX1" fmla="*/ 80455 w 439092"/>
                        <a:gd name="connsiteY1" fmla="*/ 40 h 516965"/>
                        <a:gd name="connsiteX2" fmla="*/ 252734 w 439092"/>
                        <a:gd name="connsiteY2" fmla="*/ 92805 h 516965"/>
                        <a:gd name="connsiteX3" fmla="*/ 398508 w 439092"/>
                        <a:gd name="connsiteY3" fmla="*/ 39796 h 516965"/>
                        <a:gd name="connsiteX4" fmla="*/ 438264 w 439092"/>
                        <a:gd name="connsiteY4" fmla="*/ 225327 h 516965"/>
                        <a:gd name="connsiteX5" fmla="*/ 372003 w 439092"/>
                        <a:gd name="connsiteY5" fmla="*/ 331344 h 516965"/>
                        <a:gd name="connsiteX6" fmla="*/ 358751 w 439092"/>
                        <a:gd name="connsiteY6" fmla="*/ 477118 h 516965"/>
                        <a:gd name="connsiteX7" fmla="*/ 173221 w 439092"/>
                        <a:gd name="connsiteY7" fmla="*/ 503622 h 516965"/>
                        <a:gd name="connsiteX8" fmla="*/ 252734 w 439092"/>
                        <a:gd name="connsiteY8" fmla="*/ 291587 h 516965"/>
                        <a:gd name="connsiteX9" fmla="*/ 14195 w 439092"/>
                        <a:gd name="connsiteY9" fmla="*/ 278335 h 516965"/>
                        <a:gd name="connsiteX10" fmla="*/ 40699 w 439092"/>
                        <a:gd name="connsiteY10" fmla="*/ 106057 h 5169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39092" h="516965">
                          <a:moveTo>
                            <a:pt x="40699" y="106057"/>
                          </a:moveTo>
                          <a:cubicBezTo>
                            <a:pt x="51742" y="59675"/>
                            <a:pt x="45116" y="2249"/>
                            <a:pt x="80455" y="40"/>
                          </a:cubicBezTo>
                          <a:cubicBezTo>
                            <a:pt x="115794" y="-2169"/>
                            <a:pt x="199725" y="86179"/>
                            <a:pt x="252734" y="92805"/>
                          </a:cubicBezTo>
                          <a:cubicBezTo>
                            <a:pt x="305743" y="99431"/>
                            <a:pt x="367586" y="17709"/>
                            <a:pt x="398508" y="39796"/>
                          </a:cubicBezTo>
                          <a:cubicBezTo>
                            <a:pt x="429430" y="61883"/>
                            <a:pt x="442682" y="176736"/>
                            <a:pt x="438264" y="225327"/>
                          </a:cubicBezTo>
                          <a:cubicBezTo>
                            <a:pt x="433846" y="273918"/>
                            <a:pt x="385255" y="289379"/>
                            <a:pt x="372003" y="331344"/>
                          </a:cubicBezTo>
                          <a:cubicBezTo>
                            <a:pt x="358751" y="373309"/>
                            <a:pt x="391881" y="448405"/>
                            <a:pt x="358751" y="477118"/>
                          </a:cubicBezTo>
                          <a:cubicBezTo>
                            <a:pt x="325621" y="505831"/>
                            <a:pt x="190890" y="534544"/>
                            <a:pt x="173221" y="503622"/>
                          </a:cubicBezTo>
                          <a:cubicBezTo>
                            <a:pt x="155552" y="472700"/>
                            <a:pt x="279238" y="329135"/>
                            <a:pt x="252734" y="291587"/>
                          </a:cubicBezTo>
                          <a:cubicBezTo>
                            <a:pt x="226230" y="254039"/>
                            <a:pt x="53951" y="307048"/>
                            <a:pt x="14195" y="278335"/>
                          </a:cubicBezTo>
                          <a:cubicBezTo>
                            <a:pt x="-25561" y="249622"/>
                            <a:pt x="29656" y="152439"/>
                            <a:pt x="40699" y="106057"/>
                          </a:cubicBezTo>
                          <a:close/>
                        </a:path>
                      </a:pathLst>
                    </a:cu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57" name="椭圆 356"/>
                    <p:cNvSpPr/>
                    <p:nvPr/>
                  </p:nvSpPr>
                  <p:spPr>
                    <a:xfrm flipV="1">
                      <a:off x="5380335" y="2915390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58" name="椭圆 357"/>
                    <p:cNvSpPr/>
                    <p:nvPr/>
                  </p:nvSpPr>
                  <p:spPr>
                    <a:xfrm flipV="1">
                      <a:off x="5532735" y="3067790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59" name="椭圆 358"/>
                    <p:cNvSpPr/>
                    <p:nvPr/>
                  </p:nvSpPr>
                  <p:spPr>
                    <a:xfrm flipV="1">
                      <a:off x="5168232" y="2891772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60" name="椭圆 359"/>
                    <p:cNvSpPr/>
                    <p:nvPr/>
                  </p:nvSpPr>
                  <p:spPr>
                    <a:xfrm flipV="1">
                      <a:off x="5214374" y="2973843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61" name="椭圆 360"/>
                    <p:cNvSpPr/>
                    <p:nvPr/>
                  </p:nvSpPr>
                  <p:spPr>
                    <a:xfrm flipV="1">
                      <a:off x="5260766" y="3010104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62" name="椭圆 361"/>
                    <p:cNvSpPr/>
                    <p:nvPr/>
                  </p:nvSpPr>
                  <p:spPr>
                    <a:xfrm flipV="1">
                      <a:off x="5347261" y="3054158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63" name="椭圆 362"/>
                    <p:cNvSpPr/>
                    <p:nvPr/>
                  </p:nvSpPr>
                  <p:spPr>
                    <a:xfrm flipV="1">
                      <a:off x="5418976" y="3060699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sp>
              <p:nvSpPr>
                <p:cNvPr id="337" name="任意多边形: 形状 336"/>
                <p:cNvSpPr/>
                <p:nvPr/>
              </p:nvSpPr>
              <p:spPr>
                <a:xfrm>
                  <a:off x="5934375" y="5168348"/>
                  <a:ext cx="573920" cy="686677"/>
                </a:xfrm>
                <a:custGeom>
                  <a:avLst/>
                  <a:gdLst>
                    <a:gd name="connsiteX0" fmla="*/ 68860 w 573920"/>
                    <a:gd name="connsiteY0" fmla="*/ 26504 h 686677"/>
                    <a:gd name="connsiteX1" fmla="*/ 2599 w 573920"/>
                    <a:gd name="connsiteY1" fmla="*/ 238539 h 686677"/>
                    <a:gd name="connsiteX2" fmla="*/ 148373 w 573920"/>
                    <a:gd name="connsiteY2" fmla="*/ 503582 h 686677"/>
                    <a:gd name="connsiteX3" fmla="*/ 506182 w 573920"/>
                    <a:gd name="connsiteY3" fmla="*/ 662609 h 686677"/>
                    <a:gd name="connsiteX4" fmla="*/ 559190 w 573920"/>
                    <a:gd name="connsiteY4" fmla="*/ 649356 h 686677"/>
                    <a:gd name="connsiteX5" fmla="*/ 559190 w 573920"/>
                    <a:gd name="connsiteY5" fmla="*/ 318052 h 686677"/>
                    <a:gd name="connsiteX6" fmla="*/ 572442 w 573920"/>
                    <a:gd name="connsiteY6" fmla="*/ 132522 h 686677"/>
                    <a:gd name="connsiteX7" fmla="*/ 519434 w 573920"/>
                    <a:gd name="connsiteY7" fmla="*/ 53009 h 686677"/>
                    <a:gd name="connsiteX8" fmla="*/ 400164 w 573920"/>
                    <a:gd name="connsiteY8" fmla="*/ 0 h 686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3920" h="686677">
                      <a:moveTo>
                        <a:pt x="68860" y="26504"/>
                      </a:moveTo>
                      <a:cubicBezTo>
                        <a:pt x="29103" y="92765"/>
                        <a:pt x="-10653" y="159026"/>
                        <a:pt x="2599" y="238539"/>
                      </a:cubicBezTo>
                      <a:cubicBezTo>
                        <a:pt x="15851" y="318052"/>
                        <a:pt x="64442" y="432904"/>
                        <a:pt x="148373" y="503582"/>
                      </a:cubicBezTo>
                      <a:cubicBezTo>
                        <a:pt x="232304" y="574260"/>
                        <a:pt x="506182" y="662609"/>
                        <a:pt x="506182" y="662609"/>
                      </a:cubicBezTo>
                      <a:cubicBezTo>
                        <a:pt x="574651" y="686905"/>
                        <a:pt x="550355" y="706782"/>
                        <a:pt x="559190" y="649356"/>
                      </a:cubicBezTo>
                      <a:cubicBezTo>
                        <a:pt x="568025" y="591930"/>
                        <a:pt x="556981" y="404191"/>
                        <a:pt x="559190" y="318052"/>
                      </a:cubicBezTo>
                      <a:cubicBezTo>
                        <a:pt x="561399" y="231913"/>
                        <a:pt x="579068" y="176696"/>
                        <a:pt x="572442" y="132522"/>
                      </a:cubicBezTo>
                      <a:cubicBezTo>
                        <a:pt x="565816" y="88348"/>
                        <a:pt x="548147" y="75096"/>
                        <a:pt x="519434" y="53009"/>
                      </a:cubicBezTo>
                      <a:cubicBezTo>
                        <a:pt x="490721" y="30922"/>
                        <a:pt x="445442" y="15461"/>
                        <a:pt x="400164" y="0"/>
                      </a:cubicBezTo>
                    </a:path>
                  </a:pathLst>
                </a:custGeom>
                <a:noFill/>
                <a:ln w="19050">
                  <a:solidFill>
                    <a:schemeClr val="accent2">
                      <a:lumMod val="60000"/>
                      <a:lumOff val="40000"/>
                      <a:alpha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38" name="任意多边形: 形状 337"/>
                <p:cNvSpPr/>
                <p:nvPr/>
              </p:nvSpPr>
              <p:spPr>
                <a:xfrm>
                  <a:off x="6189767" y="5221357"/>
                  <a:ext cx="290546" cy="622852"/>
                </a:xfrm>
                <a:custGeom>
                  <a:avLst/>
                  <a:gdLst>
                    <a:gd name="connsiteX0" fmla="*/ 25503 w 290546"/>
                    <a:gd name="connsiteY0" fmla="*/ 0 h 622852"/>
                    <a:gd name="connsiteX1" fmla="*/ 25503 w 290546"/>
                    <a:gd name="connsiteY1" fmla="*/ 291547 h 622852"/>
                    <a:gd name="connsiteX2" fmla="*/ 290546 w 290546"/>
                    <a:gd name="connsiteY2" fmla="*/ 622852 h 622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90546" h="622852">
                      <a:moveTo>
                        <a:pt x="25503" y="0"/>
                      </a:moveTo>
                      <a:cubicBezTo>
                        <a:pt x="3416" y="93869"/>
                        <a:pt x="-18671" y="187738"/>
                        <a:pt x="25503" y="291547"/>
                      </a:cubicBezTo>
                      <a:cubicBezTo>
                        <a:pt x="69677" y="395356"/>
                        <a:pt x="180111" y="509104"/>
                        <a:pt x="290546" y="622852"/>
                      </a:cubicBezTo>
                    </a:path>
                  </a:pathLst>
                </a:custGeom>
                <a:noFill/>
                <a:ln w="19050">
                  <a:solidFill>
                    <a:schemeClr val="accent2">
                      <a:lumMod val="60000"/>
                      <a:lumOff val="40000"/>
                      <a:alpha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39" name="任意多边形: 形状 338"/>
                <p:cNvSpPr/>
                <p:nvPr/>
              </p:nvSpPr>
              <p:spPr>
                <a:xfrm>
                  <a:off x="6056243" y="5274365"/>
                  <a:ext cx="159027" cy="172278"/>
                </a:xfrm>
                <a:custGeom>
                  <a:avLst/>
                  <a:gdLst>
                    <a:gd name="connsiteX0" fmla="*/ 159027 w 159027"/>
                    <a:gd name="connsiteY0" fmla="*/ 0 h 172278"/>
                    <a:gd name="connsiteX1" fmla="*/ 0 w 159027"/>
                    <a:gd name="connsiteY1" fmla="*/ 172278 h 172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9027" h="172278">
                      <a:moveTo>
                        <a:pt x="159027" y="0"/>
                      </a:moveTo>
                      <a:lnTo>
                        <a:pt x="0" y="172278"/>
                      </a:lnTo>
                    </a:path>
                  </a:pathLst>
                </a:custGeom>
                <a:noFill/>
                <a:ln w="19050">
                  <a:solidFill>
                    <a:schemeClr val="accent2">
                      <a:lumMod val="60000"/>
                      <a:lumOff val="40000"/>
                      <a:alpha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40" name="任意多边形: 形状 339"/>
                <p:cNvSpPr/>
                <p:nvPr/>
              </p:nvSpPr>
              <p:spPr>
                <a:xfrm>
                  <a:off x="6202017" y="5442312"/>
                  <a:ext cx="198783" cy="83845"/>
                </a:xfrm>
                <a:custGeom>
                  <a:avLst/>
                  <a:gdLst>
                    <a:gd name="connsiteX0" fmla="*/ 0 w 198783"/>
                    <a:gd name="connsiteY0" fmla="*/ 17584 h 83845"/>
                    <a:gd name="connsiteX1" fmla="*/ 92766 w 198783"/>
                    <a:gd name="connsiteY1" fmla="*/ 4331 h 83845"/>
                    <a:gd name="connsiteX2" fmla="*/ 198783 w 198783"/>
                    <a:gd name="connsiteY2" fmla="*/ 83845 h 83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8783" h="83845">
                      <a:moveTo>
                        <a:pt x="0" y="17584"/>
                      </a:moveTo>
                      <a:cubicBezTo>
                        <a:pt x="29818" y="5435"/>
                        <a:pt x="59636" y="-6713"/>
                        <a:pt x="92766" y="4331"/>
                      </a:cubicBezTo>
                      <a:cubicBezTo>
                        <a:pt x="125897" y="15374"/>
                        <a:pt x="162340" y="49609"/>
                        <a:pt x="198783" y="83845"/>
                      </a:cubicBezTo>
                    </a:path>
                  </a:pathLst>
                </a:custGeom>
                <a:noFill/>
                <a:ln w="19050">
                  <a:solidFill>
                    <a:schemeClr val="accent2">
                      <a:lumMod val="60000"/>
                      <a:lumOff val="40000"/>
                      <a:alpha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41" name="任意多边形: 形状 340"/>
                <p:cNvSpPr/>
                <p:nvPr/>
              </p:nvSpPr>
              <p:spPr>
                <a:xfrm>
                  <a:off x="6214505" y="5605670"/>
                  <a:ext cx="53773" cy="172278"/>
                </a:xfrm>
                <a:custGeom>
                  <a:avLst/>
                  <a:gdLst>
                    <a:gd name="connsiteX0" fmla="*/ 27269 w 53773"/>
                    <a:gd name="connsiteY0" fmla="*/ 0 h 172278"/>
                    <a:gd name="connsiteX1" fmla="*/ 765 w 53773"/>
                    <a:gd name="connsiteY1" fmla="*/ 106017 h 172278"/>
                    <a:gd name="connsiteX2" fmla="*/ 53773 w 53773"/>
                    <a:gd name="connsiteY2" fmla="*/ 172278 h 172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3773" h="172278">
                      <a:moveTo>
                        <a:pt x="27269" y="0"/>
                      </a:moveTo>
                      <a:cubicBezTo>
                        <a:pt x="11808" y="38652"/>
                        <a:pt x="-3652" y="77304"/>
                        <a:pt x="765" y="106017"/>
                      </a:cubicBezTo>
                      <a:cubicBezTo>
                        <a:pt x="5182" y="134730"/>
                        <a:pt x="29477" y="153504"/>
                        <a:pt x="53773" y="172278"/>
                      </a:cubicBezTo>
                    </a:path>
                  </a:pathLst>
                </a:custGeom>
                <a:noFill/>
                <a:ln w="19050">
                  <a:solidFill>
                    <a:schemeClr val="accent2">
                      <a:lumMod val="60000"/>
                      <a:lumOff val="40000"/>
                      <a:alpha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35" name="任意多边形: 形状 334"/>
              <p:cNvSpPr/>
              <p:nvPr/>
            </p:nvSpPr>
            <p:spPr>
              <a:xfrm>
                <a:off x="6374296" y="5057821"/>
                <a:ext cx="433717" cy="260238"/>
              </a:xfrm>
              <a:custGeom>
                <a:avLst/>
                <a:gdLst>
                  <a:gd name="connsiteX0" fmla="*/ 0 w 433717"/>
                  <a:gd name="connsiteY0" fmla="*/ 31014 h 260238"/>
                  <a:gd name="connsiteX1" fmla="*/ 212034 w 433717"/>
                  <a:gd name="connsiteY1" fmla="*/ 17762 h 260238"/>
                  <a:gd name="connsiteX2" fmla="*/ 344556 w 433717"/>
                  <a:gd name="connsiteY2" fmla="*/ 243049 h 260238"/>
                  <a:gd name="connsiteX3" fmla="*/ 424069 w 433717"/>
                  <a:gd name="connsiteY3" fmla="*/ 243049 h 260238"/>
                  <a:gd name="connsiteX4" fmla="*/ 119269 w 433717"/>
                  <a:gd name="connsiteY4" fmla="*/ 229796 h 2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3717" h="260238">
                    <a:moveTo>
                      <a:pt x="0" y="31014"/>
                    </a:moveTo>
                    <a:cubicBezTo>
                      <a:pt x="77304" y="6718"/>
                      <a:pt x="154608" y="-17577"/>
                      <a:pt x="212034" y="17762"/>
                    </a:cubicBezTo>
                    <a:cubicBezTo>
                      <a:pt x="269460" y="53101"/>
                      <a:pt x="309217" y="205501"/>
                      <a:pt x="344556" y="243049"/>
                    </a:cubicBezTo>
                    <a:cubicBezTo>
                      <a:pt x="379895" y="280597"/>
                      <a:pt x="461617" y="245258"/>
                      <a:pt x="424069" y="243049"/>
                    </a:cubicBezTo>
                    <a:cubicBezTo>
                      <a:pt x="386521" y="240840"/>
                      <a:pt x="252895" y="235318"/>
                      <a:pt x="119269" y="229796"/>
                    </a:cubicBezTo>
                  </a:path>
                </a:pathLst>
              </a:custGeom>
              <a:noFill/>
              <a:ln w="19050">
                <a:solidFill>
                  <a:schemeClr val="accent2">
                    <a:lumMod val="60000"/>
                    <a:lumOff val="40000"/>
                    <a:alpha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78" name="组合 477"/>
          <p:cNvGrpSpPr/>
          <p:nvPr/>
        </p:nvGrpSpPr>
        <p:grpSpPr>
          <a:xfrm>
            <a:off x="2849090" y="2178166"/>
            <a:ext cx="1099683" cy="970335"/>
            <a:chOff x="101715" y="332209"/>
            <a:chExt cx="3014059" cy="2943129"/>
          </a:xfrm>
          <a:solidFill>
            <a:srgbClr val="588BC4"/>
          </a:solidFill>
        </p:grpSpPr>
        <p:grpSp>
          <p:nvGrpSpPr>
            <p:cNvPr id="654" name="组合 653"/>
            <p:cNvGrpSpPr/>
            <p:nvPr/>
          </p:nvGrpSpPr>
          <p:grpSpPr>
            <a:xfrm rot="522258">
              <a:off x="1533351" y="570492"/>
              <a:ext cx="1582423" cy="1468836"/>
              <a:chOff x="5021217" y="1946259"/>
              <a:chExt cx="2122082" cy="1969759"/>
            </a:xfrm>
            <a:grpFill/>
          </p:grpSpPr>
          <p:grpSp>
            <p:nvGrpSpPr>
              <p:cNvPr id="700" name="组合 699"/>
              <p:cNvGrpSpPr/>
              <p:nvPr/>
            </p:nvGrpSpPr>
            <p:grpSpPr>
              <a:xfrm>
                <a:off x="5021217" y="1946259"/>
                <a:ext cx="2028940" cy="1949880"/>
                <a:chOff x="5021217" y="1946259"/>
                <a:chExt cx="2028940" cy="1949880"/>
              </a:xfrm>
              <a:grpFill/>
            </p:grpSpPr>
            <p:grpSp>
              <p:nvGrpSpPr>
                <p:cNvPr id="702" name="组合 701"/>
                <p:cNvGrpSpPr/>
                <p:nvPr/>
              </p:nvGrpSpPr>
              <p:grpSpPr>
                <a:xfrm>
                  <a:off x="5021217" y="1946259"/>
                  <a:ext cx="1697635" cy="1848834"/>
                  <a:chOff x="5021217" y="1946259"/>
                  <a:chExt cx="2058122" cy="2241428"/>
                </a:xfrm>
                <a:grpFill/>
              </p:grpSpPr>
              <p:sp>
                <p:nvSpPr>
                  <p:cNvPr id="706" name="任意多边形: 形状 705"/>
                  <p:cNvSpPr/>
                  <p:nvPr/>
                </p:nvSpPr>
                <p:spPr>
                  <a:xfrm rot="20495120">
                    <a:off x="5021217" y="1946259"/>
                    <a:ext cx="2058122" cy="1994718"/>
                  </a:xfrm>
                  <a:custGeom>
                    <a:avLst/>
                    <a:gdLst>
                      <a:gd name="connsiteX0" fmla="*/ 0 w 2464308"/>
                      <a:gd name="connsiteY0" fmla="*/ 1552479 h 1565731"/>
                      <a:gd name="connsiteX1" fmla="*/ 689113 w 2464308"/>
                      <a:gd name="connsiteY1" fmla="*/ 942879 h 1565731"/>
                      <a:gd name="connsiteX2" fmla="*/ 927652 w 2464308"/>
                      <a:gd name="connsiteY2" fmla="*/ 121244 h 1565731"/>
                      <a:gd name="connsiteX3" fmla="*/ 1152939 w 2464308"/>
                      <a:gd name="connsiteY3" fmla="*/ 1975 h 1565731"/>
                      <a:gd name="connsiteX4" fmla="*/ 1258956 w 2464308"/>
                      <a:gd name="connsiteY4" fmla="*/ 94740 h 1565731"/>
                      <a:gd name="connsiteX5" fmla="*/ 1417982 w 2464308"/>
                      <a:gd name="connsiteY5" fmla="*/ 81488 h 1565731"/>
                      <a:gd name="connsiteX6" fmla="*/ 1696278 w 2464308"/>
                      <a:gd name="connsiteY6" fmla="*/ 81488 h 1565731"/>
                      <a:gd name="connsiteX7" fmla="*/ 1722782 w 2464308"/>
                      <a:gd name="connsiteY7" fmla="*/ 346531 h 1565731"/>
                      <a:gd name="connsiteX8" fmla="*/ 39756 w 2464308"/>
                      <a:gd name="connsiteY8" fmla="*/ 1512723 h 1565731"/>
                      <a:gd name="connsiteX9" fmla="*/ 1166191 w 2464308"/>
                      <a:gd name="connsiteY9" fmla="*/ 730844 h 1565731"/>
                      <a:gd name="connsiteX10" fmla="*/ 2001078 w 2464308"/>
                      <a:gd name="connsiteY10" fmla="*/ 373036 h 1565731"/>
                      <a:gd name="connsiteX11" fmla="*/ 2438400 w 2464308"/>
                      <a:gd name="connsiteY11" fmla="*/ 505557 h 1565731"/>
                      <a:gd name="connsiteX12" fmla="*/ 2372139 w 2464308"/>
                      <a:gd name="connsiteY12" fmla="*/ 823610 h 1565731"/>
                      <a:gd name="connsiteX13" fmla="*/ 2027582 w 2464308"/>
                      <a:gd name="connsiteY13" fmla="*/ 1048897 h 1565731"/>
                      <a:gd name="connsiteX14" fmla="*/ 331304 w 2464308"/>
                      <a:gd name="connsiteY14" fmla="*/ 1565731 h 1565731"/>
                      <a:gd name="connsiteX15" fmla="*/ 331304 w 2464308"/>
                      <a:gd name="connsiteY15" fmla="*/ 1565731 h 1565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464308" h="1565731">
                        <a:moveTo>
                          <a:pt x="0" y="1552479"/>
                        </a:moveTo>
                        <a:cubicBezTo>
                          <a:pt x="267252" y="1366948"/>
                          <a:pt x="534504" y="1181418"/>
                          <a:pt x="689113" y="942879"/>
                        </a:cubicBezTo>
                        <a:cubicBezTo>
                          <a:pt x="843722" y="704340"/>
                          <a:pt x="850348" y="278061"/>
                          <a:pt x="927652" y="121244"/>
                        </a:cubicBezTo>
                        <a:cubicBezTo>
                          <a:pt x="1004956" y="-35573"/>
                          <a:pt x="1097722" y="6392"/>
                          <a:pt x="1152939" y="1975"/>
                        </a:cubicBezTo>
                        <a:cubicBezTo>
                          <a:pt x="1208156" y="-2442"/>
                          <a:pt x="1214782" y="81488"/>
                          <a:pt x="1258956" y="94740"/>
                        </a:cubicBezTo>
                        <a:cubicBezTo>
                          <a:pt x="1303130" y="107992"/>
                          <a:pt x="1345095" y="83697"/>
                          <a:pt x="1417982" y="81488"/>
                        </a:cubicBezTo>
                        <a:cubicBezTo>
                          <a:pt x="1490869" y="79279"/>
                          <a:pt x="1645478" y="37314"/>
                          <a:pt x="1696278" y="81488"/>
                        </a:cubicBezTo>
                        <a:cubicBezTo>
                          <a:pt x="1747078" y="125662"/>
                          <a:pt x="1998869" y="107992"/>
                          <a:pt x="1722782" y="346531"/>
                        </a:cubicBezTo>
                        <a:cubicBezTo>
                          <a:pt x="1446695" y="585070"/>
                          <a:pt x="39756" y="1512723"/>
                          <a:pt x="39756" y="1512723"/>
                        </a:cubicBezTo>
                        <a:cubicBezTo>
                          <a:pt x="-53009" y="1576775"/>
                          <a:pt x="839304" y="920792"/>
                          <a:pt x="1166191" y="730844"/>
                        </a:cubicBezTo>
                        <a:cubicBezTo>
                          <a:pt x="1493078" y="540896"/>
                          <a:pt x="1789043" y="410584"/>
                          <a:pt x="2001078" y="373036"/>
                        </a:cubicBezTo>
                        <a:cubicBezTo>
                          <a:pt x="2213113" y="335488"/>
                          <a:pt x="2376557" y="430461"/>
                          <a:pt x="2438400" y="505557"/>
                        </a:cubicBezTo>
                        <a:cubicBezTo>
                          <a:pt x="2500244" y="580653"/>
                          <a:pt x="2440609" y="733053"/>
                          <a:pt x="2372139" y="823610"/>
                        </a:cubicBezTo>
                        <a:cubicBezTo>
                          <a:pt x="2303669" y="914167"/>
                          <a:pt x="2367721" y="925210"/>
                          <a:pt x="2027582" y="1048897"/>
                        </a:cubicBezTo>
                        <a:cubicBezTo>
                          <a:pt x="1687443" y="1172584"/>
                          <a:pt x="331304" y="1565731"/>
                          <a:pt x="331304" y="1565731"/>
                        </a:cubicBezTo>
                        <a:lnTo>
                          <a:pt x="331304" y="1565731"/>
                        </a:ln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07" name="任意多边形: 形状 706"/>
                  <p:cNvSpPr/>
                  <p:nvPr/>
                </p:nvSpPr>
                <p:spPr>
                  <a:xfrm>
                    <a:off x="5473148" y="2292626"/>
                    <a:ext cx="1404730" cy="1895061"/>
                  </a:xfrm>
                  <a:custGeom>
                    <a:avLst/>
                    <a:gdLst>
                      <a:gd name="connsiteX0" fmla="*/ 1404730 w 1404730"/>
                      <a:gd name="connsiteY0" fmla="*/ 0 h 1895061"/>
                      <a:gd name="connsiteX1" fmla="*/ 1060174 w 1404730"/>
                      <a:gd name="connsiteY1" fmla="*/ 212035 h 1895061"/>
                      <a:gd name="connsiteX2" fmla="*/ 649356 w 1404730"/>
                      <a:gd name="connsiteY2" fmla="*/ 728870 h 1895061"/>
                      <a:gd name="connsiteX3" fmla="*/ 0 w 1404730"/>
                      <a:gd name="connsiteY3" fmla="*/ 1895061 h 1895061"/>
                      <a:gd name="connsiteX4" fmla="*/ 0 w 1404730"/>
                      <a:gd name="connsiteY4" fmla="*/ 1895061 h 1895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04730" h="1895061">
                        <a:moveTo>
                          <a:pt x="1404730" y="0"/>
                        </a:moveTo>
                        <a:cubicBezTo>
                          <a:pt x="1295400" y="45278"/>
                          <a:pt x="1186070" y="90557"/>
                          <a:pt x="1060174" y="212035"/>
                        </a:cubicBezTo>
                        <a:cubicBezTo>
                          <a:pt x="934278" y="333513"/>
                          <a:pt x="826052" y="448366"/>
                          <a:pt x="649356" y="728870"/>
                        </a:cubicBezTo>
                        <a:cubicBezTo>
                          <a:pt x="472660" y="1009374"/>
                          <a:pt x="0" y="1895061"/>
                          <a:pt x="0" y="1895061"/>
                        </a:cubicBezTo>
                        <a:lnTo>
                          <a:pt x="0" y="1895061"/>
                        </a:ln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703" name="任意多边形: 形状 702"/>
                <p:cNvSpPr/>
                <p:nvPr/>
              </p:nvSpPr>
              <p:spPr>
                <a:xfrm>
                  <a:off x="5552661" y="2544417"/>
                  <a:ext cx="1410569" cy="1351722"/>
                </a:xfrm>
                <a:custGeom>
                  <a:avLst/>
                  <a:gdLst>
                    <a:gd name="connsiteX0" fmla="*/ 1086678 w 1410569"/>
                    <a:gd name="connsiteY0" fmla="*/ 0 h 1351722"/>
                    <a:gd name="connsiteX1" fmla="*/ 1404730 w 1410569"/>
                    <a:gd name="connsiteY1" fmla="*/ 132522 h 1351722"/>
                    <a:gd name="connsiteX2" fmla="*/ 1258956 w 1410569"/>
                    <a:gd name="connsiteY2" fmla="*/ 702366 h 1351722"/>
                    <a:gd name="connsiteX3" fmla="*/ 848139 w 1410569"/>
                    <a:gd name="connsiteY3" fmla="*/ 861392 h 1351722"/>
                    <a:gd name="connsiteX4" fmla="*/ 251791 w 1410569"/>
                    <a:gd name="connsiteY4" fmla="*/ 1060174 h 1351722"/>
                    <a:gd name="connsiteX5" fmla="*/ 0 w 1410569"/>
                    <a:gd name="connsiteY5" fmla="*/ 1351722 h 1351722"/>
                    <a:gd name="connsiteX6" fmla="*/ 0 w 1410569"/>
                    <a:gd name="connsiteY6" fmla="*/ 1351722 h 1351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10569" h="1351722">
                      <a:moveTo>
                        <a:pt x="1086678" y="0"/>
                      </a:moveTo>
                      <a:cubicBezTo>
                        <a:pt x="1231347" y="7730"/>
                        <a:pt x="1376017" y="15461"/>
                        <a:pt x="1404730" y="132522"/>
                      </a:cubicBezTo>
                      <a:cubicBezTo>
                        <a:pt x="1433443" y="249583"/>
                        <a:pt x="1351721" y="580888"/>
                        <a:pt x="1258956" y="702366"/>
                      </a:cubicBezTo>
                      <a:cubicBezTo>
                        <a:pt x="1166191" y="823844"/>
                        <a:pt x="1016000" y="801757"/>
                        <a:pt x="848139" y="861392"/>
                      </a:cubicBezTo>
                      <a:cubicBezTo>
                        <a:pt x="680278" y="921027"/>
                        <a:pt x="393147" y="978452"/>
                        <a:pt x="251791" y="1060174"/>
                      </a:cubicBezTo>
                      <a:cubicBezTo>
                        <a:pt x="110434" y="1141896"/>
                        <a:pt x="0" y="1351722"/>
                        <a:pt x="0" y="1351722"/>
                      </a:cubicBezTo>
                      <a:lnTo>
                        <a:pt x="0" y="1351722"/>
                      </a:ln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04" name="任意多边形: 形状 703"/>
                <p:cNvSpPr/>
                <p:nvPr/>
              </p:nvSpPr>
              <p:spPr>
                <a:xfrm>
                  <a:off x="6944139" y="2809460"/>
                  <a:ext cx="106018" cy="132523"/>
                </a:xfrm>
                <a:custGeom>
                  <a:avLst/>
                  <a:gdLst>
                    <a:gd name="connsiteX0" fmla="*/ 0 w 92765"/>
                    <a:gd name="connsiteY0" fmla="*/ 0 h 185530"/>
                    <a:gd name="connsiteX1" fmla="*/ 92765 w 92765"/>
                    <a:gd name="connsiteY1" fmla="*/ 185530 h 185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2765" h="185530">
                      <a:moveTo>
                        <a:pt x="0" y="0"/>
                      </a:moveTo>
                      <a:lnTo>
                        <a:pt x="92765" y="185530"/>
                      </a:ln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05" name="任意多边形: 形状 704"/>
                <p:cNvSpPr/>
                <p:nvPr/>
              </p:nvSpPr>
              <p:spPr>
                <a:xfrm>
                  <a:off x="5605670" y="2941983"/>
                  <a:ext cx="1444487" cy="940904"/>
                </a:xfrm>
                <a:custGeom>
                  <a:avLst/>
                  <a:gdLst>
                    <a:gd name="connsiteX0" fmla="*/ 1444487 w 1444487"/>
                    <a:gd name="connsiteY0" fmla="*/ 0 h 940904"/>
                    <a:gd name="connsiteX1" fmla="*/ 1364973 w 1444487"/>
                    <a:gd name="connsiteY1" fmla="*/ 132521 h 940904"/>
                    <a:gd name="connsiteX2" fmla="*/ 1298713 w 1444487"/>
                    <a:gd name="connsiteY2" fmla="*/ 251791 h 940904"/>
                    <a:gd name="connsiteX3" fmla="*/ 1113182 w 1444487"/>
                    <a:gd name="connsiteY3" fmla="*/ 477078 h 940904"/>
                    <a:gd name="connsiteX4" fmla="*/ 901147 w 1444487"/>
                    <a:gd name="connsiteY4" fmla="*/ 702365 h 940904"/>
                    <a:gd name="connsiteX5" fmla="*/ 477078 w 1444487"/>
                    <a:gd name="connsiteY5" fmla="*/ 848139 h 940904"/>
                    <a:gd name="connsiteX6" fmla="*/ 0 w 1444487"/>
                    <a:gd name="connsiteY6" fmla="*/ 940904 h 940904"/>
                    <a:gd name="connsiteX7" fmla="*/ 0 w 1444487"/>
                    <a:gd name="connsiteY7" fmla="*/ 940904 h 940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44487" h="940904">
                      <a:moveTo>
                        <a:pt x="1444487" y="0"/>
                      </a:moveTo>
                      <a:cubicBezTo>
                        <a:pt x="1416878" y="45278"/>
                        <a:pt x="1389269" y="90556"/>
                        <a:pt x="1364973" y="132521"/>
                      </a:cubicBezTo>
                      <a:cubicBezTo>
                        <a:pt x="1340677" y="174486"/>
                        <a:pt x="1340678" y="194365"/>
                        <a:pt x="1298713" y="251791"/>
                      </a:cubicBezTo>
                      <a:cubicBezTo>
                        <a:pt x="1256748" y="309217"/>
                        <a:pt x="1179443" y="401982"/>
                        <a:pt x="1113182" y="477078"/>
                      </a:cubicBezTo>
                      <a:cubicBezTo>
                        <a:pt x="1046921" y="552174"/>
                        <a:pt x="1007164" y="640522"/>
                        <a:pt x="901147" y="702365"/>
                      </a:cubicBezTo>
                      <a:cubicBezTo>
                        <a:pt x="795130" y="764209"/>
                        <a:pt x="627269" y="808383"/>
                        <a:pt x="477078" y="848139"/>
                      </a:cubicBezTo>
                      <a:cubicBezTo>
                        <a:pt x="326887" y="887895"/>
                        <a:pt x="0" y="940904"/>
                        <a:pt x="0" y="940904"/>
                      </a:cubicBezTo>
                      <a:lnTo>
                        <a:pt x="0" y="940904"/>
                      </a:ln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01" name="任意多边形: 形状 700"/>
              <p:cNvSpPr/>
              <p:nvPr/>
            </p:nvSpPr>
            <p:spPr>
              <a:xfrm>
                <a:off x="5393991" y="2848983"/>
                <a:ext cx="1749308" cy="1067035"/>
              </a:xfrm>
              <a:custGeom>
                <a:avLst/>
                <a:gdLst>
                  <a:gd name="connsiteX0" fmla="*/ 1703473 w 1836372"/>
                  <a:gd name="connsiteY0" fmla="*/ 159260 h 1069334"/>
                  <a:gd name="connsiteX1" fmla="*/ 1782986 w 1836372"/>
                  <a:gd name="connsiteY1" fmla="*/ 39991 h 1069334"/>
                  <a:gd name="connsiteX2" fmla="*/ 1835995 w 1836372"/>
                  <a:gd name="connsiteY2" fmla="*/ 13487 h 1069334"/>
                  <a:gd name="connsiteX3" fmla="*/ 1756482 w 1836372"/>
                  <a:gd name="connsiteY3" fmla="*/ 238774 h 1069334"/>
                  <a:gd name="connsiteX4" fmla="*/ 1544447 w 1836372"/>
                  <a:gd name="connsiteY4" fmla="*/ 649591 h 1069334"/>
                  <a:gd name="connsiteX5" fmla="*/ 1292656 w 1836372"/>
                  <a:gd name="connsiteY5" fmla="*/ 967643 h 1069334"/>
                  <a:gd name="connsiteX6" fmla="*/ 192725 w 1836372"/>
                  <a:gd name="connsiteY6" fmla="*/ 1060408 h 1069334"/>
                  <a:gd name="connsiteX7" fmla="*/ 7195 w 1836372"/>
                  <a:gd name="connsiteY7" fmla="*/ 1060408 h 1069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6372" h="1069334">
                    <a:moveTo>
                      <a:pt x="1703473" y="159260"/>
                    </a:moveTo>
                    <a:cubicBezTo>
                      <a:pt x="1732186" y="111773"/>
                      <a:pt x="1760899" y="64286"/>
                      <a:pt x="1782986" y="39991"/>
                    </a:cubicBezTo>
                    <a:cubicBezTo>
                      <a:pt x="1805073" y="15696"/>
                      <a:pt x="1840412" y="-19643"/>
                      <a:pt x="1835995" y="13487"/>
                    </a:cubicBezTo>
                    <a:cubicBezTo>
                      <a:pt x="1831578" y="46617"/>
                      <a:pt x="1805073" y="132757"/>
                      <a:pt x="1756482" y="238774"/>
                    </a:cubicBezTo>
                    <a:cubicBezTo>
                      <a:pt x="1707891" y="344791"/>
                      <a:pt x="1621751" y="528113"/>
                      <a:pt x="1544447" y="649591"/>
                    </a:cubicBezTo>
                    <a:cubicBezTo>
                      <a:pt x="1467143" y="771069"/>
                      <a:pt x="1517943" y="899174"/>
                      <a:pt x="1292656" y="967643"/>
                    </a:cubicBezTo>
                    <a:cubicBezTo>
                      <a:pt x="1067369" y="1036113"/>
                      <a:pt x="406968" y="1044947"/>
                      <a:pt x="192725" y="1060408"/>
                    </a:cubicBezTo>
                    <a:cubicBezTo>
                      <a:pt x="-21518" y="1075869"/>
                      <a:pt x="-7162" y="1068138"/>
                      <a:pt x="7195" y="1060408"/>
                    </a:cubicBezTo>
                  </a:path>
                </a:pathLst>
              </a:custGeom>
              <a:grpFill/>
              <a:ln w="12700">
                <a:solidFill>
                  <a:schemeClr val="tx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55" name="任意多边形: 形状 654"/>
            <p:cNvSpPr/>
            <p:nvPr/>
          </p:nvSpPr>
          <p:spPr>
            <a:xfrm rot="21066788">
              <a:off x="672924" y="337991"/>
              <a:ext cx="1140596" cy="1610516"/>
            </a:xfrm>
            <a:custGeom>
              <a:avLst/>
              <a:gdLst>
                <a:gd name="connsiteX0" fmla="*/ 412686 w 907051"/>
                <a:gd name="connsiteY0" fmla="*/ 6678 h 1954748"/>
                <a:gd name="connsiteX1" fmla="*/ 651226 w 907051"/>
                <a:gd name="connsiteY1" fmla="*/ 46435 h 1954748"/>
                <a:gd name="connsiteX2" fmla="*/ 757243 w 907051"/>
                <a:gd name="connsiteY2" fmla="*/ 377739 h 1954748"/>
                <a:gd name="connsiteX3" fmla="*/ 903017 w 907051"/>
                <a:gd name="connsiteY3" fmla="*/ 1146365 h 1954748"/>
                <a:gd name="connsiteX4" fmla="*/ 584965 w 907051"/>
                <a:gd name="connsiteY4" fmla="*/ 1954748 h 1954748"/>
                <a:gd name="connsiteX5" fmla="*/ 651226 w 907051"/>
                <a:gd name="connsiteY5" fmla="*/ 1146365 h 1954748"/>
                <a:gd name="connsiteX6" fmla="*/ 319921 w 907051"/>
                <a:gd name="connsiteY6" fmla="*/ 589774 h 1954748"/>
                <a:gd name="connsiteX7" fmla="*/ 1869 w 907051"/>
                <a:gd name="connsiteY7" fmla="*/ 483757 h 1954748"/>
                <a:gd name="connsiteX8" fmla="*/ 200652 w 907051"/>
                <a:gd name="connsiteY8" fmla="*/ 86191 h 1954748"/>
                <a:gd name="connsiteX9" fmla="*/ 412686 w 907051"/>
                <a:gd name="connsiteY9" fmla="*/ 6678 h 195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7051" h="1954748">
                  <a:moveTo>
                    <a:pt x="412686" y="6678"/>
                  </a:moveTo>
                  <a:cubicBezTo>
                    <a:pt x="487782" y="52"/>
                    <a:pt x="593800" y="-15408"/>
                    <a:pt x="651226" y="46435"/>
                  </a:cubicBezTo>
                  <a:cubicBezTo>
                    <a:pt x="708652" y="108278"/>
                    <a:pt x="715278" y="194417"/>
                    <a:pt x="757243" y="377739"/>
                  </a:cubicBezTo>
                  <a:cubicBezTo>
                    <a:pt x="799208" y="561061"/>
                    <a:pt x="931730" y="883530"/>
                    <a:pt x="903017" y="1146365"/>
                  </a:cubicBezTo>
                  <a:cubicBezTo>
                    <a:pt x="874304" y="1409200"/>
                    <a:pt x="626930" y="1954748"/>
                    <a:pt x="584965" y="1954748"/>
                  </a:cubicBezTo>
                  <a:cubicBezTo>
                    <a:pt x="543000" y="1954748"/>
                    <a:pt x="695400" y="1373861"/>
                    <a:pt x="651226" y="1146365"/>
                  </a:cubicBezTo>
                  <a:cubicBezTo>
                    <a:pt x="607052" y="918869"/>
                    <a:pt x="428147" y="700209"/>
                    <a:pt x="319921" y="589774"/>
                  </a:cubicBezTo>
                  <a:cubicBezTo>
                    <a:pt x="211695" y="479339"/>
                    <a:pt x="21747" y="567687"/>
                    <a:pt x="1869" y="483757"/>
                  </a:cubicBezTo>
                  <a:cubicBezTo>
                    <a:pt x="-18009" y="399827"/>
                    <a:pt x="125556" y="165704"/>
                    <a:pt x="200652" y="86191"/>
                  </a:cubicBezTo>
                  <a:cubicBezTo>
                    <a:pt x="275748" y="6678"/>
                    <a:pt x="337590" y="13304"/>
                    <a:pt x="412686" y="6678"/>
                  </a:cubicBezTo>
                  <a:close/>
                </a:path>
              </a:pathLst>
            </a:cu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6" name="任意多边形: 形状 655"/>
            <p:cNvSpPr/>
            <p:nvPr/>
          </p:nvSpPr>
          <p:spPr>
            <a:xfrm rot="21066788">
              <a:off x="1123054" y="332209"/>
              <a:ext cx="608785" cy="1587632"/>
            </a:xfrm>
            <a:custGeom>
              <a:avLst/>
              <a:gdLst>
                <a:gd name="connsiteX0" fmla="*/ 0 w 523157"/>
                <a:gd name="connsiteY0" fmla="*/ 0 h 1921565"/>
                <a:gd name="connsiteX1" fmla="*/ 278296 w 523157"/>
                <a:gd name="connsiteY1" fmla="*/ 212035 h 1921565"/>
                <a:gd name="connsiteX2" fmla="*/ 450574 w 523157"/>
                <a:gd name="connsiteY2" fmla="*/ 728869 h 1921565"/>
                <a:gd name="connsiteX3" fmla="*/ 516835 w 523157"/>
                <a:gd name="connsiteY3" fmla="*/ 1139687 h 1921565"/>
                <a:gd name="connsiteX4" fmla="*/ 304800 w 523157"/>
                <a:gd name="connsiteY4" fmla="*/ 1921565 h 192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157" h="1921565">
                  <a:moveTo>
                    <a:pt x="0" y="0"/>
                  </a:moveTo>
                  <a:cubicBezTo>
                    <a:pt x="101600" y="45278"/>
                    <a:pt x="203200" y="90557"/>
                    <a:pt x="278296" y="212035"/>
                  </a:cubicBezTo>
                  <a:cubicBezTo>
                    <a:pt x="353392" y="333513"/>
                    <a:pt x="410818" y="574260"/>
                    <a:pt x="450574" y="728869"/>
                  </a:cubicBezTo>
                  <a:cubicBezTo>
                    <a:pt x="490331" y="883478"/>
                    <a:pt x="541131" y="940904"/>
                    <a:pt x="516835" y="1139687"/>
                  </a:cubicBezTo>
                  <a:cubicBezTo>
                    <a:pt x="492539" y="1338470"/>
                    <a:pt x="398669" y="1630017"/>
                    <a:pt x="304800" y="1921565"/>
                  </a:cubicBezTo>
                </a:path>
              </a:pathLst>
            </a:cu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7" name="任意多边形: 形状 656"/>
            <p:cNvSpPr/>
            <p:nvPr/>
          </p:nvSpPr>
          <p:spPr>
            <a:xfrm rot="21066788">
              <a:off x="385124" y="691480"/>
              <a:ext cx="1074101" cy="1294231"/>
            </a:xfrm>
            <a:custGeom>
              <a:avLst/>
              <a:gdLst>
                <a:gd name="connsiteX0" fmla="*/ 318751 w 1021116"/>
                <a:gd name="connsiteY0" fmla="*/ 58629 h 1459986"/>
                <a:gd name="connsiteX1" fmla="*/ 133221 w 1021116"/>
                <a:gd name="connsiteY1" fmla="*/ 5621 h 1459986"/>
                <a:gd name="connsiteX2" fmla="*/ 146473 w 1021116"/>
                <a:gd name="connsiteY2" fmla="*/ 177899 h 1459986"/>
                <a:gd name="connsiteX3" fmla="*/ 93464 w 1021116"/>
                <a:gd name="connsiteY3" fmla="*/ 204403 h 1459986"/>
                <a:gd name="connsiteX4" fmla="*/ 699 w 1021116"/>
                <a:gd name="connsiteY4" fmla="*/ 283916 h 1459986"/>
                <a:gd name="connsiteX5" fmla="*/ 146473 w 1021116"/>
                <a:gd name="connsiteY5" fmla="*/ 403186 h 1459986"/>
                <a:gd name="connsiteX6" fmla="*/ 80212 w 1021116"/>
                <a:gd name="connsiteY6" fmla="*/ 641725 h 1459986"/>
                <a:gd name="connsiteX7" fmla="*/ 424768 w 1021116"/>
                <a:gd name="connsiteY7" fmla="*/ 654977 h 1459986"/>
                <a:gd name="connsiteX8" fmla="*/ 729568 w 1021116"/>
                <a:gd name="connsiteY8" fmla="*/ 641725 h 1459986"/>
                <a:gd name="connsiteX9" fmla="*/ 901847 w 1021116"/>
                <a:gd name="connsiteY9" fmla="*/ 1052542 h 1459986"/>
                <a:gd name="connsiteX10" fmla="*/ 981360 w 1021116"/>
                <a:gd name="connsiteY10" fmla="*/ 1436855 h 1459986"/>
                <a:gd name="connsiteX11" fmla="*/ 1021116 w 1021116"/>
                <a:gd name="connsiteY11" fmla="*/ 1383847 h 1459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1116" h="1459986">
                  <a:moveTo>
                    <a:pt x="318751" y="58629"/>
                  </a:moveTo>
                  <a:cubicBezTo>
                    <a:pt x="240342" y="22186"/>
                    <a:pt x="161934" y="-14257"/>
                    <a:pt x="133221" y="5621"/>
                  </a:cubicBezTo>
                  <a:cubicBezTo>
                    <a:pt x="104508" y="25499"/>
                    <a:pt x="146473" y="177899"/>
                    <a:pt x="146473" y="177899"/>
                  </a:cubicBezTo>
                  <a:cubicBezTo>
                    <a:pt x="139847" y="211029"/>
                    <a:pt x="117760" y="186734"/>
                    <a:pt x="93464" y="204403"/>
                  </a:cubicBezTo>
                  <a:cubicBezTo>
                    <a:pt x="69168" y="222072"/>
                    <a:pt x="-8136" y="250786"/>
                    <a:pt x="699" y="283916"/>
                  </a:cubicBezTo>
                  <a:cubicBezTo>
                    <a:pt x="9534" y="317047"/>
                    <a:pt x="133221" y="343551"/>
                    <a:pt x="146473" y="403186"/>
                  </a:cubicBezTo>
                  <a:cubicBezTo>
                    <a:pt x="159725" y="462821"/>
                    <a:pt x="33830" y="599760"/>
                    <a:pt x="80212" y="641725"/>
                  </a:cubicBezTo>
                  <a:cubicBezTo>
                    <a:pt x="126594" y="683690"/>
                    <a:pt x="316542" y="654977"/>
                    <a:pt x="424768" y="654977"/>
                  </a:cubicBezTo>
                  <a:cubicBezTo>
                    <a:pt x="532994" y="654977"/>
                    <a:pt x="650055" y="575464"/>
                    <a:pt x="729568" y="641725"/>
                  </a:cubicBezTo>
                  <a:cubicBezTo>
                    <a:pt x="809081" y="707986"/>
                    <a:pt x="859882" y="920020"/>
                    <a:pt x="901847" y="1052542"/>
                  </a:cubicBezTo>
                  <a:cubicBezTo>
                    <a:pt x="943812" y="1185064"/>
                    <a:pt x="981360" y="1436855"/>
                    <a:pt x="981360" y="1436855"/>
                  </a:cubicBezTo>
                  <a:cubicBezTo>
                    <a:pt x="1001238" y="1492073"/>
                    <a:pt x="1011177" y="1437960"/>
                    <a:pt x="1021116" y="1383847"/>
                  </a:cubicBezTo>
                </a:path>
              </a:pathLst>
            </a:cu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8" name="任意多边形: 形状 657"/>
            <p:cNvSpPr/>
            <p:nvPr/>
          </p:nvSpPr>
          <p:spPr>
            <a:xfrm rot="21066788">
              <a:off x="516358" y="823846"/>
              <a:ext cx="968618" cy="1082564"/>
            </a:xfrm>
            <a:custGeom>
              <a:avLst/>
              <a:gdLst>
                <a:gd name="connsiteX0" fmla="*/ 0 w 920836"/>
                <a:gd name="connsiteY0" fmla="*/ 28514 h 1221210"/>
                <a:gd name="connsiteX1" fmla="*/ 304800 w 920836"/>
                <a:gd name="connsiteY1" fmla="*/ 15262 h 1221210"/>
                <a:gd name="connsiteX2" fmla="*/ 569844 w 920836"/>
                <a:gd name="connsiteY2" fmla="*/ 214045 h 1221210"/>
                <a:gd name="connsiteX3" fmla="*/ 755374 w 920836"/>
                <a:gd name="connsiteY3" fmla="*/ 426079 h 1221210"/>
                <a:gd name="connsiteX4" fmla="*/ 914400 w 920836"/>
                <a:gd name="connsiteY4" fmla="*/ 850149 h 1221210"/>
                <a:gd name="connsiteX5" fmla="*/ 874644 w 920836"/>
                <a:gd name="connsiteY5" fmla="*/ 1221210 h 1221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836" h="1221210">
                  <a:moveTo>
                    <a:pt x="0" y="28514"/>
                  </a:moveTo>
                  <a:cubicBezTo>
                    <a:pt x="104913" y="6427"/>
                    <a:pt x="209826" y="-15660"/>
                    <a:pt x="304800" y="15262"/>
                  </a:cubicBezTo>
                  <a:cubicBezTo>
                    <a:pt x="399774" y="46184"/>
                    <a:pt x="494748" y="145576"/>
                    <a:pt x="569844" y="214045"/>
                  </a:cubicBezTo>
                  <a:cubicBezTo>
                    <a:pt x="644940" y="282515"/>
                    <a:pt x="697948" y="320062"/>
                    <a:pt x="755374" y="426079"/>
                  </a:cubicBezTo>
                  <a:cubicBezTo>
                    <a:pt x="812800" y="532096"/>
                    <a:pt x="894522" y="717627"/>
                    <a:pt x="914400" y="850149"/>
                  </a:cubicBezTo>
                  <a:cubicBezTo>
                    <a:pt x="934278" y="982671"/>
                    <a:pt x="904461" y="1101940"/>
                    <a:pt x="874644" y="1221210"/>
                  </a:cubicBezTo>
                </a:path>
              </a:pathLst>
            </a:cu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9" name="任意多边形: 形状 658"/>
            <p:cNvSpPr/>
            <p:nvPr/>
          </p:nvSpPr>
          <p:spPr>
            <a:xfrm rot="21066788">
              <a:off x="541371" y="1063495"/>
              <a:ext cx="906089" cy="928063"/>
            </a:xfrm>
            <a:custGeom>
              <a:avLst/>
              <a:gdLst>
                <a:gd name="connsiteX0" fmla="*/ 0 w 861392"/>
                <a:gd name="connsiteY0" fmla="*/ 0 h 1046922"/>
                <a:gd name="connsiteX1" fmla="*/ 397566 w 861392"/>
                <a:gd name="connsiteY1" fmla="*/ 66261 h 1046922"/>
                <a:gd name="connsiteX2" fmla="*/ 622853 w 861392"/>
                <a:gd name="connsiteY2" fmla="*/ 92765 h 1046922"/>
                <a:gd name="connsiteX3" fmla="*/ 768626 w 861392"/>
                <a:gd name="connsiteY3" fmla="*/ 318052 h 1046922"/>
                <a:gd name="connsiteX4" fmla="*/ 861392 w 861392"/>
                <a:gd name="connsiteY4" fmla="*/ 1046922 h 1046922"/>
                <a:gd name="connsiteX5" fmla="*/ 861392 w 861392"/>
                <a:gd name="connsiteY5" fmla="*/ 1046922 h 1046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1392" h="1046922">
                  <a:moveTo>
                    <a:pt x="0" y="0"/>
                  </a:moveTo>
                  <a:lnTo>
                    <a:pt x="397566" y="66261"/>
                  </a:lnTo>
                  <a:cubicBezTo>
                    <a:pt x="501375" y="81722"/>
                    <a:pt x="561010" y="50800"/>
                    <a:pt x="622853" y="92765"/>
                  </a:cubicBezTo>
                  <a:cubicBezTo>
                    <a:pt x="684696" y="134730"/>
                    <a:pt x="728870" y="159026"/>
                    <a:pt x="768626" y="318052"/>
                  </a:cubicBezTo>
                  <a:cubicBezTo>
                    <a:pt x="808383" y="477078"/>
                    <a:pt x="861392" y="1046922"/>
                    <a:pt x="861392" y="1046922"/>
                  </a:cubicBezTo>
                  <a:lnTo>
                    <a:pt x="861392" y="1046922"/>
                  </a:lnTo>
                </a:path>
              </a:pathLst>
            </a:cu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0" name="任意多边形: 形状 659"/>
            <p:cNvSpPr/>
            <p:nvPr/>
          </p:nvSpPr>
          <p:spPr>
            <a:xfrm rot="21350230">
              <a:off x="530162" y="1289668"/>
              <a:ext cx="930929" cy="625234"/>
            </a:xfrm>
            <a:custGeom>
              <a:avLst/>
              <a:gdLst>
                <a:gd name="connsiteX0" fmla="*/ 0 w 1033670"/>
                <a:gd name="connsiteY0" fmla="*/ 15404 h 823787"/>
                <a:gd name="connsiteX1" fmla="*/ 530087 w 1033670"/>
                <a:gd name="connsiteY1" fmla="*/ 108170 h 823787"/>
                <a:gd name="connsiteX2" fmla="*/ 1033670 w 1033670"/>
                <a:gd name="connsiteY2" fmla="*/ 823787 h 82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3670" h="823787">
                  <a:moveTo>
                    <a:pt x="0" y="15404"/>
                  </a:moveTo>
                  <a:cubicBezTo>
                    <a:pt x="178904" y="-5579"/>
                    <a:pt x="357809" y="-26561"/>
                    <a:pt x="530087" y="108170"/>
                  </a:cubicBezTo>
                  <a:cubicBezTo>
                    <a:pt x="702365" y="242901"/>
                    <a:pt x="868017" y="533344"/>
                    <a:pt x="1033670" y="823787"/>
                  </a:cubicBezTo>
                </a:path>
              </a:pathLst>
            </a:cu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1" name="任意多边形: 形状 660"/>
            <p:cNvSpPr/>
            <p:nvPr/>
          </p:nvSpPr>
          <p:spPr>
            <a:xfrm rot="673953">
              <a:off x="280579" y="1985168"/>
              <a:ext cx="1195205" cy="657491"/>
            </a:xfrm>
            <a:custGeom>
              <a:avLst/>
              <a:gdLst>
                <a:gd name="connsiteX0" fmla="*/ 0 w 1245705"/>
                <a:gd name="connsiteY0" fmla="*/ 755374 h 755374"/>
                <a:gd name="connsiteX1" fmla="*/ 808383 w 1245705"/>
                <a:gd name="connsiteY1" fmla="*/ 583096 h 755374"/>
                <a:gd name="connsiteX2" fmla="*/ 1245705 w 1245705"/>
                <a:gd name="connsiteY2" fmla="*/ 0 h 755374"/>
                <a:gd name="connsiteX3" fmla="*/ 1245705 w 1245705"/>
                <a:gd name="connsiteY3" fmla="*/ 0 h 755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5705" h="755374">
                  <a:moveTo>
                    <a:pt x="0" y="755374"/>
                  </a:moveTo>
                  <a:cubicBezTo>
                    <a:pt x="300383" y="732183"/>
                    <a:pt x="600766" y="708992"/>
                    <a:pt x="808383" y="583096"/>
                  </a:cubicBezTo>
                  <a:cubicBezTo>
                    <a:pt x="1016001" y="457200"/>
                    <a:pt x="1245705" y="0"/>
                    <a:pt x="1245705" y="0"/>
                  </a:cubicBezTo>
                  <a:lnTo>
                    <a:pt x="1245705" y="0"/>
                  </a:lnTo>
                </a:path>
              </a:pathLst>
            </a:cu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2" name="任意多边形: 形状 661"/>
            <p:cNvSpPr/>
            <p:nvPr/>
          </p:nvSpPr>
          <p:spPr>
            <a:xfrm rot="316119">
              <a:off x="150491" y="1914266"/>
              <a:ext cx="1305886" cy="669025"/>
            </a:xfrm>
            <a:custGeom>
              <a:avLst/>
              <a:gdLst>
                <a:gd name="connsiteX0" fmla="*/ 102105 w 1268297"/>
                <a:gd name="connsiteY0" fmla="*/ 781878 h 781878"/>
                <a:gd name="connsiteX1" fmla="*/ 115357 w 1268297"/>
                <a:gd name="connsiteY1" fmla="*/ 278296 h 781878"/>
                <a:gd name="connsiteX2" fmla="*/ 1268297 w 1268297"/>
                <a:gd name="connsiteY2" fmla="*/ 0 h 781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8297" h="781878">
                  <a:moveTo>
                    <a:pt x="102105" y="781878"/>
                  </a:moveTo>
                  <a:cubicBezTo>
                    <a:pt x="11548" y="595243"/>
                    <a:pt x="-79008" y="408609"/>
                    <a:pt x="115357" y="278296"/>
                  </a:cubicBezTo>
                  <a:cubicBezTo>
                    <a:pt x="309722" y="147983"/>
                    <a:pt x="789009" y="73991"/>
                    <a:pt x="1268297" y="0"/>
                  </a:cubicBezTo>
                </a:path>
              </a:pathLst>
            </a:cu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3" name="任意多边形: 形状 662"/>
            <p:cNvSpPr/>
            <p:nvPr/>
          </p:nvSpPr>
          <p:spPr>
            <a:xfrm rot="316119">
              <a:off x="319163" y="2057577"/>
              <a:ext cx="1223600" cy="719743"/>
            </a:xfrm>
            <a:custGeom>
              <a:avLst/>
              <a:gdLst>
                <a:gd name="connsiteX0" fmla="*/ 239475 w 1180380"/>
                <a:gd name="connsiteY0" fmla="*/ 728870 h 981396"/>
                <a:gd name="connsiteX1" fmla="*/ 936 w 1180380"/>
                <a:gd name="connsiteY1" fmla="*/ 874643 h 981396"/>
                <a:gd name="connsiteX2" fmla="*/ 173214 w 1180380"/>
                <a:gd name="connsiteY2" fmla="*/ 980661 h 981396"/>
                <a:gd name="connsiteX3" fmla="*/ 570780 w 1180380"/>
                <a:gd name="connsiteY3" fmla="*/ 821635 h 981396"/>
                <a:gd name="connsiteX4" fmla="*/ 994849 w 1180380"/>
                <a:gd name="connsiteY4" fmla="*/ 742122 h 981396"/>
                <a:gd name="connsiteX5" fmla="*/ 1180380 w 1180380"/>
                <a:gd name="connsiteY5" fmla="*/ 0 h 98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0380" h="981396">
                  <a:moveTo>
                    <a:pt x="239475" y="728870"/>
                  </a:moveTo>
                  <a:cubicBezTo>
                    <a:pt x="125727" y="780774"/>
                    <a:pt x="11980" y="832678"/>
                    <a:pt x="936" y="874643"/>
                  </a:cubicBezTo>
                  <a:cubicBezTo>
                    <a:pt x="-10108" y="916608"/>
                    <a:pt x="78240" y="989496"/>
                    <a:pt x="173214" y="980661"/>
                  </a:cubicBezTo>
                  <a:cubicBezTo>
                    <a:pt x="268188" y="971826"/>
                    <a:pt x="433841" y="861392"/>
                    <a:pt x="570780" y="821635"/>
                  </a:cubicBezTo>
                  <a:cubicBezTo>
                    <a:pt x="707719" y="781879"/>
                    <a:pt x="893249" y="879061"/>
                    <a:pt x="994849" y="742122"/>
                  </a:cubicBezTo>
                  <a:cubicBezTo>
                    <a:pt x="1096449" y="605183"/>
                    <a:pt x="1138414" y="302591"/>
                    <a:pt x="1180380" y="0"/>
                  </a:cubicBezTo>
                </a:path>
              </a:pathLst>
            </a:cu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64" name="任意多边形: 形状 663"/>
            <p:cNvSpPr/>
            <p:nvPr/>
          </p:nvSpPr>
          <p:spPr>
            <a:xfrm rot="316119">
              <a:off x="456445" y="2042128"/>
              <a:ext cx="1191635" cy="980531"/>
            </a:xfrm>
            <a:custGeom>
              <a:avLst/>
              <a:gdLst>
                <a:gd name="connsiteX0" fmla="*/ 75229 w 1241985"/>
                <a:gd name="connsiteY0" fmla="*/ 861391 h 1126507"/>
                <a:gd name="connsiteX1" fmla="*/ 22220 w 1241985"/>
                <a:gd name="connsiteY1" fmla="*/ 914400 h 1126507"/>
                <a:gd name="connsiteX2" fmla="*/ 8968 w 1241985"/>
                <a:gd name="connsiteY2" fmla="*/ 1046921 h 1126507"/>
                <a:gd name="connsiteX3" fmla="*/ 154742 w 1241985"/>
                <a:gd name="connsiteY3" fmla="*/ 1126435 h 1126507"/>
                <a:gd name="connsiteX4" fmla="*/ 313768 w 1241985"/>
                <a:gd name="connsiteY4" fmla="*/ 1060174 h 1126507"/>
                <a:gd name="connsiteX5" fmla="*/ 830603 w 1241985"/>
                <a:gd name="connsiteY5" fmla="*/ 1007165 h 1126507"/>
                <a:gd name="connsiteX6" fmla="*/ 1201664 w 1241985"/>
                <a:gd name="connsiteY6" fmla="*/ 755374 h 1126507"/>
                <a:gd name="connsiteX7" fmla="*/ 1214916 w 1241985"/>
                <a:gd name="connsiteY7" fmla="*/ 0 h 112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985" h="1126507">
                  <a:moveTo>
                    <a:pt x="75229" y="861391"/>
                  </a:moveTo>
                  <a:cubicBezTo>
                    <a:pt x="54246" y="872434"/>
                    <a:pt x="33263" y="883478"/>
                    <a:pt x="22220" y="914400"/>
                  </a:cubicBezTo>
                  <a:cubicBezTo>
                    <a:pt x="11177" y="945322"/>
                    <a:pt x="-13119" y="1011582"/>
                    <a:pt x="8968" y="1046921"/>
                  </a:cubicBezTo>
                  <a:cubicBezTo>
                    <a:pt x="31055" y="1082260"/>
                    <a:pt x="103942" y="1124226"/>
                    <a:pt x="154742" y="1126435"/>
                  </a:cubicBezTo>
                  <a:cubicBezTo>
                    <a:pt x="205542" y="1128644"/>
                    <a:pt x="201125" y="1080052"/>
                    <a:pt x="313768" y="1060174"/>
                  </a:cubicBezTo>
                  <a:cubicBezTo>
                    <a:pt x="426411" y="1040296"/>
                    <a:pt x="682620" y="1057965"/>
                    <a:pt x="830603" y="1007165"/>
                  </a:cubicBezTo>
                  <a:cubicBezTo>
                    <a:pt x="978586" y="956365"/>
                    <a:pt x="1137612" y="923235"/>
                    <a:pt x="1201664" y="755374"/>
                  </a:cubicBezTo>
                  <a:cubicBezTo>
                    <a:pt x="1265716" y="587513"/>
                    <a:pt x="1240316" y="293756"/>
                    <a:pt x="1214916" y="0"/>
                  </a:cubicBezTo>
                </a:path>
              </a:pathLst>
            </a:cu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65" name="组合 664"/>
            <p:cNvGrpSpPr/>
            <p:nvPr/>
          </p:nvGrpSpPr>
          <p:grpSpPr>
            <a:xfrm rot="501345">
              <a:off x="1586223" y="2143146"/>
              <a:ext cx="1397444" cy="1046015"/>
              <a:chOff x="5212107" y="3909391"/>
              <a:chExt cx="1931192" cy="1445537"/>
            </a:xfrm>
            <a:grpFill/>
          </p:grpSpPr>
          <p:sp>
            <p:nvSpPr>
              <p:cNvPr id="696" name="任意多边形: 形状 695"/>
              <p:cNvSpPr/>
              <p:nvPr/>
            </p:nvSpPr>
            <p:spPr>
              <a:xfrm>
                <a:off x="5526157" y="3909391"/>
                <a:ext cx="1617142" cy="810917"/>
              </a:xfrm>
              <a:custGeom>
                <a:avLst/>
                <a:gdLst>
                  <a:gd name="connsiteX0" fmla="*/ 0 w 1553495"/>
                  <a:gd name="connsiteY0" fmla="*/ 0 h 675861"/>
                  <a:gd name="connsiteX1" fmla="*/ 914400 w 1553495"/>
                  <a:gd name="connsiteY1" fmla="*/ 53009 h 675861"/>
                  <a:gd name="connsiteX2" fmla="*/ 1417982 w 1553495"/>
                  <a:gd name="connsiteY2" fmla="*/ 291548 h 675861"/>
                  <a:gd name="connsiteX3" fmla="*/ 1550504 w 1553495"/>
                  <a:gd name="connsiteY3" fmla="*/ 543339 h 675861"/>
                  <a:gd name="connsiteX4" fmla="*/ 1497495 w 1553495"/>
                  <a:gd name="connsiteY4" fmla="*/ 675861 h 675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3495" h="675861">
                    <a:moveTo>
                      <a:pt x="0" y="0"/>
                    </a:moveTo>
                    <a:cubicBezTo>
                      <a:pt x="339035" y="2209"/>
                      <a:pt x="678070" y="4418"/>
                      <a:pt x="914400" y="53009"/>
                    </a:cubicBezTo>
                    <a:cubicBezTo>
                      <a:pt x="1150730" y="101600"/>
                      <a:pt x="1311965" y="209826"/>
                      <a:pt x="1417982" y="291548"/>
                    </a:cubicBezTo>
                    <a:cubicBezTo>
                      <a:pt x="1523999" y="373270"/>
                      <a:pt x="1537252" y="479287"/>
                      <a:pt x="1550504" y="543339"/>
                    </a:cubicBezTo>
                    <a:cubicBezTo>
                      <a:pt x="1563756" y="607391"/>
                      <a:pt x="1530625" y="641626"/>
                      <a:pt x="1497495" y="675861"/>
                    </a:cubicBezTo>
                  </a:path>
                </a:pathLst>
              </a:custGeom>
              <a:grpFill/>
              <a:ln w="12700">
                <a:solidFill>
                  <a:schemeClr val="tx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7" name="任意多边形: 形状 696"/>
              <p:cNvSpPr/>
              <p:nvPr/>
            </p:nvSpPr>
            <p:spPr>
              <a:xfrm>
                <a:off x="5353878" y="3984305"/>
                <a:ext cx="1752635" cy="918999"/>
              </a:xfrm>
              <a:custGeom>
                <a:avLst/>
                <a:gdLst>
                  <a:gd name="connsiteX0" fmla="*/ 0 w 1752635"/>
                  <a:gd name="connsiteY0" fmla="*/ 17852 h 918999"/>
                  <a:gd name="connsiteX1" fmla="*/ 874644 w 1752635"/>
                  <a:gd name="connsiteY1" fmla="*/ 17852 h 918999"/>
                  <a:gd name="connsiteX2" fmla="*/ 1325218 w 1752635"/>
                  <a:gd name="connsiteY2" fmla="*/ 203382 h 918999"/>
                  <a:gd name="connsiteX3" fmla="*/ 1683026 w 1752635"/>
                  <a:gd name="connsiteY3" fmla="*/ 600947 h 918999"/>
                  <a:gd name="connsiteX4" fmla="*/ 1749287 w 1752635"/>
                  <a:gd name="connsiteY4" fmla="*/ 865991 h 918999"/>
                  <a:gd name="connsiteX5" fmla="*/ 1630018 w 1752635"/>
                  <a:gd name="connsiteY5" fmla="*/ 918999 h 918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2635" h="918999">
                    <a:moveTo>
                      <a:pt x="0" y="17852"/>
                    </a:moveTo>
                    <a:cubicBezTo>
                      <a:pt x="326887" y="2391"/>
                      <a:pt x="653774" y="-13070"/>
                      <a:pt x="874644" y="17852"/>
                    </a:cubicBezTo>
                    <a:cubicBezTo>
                      <a:pt x="1095514" y="48774"/>
                      <a:pt x="1190488" y="106199"/>
                      <a:pt x="1325218" y="203382"/>
                    </a:cubicBezTo>
                    <a:cubicBezTo>
                      <a:pt x="1459948" y="300565"/>
                      <a:pt x="1612348" y="490512"/>
                      <a:pt x="1683026" y="600947"/>
                    </a:cubicBezTo>
                    <a:cubicBezTo>
                      <a:pt x="1753704" y="711382"/>
                      <a:pt x="1758122" y="812982"/>
                      <a:pt x="1749287" y="865991"/>
                    </a:cubicBezTo>
                    <a:cubicBezTo>
                      <a:pt x="1740452" y="919000"/>
                      <a:pt x="1685235" y="918999"/>
                      <a:pt x="1630018" y="918999"/>
                    </a:cubicBezTo>
                  </a:path>
                </a:pathLst>
              </a:custGeom>
              <a:grpFill/>
              <a:ln w="12700">
                <a:solidFill>
                  <a:schemeClr val="tx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8" name="任意多边形: 形状 697"/>
              <p:cNvSpPr/>
              <p:nvPr/>
            </p:nvSpPr>
            <p:spPr>
              <a:xfrm>
                <a:off x="5212107" y="4028661"/>
                <a:ext cx="1813268" cy="1326267"/>
              </a:xfrm>
              <a:custGeom>
                <a:avLst/>
                <a:gdLst>
                  <a:gd name="connsiteX0" fmla="*/ 128519 w 1813268"/>
                  <a:gd name="connsiteY0" fmla="*/ 0 h 1326267"/>
                  <a:gd name="connsiteX1" fmla="*/ 883893 w 1813268"/>
                  <a:gd name="connsiteY1" fmla="*/ 53009 h 1326267"/>
                  <a:gd name="connsiteX2" fmla="*/ 1321215 w 1813268"/>
                  <a:gd name="connsiteY2" fmla="*/ 212035 h 1326267"/>
                  <a:gd name="connsiteX3" fmla="*/ 1639267 w 1813268"/>
                  <a:gd name="connsiteY3" fmla="*/ 569843 h 1326267"/>
                  <a:gd name="connsiteX4" fmla="*/ 1811545 w 1813268"/>
                  <a:gd name="connsiteY4" fmla="*/ 940904 h 1326267"/>
                  <a:gd name="connsiteX5" fmla="*/ 1718780 w 1813268"/>
                  <a:gd name="connsiteY5" fmla="*/ 1258956 h 1326267"/>
                  <a:gd name="connsiteX6" fmla="*/ 1573006 w 1813268"/>
                  <a:gd name="connsiteY6" fmla="*/ 1245704 h 1326267"/>
                  <a:gd name="connsiteX7" fmla="*/ 1162189 w 1813268"/>
                  <a:gd name="connsiteY7" fmla="*/ 410817 h 1326267"/>
                  <a:gd name="connsiteX8" fmla="*/ 102015 w 1813268"/>
                  <a:gd name="connsiteY8" fmla="*/ 53009 h 1326267"/>
                  <a:gd name="connsiteX9" fmla="*/ 102015 w 1813268"/>
                  <a:gd name="connsiteY9" fmla="*/ 66261 h 1326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3268" h="1326267">
                    <a:moveTo>
                      <a:pt x="128519" y="0"/>
                    </a:moveTo>
                    <a:cubicBezTo>
                      <a:pt x="406814" y="8835"/>
                      <a:pt x="685110" y="17670"/>
                      <a:pt x="883893" y="53009"/>
                    </a:cubicBezTo>
                    <a:cubicBezTo>
                      <a:pt x="1082676" y="88348"/>
                      <a:pt x="1195319" y="125896"/>
                      <a:pt x="1321215" y="212035"/>
                    </a:cubicBezTo>
                    <a:cubicBezTo>
                      <a:pt x="1447111" y="298174"/>
                      <a:pt x="1557545" y="448365"/>
                      <a:pt x="1639267" y="569843"/>
                    </a:cubicBezTo>
                    <a:cubicBezTo>
                      <a:pt x="1720989" y="691321"/>
                      <a:pt x="1798293" y="826052"/>
                      <a:pt x="1811545" y="940904"/>
                    </a:cubicBezTo>
                    <a:cubicBezTo>
                      <a:pt x="1824797" y="1055756"/>
                      <a:pt x="1758536" y="1208156"/>
                      <a:pt x="1718780" y="1258956"/>
                    </a:cubicBezTo>
                    <a:cubicBezTo>
                      <a:pt x="1679024" y="1309756"/>
                      <a:pt x="1665771" y="1387060"/>
                      <a:pt x="1573006" y="1245704"/>
                    </a:cubicBezTo>
                    <a:cubicBezTo>
                      <a:pt x="1480241" y="1104348"/>
                      <a:pt x="1407354" y="609599"/>
                      <a:pt x="1162189" y="410817"/>
                    </a:cubicBezTo>
                    <a:cubicBezTo>
                      <a:pt x="917024" y="212035"/>
                      <a:pt x="278711" y="110435"/>
                      <a:pt x="102015" y="53009"/>
                    </a:cubicBezTo>
                    <a:cubicBezTo>
                      <a:pt x="-74681" y="-4417"/>
                      <a:pt x="13667" y="30922"/>
                      <a:pt x="102015" y="66261"/>
                    </a:cubicBezTo>
                  </a:path>
                </a:pathLst>
              </a:custGeom>
              <a:grpFill/>
              <a:ln w="12700">
                <a:solidFill>
                  <a:schemeClr val="tx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99" name="任意多边形: 形状 698"/>
              <p:cNvSpPr/>
              <p:nvPr/>
            </p:nvSpPr>
            <p:spPr>
              <a:xfrm>
                <a:off x="5261113" y="4055165"/>
                <a:ext cx="1550504" cy="1285461"/>
              </a:xfrm>
              <a:custGeom>
                <a:avLst/>
                <a:gdLst>
                  <a:gd name="connsiteX0" fmla="*/ 0 w 1550504"/>
                  <a:gd name="connsiteY0" fmla="*/ 0 h 1285461"/>
                  <a:gd name="connsiteX1" fmla="*/ 304800 w 1550504"/>
                  <a:gd name="connsiteY1" fmla="*/ 225287 h 1285461"/>
                  <a:gd name="connsiteX2" fmla="*/ 530087 w 1550504"/>
                  <a:gd name="connsiteY2" fmla="*/ 583096 h 1285461"/>
                  <a:gd name="connsiteX3" fmla="*/ 1073426 w 1550504"/>
                  <a:gd name="connsiteY3" fmla="*/ 689113 h 1285461"/>
                  <a:gd name="connsiteX4" fmla="*/ 1258957 w 1550504"/>
                  <a:gd name="connsiteY4" fmla="*/ 1046922 h 1285461"/>
                  <a:gd name="connsiteX5" fmla="*/ 1550504 w 1550504"/>
                  <a:gd name="connsiteY5" fmla="*/ 1285461 h 1285461"/>
                  <a:gd name="connsiteX6" fmla="*/ 1550504 w 1550504"/>
                  <a:gd name="connsiteY6" fmla="*/ 1285461 h 128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0504" h="1285461">
                    <a:moveTo>
                      <a:pt x="0" y="0"/>
                    </a:moveTo>
                    <a:cubicBezTo>
                      <a:pt x="108226" y="64052"/>
                      <a:pt x="216452" y="128104"/>
                      <a:pt x="304800" y="225287"/>
                    </a:cubicBezTo>
                    <a:cubicBezTo>
                      <a:pt x="393148" y="322470"/>
                      <a:pt x="401983" y="505792"/>
                      <a:pt x="530087" y="583096"/>
                    </a:cubicBezTo>
                    <a:cubicBezTo>
                      <a:pt x="658191" y="660400"/>
                      <a:pt x="951948" y="611809"/>
                      <a:pt x="1073426" y="689113"/>
                    </a:cubicBezTo>
                    <a:cubicBezTo>
                      <a:pt x="1194904" y="766417"/>
                      <a:pt x="1179444" y="947531"/>
                      <a:pt x="1258957" y="1046922"/>
                    </a:cubicBezTo>
                    <a:cubicBezTo>
                      <a:pt x="1338470" y="1146313"/>
                      <a:pt x="1550504" y="1285461"/>
                      <a:pt x="1550504" y="1285461"/>
                    </a:cubicBezTo>
                    <a:lnTo>
                      <a:pt x="1550504" y="1285461"/>
                    </a:lnTo>
                  </a:path>
                </a:pathLst>
              </a:custGeom>
              <a:grpFill/>
              <a:ln w="12700">
                <a:solidFill>
                  <a:schemeClr val="tx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66" name="任意多边形: 形状 665"/>
            <p:cNvSpPr/>
            <p:nvPr/>
          </p:nvSpPr>
          <p:spPr>
            <a:xfrm rot="822602">
              <a:off x="1559930" y="2283095"/>
              <a:ext cx="583339" cy="823577"/>
            </a:xfrm>
            <a:custGeom>
              <a:avLst/>
              <a:gdLst>
                <a:gd name="connsiteX0" fmla="*/ 0 w 738570"/>
                <a:gd name="connsiteY0" fmla="*/ 0 h 993913"/>
                <a:gd name="connsiteX1" fmla="*/ 344557 w 738570"/>
                <a:gd name="connsiteY1" fmla="*/ 291547 h 993913"/>
                <a:gd name="connsiteX2" fmla="*/ 689113 w 738570"/>
                <a:gd name="connsiteY2" fmla="*/ 609600 h 993913"/>
                <a:gd name="connsiteX3" fmla="*/ 728870 w 738570"/>
                <a:gd name="connsiteY3" fmla="*/ 993913 h 99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570" h="993913">
                  <a:moveTo>
                    <a:pt x="0" y="0"/>
                  </a:moveTo>
                  <a:cubicBezTo>
                    <a:pt x="114852" y="94973"/>
                    <a:pt x="229705" y="189947"/>
                    <a:pt x="344557" y="291547"/>
                  </a:cubicBezTo>
                  <a:cubicBezTo>
                    <a:pt x="459409" y="393147"/>
                    <a:pt x="625061" y="492539"/>
                    <a:pt x="689113" y="609600"/>
                  </a:cubicBezTo>
                  <a:cubicBezTo>
                    <a:pt x="753165" y="726661"/>
                    <a:pt x="741017" y="860287"/>
                    <a:pt x="728870" y="993913"/>
                  </a:cubicBezTo>
                </a:path>
              </a:pathLst>
            </a:cu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7" name="任意多边形: 形状 666"/>
            <p:cNvSpPr/>
            <p:nvPr/>
          </p:nvSpPr>
          <p:spPr>
            <a:xfrm rot="316119">
              <a:off x="2091998" y="2698920"/>
              <a:ext cx="55356" cy="277819"/>
            </a:xfrm>
            <a:custGeom>
              <a:avLst/>
              <a:gdLst>
                <a:gd name="connsiteX0" fmla="*/ 69471 w 69471"/>
                <a:gd name="connsiteY0" fmla="*/ 0 h 348656"/>
                <a:gd name="connsiteX1" fmla="*/ 3210 w 69471"/>
                <a:gd name="connsiteY1" fmla="*/ 318052 h 348656"/>
                <a:gd name="connsiteX2" fmla="*/ 16462 w 69471"/>
                <a:gd name="connsiteY2" fmla="*/ 318052 h 34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471" h="348656">
                  <a:moveTo>
                    <a:pt x="69471" y="0"/>
                  </a:moveTo>
                  <a:cubicBezTo>
                    <a:pt x="41862" y="132521"/>
                    <a:pt x="12045" y="265043"/>
                    <a:pt x="3210" y="318052"/>
                  </a:cubicBezTo>
                  <a:cubicBezTo>
                    <a:pt x="-5625" y="371061"/>
                    <a:pt x="5418" y="344556"/>
                    <a:pt x="16462" y="318052"/>
                  </a:cubicBezTo>
                </a:path>
              </a:pathLst>
            </a:cu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8" name="任意多边形: 形状 667"/>
            <p:cNvSpPr/>
            <p:nvPr/>
          </p:nvSpPr>
          <p:spPr>
            <a:xfrm rot="316119">
              <a:off x="2054707" y="2709595"/>
              <a:ext cx="124284" cy="434159"/>
            </a:xfrm>
            <a:custGeom>
              <a:avLst/>
              <a:gdLst>
                <a:gd name="connsiteX0" fmla="*/ 145773 w 155974"/>
                <a:gd name="connsiteY0" fmla="*/ 0 h 544859"/>
                <a:gd name="connsiteX1" fmla="*/ 145773 w 155974"/>
                <a:gd name="connsiteY1" fmla="*/ 185530 h 544859"/>
                <a:gd name="connsiteX2" fmla="*/ 39756 w 155974"/>
                <a:gd name="connsiteY2" fmla="*/ 490330 h 544859"/>
                <a:gd name="connsiteX3" fmla="*/ 0 w 155974"/>
                <a:gd name="connsiteY3" fmla="*/ 543339 h 54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974" h="544859">
                  <a:moveTo>
                    <a:pt x="145773" y="0"/>
                  </a:moveTo>
                  <a:cubicBezTo>
                    <a:pt x="154607" y="51904"/>
                    <a:pt x="163442" y="103809"/>
                    <a:pt x="145773" y="185530"/>
                  </a:cubicBezTo>
                  <a:cubicBezTo>
                    <a:pt x="128104" y="267251"/>
                    <a:pt x="39756" y="490330"/>
                    <a:pt x="39756" y="490330"/>
                  </a:cubicBezTo>
                  <a:cubicBezTo>
                    <a:pt x="15460" y="549965"/>
                    <a:pt x="7730" y="546652"/>
                    <a:pt x="0" y="543339"/>
                  </a:cubicBezTo>
                </a:path>
              </a:pathLst>
            </a:cu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9" name="任意多边形: 形状 668"/>
            <p:cNvSpPr/>
            <p:nvPr/>
          </p:nvSpPr>
          <p:spPr>
            <a:xfrm rot="316119">
              <a:off x="2143950" y="2761637"/>
              <a:ext cx="253434" cy="240436"/>
            </a:xfrm>
            <a:custGeom>
              <a:avLst/>
              <a:gdLst>
                <a:gd name="connsiteX0" fmla="*/ 331304 w 331304"/>
                <a:gd name="connsiteY0" fmla="*/ 0 h 243548"/>
                <a:gd name="connsiteX1" fmla="*/ 238539 w 331304"/>
                <a:gd name="connsiteY1" fmla="*/ 212035 h 243548"/>
                <a:gd name="connsiteX2" fmla="*/ 0 w 331304"/>
                <a:gd name="connsiteY2" fmla="*/ 238539 h 24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1304" h="243548">
                  <a:moveTo>
                    <a:pt x="331304" y="0"/>
                  </a:moveTo>
                  <a:cubicBezTo>
                    <a:pt x="312530" y="86139"/>
                    <a:pt x="293756" y="172279"/>
                    <a:pt x="238539" y="212035"/>
                  </a:cubicBezTo>
                  <a:cubicBezTo>
                    <a:pt x="183322" y="251792"/>
                    <a:pt x="91661" y="245165"/>
                    <a:pt x="0" y="238539"/>
                  </a:cubicBezTo>
                </a:path>
              </a:pathLst>
            </a:cu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0" name="任意多边形: 形状 669"/>
            <p:cNvSpPr/>
            <p:nvPr/>
          </p:nvSpPr>
          <p:spPr>
            <a:xfrm rot="316119">
              <a:off x="578300" y="2597286"/>
              <a:ext cx="1090060" cy="678052"/>
            </a:xfrm>
            <a:custGeom>
              <a:avLst/>
              <a:gdLst>
                <a:gd name="connsiteX0" fmla="*/ 256217 w 1368000"/>
                <a:gd name="connsiteY0" fmla="*/ 477078 h 850939"/>
                <a:gd name="connsiteX1" fmla="*/ 110443 w 1368000"/>
                <a:gd name="connsiteY1" fmla="*/ 728869 h 850939"/>
                <a:gd name="connsiteX2" fmla="*/ 30930 w 1368000"/>
                <a:gd name="connsiteY2" fmla="*/ 742121 h 850939"/>
                <a:gd name="connsiteX3" fmla="*/ 17678 w 1368000"/>
                <a:gd name="connsiteY3" fmla="*/ 821634 h 850939"/>
                <a:gd name="connsiteX4" fmla="*/ 269469 w 1368000"/>
                <a:gd name="connsiteY4" fmla="*/ 795130 h 850939"/>
                <a:gd name="connsiteX5" fmla="*/ 614025 w 1368000"/>
                <a:gd name="connsiteY5" fmla="*/ 689113 h 850939"/>
                <a:gd name="connsiteX6" fmla="*/ 733295 w 1368000"/>
                <a:gd name="connsiteY6" fmla="*/ 424069 h 850939"/>
                <a:gd name="connsiteX7" fmla="*/ 640530 w 1368000"/>
                <a:gd name="connsiteY7" fmla="*/ 662608 h 850939"/>
                <a:gd name="connsiteX8" fmla="*/ 733295 w 1368000"/>
                <a:gd name="connsiteY8" fmla="*/ 848139 h 850939"/>
                <a:gd name="connsiteX9" fmla="*/ 852564 w 1368000"/>
                <a:gd name="connsiteY9" fmla="*/ 768626 h 850939"/>
                <a:gd name="connsiteX10" fmla="*/ 1038095 w 1368000"/>
                <a:gd name="connsiteY10" fmla="*/ 689113 h 850939"/>
                <a:gd name="connsiteX11" fmla="*/ 1329643 w 1368000"/>
                <a:gd name="connsiteY11" fmla="*/ 742121 h 850939"/>
                <a:gd name="connsiteX12" fmla="*/ 1356147 w 1368000"/>
                <a:gd name="connsiteY12" fmla="*/ 569843 h 850939"/>
                <a:gd name="connsiteX13" fmla="*/ 1250130 w 1368000"/>
                <a:gd name="connsiteY13" fmla="*/ 437321 h 850939"/>
                <a:gd name="connsiteX14" fmla="*/ 1263382 w 1368000"/>
                <a:gd name="connsiteY14" fmla="*/ 0 h 850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68000" h="850939">
                  <a:moveTo>
                    <a:pt x="256217" y="477078"/>
                  </a:moveTo>
                  <a:cubicBezTo>
                    <a:pt x="202104" y="580886"/>
                    <a:pt x="147991" y="684695"/>
                    <a:pt x="110443" y="728869"/>
                  </a:cubicBezTo>
                  <a:cubicBezTo>
                    <a:pt x="72895" y="773043"/>
                    <a:pt x="46391" y="726660"/>
                    <a:pt x="30930" y="742121"/>
                  </a:cubicBezTo>
                  <a:cubicBezTo>
                    <a:pt x="15469" y="757582"/>
                    <a:pt x="-22079" y="812799"/>
                    <a:pt x="17678" y="821634"/>
                  </a:cubicBezTo>
                  <a:cubicBezTo>
                    <a:pt x="57434" y="830469"/>
                    <a:pt x="170078" y="817217"/>
                    <a:pt x="269469" y="795130"/>
                  </a:cubicBezTo>
                  <a:cubicBezTo>
                    <a:pt x="368860" y="773043"/>
                    <a:pt x="536721" y="750957"/>
                    <a:pt x="614025" y="689113"/>
                  </a:cubicBezTo>
                  <a:cubicBezTo>
                    <a:pt x="691329" y="627269"/>
                    <a:pt x="728878" y="428486"/>
                    <a:pt x="733295" y="424069"/>
                  </a:cubicBezTo>
                  <a:cubicBezTo>
                    <a:pt x="737712" y="419652"/>
                    <a:pt x="640530" y="591930"/>
                    <a:pt x="640530" y="662608"/>
                  </a:cubicBezTo>
                  <a:cubicBezTo>
                    <a:pt x="640530" y="733286"/>
                    <a:pt x="697956" y="830469"/>
                    <a:pt x="733295" y="848139"/>
                  </a:cubicBezTo>
                  <a:cubicBezTo>
                    <a:pt x="768634" y="865809"/>
                    <a:pt x="801764" y="795130"/>
                    <a:pt x="852564" y="768626"/>
                  </a:cubicBezTo>
                  <a:cubicBezTo>
                    <a:pt x="903364" y="742122"/>
                    <a:pt x="958582" y="693530"/>
                    <a:pt x="1038095" y="689113"/>
                  </a:cubicBezTo>
                  <a:cubicBezTo>
                    <a:pt x="1117608" y="684696"/>
                    <a:pt x="1276634" y="761999"/>
                    <a:pt x="1329643" y="742121"/>
                  </a:cubicBezTo>
                  <a:cubicBezTo>
                    <a:pt x="1382652" y="722243"/>
                    <a:pt x="1369399" y="620643"/>
                    <a:pt x="1356147" y="569843"/>
                  </a:cubicBezTo>
                  <a:cubicBezTo>
                    <a:pt x="1342895" y="519043"/>
                    <a:pt x="1265591" y="532295"/>
                    <a:pt x="1250130" y="437321"/>
                  </a:cubicBezTo>
                  <a:cubicBezTo>
                    <a:pt x="1234669" y="342347"/>
                    <a:pt x="1249025" y="171173"/>
                    <a:pt x="1263382" y="0"/>
                  </a:cubicBezTo>
                </a:path>
              </a:pathLst>
            </a:cu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1" name="任意多边形: 形状 670"/>
            <p:cNvSpPr/>
            <p:nvPr/>
          </p:nvSpPr>
          <p:spPr>
            <a:xfrm rot="316119">
              <a:off x="1598197" y="2243861"/>
              <a:ext cx="343385" cy="926922"/>
            </a:xfrm>
            <a:custGeom>
              <a:avLst/>
              <a:gdLst>
                <a:gd name="connsiteX0" fmla="*/ 0 w 430940"/>
                <a:gd name="connsiteY0" fmla="*/ 0 h 1163266"/>
                <a:gd name="connsiteX1" fmla="*/ 371061 w 430940"/>
                <a:gd name="connsiteY1" fmla="*/ 728869 h 1163266"/>
                <a:gd name="connsiteX2" fmla="*/ 424069 w 430940"/>
                <a:gd name="connsiteY2" fmla="*/ 1113182 h 1163266"/>
                <a:gd name="connsiteX3" fmla="*/ 304800 w 430940"/>
                <a:gd name="connsiteY3" fmla="*/ 1152939 h 1163266"/>
                <a:gd name="connsiteX4" fmla="*/ 265043 w 430940"/>
                <a:gd name="connsiteY4" fmla="*/ 1060174 h 1163266"/>
                <a:gd name="connsiteX5" fmla="*/ 159026 w 430940"/>
                <a:gd name="connsiteY5" fmla="*/ 1113182 h 1163266"/>
                <a:gd name="connsiteX6" fmla="*/ 106017 w 430940"/>
                <a:gd name="connsiteY6" fmla="*/ 1152939 h 116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0940" h="1163266">
                  <a:moveTo>
                    <a:pt x="0" y="0"/>
                  </a:moveTo>
                  <a:cubicBezTo>
                    <a:pt x="150191" y="271669"/>
                    <a:pt x="300383" y="543339"/>
                    <a:pt x="371061" y="728869"/>
                  </a:cubicBezTo>
                  <a:cubicBezTo>
                    <a:pt x="441739" y="914399"/>
                    <a:pt x="435113" y="1042504"/>
                    <a:pt x="424069" y="1113182"/>
                  </a:cubicBezTo>
                  <a:cubicBezTo>
                    <a:pt x="413026" y="1183860"/>
                    <a:pt x="331304" y="1161774"/>
                    <a:pt x="304800" y="1152939"/>
                  </a:cubicBezTo>
                  <a:cubicBezTo>
                    <a:pt x="278296" y="1144104"/>
                    <a:pt x="289339" y="1066800"/>
                    <a:pt x="265043" y="1060174"/>
                  </a:cubicBezTo>
                  <a:cubicBezTo>
                    <a:pt x="240747" y="1053548"/>
                    <a:pt x="159026" y="1113182"/>
                    <a:pt x="159026" y="1113182"/>
                  </a:cubicBezTo>
                  <a:cubicBezTo>
                    <a:pt x="132522" y="1128643"/>
                    <a:pt x="119269" y="1140791"/>
                    <a:pt x="106017" y="1152939"/>
                  </a:cubicBezTo>
                </a:path>
              </a:pathLst>
            </a:cu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2" name="任意多边形: 形状 671"/>
            <p:cNvSpPr/>
            <p:nvPr/>
          </p:nvSpPr>
          <p:spPr>
            <a:xfrm rot="316119">
              <a:off x="1898187" y="3097377"/>
              <a:ext cx="126716" cy="63439"/>
            </a:xfrm>
            <a:custGeom>
              <a:avLst/>
              <a:gdLst>
                <a:gd name="connsiteX0" fmla="*/ 0 w 159026"/>
                <a:gd name="connsiteY0" fmla="*/ 79615 h 79615"/>
                <a:gd name="connsiteX1" fmla="*/ 66261 w 159026"/>
                <a:gd name="connsiteY1" fmla="*/ 101 h 79615"/>
                <a:gd name="connsiteX2" fmla="*/ 159026 w 159026"/>
                <a:gd name="connsiteY2" fmla="*/ 66362 h 7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026" h="79615">
                  <a:moveTo>
                    <a:pt x="0" y="79615"/>
                  </a:moveTo>
                  <a:cubicBezTo>
                    <a:pt x="19878" y="40962"/>
                    <a:pt x="39757" y="2310"/>
                    <a:pt x="66261" y="101"/>
                  </a:cubicBezTo>
                  <a:cubicBezTo>
                    <a:pt x="92765" y="-2108"/>
                    <a:pt x="125895" y="32127"/>
                    <a:pt x="159026" y="66362"/>
                  </a:cubicBezTo>
                </a:path>
              </a:pathLst>
            </a:cu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3" name="任意多边形: 形状 672"/>
            <p:cNvSpPr/>
            <p:nvPr/>
          </p:nvSpPr>
          <p:spPr>
            <a:xfrm rot="316119">
              <a:off x="101715" y="1496088"/>
              <a:ext cx="1426321" cy="454919"/>
            </a:xfrm>
            <a:custGeom>
              <a:avLst/>
              <a:gdLst>
                <a:gd name="connsiteX0" fmla="*/ 1710487 w 1790000"/>
                <a:gd name="connsiteY0" fmla="*/ 468191 h 570913"/>
                <a:gd name="connsiteX1" fmla="*/ 1352679 w 1790000"/>
                <a:gd name="connsiteY1" fmla="*/ 150138 h 570913"/>
                <a:gd name="connsiteX2" fmla="*/ 888853 w 1790000"/>
                <a:gd name="connsiteY2" fmla="*/ 4364 h 570913"/>
                <a:gd name="connsiteX3" fmla="*/ 239496 w 1790000"/>
                <a:gd name="connsiteY3" fmla="*/ 83877 h 570913"/>
                <a:gd name="connsiteX4" fmla="*/ 957 w 1790000"/>
                <a:gd name="connsiteY4" fmla="*/ 521199 h 570913"/>
                <a:gd name="connsiteX5" fmla="*/ 173235 w 1790000"/>
                <a:gd name="connsiteY5" fmla="*/ 547704 h 570913"/>
                <a:gd name="connsiteX6" fmla="*/ 584053 w 1790000"/>
                <a:gd name="connsiteY6" fmla="*/ 401930 h 570913"/>
                <a:gd name="connsiteX7" fmla="*/ 1008122 w 1790000"/>
                <a:gd name="connsiteY7" fmla="*/ 547704 h 570913"/>
                <a:gd name="connsiteX8" fmla="*/ 1790000 w 1790000"/>
                <a:gd name="connsiteY8" fmla="*/ 534451 h 57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0000" h="570913">
                  <a:moveTo>
                    <a:pt x="1710487" y="468191"/>
                  </a:moveTo>
                  <a:cubicBezTo>
                    <a:pt x="1600052" y="347816"/>
                    <a:pt x="1489618" y="227442"/>
                    <a:pt x="1352679" y="150138"/>
                  </a:cubicBezTo>
                  <a:cubicBezTo>
                    <a:pt x="1215740" y="72834"/>
                    <a:pt x="1074383" y="15407"/>
                    <a:pt x="888853" y="4364"/>
                  </a:cubicBezTo>
                  <a:cubicBezTo>
                    <a:pt x="703323" y="-6679"/>
                    <a:pt x="387479" y="-2262"/>
                    <a:pt x="239496" y="83877"/>
                  </a:cubicBezTo>
                  <a:cubicBezTo>
                    <a:pt x="91513" y="170016"/>
                    <a:pt x="12000" y="443895"/>
                    <a:pt x="957" y="521199"/>
                  </a:cubicBezTo>
                  <a:cubicBezTo>
                    <a:pt x="-10086" y="598503"/>
                    <a:pt x="76052" y="567582"/>
                    <a:pt x="173235" y="547704"/>
                  </a:cubicBezTo>
                  <a:cubicBezTo>
                    <a:pt x="270418" y="527826"/>
                    <a:pt x="444905" y="401930"/>
                    <a:pt x="584053" y="401930"/>
                  </a:cubicBezTo>
                  <a:cubicBezTo>
                    <a:pt x="723201" y="401930"/>
                    <a:pt x="807131" y="525617"/>
                    <a:pt x="1008122" y="547704"/>
                  </a:cubicBezTo>
                  <a:cubicBezTo>
                    <a:pt x="1209113" y="569791"/>
                    <a:pt x="1499556" y="552121"/>
                    <a:pt x="1790000" y="534451"/>
                  </a:cubicBezTo>
                </a:path>
              </a:pathLst>
            </a:cu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4" name="任意多边形: 形状 673"/>
            <p:cNvSpPr/>
            <p:nvPr/>
          </p:nvSpPr>
          <p:spPr>
            <a:xfrm rot="316119">
              <a:off x="139515" y="1665540"/>
              <a:ext cx="1308143" cy="254751"/>
            </a:xfrm>
            <a:custGeom>
              <a:avLst/>
              <a:gdLst>
                <a:gd name="connsiteX0" fmla="*/ 0 w 1696278"/>
                <a:gd name="connsiteY0" fmla="*/ 385968 h 385968"/>
                <a:gd name="connsiteX1" fmla="*/ 424070 w 1696278"/>
                <a:gd name="connsiteY1" fmla="*/ 41412 h 385968"/>
                <a:gd name="connsiteX2" fmla="*/ 927652 w 1696278"/>
                <a:gd name="connsiteY2" fmla="*/ 28160 h 385968"/>
                <a:gd name="connsiteX3" fmla="*/ 1696278 w 1696278"/>
                <a:gd name="connsiteY3" fmla="*/ 240194 h 385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278" h="385968">
                  <a:moveTo>
                    <a:pt x="0" y="385968"/>
                  </a:moveTo>
                  <a:cubicBezTo>
                    <a:pt x="134730" y="243507"/>
                    <a:pt x="269461" y="101047"/>
                    <a:pt x="424070" y="41412"/>
                  </a:cubicBezTo>
                  <a:cubicBezTo>
                    <a:pt x="578679" y="-18223"/>
                    <a:pt x="715617" y="-4970"/>
                    <a:pt x="927652" y="28160"/>
                  </a:cubicBezTo>
                  <a:cubicBezTo>
                    <a:pt x="1139687" y="61290"/>
                    <a:pt x="1417982" y="150742"/>
                    <a:pt x="1696278" y="240194"/>
                  </a:cubicBezTo>
                </a:path>
              </a:pathLst>
            </a:cu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75" name="任意多边形: 形状 674"/>
            <p:cNvSpPr/>
            <p:nvPr/>
          </p:nvSpPr>
          <p:spPr>
            <a:xfrm rot="316119">
              <a:off x="223496" y="1872655"/>
              <a:ext cx="85104" cy="221754"/>
            </a:xfrm>
            <a:custGeom>
              <a:avLst/>
              <a:gdLst>
                <a:gd name="connsiteX0" fmla="*/ 67046 w 106803"/>
                <a:gd name="connsiteY0" fmla="*/ 0 h 278296"/>
                <a:gd name="connsiteX1" fmla="*/ 785 w 106803"/>
                <a:gd name="connsiteY1" fmla="*/ 198783 h 278296"/>
                <a:gd name="connsiteX2" fmla="*/ 106803 w 106803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803" h="278296">
                  <a:moveTo>
                    <a:pt x="67046" y="0"/>
                  </a:moveTo>
                  <a:cubicBezTo>
                    <a:pt x="30602" y="76200"/>
                    <a:pt x="-5841" y="152400"/>
                    <a:pt x="785" y="198783"/>
                  </a:cubicBezTo>
                  <a:cubicBezTo>
                    <a:pt x="7411" y="245166"/>
                    <a:pt x="57107" y="261731"/>
                    <a:pt x="106803" y="278296"/>
                  </a:cubicBezTo>
                </a:path>
              </a:pathLst>
            </a:cu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6" name="任意多边形: 形状 675"/>
            <p:cNvSpPr/>
            <p:nvPr/>
          </p:nvSpPr>
          <p:spPr>
            <a:xfrm>
              <a:off x="1503651" y="1828964"/>
              <a:ext cx="325864" cy="257946"/>
            </a:xfrm>
            <a:custGeom>
              <a:avLst/>
              <a:gdLst>
                <a:gd name="connsiteX0" fmla="*/ 30915 w 525667"/>
                <a:gd name="connsiteY0" fmla="*/ 342076 h 529485"/>
                <a:gd name="connsiteX1" fmla="*/ 30915 w 525667"/>
                <a:gd name="connsiteY1" fmla="*/ 37276 h 529485"/>
                <a:gd name="connsiteX2" fmla="*/ 322463 w 525667"/>
                <a:gd name="connsiteY2" fmla="*/ 37276 h 529485"/>
                <a:gd name="connsiteX3" fmla="*/ 521246 w 525667"/>
                <a:gd name="connsiteY3" fmla="*/ 328824 h 529485"/>
                <a:gd name="connsiteX4" fmla="*/ 441733 w 525667"/>
                <a:gd name="connsiteY4" fmla="*/ 527606 h 529485"/>
                <a:gd name="connsiteX5" fmla="*/ 229698 w 525667"/>
                <a:gd name="connsiteY5" fmla="*/ 421589 h 529485"/>
                <a:gd name="connsiteX6" fmla="*/ 30915 w 525667"/>
                <a:gd name="connsiteY6" fmla="*/ 342076 h 52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5667" h="529485">
                  <a:moveTo>
                    <a:pt x="30915" y="342076"/>
                  </a:moveTo>
                  <a:cubicBezTo>
                    <a:pt x="-2216" y="278024"/>
                    <a:pt x="-17676" y="88076"/>
                    <a:pt x="30915" y="37276"/>
                  </a:cubicBezTo>
                  <a:cubicBezTo>
                    <a:pt x="79506" y="-13524"/>
                    <a:pt x="240741" y="-11315"/>
                    <a:pt x="322463" y="37276"/>
                  </a:cubicBezTo>
                  <a:cubicBezTo>
                    <a:pt x="404185" y="85867"/>
                    <a:pt x="501368" y="247102"/>
                    <a:pt x="521246" y="328824"/>
                  </a:cubicBezTo>
                  <a:cubicBezTo>
                    <a:pt x="541124" y="410546"/>
                    <a:pt x="490324" y="512145"/>
                    <a:pt x="441733" y="527606"/>
                  </a:cubicBezTo>
                  <a:cubicBezTo>
                    <a:pt x="393142" y="543067"/>
                    <a:pt x="302585" y="459137"/>
                    <a:pt x="229698" y="421589"/>
                  </a:cubicBezTo>
                  <a:cubicBezTo>
                    <a:pt x="156811" y="384041"/>
                    <a:pt x="64046" y="406128"/>
                    <a:pt x="30915" y="342076"/>
                  </a:cubicBezTo>
                  <a:close/>
                </a:path>
              </a:pathLst>
            </a:cu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7" name="椭圆 676"/>
            <p:cNvSpPr/>
            <p:nvPr/>
          </p:nvSpPr>
          <p:spPr>
            <a:xfrm flipV="1">
              <a:off x="1538752" y="1807605"/>
              <a:ext cx="52708" cy="36430"/>
            </a:xfrm>
            <a:prstGeom prst="ellipse">
              <a:avLst/>
            </a:pr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8" name="椭圆 677"/>
            <p:cNvSpPr/>
            <p:nvPr/>
          </p:nvSpPr>
          <p:spPr>
            <a:xfrm flipV="1">
              <a:off x="1597264" y="1789390"/>
              <a:ext cx="52708" cy="36430"/>
            </a:xfrm>
            <a:prstGeom prst="ellipse">
              <a:avLst/>
            </a:pr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9" name="椭圆 678"/>
            <p:cNvSpPr/>
            <p:nvPr/>
          </p:nvSpPr>
          <p:spPr>
            <a:xfrm flipV="1">
              <a:off x="1781626" y="2050478"/>
              <a:ext cx="52708" cy="36430"/>
            </a:xfrm>
            <a:prstGeom prst="ellipse">
              <a:avLst/>
            </a:pr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0" name="椭圆 679"/>
            <p:cNvSpPr/>
            <p:nvPr/>
          </p:nvSpPr>
          <p:spPr>
            <a:xfrm flipV="1">
              <a:off x="1649972" y="1800070"/>
              <a:ext cx="52708" cy="36430"/>
            </a:xfrm>
            <a:prstGeom prst="ellipse">
              <a:avLst/>
            </a:pr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1" name="椭圆 680"/>
            <p:cNvSpPr/>
            <p:nvPr/>
          </p:nvSpPr>
          <p:spPr>
            <a:xfrm rot="302439" flipV="1">
              <a:off x="1718549" y="1818524"/>
              <a:ext cx="52708" cy="36430"/>
            </a:xfrm>
            <a:prstGeom prst="ellipse">
              <a:avLst/>
            </a:pr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2" name="椭圆 681"/>
            <p:cNvSpPr/>
            <p:nvPr/>
          </p:nvSpPr>
          <p:spPr>
            <a:xfrm flipV="1">
              <a:off x="1755271" y="1865394"/>
              <a:ext cx="52708" cy="36430"/>
            </a:xfrm>
            <a:prstGeom prst="ellipse">
              <a:avLst/>
            </a:pr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3" name="椭圆 682"/>
            <p:cNvSpPr/>
            <p:nvPr/>
          </p:nvSpPr>
          <p:spPr>
            <a:xfrm flipV="1">
              <a:off x="1792238" y="1898402"/>
              <a:ext cx="52708" cy="36430"/>
            </a:xfrm>
            <a:prstGeom prst="ellipse">
              <a:avLst/>
            </a:pr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4" name="椭圆 683"/>
            <p:cNvSpPr/>
            <p:nvPr/>
          </p:nvSpPr>
          <p:spPr>
            <a:xfrm flipV="1">
              <a:off x="1829514" y="1962680"/>
              <a:ext cx="52708" cy="36430"/>
            </a:xfrm>
            <a:prstGeom prst="ellipse">
              <a:avLst/>
            </a:pr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5" name="椭圆 684"/>
            <p:cNvSpPr/>
            <p:nvPr/>
          </p:nvSpPr>
          <p:spPr>
            <a:xfrm flipV="1">
              <a:off x="1844946" y="2032263"/>
              <a:ext cx="52708" cy="36430"/>
            </a:xfrm>
            <a:prstGeom prst="ellipse">
              <a:avLst/>
            </a:pr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6" name="椭圆 685"/>
            <p:cNvSpPr/>
            <p:nvPr/>
          </p:nvSpPr>
          <p:spPr>
            <a:xfrm flipV="1">
              <a:off x="1491287" y="1821636"/>
              <a:ext cx="52708" cy="36430"/>
            </a:xfrm>
            <a:prstGeom prst="ellipse">
              <a:avLst/>
            </a:pr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7" name="椭圆 686"/>
            <p:cNvSpPr/>
            <p:nvPr/>
          </p:nvSpPr>
          <p:spPr>
            <a:xfrm flipV="1">
              <a:off x="1454128" y="1860272"/>
              <a:ext cx="52708" cy="36430"/>
            </a:xfrm>
            <a:prstGeom prst="ellipse">
              <a:avLst/>
            </a:pr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8" name="任意多边形: 形状 687"/>
            <p:cNvSpPr/>
            <p:nvPr/>
          </p:nvSpPr>
          <p:spPr>
            <a:xfrm rot="482638">
              <a:off x="1552696" y="1913034"/>
              <a:ext cx="222276" cy="208596"/>
            </a:xfrm>
            <a:custGeom>
              <a:avLst/>
              <a:gdLst>
                <a:gd name="connsiteX0" fmla="*/ 40699 w 439092"/>
                <a:gd name="connsiteY0" fmla="*/ 106057 h 516965"/>
                <a:gd name="connsiteX1" fmla="*/ 80455 w 439092"/>
                <a:gd name="connsiteY1" fmla="*/ 40 h 516965"/>
                <a:gd name="connsiteX2" fmla="*/ 252734 w 439092"/>
                <a:gd name="connsiteY2" fmla="*/ 92805 h 516965"/>
                <a:gd name="connsiteX3" fmla="*/ 398508 w 439092"/>
                <a:gd name="connsiteY3" fmla="*/ 39796 h 516965"/>
                <a:gd name="connsiteX4" fmla="*/ 438264 w 439092"/>
                <a:gd name="connsiteY4" fmla="*/ 225327 h 516965"/>
                <a:gd name="connsiteX5" fmla="*/ 372003 w 439092"/>
                <a:gd name="connsiteY5" fmla="*/ 331344 h 516965"/>
                <a:gd name="connsiteX6" fmla="*/ 358751 w 439092"/>
                <a:gd name="connsiteY6" fmla="*/ 477118 h 516965"/>
                <a:gd name="connsiteX7" fmla="*/ 173221 w 439092"/>
                <a:gd name="connsiteY7" fmla="*/ 503622 h 516965"/>
                <a:gd name="connsiteX8" fmla="*/ 252734 w 439092"/>
                <a:gd name="connsiteY8" fmla="*/ 291587 h 516965"/>
                <a:gd name="connsiteX9" fmla="*/ 14195 w 439092"/>
                <a:gd name="connsiteY9" fmla="*/ 278335 h 516965"/>
                <a:gd name="connsiteX10" fmla="*/ 40699 w 439092"/>
                <a:gd name="connsiteY10" fmla="*/ 106057 h 51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9092" h="516965">
                  <a:moveTo>
                    <a:pt x="40699" y="106057"/>
                  </a:moveTo>
                  <a:cubicBezTo>
                    <a:pt x="51742" y="59675"/>
                    <a:pt x="45116" y="2249"/>
                    <a:pt x="80455" y="40"/>
                  </a:cubicBezTo>
                  <a:cubicBezTo>
                    <a:pt x="115794" y="-2169"/>
                    <a:pt x="199725" y="86179"/>
                    <a:pt x="252734" y="92805"/>
                  </a:cubicBezTo>
                  <a:cubicBezTo>
                    <a:pt x="305743" y="99431"/>
                    <a:pt x="367586" y="17709"/>
                    <a:pt x="398508" y="39796"/>
                  </a:cubicBezTo>
                  <a:cubicBezTo>
                    <a:pt x="429430" y="61883"/>
                    <a:pt x="442682" y="176736"/>
                    <a:pt x="438264" y="225327"/>
                  </a:cubicBezTo>
                  <a:cubicBezTo>
                    <a:pt x="433846" y="273918"/>
                    <a:pt x="385255" y="289379"/>
                    <a:pt x="372003" y="331344"/>
                  </a:cubicBezTo>
                  <a:cubicBezTo>
                    <a:pt x="358751" y="373309"/>
                    <a:pt x="391881" y="448405"/>
                    <a:pt x="358751" y="477118"/>
                  </a:cubicBezTo>
                  <a:cubicBezTo>
                    <a:pt x="325621" y="505831"/>
                    <a:pt x="190890" y="534544"/>
                    <a:pt x="173221" y="503622"/>
                  </a:cubicBezTo>
                  <a:cubicBezTo>
                    <a:pt x="155552" y="472700"/>
                    <a:pt x="279238" y="329135"/>
                    <a:pt x="252734" y="291587"/>
                  </a:cubicBezTo>
                  <a:cubicBezTo>
                    <a:pt x="226230" y="254039"/>
                    <a:pt x="53951" y="307048"/>
                    <a:pt x="14195" y="278335"/>
                  </a:cubicBezTo>
                  <a:cubicBezTo>
                    <a:pt x="-25561" y="249622"/>
                    <a:pt x="29656" y="152439"/>
                    <a:pt x="40699" y="106057"/>
                  </a:cubicBezTo>
                  <a:close/>
                </a:path>
              </a:pathLst>
            </a:cu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9" name="椭圆 688"/>
            <p:cNvSpPr/>
            <p:nvPr/>
          </p:nvSpPr>
          <p:spPr>
            <a:xfrm flipV="1">
              <a:off x="1612724" y="1943072"/>
              <a:ext cx="52708" cy="36430"/>
            </a:xfrm>
            <a:prstGeom prst="ellipse">
              <a:avLst/>
            </a:pr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0" name="椭圆 689"/>
            <p:cNvSpPr/>
            <p:nvPr/>
          </p:nvSpPr>
          <p:spPr>
            <a:xfrm flipV="1">
              <a:off x="1734160" y="2064509"/>
              <a:ext cx="52708" cy="36430"/>
            </a:xfrm>
            <a:prstGeom prst="ellipse">
              <a:avLst/>
            </a:pr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1" name="椭圆 690"/>
            <p:cNvSpPr/>
            <p:nvPr/>
          </p:nvSpPr>
          <p:spPr>
            <a:xfrm flipV="1">
              <a:off x="1443714" y="1924253"/>
              <a:ext cx="52708" cy="36430"/>
            </a:xfrm>
            <a:prstGeom prst="ellipse">
              <a:avLst/>
            </a:pr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2" name="椭圆 691"/>
            <p:cNvSpPr/>
            <p:nvPr/>
          </p:nvSpPr>
          <p:spPr>
            <a:xfrm flipV="1">
              <a:off x="1480481" y="1989649"/>
              <a:ext cx="52708" cy="36430"/>
            </a:xfrm>
            <a:prstGeom prst="ellipse">
              <a:avLst/>
            </a:pr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3" name="椭圆 692"/>
            <p:cNvSpPr/>
            <p:nvPr/>
          </p:nvSpPr>
          <p:spPr>
            <a:xfrm flipV="1">
              <a:off x="1517448" y="2018543"/>
              <a:ext cx="52708" cy="36430"/>
            </a:xfrm>
            <a:prstGeom prst="ellipse">
              <a:avLst/>
            </a:pr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4" name="椭圆 693"/>
            <p:cNvSpPr/>
            <p:nvPr/>
          </p:nvSpPr>
          <p:spPr>
            <a:xfrm flipV="1">
              <a:off x="1586369" y="2053647"/>
              <a:ext cx="52708" cy="36430"/>
            </a:xfrm>
            <a:prstGeom prst="ellipse">
              <a:avLst/>
            </a:pr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5" name="椭圆 694"/>
            <p:cNvSpPr/>
            <p:nvPr/>
          </p:nvSpPr>
          <p:spPr>
            <a:xfrm flipV="1">
              <a:off x="1643514" y="2058859"/>
              <a:ext cx="52708" cy="36430"/>
            </a:xfrm>
            <a:prstGeom prst="ellipse">
              <a:avLst/>
            </a:pr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79" name="组合 478"/>
          <p:cNvGrpSpPr/>
          <p:nvPr/>
        </p:nvGrpSpPr>
        <p:grpSpPr>
          <a:xfrm rot="20449623">
            <a:off x="6174573" y="2457333"/>
            <a:ext cx="794457" cy="922378"/>
            <a:chOff x="5467995" y="4149028"/>
            <a:chExt cx="1340018" cy="1705997"/>
          </a:xfrm>
          <a:solidFill>
            <a:srgbClr val="588BC4"/>
          </a:solidFill>
        </p:grpSpPr>
        <p:grpSp>
          <p:nvGrpSpPr>
            <p:cNvPr id="613" name="组合 612"/>
            <p:cNvGrpSpPr/>
            <p:nvPr/>
          </p:nvGrpSpPr>
          <p:grpSpPr>
            <a:xfrm>
              <a:off x="5467995" y="4149028"/>
              <a:ext cx="1145273" cy="1705997"/>
              <a:chOff x="5467995" y="4149028"/>
              <a:chExt cx="1145273" cy="1705997"/>
            </a:xfrm>
            <a:grpFill/>
          </p:grpSpPr>
          <p:grpSp>
            <p:nvGrpSpPr>
              <p:cNvPr id="615" name="组合 614"/>
              <p:cNvGrpSpPr/>
              <p:nvPr/>
            </p:nvGrpSpPr>
            <p:grpSpPr>
              <a:xfrm>
                <a:off x="5467995" y="4149028"/>
                <a:ext cx="1145273" cy="1088371"/>
                <a:chOff x="3643464" y="1803021"/>
                <a:chExt cx="3822182" cy="4115860"/>
              </a:xfrm>
              <a:grpFill/>
            </p:grpSpPr>
            <p:grpSp>
              <p:nvGrpSpPr>
                <p:cNvPr id="621" name="组合 620"/>
                <p:cNvGrpSpPr/>
                <p:nvPr/>
              </p:nvGrpSpPr>
              <p:grpSpPr>
                <a:xfrm>
                  <a:off x="3643464" y="1803021"/>
                  <a:ext cx="3822182" cy="4115860"/>
                  <a:chOff x="4868295" y="3795678"/>
                  <a:chExt cx="1598767" cy="1576886"/>
                </a:xfrm>
                <a:grpFill/>
              </p:grpSpPr>
              <p:sp>
                <p:nvSpPr>
                  <p:cNvPr id="643" name="任意多边形: 形状 642"/>
                  <p:cNvSpPr/>
                  <p:nvPr/>
                </p:nvSpPr>
                <p:spPr>
                  <a:xfrm>
                    <a:off x="5309617" y="3795678"/>
                    <a:ext cx="697491" cy="816079"/>
                  </a:xfrm>
                  <a:custGeom>
                    <a:avLst/>
                    <a:gdLst>
                      <a:gd name="connsiteX0" fmla="*/ 336274 w 790721"/>
                      <a:gd name="connsiteY0" fmla="*/ 937145 h 937145"/>
                      <a:gd name="connsiteX1" fmla="*/ 230256 w 790721"/>
                      <a:gd name="connsiteY1" fmla="*/ 658849 h 937145"/>
                      <a:gd name="connsiteX2" fmla="*/ 4970 w 790721"/>
                      <a:gd name="connsiteY2" fmla="*/ 433562 h 937145"/>
                      <a:gd name="connsiteX3" fmla="*/ 97735 w 790721"/>
                      <a:gd name="connsiteY3" fmla="*/ 168518 h 937145"/>
                      <a:gd name="connsiteX4" fmla="*/ 362778 w 790721"/>
                      <a:gd name="connsiteY4" fmla="*/ 49249 h 937145"/>
                      <a:gd name="connsiteX5" fmla="*/ 468796 w 790721"/>
                      <a:gd name="connsiteY5" fmla="*/ 115510 h 937145"/>
                      <a:gd name="connsiteX6" fmla="*/ 733839 w 790721"/>
                      <a:gd name="connsiteY6" fmla="*/ 49249 h 937145"/>
                      <a:gd name="connsiteX7" fmla="*/ 786848 w 790721"/>
                      <a:gd name="connsiteY7" fmla="*/ 9492 h 937145"/>
                      <a:gd name="connsiteX8" fmla="*/ 667578 w 790721"/>
                      <a:gd name="connsiteY8" fmla="*/ 234779 h 937145"/>
                      <a:gd name="connsiteX9" fmla="*/ 720587 w 790721"/>
                      <a:gd name="connsiteY9" fmla="*/ 367301 h 937145"/>
                      <a:gd name="connsiteX10" fmla="*/ 694083 w 790721"/>
                      <a:gd name="connsiteY10" fmla="*/ 605840 h 937145"/>
                      <a:gd name="connsiteX11" fmla="*/ 389283 w 790721"/>
                      <a:gd name="connsiteY11" fmla="*/ 910640 h 9371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790721" h="937145">
                        <a:moveTo>
                          <a:pt x="336274" y="937145"/>
                        </a:moveTo>
                        <a:cubicBezTo>
                          <a:pt x="310873" y="839962"/>
                          <a:pt x="285473" y="742779"/>
                          <a:pt x="230256" y="658849"/>
                        </a:cubicBezTo>
                        <a:cubicBezTo>
                          <a:pt x="175039" y="574919"/>
                          <a:pt x="27057" y="515284"/>
                          <a:pt x="4970" y="433562"/>
                        </a:cubicBezTo>
                        <a:cubicBezTo>
                          <a:pt x="-17117" y="351840"/>
                          <a:pt x="38100" y="232570"/>
                          <a:pt x="97735" y="168518"/>
                        </a:cubicBezTo>
                        <a:cubicBezTo>
                          <a:pt x="157370" y="104466"/>
                          <a:pt x="300934" y="58084"/>
                          <a:pt x="362778" y="49249"/>
                        </a:cubicBezTo>
                        <a:cubicBezTo>
                          <a:pt x="424622" y="40414"/>
                          <a:pt x="406953" y="115510"/>
                          <a:pt x="468796" y="115510"/>
                        </a:cubicBezTo>
                        <a:cubicBezTo>
                          <a:pt x="530639" y="115510"/>
                          <a:pt x="733839" y="49249"/>
                          <a:pt x="733839" y="49249"/>
                        </a:cubicBezTo>
                        <a:cubicBezTo>
                          <a:pt x="786848" y="31579"/>
                          <a:pt x="797891" y="-21430"/>
                          <a:pt x="786848" y="9492"/>
                        </a:cubicBezTo>
                        <a:cubicBezTo>
                          <a:pt x="775805" y="40414"/>
                          <a:pt x="678622" y="175144"/>
                          <a:pt x="667578" y="234779"/>
                        </a:cubicBezTo>
                        <a:cubicBezTo>
                          <a:pt x="656535" y="294414"/>
                          <a:pt x="716170" y="305457"/>
                          <a:pt x="720587" y="367301"/>
                        </a:cubicBezTo>
                        <a:cubicBezTo>
                          <a:pt x="725005" y="429144"/>
                          <a:pt x="749300" y="515284"/>
                          <a:pt x="694083" y="605840"/>
                        </a:cubicBezTo>
                        <a:cubicBezTo>
                          <a:pt x="638866" y="696396"/>
                          <a:pt x="514074" y="803518"/>
                          <a:pt x="389283" y="910640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44" name="任意多边形: 形状 643"/>
                  <p:cNvSpPr/>
                  <p:nvPr/>
                </p:nvSpPr>
                <p:spPr>
                  <a:xfrm>
                    <a:off x="5592418" y="4359965"/>
                    <a:ext cx="874644" cy="503583"/>
                  </a:xfrm>
                  <a:custGeom>
                    <a:avLst/>
                    <a:gdLst>
                      <a:gd name="connsiteX0" fmla="*/ 0 w 954416"/>
                      <a:gd name="connsiteY0" fmla="*/ 281039 h 493074"/>
                      <a:gd name="connsiteX1" fmla="*/ 238540 w 954416"/>
                      <a:gd name="connsiteY1" fmla="*/ 135265 h 493074"/>
                      <a:gd name="connsiteX2" fmla="*/ 450574 w 954416"/>
                      <a:gd name="connsiteY2" fmla="*/ 2743 h 493074"/>
                      <a:gd name="connsiteX3" fmla="*/ 755374 w 954416"/>
                      <a:gd name="connsiteY3" fmla="*/ 55752 h 493074"/>
                      <a:gd name="connsiteX4" fmla="*/ 954157 w 954416"/>
                      <a:gd name="connsiteY4" fmla="*/ 175022 h 493074"/>
                      <a:gd name="connsiteX5" fmla="*/ 715618 w 954416"/>
                      <a:gd name="connsiteY5" fmla="*/ 426813 h 493074"/>
                      <a:gd name="connsiteX6" fmla="*/ 437322 w 954416"/>
                      <a:gd name="connsiteY6" fmla="*/ 493074 h 493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54416" h="493074">
                        <a:moveTo>
                          <a:pt x="0" y="281039"/>
                        </a:moveTo>
                        <a:lnTo>
                          <a:pt x="238540" y="135265"/>
                        </a:lnTo>
                        <a:cubicBezTo>
                          <a:pt x="313636" y="88882"/>
                          <a:pt x="364435" y="15995"/>
                          <a:pt x="450574" y="2743"/>
                        </a:cubicBezTo>
                        <a:cubicBezTo>
                          <a:pt x="536713" y="-10509"/>
                          <a:pt x="671444" y="27039"/>
                          <a:pt x="755374" y="55752"/>
                        </a:cubicBezTo>
                        <a:cubicBezTo>
                          <a:pt x="839305" y="84465"/>
                          <a:pt x="960783" y="113178"/>
                          <a:pt x="954157" y="175022"/>
                        </a:cubicBezTo>
                        <a:cubicBezTo>
                          <a:pt x="947531" y="236865"/>
                          <a:pt x="801757" y="373804"/>
                          <a:pt x="715618" y="426813"/>
                        </a:cubicBezTo>
                        <a:cubicBezTo>
                          <a:pt x="629479" y="479822"/>
                          <a:pt x="533400" y="486448"/>
                          <a:pt x="437322" y="493074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45" name="任意多边形: 形状 644"/>
                  <p:cNvSpPr/>
                  <p:nvPr/>
                </p:nvSpPr>
                <p:spPr>
                  <a:xfrm rot="20791823">
                    <a:off x="5535710" y="4654957"/>
                    <a:ext cx="604792" cy="717607"/>
                  </a:xfrm>
                  <a:custGeom>
                    <a:avLst/>
                    <a:gdLst>
                      <a:gd name="connsiteX0" fmla="*/ 252399 w 769234"/>
                      <a:gd name="connsiteY0" fmla="*/ 0 h 717607"/>
                      <a:gd name="connsiteX1" fmla="*/ 477686 w 769234"/>
                      <a:gd name="connsiteY1" fmla="*/ 53009 h 717607"/>
                      <a:gd name="connsiteX2" fmla="*/ 623460 w 769234"/>
                      <a:gd name="connsiteY2" fmla="*/ 225287 h 717607"/>
                      <a:gd name="connsiteX3" fmla="*/ 769234 w 769234"/>
                      <a:gd name="connsiteY3" fmla="*/ 410817 h 717607"/>
                      <a:gd name="connsiteX4" fmla="*/ 623460 w 769234"/>
                      <a:gd name="connsiteY4" fmla="*/ 675861 h 717607"/>
                      <a:gd name="connsiteX5" fmla="*/ 305408 w 769234"/>
                      <a:gd name="connsiteY5" fmla="*/ 715617 h 717607"/>
                      <a:gd name="connsiteX6" fmla="*/ 93373 w 769234"/>
                      <a:gd name="connsiteY6" fmla="*/ 662609 h 717607"/>
                      <a:gd name="connsiteX7" fmla="*/ 608 w 769234"/>
                      <a:gd name="connsiteY7" fmla="*/ 384313 h 717607"/>
                      <a:gd name="connsiteX8" fmla="*/ 133130 w 769234"/>
                      <a:gd name="connsiteY8" fmla="*/ 39757 h 717607"/>
                      <a:gd name="connsiteX9" fmla="*/ 133130 w 769234"/>
                      <a:gd name="connsiteY9" fmla="*/ 39757 h 717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69234" h="717607">
                        <a:moveTo>
                          <a:pt x="252399" y="0"/>
                        </a:moveTo>
                        <a:cubicBezTo>
                          <a:pt x="334121" y="7730"/>
                          <a:pt x="415843" y="15461"/>
                          <a:pt x="477686" y="53009"/>
                        </a:cubicBezTo>
                        <a:cubicBezTo>
                          <a:pt x="539529" y="90557"/>
                          <a:pt x="574869" y="165652"/>
                          <a:pt x="623460" y="225287"/>
                        </a:cubicBezTo>
                        <a:cubicBezTo>
                          <a:pt x="672051" y="284922"/>
                          <a:pt x="769234" y="335721"/>
                          <a:pt x="769234" y="410817"/>
                        </a:cubicBezTo>
                        <a:cubicBezTo>
                          <a:pt x="769234" y="485913"/>
                          <a:pt x="700764" y="625061"/>
                          <a:pt x="623460" y="675861"/>
                        </a:cubicBezTo>
                        <a:cubicBezTo>
                          <a:pt x="546156" y="726661"/>
                          <a:pt x="393756" y="717826"/>
                          <a:pt x="305408" y="715617"/>
                        </a:cubicBezTo>
                        <a:cubicBezTo>
                          <a:pt x="217060" y="713408"/>
                          <a:pt x="144173" y="717826"/>
                          <a:pt x="93373" y="662609"/>
                        </a:cubicBezTo>
                        <a:cubicBezTo>
                          <a:pt x="42573" y="607392"/>
                          <a:pt x="-6018" y="488122"/>
                          <a:pt x="608" y="384313"/>
                        </a:cubicBezTo>
                        <a:cubicBezTo>
                          <a:pt x="7234" y="280504"/>
                          <a:pt x="133130" y="39757"/>
                          <a:pt x="133130" y="39757"/>
                        </a:cubicBezTo>
                        <a:lnTo>
                          <a:pt x="133130" y="39757"/>
                        </a:ln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46" name="任意多边形: 形状 645"/>
                  <p:cNvSpPr/>
                  <p:nvPr/>
                </p:nvSpPr>
                <p:spPr>
                  <a:xfrm>
                    <a:off x="4868295" y="4271789"/>
                    <a:ext cx="709584" cy="552477"/>
                  </a:xfrm>
                  <a:custGeom>
                    <a:avLst/>
                    <a:gdLst>
                      <a:gd name="connsiteX0" fmla="*/ 697618 w 709584"/>
                      <a:gd name="connsiteY0" fmla="*/ 366472 h 552477"/>
                      <a:gd name="connsiteX1" fmla="*/ 565096 w 709584"/>
                      <a:gd name="connsiteY1" fmla="*/ 154437 h 552477"/>
                      <a:gd name="connsiteX2" fmla="*/ 339809 w 709584"/>
                      <a:gd name="connsiteY2" fmla="*/ 35168 h 552477"/>
                      <a:gd name="connsiteX3" fmla="*/ 167531 w 709584"/>
                      <a:gd name="connsiteY3" fmla="*/ 8663 h 552477"/>
                      <a:gd name="connsiteX4" fmla="*/ 114522 w 709584"/>
                      <a:gd name="connsiteY4" fmla="*/ 167689 h 552477"/>
                      <a:gd name="connsiteX5" fmla="*/ 8505 w 709584"/>
                      <a:gd name="connsiteY5" fmla="*/ 260454 h 552477"/>
                      <a:gd name="connsiteX6" fmla="*/ 35009 w 709584"/>
                      <a:gd name="connsiteY6" fmla="*/ 445985 h 552477"/>
                      <a:gd name="connsiteX7" fmla="*/ 260296 w 709584"/>
                      <a:gd name="connsiteY7" fmla="*/ 552002 h 552477"/>
                      <a:gd name="connsiteX8" fmla="*/ 697618 w 709584"/>
                      <a:gd name="connsiteY8" fmla="*/ 366472 h 55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09584" h="552477">
                        <a:moveTo>
                          <a:pt x="697618" y="366472"/>
                        </a:moveTo>
                        <a:cubicBezTo>
                          <a:pt x="748418" y="300211"/>
                          <a:pt x="624731" y="209654"/>
                          <a:pt x="565096" y="154437"/>
                        </a:cubicBezTo>
                        <a:cubicBezTo>
                          <a:pt x="505461" y="99220"/>
                          <a:pt x="406070" y="59464"/>
                          <a:pt x="339809" y="35168"/>
                        </a:cubicBezTo>
                        <a:cubicBezTo>
                          <a:pt x="273548" y="10872"/>
                          <a:pt x="205079" y="-13424"/>
                          <a:pt x="167531" y="8663"/>
                        </a:cubicBezTo>
                        <a:cubicBezTo>
                          <a:pt x="129983" y="30750"/>
                          <a:pt x="141026" y="125724"/>
                          <a:pt x="114522" y="167689"/>
                        </a:cubicBezTo>
                        <a:cubicBezTo>
                          <a:pt x="88018" y="209654"/>
                          <a:pt x="21757" y="214071"/>
                          <a:pt x="8505" y="260454"/>
                        </a:cubicBezTo>
                        <a:cubicBezTo>
                          <a:pt x="-4747" y="306837"/>
                          <a:pt x="-6956" y="397394"/>
                          <a:pt x="35009" y="445985"/>
                        </a:cubicBezTo>
                        <a:cubicBezTo>
                          <a:pt x="76974" y="494576"/>
                          <a:pt x="149861" y="558628"/>
                          <a:pt x="260296" y="552002"/>
                        </a:cubicBezTo>
                        <a:cubicBezTo>
                          <a:pt x="370731" y="545376"/>
                          <a:pt x="646818" y="432733"/>
                          <a:pt x="697618" y="366472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47" name="任意多边形: 形状 646"/>
                  <p:cNvSpPr/>
                  <p:nvPr/>
                </p:nvSpPr>
                <p:spPr>
                  <a:xfrm>
                    <a:off x="4908149" y="4691270"/>
                    <a:ext cx="631260" cy="619974"/>
                  </a:xfrm>
                  <a:custGeom>
                    <a:avLst/>
                    <a:gdLst>
                      <a:gd name="connsiteX0" fmla="*/ 618008 w 631260"/>
                      <a:gd name="connsiteY0" fmla="*/ 0 h 619974"/>
                      <a:gd name="connsiteX1" fmla="*/ 167434 w 631260"/>
                      <a:gd name="connsiteY1" fmla="*/ 225287 h 619974"/>
                      <a:gd name="connsiteX2" fmla="*/ 21660 w 631260"/>
                      <a:gd name="connsiteY2" fmla="*/ 318052 h 619974"/>
                      <a:gd name="connsiteX3" fmla="*/ 21660 w 631260"/>
                      <a:gd name="connsiteY3" fmla="*/ 516834 h 619974"/>
                      <a:gd name="connsiteX4" fmla="*/ 220442 w 631260"/>
                      <a:gd name="connsiteY4" fmla="*/ 556591 h 619974"/>
                      <a:gd name="connsiteX5" fmla="*/ 326460 w 631260"/>
                      <a:gd name="connsiteY5" fmla="*/ 477078 h 619974"/>
                      <a:gd name="connsiteX6" fmla="*/ 339712 w 631260"/>
                      <a:gd name="connsiteY6" fmla="*/ 609600 h 619974"/>
                      <a:gd name="connsiteX7" fmla="*/ 564999 w 631260"/>
                      <a:gd name="connsiteY7" fmla="*/ 596347 h 619974"/>
                      <a:gd name="connsiteX8" fmla="*/ 631260 w 631260"/>
                      <a:gd name="connsiteY8" fmla="*/ 477078 h 619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31260" h="619974">
                        <a:moveTo>
                          <a:pt x="618008" y="0"/>
                        </a:moveTo>
                        <a:lnTo>
                          <a:pt x="167434" y="225287"/>
                        </a:lnTo>
                        <a:cubicBezTo>
                          <a:pt x="68043" y="278296"/>
                          <a:pt x="45956" y="269461"/>
                          <a:pt x="21660" y="318052"/>
                        </a:cubicBezTo>
                        <a:cubicBezTo>
                          <a:pt x="-2636" y="366643"/>
                          <a:pt x="-11470" y="477078"/>
                          <a:pt x="21660" y="516834"/>
                        </a:cubicBezTo>
                        <a:cubicBezTo>
                          <a:pt x="54790" y="556590"/>
                          <a:pt x="169642" y="563217"/>
                          <a:pt x="220442" y="556591"/>
                        </a:cubicBezTo>
                        <a:cubicBezTo>
                          <a:pt x="271242" y="549965"/>
                          <a:pt x="306582" y="468243"/>
                          <a:pt x="326460" y="477078"/>
                        </a:cubicBezTo>
                        <a:cubicBezTo>
                          <a:pt x="346338" y="485913"/>
                          <a:pt x="299956" y="589722"/>
                          <a:pt x="339712" y="609600"/>
                        </a:cubicBezTo>
                        <a:cubicBezTo>
                          <a:pt x="379468" y="629478"/>
                          <a:pt x="516408" y="618434"/>
                          <a:pt x="564999" y="596347"/>
                        </a:cubicBezTo>
                        <a:cubicBezTo>
                          <a:pt x="613590" y="574260"/>
                          <a:pt x="622425" y="525669"/>
                          <a:pt x="631260" y="477078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48" name="任意多边形: 形状 647"/>
                  <p:cNvSpPr/>
                  <p:nvPr/>
                </p:nvSpPr>
                <p:spPr>
                  <a:xfrm>
                    <a:off x="5618922" y="4200939"/>
                    <a:ext cx="106802" cy="437322"/>
                  </a:xfrm>
                  <a:custGeom>
                    <a:avLst/>
                    <a:gdLst>
                      <a:gd name="connsiteX0" fmla="*/ 39756 w 106802"/>
                      <a:gd name="connsiteY0" fmla="*/ 0 h 437322"/>
                      <a:gd name="connsiteX1" fmla="*/ 106017 w 106802"/>
                      <a:gd name="connsiteY1" fmla="*/ 106018 h 437322"/>
                      <a:gd name="connsiteX2" fmla="*/ 0 w 106802"/>
                      <a:gd name="connsiteY2" fmla="*/ 437322 h 437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6802" h="437322">
                        <a:moveTo>
                          <a:pt x="39756" y="0"/>
                        </a:moveTo>
                        <a:cubicBezTo>
                          <a:pt x="76199" y="16565"/>
                          <a:pt x="112643" y="33131"/>
                          <a:pt x="106017" y="106018"/>
                        </a:cubicBezTo>
                        <a:cubicBezTo>
                          <a:pt x="99391" y="178905"/>
                          <a:pt x="49695" y="308113"/>
                          <a:pt x="0" y="437322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49" name="任意多边形: 形状 648"/>
                  <p:cNvSpPr/>
                  <p:nvPr/>
                </p:nvSpPr>
                <p:spPr>
                  <a:xfrm>
                    <a:off x="5632174" y="4280452"/>
                    <a:ext cx="145774" cy="304800"/>
                  </a:xfrm>
                  <a:custGeom>
                    <a:avLst/>
                    <a:gdLst>
                      <a:gd name="connsiteX0" fmla="*/ 145774 w 145774"/>
                      <a:gd name="connsiteY0" fmla="*/ 0 h 304800"/>
                      <a:gd name="connsiteX1" fmla="*/ 119269 w 145774"/>
                      <a:gd name="connsiteY1" fmla="*/ 172278 h 304800"/>
                      <a:gd name="connsiteX2" fmla="*/ 0 w 145774"/>
                      <a:gd name="connsiteY2" fmla="*/ 30480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45774" h="304800">
                        <a:moveTo>
                          <a:pt x="145774" y="0"/>
                        </a:moveTo>
                        <a:cubicBezTo>
                          <a:pt x="144669" y="60739"/>
                          <a:pt x="143565" y="121478"/>
                          <a:pt x="119269" y="172278"/>
                        </a:cubicBezTo>
                        <a:cubicBezTo>
                          <a:pt x="94973" y="223078"/>
                          <a:pt x="47486" y="263939"/>
                          <a:pt x="0" y="304800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50" name="任意多边形: 形状 649"/>
                  <p:cNvSpPr/>
                  <p:nvPr/>
                </p:nvSpPr>
                <p:spPr>
                  <a:xfrm>
                    <a:off x="5671930" y="4530019"/>
                    <a:ext cx="304800" cy="121494"/>
                  </a:xfrm>
                  <a:custGeom>
                    <a:avLst/>
                    <a:gdLst>
                      <a:gd name="connsiteX0" fmla="*/ 0 w 304800"/>
                      <a:gd name="connsiteY0" fmla="*/ 121494 h 121494"/>
                      <a:gd name="connsiteX1" fmla="*/ 225287 w 304800"/>
                      <a:gd name="connsiteY1" fmla="*/ 2224 h 121494"/>
                      <a:gd name="connsiteX2" fmla="*/ 304800 w 304800"/>
                      <a:gd name="connsiteY2" fmla="*/ 55233 h 121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04800" h="121494">
                        <a:moveTo>
                          <a:pt x="0" y="121494"/>
                        </a:moveTo>
                        <a:cubicBezTo>
                          <a:pt x="87243" y="67380"/>
                          <a:pt x="174487" y="13267"/>
                          <a:pt x="225287" y="2224"/>
                        </a:cubicBezTo>
                        <a:cubicBezTo>
                          <a:pt x="276087" y="-8820"/>
                          <a:pt x="290443" y="23206"/>
                          <a:pt x="304800" y="55233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51" name="任意多边形: 形状 650"/>
                  <p:cNvSpPr/>
                  <p:nvPr/>
                </p:nvSpPr>
                <p:spPr>
                  <a:xfrm>
                    <a:off x="5643931" y="4691270"/>
                    <a:ext cx="70966" cy="291547"/>
                  </a:xfrm>
                  <a:custGeom>
                    <a:avLst/>
                    <a:gdLst>
                      <a:gd name="connsiteX0" fmla="*/ 27999 w 70966"/>
                      <a:gd name="connsiteY0" fmla="*/ 0 h 291547"/>
                      <a:gd name="connsiteX1" fmla="*/ 1495 w 70966"/>
                      <a:gd name="connsiteY1" fmla="*/ 172278 h 291547"/>
                      <a:gd name="connsiteX2" fmla="*/ 67756 w 70966"/>
                      <a:gd name="connsiteY2" fmla="*/ 225287 h 291547"/>
                      <a:gd name="connsiteX3" fmla="*/ 54504 w 70966"/>
                      <a:gd name="connsiteY3" fmla="*/ 291547 h 291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966" h="291547">
                        <a:moveTo>
                          <a:pt x="27999" y="0"/>
                        </a:moveTo>
                        <a:cubicBezTo>
                          <a:pt x="11434" y="67365"/>
                          <a:pt x="-5131" y="134730"/>
                          <a:pt x="1495" y="172278"/>
                        </a:cubicBezTo>
                        <a:cubicBezTo>
                          <a:pt x="8121" y="209826"/>
                          <a:pt x="58921" y="205409"/>
                          <a:pt x="67756" y="225287"/>
                        </a:cubicBezTo>
                        <a:cubicBezTo>
                          <a:pt x="76591" y="245165"/>
                          <a:pt x="65547" y="268356"/>
                          <a:pt x="54504" y="291547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52" name="任意多边形: 形状 651"/>
                  <p:cNvSpPr/>
                  <p:nvPr/>
                </p:nvSpPr>
                <p:spPr>
                  <a:xfrm>
                    <a:off x="5379958" y="4797287"/>
                    <a:ext cx="172703" cy="225287"/>
                  </a:xfrm>
                  <a:custGeom>
                    <a:avLst/>
                    <a:gdLst>
                      <a:gd name="connsiteX0" fmla="*/ 172703 w 172703"/>
                      <a:gd name="connsiteY0" fmla="*/ 0 h 225287"/>
                      <a:gd name="connsiteX1" fmla="*/ 26929 w 172703"/>
                      <a:gd name="connsiteY1" fmla="*/ 92765 h 225287"/>
                      <a:gd name="connsiteX2" fmla="*/ 425 w 172703"/>
                      <a:gd name="connsiteY2" fmla="*/ 225287 h 225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2703" h="225287">
                        <a:moveTo>
                          <a:pt x="172703" y="0"/>
                        </a:moveTo>
                        <a:cubicBezTo>
                          <a:pt x="114172" y="27608"/>
                          <a:pt x="55642" y="55217"/>
                          <a:pt x="26929" y="92765"/>
                        </a:cubicBezTo>
                        <a:cubicBezTo>
                          <a:pt x="-1784" y="130313"/>
                          <a:pt x="-680" y="177800"/>
                          <a:pt x="425" y="225287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53" name="任意多边形: 形状 652"/>
                  <p:cNvSpPr/>
                  <p:nvPr/>
                </p:nvSpPr>
                <p:spPr>
                  <a:xfrm>
                    <a:off x="5234609" y="4491182"/>
                    <a:ext cx="371061" cy="120575"/>
                  </a:xfrm>
                  <a:custGeom>
                    <a:avLst/>
                    <a:gdLst>
                      <a:gd name="connsiteX0" fmla="*/ 0 w 371061"/>
                      <a:gd name="connsiteY0" fmla="*/ 67566 h 120575"/>
                      <a:gd name="connsiteX1" fmla="*/ 92765 w 371061"/>
                      <a:gd name="connsiteY1" fmla="*/ 1305 h 120575"/>
                      <a:gd name="connsiteX2" fmla="*/ 371061 w 371061"/>
                      <a:gd name="connsiteY2" fmla="*/ 120575 h 12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061" h="120575">
                        <a:moveTo>
                          <a:pt x="0" y="67566"/>
                        </a:moveTo>
                        <a:cubicBezTo>
                          <a:pt x="15460" y="30018"/>
                          <a:pt x="30921" y="-7530"/>
                          <a:pt x="92765" y="1305"/>
                        </a:cubicBezTo>
                        <a:cubicBezTo>
                          <a:pt x="154609" y="10140"/>
                          <a:pt x="262835" y="65357"/>
                          <a:pt x="371061" y="120575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622" name="组合 621"/>
                <p:cNvGrpSpPr/>
                <p:nvPr/>
              </p:nvGrpSpPr>
              <p:grpSpPr>
                <a:xfrm rot="4184390">
                  <a:off x="5054201" y="3819298"/>
                  <a:ext cx="618541" cy="551971"/>
                  <a:chOff x="5168232" y="2722522"/>
                  <a:chExt cx="569684" cy="390987"/>
                </a:xfrm>
                <a:grpFill/>
              </p:grpSpPr>
              <p:sp>
                <p:nvSpPr>
                  <p:cNvPr id="623" name="任意多边形: 形状 622"/>
                  <p:cNvSpPr/>
                  <p:nvPr/>
                </p:nvSpPr>
                <p:spPr>
                  <a:xfrm>
                    <a:off x="5243451" y="2772186"/>
                    <a:ext cx="408952" cy="323716"/>
                  </a:xfrm>
                  <a:custGeom>
                    <a:avLst/>
                    <a:gdLst>
                      <a:gd name="connsiteX0" fmla="*/ 30915 w 525667"/>
                      <a:gd name="connsiteY0" fmla="*/ 342076 h 529485"/>
                      <a:gd name="connsiteX1" fmla="*/ 30915 w 525667"/>
                      <a:gd name="connsiteY1" fmla="*/ 37276 h 529485"/>
                      <a:gd name="connsiteX2" fmla="*/ 322463 w 525667"/>
                      <a:gd name="connsiteY2" fmla="*/ 37276 h 529485"/>
                      <a:gd name="connsiteX3" fmla="*/ 521246 w 525667"/>
                      <a:gd name="connsiteY3" fmla="*/ 328824 h 529485"/>
                      <a:gd name="connsiteX4" fmla="*/ 441733 w 525667"/>
                      <a:gd name="connsiteY4" fmla="*/ 527606 h 529485"/>
                      <a:gd name="connsiteX5" fmla="*/ 229698 w 525667"/>
                      <a:gd name="connsiteY5" fmla="*/ 421589 h 529485"/>
                      <a:gd name="connsiteX6" fmla="*/ 30915 w 525667"/>
                      <a:gd name="connsiteY6" fmla="*/ 342076 h 529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25667" h="529485">
                        <a:moveTo>
                          <a:pt x="30915" y="342076"/>
                        </a:moveTo>
                        <a:cubicBezTo>
                          <a:pt x="-2216" y="278024"/>
                          <a:pt x="-17676" y="88076"/>
                          <a:pt x="30915" y="37276"/>
                        </a:cubicBezTo>
                        <a:cubicBezTo>
                          <a:pt x="79506" y="-13524"/>
                          <a:pt x="240741" y="-11315"/>
                          <a:pt x="322463" y="37276"/>
                        </a:cubicBezTo>
                        <a:cubicBezTo>
                          <a:pt x="404185" y="85867"/>
                          <a:pt x="501368" y="247102"/>
                          <a:pt x="521246" y="328824"/>
                        </a:cubicBezTo>
                        <a:cubicBezTo>
                          <a:pt x="541124" y="410546"/>
                          <a:pt x="490324" y="512145"/>
                          <a:pt x="441733" y="527606"/>
                        </a:cubicBezTo>
                        <a:cubicBezTo>
                          <a:pt x="393142" y="543067"/>
                          <a:pt x="302585" y="459137"/>
                          <a:pt x="229698" y="421589"/>
                        </a:cubicBezTo>
                        <a:cubicBezTo>
                          <a:pt x="156811" y="384041"/>
                          <a:pt x="64046" y="406128"/>
                          <a:pt x="30915" y="34207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24" name="椭圆 623"/>
                  <p:cNvSpPr/>
                  <p:nvPr/>
                </p:nvSpPr>
                <p:spPr>
                  <a:xfrm flipV="1">
                    <a:off x="5287503" y="2745382"/>
                    <a:ext cx="66147" cy="45719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25" name="椭圆 624"/>
                  <p:cNvSpPr/>
                  <p:nvPr/>
                </p:nvSpPr>
                <p:spPr>
                  <a:xfrm flipV="1">
                    <a:off x="5360934" y="2722522"/>
                    <a:ext cx="66147" cy="45719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26" name="椭圆 625"/>
                  <p:cNvSpPr/>
                  <p:nvPr/>
                </p:nvSpPr>
                <p:spPr>
                  <a:xfrm flipV="1">
                    <a:off x="5592303" y="3050182"/>
                    <a:ext cx="66147" cy="45719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27" name="椭圆 626"/>
                  <p:cNvSpPr/>
                  <p:nvPr/>
                </p:nvSpPr>
                <p:spPr>
                  <a:xfrm flipV="1">
                    <a:off x="5427081" y="2735925"/>
                    <a:ext cx="66147" cy="45719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28" name="椭圆 627"/>
                  <p:cNvSpPr/>
                  <p:nvPr/>
                </p:nvSpPr>
                <p:spPr>
                  <a:xfrm rot="302439" flipV="1">
                    <a:off x="5513144" y="2759084"/>
                    <a:ext cx="66147" cy="45719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29" name="椭圆 628"/>
                  <p:cNvSpPr/>
                  <p:nvPr/>
                </p:nvSpPr>
                <p:spPr>
                  <a:xfrm flipV="1">
                    <a:off x="5559229" y="2817905"/>
                    <a:ext cx="66147" cy="45719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30" name="椭圆 629"/>
                  <p:cNvSpPr/>
                  <p:nvPr/>
                </p:nvSpPr>
                <p:spPr>
                  <a:xfrm flipV="1">
                    <a:off x="5605622" y="2859330"/>
                    <a:ext cx="66147" cy="45719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31" name="椭圆 630"/>
                  <p:cNvSpPr/>
                  <p:nvPr/>
                </p:nvSpPr>
                <p:spPr>
                  <a:xfrm flipV="1">
                    <a:off x="5652402" y="2939997"/>
                    <a:ext cx="66147" cy="45719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32" name="椭圆 631"/>
                  <p:cNvSpPr/>
                  <p:nvPr/>
                </p:nvSpPr>
                <p:spPr>
                  <a:xfrm flipV="1">
                    <a:off x="5671769" y="3027322"/>
                    <a:ext cx="66147" cy="45719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33" name="椭圆 632"/>
                  <p:cNvSpPr/>
                  <p:nvPr/>
                </p:nvSpPr>
                <p:spPr>
                  <a:xfrm flipV="1">
                    <a:off x="5227935" y="2762990"/>
                    <a:ext cx="66147" cy="45719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34" name="椭圆 633"/>
                  <p:cNvSpPr/>
                  <p:nvPr/>
                </p:nvSpPr>
                <p:spPr>
                  <a:xfrm flipV="1">
                    <a:off x="5181301" y="2811477"/>
                    <a:ext cx="66147" cy="45719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35" name="任意多边形: 形状 634"/>
                  <p:cNvSpPr/>
                  <p:nvPr/>
                </p:nvSpPr>
                <p:spPr>
                  <a:xfrm rot="482638">
                    <a:off x="5314453" y="2876485"/>
                    <a:ext cx="252341" cy="128569"/>
                  </a:xfrm>
                  <a:custGeom>
                    <a:avLst/>
                    <a:gdLst>
                      <a:gd name="connsiteX0" fmla="*/ 40699 w 439092"/>
                      <a:gd name="connsiteY0" fmla="*/ 106057 h 516965"/>
                      <a:gd name="connsiteX1" fmla="*/ 80455 w 439092"/>
                      <a:gd name="connsiteY1" fmla="*/ 40 h 516965"/>
                      <a:gd name="connsiteX2" fmla="*/ 252734 w 439092"/>
                      <a:gd name="connsiteY2" fmla="*/ 92805 h 516965"/>
                      <a:gd name="connsiteX3" fmla="*/ 398508 w 439092"/>
                      <a:gd name="connsiteY3" fmla="*/ 39796 h 516965"/>
                      <a:gd name="connsiteX4" fmla="*/ 438264 w 439092"/>
                      <a:gd name="connsiteY4" fmla="*/ 225327 h 516965"/>
                      <a:gd name="connsiteX5" fmla="*/ 372003 w 439092"/>
                      <a:gd name="connsiteY5" fmla="*/ 331344 h 516965"/>
                      <a:gd name="connsiteX6" fmla="*/ 358751 w 439092"/>
                      <a:gd name="connsiteY6" fmla="*/ 477118 h 516965"/>
                      <a:gd name="connsiteX7" fmla="*/ 173221 w 439092"/>
                      <a:gd name="connsiteY7" fmla="*/ 503622 h 516965"/>
                      <a:gd name="connsiteX8" fmla="*/ 252734 w 439092"/>
                      <a:gd name="connsiteY8" fmla="*/ 291587 h 516965"/>
                      <a:gd name="connsiteX9" fmla="*/ 14195 w 439092"/>
                      <a:gd name="connsiteY9" fmla="*/ 278335 h 516965"/>
                      <a:gd name="connsiteX10" fmla="*/ 40699 w 439092"/>
                      <a:gd name="connsiteY10" fmla="*/ 106057 h 516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39092" h="516965">
                        <a:moveTo>
                          <a:pt x="40699" y="106057"/>
                        </a:moveTo>
                        <a:cubicBezTo>
                          <a:pt x="51742" y="59675"/>
                          <a:pt x="45116" y="2249"/>
                          <a:pt x="80455" y="40"/>
                        </a:cubicBezTo>
                        <a:cubicBezTo>
                          <a:pt x="115794" y="-2169"/>
                          <a:pt x="199725" y="86179"/>
                          <a:pt x="252734" y="92805"/>
                        </a:cubicBezTo>
                        <a:cubicBezTo>
                          <a:pt x="305743" y="99431"/>
                          <a:pt x="367586" y="17709"/>
                          <a:pt x="398508" y="39796"/>
                        </a:cubicBezTo>
                        <a:cubicBezTo>
                          <a:pt x="429430" y="61883"/>
                          <a:pt x="442682" y="176736"/>
                          <a:pt x="438264" y="225327"/>
                        </a:cubicBezTo>
                        <a:cubicBezTo>
                          <a:pt x="433846" y="273918"/>
                          <a:pt x="385255" y="289379"/>
                          <a:pt x="372003" y="331344"/>
                        </a:cubicBezTo>
                        <a:cubicBezTo>
                          <a:pt x="358751" y="373309"/>
                          <a:pt x="391881" y="448405"/>
                          <a:pt x="358751" y="477118"/>
                        </a:cubicBezTo>
                        <a:cubicBezTo>
                          <a:pt x="325621" y="505831"/>
                          <a:pt x="190890" y="534544"/>
                          <a:pt x="173221" y="503622"/>
                        </a:cubicBezTo>
                        <a:cubicBezTo>
                          <a:pt x="155552" y="472700"/>
                          <a:pt x="279238" y="329135"/>
                          <a:pt x="252734" y="291587"/>
                        </a:cubicBezTo>
                        <a:cubicBezTo>
                          <a:pt x="226230" y="254039"/>
                          <a:pt x="53951" y="307048"/>
                          <a:pt x="14195" y="278335"/>
                        </a:cubicBezTo>
                        <a:cubicBezTo>
                          <a:pt x="-25561" y="249622"/>
                          <a:pt x="29656" y="152439"/>
                          <a:pt x="40699" y="106057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36" name="椭圆 635"/>
                  <p:cNvSpPr/>
                  <p:nvPr/>
                </p:nvSpPr>
                <p:spPr>
                  <a:xfrm flipV="1">
                    <a:off x="5380335" y="2915390"/>
                    <a:ext cx="66147" cy="45719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37" name="椭圆 636"/>
                  <p:cNvSpPr/>
                  <p:nvPr/>
                </p:nvSpPr>
                <p:spPr>
                  <a:xfrm flipV="1">
                    <a:off x="5532735" y="3067790"/>
                    <a:ext cx="66147" cy="45719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38" name="椭圆 637"/>
                  <p:cNvSpPr/>
                  <p:nvPr/>
                </p:nvSpPr>
                <p:spPr>
                  <a:xfrm flipV="1">
                    <a:off x="5168232" y="2891772"/>
                    <a:ext cx="66147" cy="45719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39" name="椭圆 638"/>
                  <p:cNvSpPr/>
                  <p:nvPr/>
                </p:nvSpPr>
                <p:spPr>
                  <a:xfrm flipV="1">
                    <a:off x="5214374" y="2973843"/>
                    <a:ext cx="66147" cy="45719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40" name="椭圆 639"/>
                  <p:cNvSpPr/>
                  <p:nvPr/>
                </p:nvSpPr>
                <p:spPr>
                  <a:xfrm flipV="1">
                    <a:off x="5260766" y="3010104"/>
                    <a:ext cx="66147" cy="45719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41" name="椭圆 640"/>
                  <p:cNvSpPr/>
                  <p:nvPr/>
                </p:nvSpPr>
                <p:spPr>
                  <a:xfrm flipV="1">
                    <a:off x="5347261" y="3054158"/>
                    <a:ext cx="66147" cy="45719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42" name="椭圆 641"/>
                  <p:cNvSpPr/>
                  <p:nvPr/>
                </p:nvSpPr>
                <p:spPr>
                  <a:xfrm flipV="1">
                    <a:off x="5418976" y="3060699"/>
                    <a:ext cx="66147" cy="45719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>
                        <a:alpha val="2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616" name="任意多边形: 形状 615"/>
              <p:cNvSpPr/>
              <p:nvPr/>
            </p:nvSpPr>
            <p:spPr>
              <a:xfrm>
                <a:off x="5934375" y="5168348"/>
                <a:ext cx="573920" cy="686677"/>
              </a:xfrm>
              <a:custGeom>
                <a:avLst/>
                <a:gdLst>
                  <a:gd name="connsiteX0" fmla="*/ 68860 w 573920"/>
                  <a:gd name="connsiteY0" fmla="*/ 26504 h 686677"/>
                  <a:gd name="connsiteX1" fmla="*/ 2599 w 573920"/>
                  <a:gd name="connsiteY1" fmla="*/ 238539 h 686677"/>
                  <a:gd name="connsiteX2" fmla="*/ 148373 w 573920"/>
                  <a:gd name="connsiteY2" fmla="*/ 503582 h 686677"/>
                  <a:gd name="connsiteX3" fmla="*/ 506182 w 573920"/>
                  <a:gd name="connsiteY3" fmla="*/ 662609 h 686677"/>
                  <a:gd name="connsiteX4" fmla="*/ 559190 w 573920"/>
                  <a:gd name="connsiteY4" fmla="*/ 649356 h 686677"/>
                  <a:gd name="connsiteX5" fmla="*/ 559190 w 573920"/>
                  <a:gd name="connsiteY5" fmla="*/ 318052 h 686677"/>
                  <a:gd name="connsiteX6" fmla="*/ 572442 w 573920"/>
                  <a:gd name="connsiteY6" fmla="*/ 132522 h 686677"/>
                  <a:gd name="connsiteX7" fmla="*/ 519434 w 573920"/>
                  <a:gd name="connsiteY7" fmla="*/ 53009 h 686677"/>
                  <a:gd name="connsiteX8" fmla="*/ 400164 w 573920"/>
                  <a:gd name="connsiteY8" fmla="*/ 0 h 68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3920" h="686677">
                    <a:moveTo>
                      <a:pt x="68860" y="26504"/>
                    </a:moveTo>
                    <a:cubicBezTo>
                      <a:pt x="29103" y="92765"/>
                      <a:pt x="-10653" y="159026"/>
                      <a:pt x="2599" y="238539"/>
                    </a:cubicBezTo>
                    <a:cubicBezTo>
                      <a:pt x="15851" y="318052"/>
                      <a:pt x="64442" y="432904"/>
                      <a:pt x="148373" y="503582"/>
                    </a:cubicBezTo>
                    <a:cubicBezTo>
                      <a:pt x="232304" y="574260"/>
                      <a:pt x="506182" y="662609"/>
                      <a:pt x="506182" y="662609"/>
                    </a:cubicBezTo>
                    <a:cubicBezTo>
                      <a:pt x="574651" y="686905"/>
                      <a:pt x="550355" y="706782"/>
                      <a:pt x="559190" y="649356"/>
                    </a:cubicBezTo>
                    <a:cubicBezTo>
                      <a:pt x="568025" y="591930"/>
                      <a:pt x="556981" y="404191"/>
                      <a:pt x="559190" y="318052"/>
                    </a:cubicBezTo>
                    <a:cubicBezTo>
                      <a:pt x="561399" y="231913"/>
                      <a:pt x="579068" y="176696"/>
                      <a:pt x="572442" y="132522"/>
                    </a:cubicBezTo>
                    <a:cubicBezTo>
                      <a:pt x="565816" y="88348"/>
                      <a:pt x="548147" y="75096"/>
                      <a:pt x="519434" y="53009"/>
                    </a:cubicBezTo>
                    <a:cubicBezTo>
                      <a:pt x="490721" y="30922"/>
                      <a:pt x="445442" y="15461"/>
                      <a:pt x="400164" y="0"/>
                    </a:cubicBezTo>
                  </a:path>
                </a:pathLst>
              </a:custGeom>
              <a:grpFill/>
              <a:ln w="12700">
                <a:solidFill>
                  <a:schemeClr val="tx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7" name="任意多边形: 形状 616"/>
              <p:cNvSpPr/>
              <p:nvPr/>
            </p:nvSpPr>
            <p:spPr>
              <a:xfrm>
                <a:off x="6189767" y="5221357"/>
                <a:ext cx="290546" cy="622852"/>
              </a:xfrm>
              <a:custGeom>
                <a:avLst/>
                <a:gdLst>
                  <a:gd name="connsiteX0" fmla="*/ 25503 w 290546"/>
                  <a:gd name="connsiteY0" fmla="*/ 0 h 622852"/>
                  <a:gd name="connsiteX1" fmla="*/ 25503 w 290546"/>
                  <a:gd name="connsiteY1" fmla="*/ 291547 h 622852"/>
                  <a:gd name="connsiteX2" fmla="*/ 290546 w 290546"/>
                  <a:gd name="connsiteY2" fmla="*/ 622852 h 622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0546" h="622852">
                    <a:moveTo>
                      <a:pt x="25503" y="0"/>
                    </a:moveTo>
                    <a:cubicBezTo>
                      <a:pt x="3416" y="93869"/>
                      <a:pt x="-18671" y="187738"/>
                      <a:pt x="25503" y="291547"/>
                    </a:cubicBezTo>
                    <a:cubicBezTo>
                      <a:pt x="69677" y="395356"/>
                      <a:pt x="180111" y="509104"/>
                      <a:pt x="290546" y="622852"/>
                    </a:cubicBezTo>
                  </a:path>
                </a:pathLst>
              </a:custGeom>
              <a:grpFill/>
              <a:ln w="12700">
                <a:solidFill>
                  <a:schemeClr val="tx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8" name="任意多边形: 形状 617"/>
              <p:cNvSpPr/>
              <p:nvPr/>
            </p:nvSpPr>
            <p:spPr>
              <a:xfrm>
                <a:off x="6056243" y="5274365"/>
                <a:ext cx="159027" cy="172278"/>
              </a:xfrm>
              <a:custGeom>
                <a:avLst/>
                <a:gdLst>
                  <a:gd name="connsiteX0" fmla="*/ 159027 w 159027"/>
                  <a:gd name="connsiteY0" fmla="*/ 0 h 172278"/>
                  <a:gd name="connsiteX1" fmla="*/ 0 w 159027"/>
                  <a:gd name="connsiteY1" fmla="*/ 172278 h 172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027" h="172278">
                    <a:moveTo>
                      <a:pt x="159027" y="0"/>
                    </a:moveTo>
                    <a:lnTo>
                      <a:pt x="0" y="172278"/>
                    </a:lnTo>
                  </a:path>
                </a:pathLst>
              </a:custGeom>
              <a:grpFill/>
              <a:ln w="12700">
                <a:solidFill>
                  <a:schemeClr val="tx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9" name="任意多边形: 形状 618"/>
              <p:cNvSpPr/>
              <p:nvPr/>
            </p:nvSpPr>
            <p:spPr>
              <a:xfrm>
                <a:off x="6202017" y="5442312"/>
                <a:ext cx="198783" cy="83845"/>
              </a:xfrm>
              <a:custGeom>
                <a:avLst/>
                <a:gdLst>
                  <a:gd name="connsiteX0" fmla="*/ 0 w 198783"/>
                  <a:gd name="connsiteY0" fmla="*/ 17584 h 83845"/>
                  <a:gd name="connsiteX1" fmla="*/ 92766 w 198783"/>
                  <a:gd name="connsiteY1" fmla="*/ 4331 h 83845"/>
                  <a:gd name="connsiteX2" fmla="*/ 198783 w 198783"/>
                  <a:gd name="connsiteY2" fmla="*/ 83845 h 83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8783" h="83845">
                    <a:moveTo>
                      <a:pt x="0" y="17584"/>
                    </a:moveTo>
                    <a:cubicBezTo>
                      <a:pt x="29818" y="5435"/>
                      <a:pt x="59636" y="-6713"/>
                      <a:pt x="92766" y="4331"/>
                    </a:cubicBezTo>
                    <a:cubicBezTo>
                      <a:pt x="125897" y="15374"/>
                      <a:pt x="162340" y="49609"/>
                      <a:pt x="198783" y="83845"/>
                    </a:cubicBezTo>
                  </a:path>
                </a:pathLst>
              </a:custGeom>
              <a:grpFill/>
              <a:ln w="12700">
                <a:solidFill>
                  <a:schemeClr val="tx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0" name="任意多边形: 形状 619"/>
              <p:cNvSpPr/>
              <p:nvPr/>
            </p:nvSpPr>
            <p:spPr>
              <a:xfrm>
                <a:off x="6214505" y="5605670"/>
                <a:ext cx="53773" cy="172278"/>
              </a:xfrm>
              <a:custGeom>
                <a:avLst/>
                <a:gdLst>
                  <a:gd name="connsiteX0" fmla="*/ 27269 w 53773"/>
                  <a:gd name="connsiteY0" fmla="*/ 0 h 172278"/>
                  <a:gd name="connsiteX1" fmla="*/ 765 w 53773"/>
                  <a:gd name="connsiteY1" fmla="*/ 106017 h 172278"/>
                  <a:gd name="connsiteX2" fmla="*/ 53773 w 53773"/>
                  <a:gd name="connsiteY2" fmla="*/ 172278 h 172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773" h="172278">
                    <a:moveTo>
                      <a:pt x="27269" y="0"/>
                    </a:moveTo>
                    <a:cubicBezTo>
                      <a:pt x="11808" y="38652"/>
                      <a:pt x="-3652" y="77304"/>
                      <a:pt x="765" y="106017"/>
                    </a:cubicBezTo>
                    <a:cubicBezTo>
                      <a:pt x="5182" y="134730"/>
                      <a:pt x="29477" y="153504"/>
                      <a:pt x="53773" y="172278"/>
                    </a:cubicBezTo>
                  </a:path>
                </a:pathLst>
              </a:custGeom>
              <a:grpFill/>
              <a:ln w="12700">
                <a:solidFill>
                  <a:schemeClr val="tx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14" name="任意多边形: 形状 613"/>
            <p:cNvSpPr/>
            <p:nvPr/>
          </p:nvSpPr>
          <p:spPr>
            <a:xfrm>
              <a:off x="6374296" y="5057821"/>
              <a:ext cx="433717" cy="260238"/>
            </a:xfrm>
            <a:custGeom>
              <a:avLst/>
              <a:gdLst>
                <a:gd name="connsiteX0" fmla="*/ 0 w 433717"/>
                <a:gd name="connsiteY0" fmla="*/ 31014 h 260238"/>
                <a:gd name="connsiteX1" fmla="*/ 212034 w 433717"/>
                <a:gd name="connsiteY1" fmla="*/ 17762 h 260238"/>
                <a:gd name="connsiteX2" fmla="*/ 344556 w 433717"/>
                <a:gd name="connsiteY2" fmla="*/ 243049 h 260238"/>
                <a:gd name="connsiteX3" fmla="*/ 424069 w 433717"/>
                <a:gd name="connsiteY3" fmla="*/ 243049 h 260238"/>
                <a:gd name="connsiteX4" fmla="*/ 119269 w 433717"/>
                <a:gd name="connsiteY4" fmla="*/ 229796 h 26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717" h="260238">
                  <a:moveTo>
                    <a:pt x="0" y="31014"/>
                  </a:moveTo>
                  <a:cubicBezTo>
                    <a:pt x="77304" y="6718"/>
                    <a:pt x="154608" y="-17577"/>
                    <a:pt x="212034" y="17762"/>
                  </a:cubicBezTo>
                  <a:cubicBezTo>
                    <a:pt x="269460" y="53101"/>
                    <a:pt x="309217" y="205501"/>
                    <a:pt x="344556" y="243049"/>
                  </a:cubicBezTo>
                  <a:cubicBezTo>
                    <a:pt x="379895" y="280597"/>
                    <a:pt x="461617" y="245258"/>
                    <a:pt x="424069" y="243049"/>
                  </a:cubicBezTo>
                  <a:cubicBezTo>
                    <a:pt x="386521" y="240840"/>
                    <a:pt x="252895" y="235318"/>
                    <a:pt x="119269" y="229796"/>
                  </a:cubicBezTo>
                </a:path>
              </a:pathLst>
            </a:cu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80" name="组合 479"/>
          <p:cNvGrpSpPr/>
          <p:nvPr/>
        </p:nvGrpSpPr>
        <p:grpSpPr>
          <a:xfrm rot="1539345">
            <a:off x="9668266" y="3069557"/>
            <a:ext cx="598104" cy="556677"/>
            <a:chOff x="3493806" y="106934"/>
            <a:chExt cx="2955878" cy="3702211"/>
          </a:xfrm>
          <a:solidFill>
            <a:srgbClr val="588BC4"/>
          </a:solidFill>
        </p:grpSpPr>
        <p:grpSp>
          <p:nvGrpSpPr>
            <p:cNvPr id="555" name="组合 554"/>
            <p:cNvGrpSpPr/>
            <p:nvPr/>
          </p:nvGrpSpPr>
          <p:grpSpPr>
            <a:xfrm>
              <a:off x="3493806" y="106934"/>
              <a:ext cx="2955878" cy="3497389"/>
              <a:chOff x="3921651" y="1245026"/>
              <a:chExt cx="3672224" cy="4344968"/>
            </a:xfrm>
            <a:grpFill/>
          </p:grpSpPr>
          <p:grpSp>
            <p:nvGrpSpPr>
              <p:cNvPr id="563" name="组合 562"/>
              <p:cNvGrpSpPr/>
              <p:nvPr/>
            </p:nvGrpSpPr>
            <p:grpSpPr>
              <a:xfrm>
                <a:off x="5570712" y="1721023"/>
                <a:ext cx="2023163" cy="1525760"/>
                <a:chOff x="5459896" y="1590261"/>
                <a:chExt cx="2133980" cy="1656522"/>
              </a:xfrm>
              <a:grpFill/>
            </p:grpSpPr>
            <p:sp>
              <p:nvSpPr>
                <p:cNvPr id="607" name="任意多边形: 形状 606"/>
                <p:cNvSpPr/>
                <p:nvPr/>
              </p:nvSpPr>
              <p:spPr>
                <a:xfrm>
                  <a:off x="5459896" y="1590261"/>
                  <a:ext cx="1378226" cy="1431235"/>
                </a:xfrm>
                <a:custGeom>
                  <a:avLst/>
                  <a:gdLst>
                    <a:gd name="connsiteX0" fmla="*/ 0 w 1378226"/>
                    <a:gd name="connsiteY0" fmla="*/ 1431235 h 1431235"/>
                    <a:gd name="connsiteX1" fmla="*/ 172278 w 1378226"/>
                    <a:gd name="connsiteY1" fmla="*/ 1086678 h 1431235"/>
                    <a:gd name="connsiteX2" fmla="*/ 265043 w 1378226"/>
                    <a:gd name="connsiteY2" fmla="*/ 675861 h 1431235"/>
                    <a:gd name="connsiteX3" fmla="*/ 715617 w 1378226"/>
                    <a:gd name="connsiteY3" fmla="*/ 251791 h 1431235"/>
                    <a:gd name="connsiteX4" fmla="*/ 1139687 w 1378226"/>
                    <a:gd name="connsiteY4" fmla="*/ 26504 h 1431235"/>
                    <a:gd name="connsiteX5" fmla="*/ 1378226 w 1378226"/>
                    <a:gd name="connsiteY5" fmla="*/ 13252 h 1431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8226" h="1431235">
                      <a:moveTo>
                        <a:pt x="0" y="1431235"/>
                      </a:moveTo>
                      <a:cubicBezTo>
                        <a:pt x="64052" y="1321904"/>
                        <a:pt x="128104" y="1212574"/>
                        <a:pt x="172278" y="1086678"/>
                      </a:cubicBezTo>
                      <a:cubicBezTo>
                        <a:pt x="216452" y="960782"/>
                        <a:pt x="174487" y="815009"/>
                        <a:pt x="265043" y="675861"/>
                      </a:cubicBezTo>
                      <a:cubicBezTo>
                        <a:pt x="355599" y="536713"/>
                        <a:pt x="569843" y="360017"/>
                        <a:pt x="715617" y="251791"/>
                      </a:cubicBezTo>
                      <a:cubicBezTo>
                        <a:pt x="861391" y="143565"/>
                        <a:pt x="1029252" y="66260"/>
                        <a:pt x="1139687" y="26504"/>
                      </a:cubicBezTo>
                      <a:cubicBezTo>
                        <a:pt x="1250122" y="-13252"/>
                        <a:pt x="1314174" y="0"/>
                        <a:pt x="1378226" y="13252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08" name="任意多边形: 形状 607"/>
                <p:cNvSpPr/>
                <p:nvPr/>
              </p:nvSpPr>
              <p:spPr>
                <a:xfrm>
                  <a:off x="5541393" y="1739842"/>
                  <a:ext cx="1815725" cy="1505330"/>
                </a:xfrm>
                <a:custGeom>
                  <a:avLst/>
                  <a:gdLst>
                    <a:gd name="connsiteX0" fmla="*/ 0 w 1762539"/>
                    <a:gd name="connsiteY0" fmla="*/ 1300207 h 1300207"/>
                    <a:gd name="connsiteX1" fmla="*/ 172278 w 1762539"/>
                    <a:gd name="connsiteY1" fmla="*/ 1074920 h 1300207"/>
                    <a:gd name="connsiteX2" fmla="*/ 344557 w 1762539"/>
                    <a:gd name="connsiteY2" fmla="*/ 849633 h 1300207"/>
                    <a:gd name="connsiteX3" fmla="*/ 424070 w 1762539"/>
                    <a:gd name="connsiteY3" fmla="*/ 491824 h 1300207"/>
                    <a:gd name="connsiteX4" fmla="*/ 662609 w 1762539"/>
                    <a:gd name="connsiteY4" fmla="*/ 173772 h 1300207"/>
                    <a:gd name="connsiteX5" fmla="*/ 1152939 w 1762539"/>
                    <a:gd name="connsiteY5" fmla="*/ 14746 h 1300207"/>
                    <a:gd name="connsiteX6" fmla="*/ 1431235 w 1762539"/>
                    <a:gd name="connsiteY6" fmla="*/ 27998 h 1300207"/>
                    <a:gd name="connsiteX7" fmla="*/ 1563757 w 1762539"/>
                    <a:gd name="connsiteY7" fmla="*/ 200276 h 1300207"/>
                    <a:gd name="connsiteX8" fmla="*/ 1484244 w 1762539"/>
                    <a:gd name="connsiteY8" fmla="*/ 332798 h 1300207"/>
                    <a:gd name="connsiteX9" fmla="*/ 1630017 w 1762539"/>
                    <a:gd name="connsiteY9" fmla="*/ 359302 h 1300207"/>
                    <a:gd name="connsiteX10" fmla="*/ 1749287 w 1762539"/>
                    <a:gd name="connsiteY10" fmla="*/ 452068 h 1300207"/>
                    <a:gd name="connsiteX11" fmla="*/ 1683026 w 1762539"/>
                    <a:gd name="connsiteY11" fmla="*/ 544833 h 1300207"/>
                    <a:gd name="connsiteX12" fmla="*/ 1736035 w 1762539"/>
                    <a:gd name="connsiteY12" fmla="*/ 611094 h 1300207"/>
                    <a:gd name="connsiteX13" fmla="*/ 1762539 w 1762539"/>
                    <a:gd name="connsiteY13" fmla="*/ 611094 h 1300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2539" h="1300207">
                      <a:moveTo>
                        <a:pt x="0" y="1300207"/>
                      </a:moveTo>
                      <a:lnTo>
                        <a:pt x="172278" y="1074920"/>
                      </a:lnTo>
                      <a:cubicBezTo>
                        <a:pt x="229704" y="999824"/>
                        <a:pt x="302592" y="946816"/>
                        <a:pt x="344557" y="849633"/>
                      </a:cubicBezTo>
                      <a:cubicBezTo>
                        <a:pt x="386522" y="752450"/>
                        <a:pt x="371061" y="604467"/>
                        <a:pt x="424070" y="491824"/>
                      </a:cubicBezTo>
                      <a:cubicBezTo>
                        <a:pt x="477079" y="379181"/>
                        <a:pt x="541131" y="253285"/>
                        <a:pt x="662609" y="173772"/>
                      </a:cubicBezTo>
                      <a:cubicBezTo>
                        <a:pt x="784087" y="94259"/>
                        <a:pt x="1024835" y="39042"/>
                        <a:pt x="1152939" y="14746"/>
                      </a:cubicBezTo>
                      <a:cubicBezTo>
                        <a:pt x="1281043" y="-9550"/>
                        <a:pt x="1362765" y="-2924"/>
                        <a:pt x="1431235" y="27998"/>
                      </a:cubicBezTo>
                      <a:cubicBezTo>
                        <a:pt x="1499705" y="58920"/>
                        <a:pt x="1554922" y="149476"/>
                        <a:pt x="1563757" y="200276"/>
                      </a:cubicBezTo>
                      <a:cubicBezTo>
                        <a:pt x="1572592" y="251076"/>
                        <a:pt x="1473201" y="306294"/>
                        <a:pt x="1484244" y="332798"/>
                      </a:cubicBezTo>
                      <a:cubicBezTo>
                        <a:pt x="1495287" y="359302"/>
                        <a:pt x="1585843" y="339424"/>
                        <a:pt x="1630017" y="359302"/>
                      </a:cubicBezTo>
                      <a:cubicBezTo>
                        <a:pt x="1674191" y="379180"/>
                        <a:pt x="1740452" y="421146"/>
                        <a:pt x="1749287" y="452068"/>
                      </a:cubicBezTo>
                      <a:cubicBezTo>
                        <a:pt x="1758122" y="482990"/>
                        <a:pt x="1685235" y="518329"/>
                        <a:pt x="1683026" y="544833"/>
                      </a:cubicBezTo>
                      <a:cubicBezTo>
                        <a:pt x="1680817" y="571337"/>
                        <a:pt x="1736035" y="611094"/>
                        <a:pt x="1736035" y="611094"/>
                      </a:cubicBezTo>
                      <a:cubicBezTo>
                        <a:pt x="1749287" y="622137"/>
                        <a:pt x="1755913" y="616615"/>
                        <a:pt x="1762539" y="611094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09" name="任意多边形: 形状 608"/>
                <p:cNvSpPr/>
                <p:nvPr/>
              </p:nvSpPr>
              <p:spPr>
                <a:xfrm>
                  <a:off x="6838122" y="1604375"/>
                  <a:ext cx="172278" cy="158164"/>
                </a:xfrm>
                <a:custGeom>
                  <a:avLst/>
                  <a:gdLst>
                    <a:gd name="connsiteX0" fmla="*/ 0 w 198783"/>
                    <a:gd name="connsiteY0" fmla="*/ 0 h 145774"/>
                    <a:gd name="connsiteX1" fmla="*/ 198783 w 198783"/>
                    <a:gd name="connsiteY1" fmla="*/ 145774 h 145774"/>
                    <a:gd name="connsiteX2" fmla="*/ 198783 w 198783"/>
                    <a:gd name="connsiteY2" fmla="*/ 145774 h 145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8783" h="145774">
                      <a:moveTo>
                        <a:pt x="0" y="0"/>
                      </a:moveTo>
                      <a:lnTo>
                        <a:pt x="198783" y="145774"/>
                      </a:lnTo>
                      <a:lnTo>
                        <a:pt x="198783" y="145774"/>
                      </a:ln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10" name="任意多边形: 形状 609"/>
                <p:cNvSpPr/>
                <p:nvPr/>
              </p:nvSpPr>
              <p:spPr>
                <a:xfrm>
                  <a:off x="5724939" y="2107096"/>
                  <a:ext cx="1338470" cy="1046921"/>
                </a:xfrm>
                <a:custGeom>
                  <a:avLst/>
                  <a:gdLst>
                    <a:gd name="connsiteX0" fmla="*/ 1338470 w 1338470"/>
                    <a:gd name="connsiteY0" fmla="*/ 0 h 1046921"/>
                    <a:gd name="connsiteX1" fmla="*/ 742122 w 1338470"/>
                    <a:gd name="connsiteY1" fmla="*/ 119269 h 1046921"/>
                    <a:gd name="connsiteX2" fmla="*/ 424070 w 1338470"/>
                    <a:gd name="connsiteY2" fmla="*/ 556591 h 1046921"/>
                    <a:gd name="connsiteX3" fmla="*/ 0 w 1338470"/>
                    <a:gd name="connsiteY3" fmla="*/ 1046921 h 1046921"/>
                    <a:gd name="connsiteX4" fmla="*/ 0 w 1338470"/>
                    <a:gd name="connsiteY4" fmla="*/ 1046921 h 1046921"/>
                    <a:gd name="connsiteX5" fmla="*/ 0 w 1338470"/>
                    <a:gd name="connsiteY5" fmla="*/ 1046921 h 104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38470" h="1046921">
                      <a:moveTo>
                        <a:pt x="1338470" y="0"/>
                      </a:moveTo>
                      <a:cubicBezTo>
                        <a:pt x="1116496" y="13252"/>
                        <a:pt x="894522" y="26504"/>
                        <a:pt x="742122" y="119269"/>
                      </a:cubicBezTo>
                      <a:cubicBezTo>
                        <a:pt x="589722" y="212034"/>
                        <a:pt x="547757" y="401982"/>
                        <a:pt x="424070" y="556591"/>
                      </a:cubicBezTo>
                      <a:cubicBezTo>
                        <a:pt x="300383" y="711200"/>
                        <a:pt x="0" y="1046921"/>
                        <a:pt x="0" y="1046921"/>
                      </a:cubicBezTo>
                      <a:lnTo>
                        <a:pt x="0" y="1046921"/>
                      </a:lnTo>
                      <a:lnTo>
                        <a:pt x="0" y="1046921"/>
                      </a:ln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11" name="任意多边形: 形状 610"/>
                <p:cNvSpPr/>
                <p:nvPr/>
              </p:nvSpPr>
              <p:spPr>
                <a:xfrm>
                  <a:off x="5703149" y="2438605"/>
                  <a:ext cx="1700054" cy="806567"/>
                </a:xfrm>
                <a:custGeom>
                  <a:avLst/>
                  <a:gdLst>
                    <a:gd name="connsiteX0" fmla="*/ 1559042 w 1559042"/>
                    <a:gd name="connsiteY0" fmla="*/ 0 h 859781"/>
                    <a:gd name="connsiteX1" fmla="*/ 896434 w 1559042"/>
                    <a:gd name="connsiteY1" fmla="*/ 185531 h 859781"/>
                    <a:gd name="connsiteX2" fmla="*/ 127808 w 1559042"/>
                    <a:gd name="connsiteY2" fmla="*/ 781879 h 859781"/>
                    <a:gd name="connsiteX3" fmla="*/ 8538 w 1559042"/>
                    <a:gd name="connsiteY3" fmla="*/ 834887 h 859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59042" h="859781">
                      <a:moveTo>
                        <a:pt x="1559042" y="0"/>
                      </a:moveTo>
                      <a:cubicBezTo>
                        <a:pt x="1347007" y="27609"/>
                        <a:pt x="1134973" y="55218"/>
                        <a:pt x="896434" y="185531"/>
                      </a:cubicBezTo>
                      <a:cubicBezTo>
                        <a:pt x="657895" y="315844"/>
                        <a:pt x="275791" y="673653"/>
                        <a:pt x="127808" y="781879"/>
                      </a:cubicBezTo>
                      <a:cubicBezTo>
                        <a:pt x="-20175" y="890105"/>
                        <a:pt x="-5819" y="862496"/>
                        <a:pt x="8538" y="834887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12" name="任意多边形: 形状 611"/>
                <p:cNvSpPr/>
                <p:nvPr/>
              </p:nvSpPr>
              <p:spPr>
                <a:xfrm>
                  <a:off x="5764696" y="2443302"/>
                  <a:ext cx="1829180" cy="803481"/>
                </a:xfrm>
                <a:custGeom>
                  <a:avLst/>
                  <a:gdLst>
                    <a:gd name="connsiteX0" fmla="*/ 1643269 w 1829180"/>
                    <a:gd name="connsiteY0" fmla="*/ 8350 h 803481"/>
                    <a:gd name="connsiteX1" fmla="*/ 1722782 w 1829180"/>
                    <a:gd name="connsiteY1" fmla="*/ 34855 h 803481"/>
                    <a:gd name="connsiteX2" fmla="*/ 1828800 w 1829180"/>
                    <a:gd name="connsiteY2" fmla="*/ 286646 h 803481"/>
                    <a:gd name="connsiteX3" fmla="*/ 1683026 w 1829180"/>
                    <a:gd name="connsiteY3" fmla="*/ 551689 h 803481"/>
                    <a:gd name="connsiteX4" fmla="*/ 1311965 w 1829180"/>
                    <a:gd name="connsiteY4" fmla="*/ 763724 h 803481"/>
                    <a:gd name="connsiteX5" fmla="*/ 755374 w 1829180"/>
                    <a:gd name="connsiteY5" fmla="*/ 631202 h 803481"/>
                    <a:gd name="connsiteX6" fmla="*/ 0 w 1829180"/>
                    <a:gd name="connsiteY6" fmla="*/ 803481 h 803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29180" h="803481">
                      <a:moveTo>
                        <a:pt x="1643269" y="8350"/>
                      </a:moveTo>
                      <a:cubicBezTo>
                        <a:pt x="1667564" y="-1589"/>
                        <a:pt x="1691860" y="-11528"/>
                        <a:pt x="1722782" y="34855"/>
                      </a:cubicBezTo>
                      <a:cubicBezTo>
                        <a:pt x="1753704" y="81238"/>
                        <a:pt x="1835426" y="200507"/>
                        <a:pt x="1828800" y="286646"/>
                      </a:cubicBezTo>
                      <a:cubicBezTo>
                        <a:pt x="1822174" y="372785"/>
                        <a:pt x="1769165" y="472176"/>
                        <a:pt x="1683026" y="551689"/>
                      </a:cubicBezTo>
                      <a:cubicBezTo>
                        <a:pt x="1596887" y="631202"/>
                        <a:pt x="1466574" y="750472"/>
                        <a:pt x="1311965" y="763724"/>
                      </a:cubicBezTo>
                      <a:cubicBezTo>
                        <a:pt x="1157356" y="776976"/>
                        <a:pt x="974035" y="624576"/>
                        <a:pt x="755374" y="631202"/>
                      </a:cubicBezTo>
                      <a:cubicBezTo>
                        <a:pt x="536713" y="637828"/>
                        <a:pt x="268356" y="720654"/>
                        <a:pt x="0" y="803481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64" name="任意多边形: 形状 563"/>
              <p:cNvSpPr/>
              <p:nvPr/>
            </p:nvSpPr>
            <p:spPr>
              <a:xfrm rot="21276307">
                <a:off x="5642423" y="3040736"/>
                <a:ext cx="1724146" cy="520788"/>
              </a:xfrm>
              <a:custGeom>
                <a:avLst/>
                <a:gdLst>
                  <a:gd name="connsiteX0" fmla="*/ 525 w 1629156"/>
                  <a:gd name="connsiteY0" fmla="*/ 146509 h 560655"/>
                  <a:gd name="connsiteX1" fmla="*/ 702890 w 1629156"/>
                  <a:gd name="connsiteY1" fmla="*/ 252526 h 560655"/>
                  <a:gd name="connsiteX2" fmla="*/ 1034195 w 1629156"/>
                  <a:gd name="connsiteY2" fmla="*/ 106752 h 560655"/>
                  <a:gd name="connsiteX3" fmla="*/ 1272734 w 1629156"/>
                  <a:gd name="connsiteY3" fmla="*/ 735 h 560655"/>
                  <a:gd name="connsiteX4" fmla="*/ 1590786 w 1629156"/>
                  <a:gd name="connsiteY4" fmla="*/ 159761 h 560655"/>
                  <a:gd name="connsiteX5" fmla="*/ 1537777 w 1629156"/>
                  <a:gd name="connsiteY5" fmla="*/ 517570 h 560655"/>
                  <a:gd name="connsiteX6" fmla="*/ 822160 w 1629156"/>
                  <a:gd name="connsiteY6" fmla="*/ 517570 h 560655"/>
                  <a:gd name="connsiteX7" fmla="*/ 525 w 1629156"/>
                  <a:gd name="connsiteY7" fmla="*/ 146509 h 560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29156" h="560655">
                    <a:moveTo>
                      <a:pt x="525" y="146509"/>
                    </a:moveTo>
                    <a:cubicBezTo>
                      <a:pt x="-19353" y="102335"/>
                      <a:pt x="530612" y="259152"/>
                      <a:pt x="702890" y="252526"/>
                    </a:cubicBezTo>
                    <a:cubicBezTo>
                      <a:pt x="875168" y="245900"/>
                      <a:pt x="1034195" y="106752"/>
                      <a:pt x="1034195" y="106752"/>
                    </a:cubicBezTo>
                    <a:cubicBezTo>
                      <a:pt x="1129169" y="64787"/>
                      <a:pt x="1179969" y="-8100"/>
                      <a:pt x="1272734" y="735"/>
                    </a:cubicBezTo>
                    <a:cubicBezTo>
                      <a:pt x="1365499" y="9570"/>
                      <a:pt x="1546612" y="73622"/>
                      <a:pt x="1590786" y="159761"/>
                    </a:cubicBezTo>
                    <a:cubicBezTo>
                      <a:pt x="1634960" y="245900"/>
                      <a:pt x="1665881" y="457935"/>
                      <a:pt x="1537777" y="517570"/>
                    </a:cubicBezTo>
                    <a:cubicBezTo>
                      <a:pt x="1409673" y="577205"/>
                      <a:pt x="1076160" y="572787"/>
                      <a:pt x="822160" y="517570"/>
                    </a:cubicBezTo>
                    <a:cubicBezTo>
                      <a:pt x="568160" y="462353"/>
                      <a:pt x="20403" y="190683"/>
                      <a:pt x="525" y="146509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tx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5" name="任意多边形: 形状 564"/>
              <p:cNvSpPr/>
              <p:nvPr/>
            </p:nvSpPr>
            <p:spPr>
              <a:xfrm rot="24423">
                <a:off x="5507764" y="3282573"/>
                <a:ext cx="1864303" cy="1000632"/>
              </a:xfrm>
              <a:custGeom>
                <a:avLst/>
                <a:gdLst>
                  <a:gd name="connsiteX0" fmla="*/ 1444487 w 1591298"/>
                  <a:gd name="connsiteY0" fmla="*/ 225596 h 1101614"/>
                  <a:gd name="connsiteX1" fmla="*/ 1577009 w 1591298"/>
                  <a:gd name="connsiteY1" fmla="*/ 291857 h 1101614"/>
                  <a:gd name="connsiteX2" fmla="*/ 1563756 w 1591298"/>
                  <a:gd name="connsiteY2" fmla="*/ 649666 h 1101614"/>
                  <a:gd name="connsiteX3" fmla="*/ 1364974 w 1591298"/>
                  <a:gd name="connsiteY3" fmla="*/ 729179 h 1101614"/>
                  <a:gd name="connsiteX4" fmla="*/ 1364974 w 1591298"/>
                  <a:gd name="connsiteY4" fmla="*/ 901457 h 1101614"/>
                  <a:gd name="connsiteX5" fmla="*/ 1258956 w 1591298"/>
                  <a:gd name="connsiteY5" fmla="*/ 994222 h 1101614"/>
                  <a:gd name="connsiteX6" fmla="*/ 1113183 w 1591298"/>
                  <a:gd name="connsiteY6" fmla="*/ 1100240 h 1101614"/>
                  <a:gd name="connsiteX7" fmla="*/ 543339 w 1591298"/>
                  <a:gd name="connsiteY7" fmla="*/ 914709 h 1101614"/>
                  <a:gd name="connsiteX8" fmla="*/ 185530 w 1591298"/>
                  <a:gd name="connsiteY8" fmla="*/ 331614 h 1101614"/>
                  <a:gd name="connsiteX9" fmla="*/ 106017 w 1591298"/>
                  <a:gd name="connsiteY9" fmla="*/ 53318 h 1101614"/>
                  <a:gd name="connsiteX10" fmla="*/ 0 w 1591298"/>
                  <a:gd name="connsiteY10" fmla="*/ 309 h 1101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91298" h="1101614">
                    <a:moveTo>
                      <a:pt x="1444487" y="225596"/>
                    </a:moveTo>
                    <a:cubicBezTo>
                      <a:pt x="1500809" y="223387"/>
                      <a:pt x="1557131" y="221179"/>
                      <a:pt x="1577009" y="291857"/>
                    </a:cubicBezTo>
                    <a:cubicBezTo>
                      <a:pt x="1596887" y="362535"/>
                      <a:pt x="1599095" y="576779"/>
                      <a:pt x="1563756" y="649666"/>
                    </a:cubicBezTo>
                    <a:cubicBezTo>
                      <a:pt x="1528417" y="722553"/>
                      <a:pt x="1398104" y="687214"/>
                      <a:pt x="1364974" y="729179"/>
                    </a:cubicBezTo>
                    <a:cubicBezTo>
                      <a:pt x="1331844" y="771144"/>
                      <a:pt x="1382644" y="857283"/>
                      <a:pt x="1364974" y="901457"/>
                    </a:cubicBezTo>
                    <a:cubicBezTo>
                      <a:pt x="1347304" y="945631"/>
                      <a:pt x="1300921" y="961092"/>
                      <a:pt x="1258956" y="994222"/>
                    </a:cubicBezTo>
                    <a:cubicBezTo>
                      <a:pt x="1216991" y="1027352"/>
                      <a:pt x="1232452" y="1113492"/>
                      <a:pt x="1113183" y="1100240"/>
                    </a:cubicBezTo>
                    <a:cubicBezTo>
                      <a:pt x="993913" y="1086988"/>
                      <a:pt x="697948" y="1042813"/>
                      <a:pt x="543339" y="914709"/>
                    </a:cubicBezTo>
                    <a:cubicBezTo>
                      <a:pt x="388730" y="786605"/>
                      <a:pt x="258417" y="475179"/>
                      <a:pt x="185530" y="331614"/>
                    </a:cubicBezTo>
                    <a:cubicBezTo>
                      <a:pt x="112643" y="188049"/>
                      <a:pt x="136939" y="108535"/>
                      <a:pt x="106017" y="53318"/>
                    </a:cubicBezTo>
                    <a:cubicBezTo>
                      <a:pt x="75095" y="-1900"/>
                      <a:pt x="37547" y="-796"/>
                      <a:pt x="0" y="309"/>
                    </a:cubicBezTo>
                  </a:path>
                </a:pathLst>
              </a:custGeom>
              <a:grpFill/>
              <a:ln w="12700">
                <a:solidFill>
                  <a:schemeClr val="tx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6" name="任意多边形: 形状 565"/>
              <p:cNvSpPr/>
              <p:nvPr/>
            </p:nvSpPr>
            <p:spPr>
              <a:xfrm rot="21276307">
                <a:off x="5677688" y="3287493"/>
                <a:ext cx="1374436" cy="778773"/>
              </a:xfrm>
              <a:custGeom>
                <a:avLst/>
                <a:gdLst>
                  <a:gd name="connsiteX0" fmla="*/ 1298713 w 1298713"/>
                  <a:gd name="connsiteY0" fmla="*/ 622853 h 625334"/>
                  <a:gd name="connsiteX1" fmla="*/ 715617 w 1298713"/>
                  <a:gd name="connsiteY1" fmla="*/ 530087 h 625334"/>
                  <a:gd name="connsiteX2" fmla="*/ 0 w 1298713"/>
                  <a:gd name="connsiteY2" fmla="*/ 0 h 625334"/>
                  <a:gd name="connsiteX3" fmla="*/ 0 w 1298713"/>
                  <a:gd name="connsiteY3" fmla="*/ 0 h 625334"/>
                  <a:gd name="connsiteX4" fmla="*/ 0 w 1298713"/>
                  <a:gd name="connsiteY4" fmla="*/ 0 h 625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713" h="625334">
                    <a:moveTo>
                      <a:pt x="1298713" y="622853"/>
                    </a:moveTo>
                    <a:cubicBezTo>
                      <a:pt x="1115391" y="628374"/>
                      <a:pt x="932069" y="633896"/>
                      <a:pt x="715617" y="530087"/>
                    </a:cubicBezTo>
                    <a:cubicBezTo>
                      <a:pt x="499165" y="426278"/>
                      <a:pt x="0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>
                <a:solidFill>
                  <a:schemeClr val="tx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7" name="任意多边形: 形状 566"/>
              <p:cNvSpPr/>
              <p:nvPr/>
            </p:nvSpPr>
            <p:spPr>
              <a:xfrm rot="21276307">
                <a:off x="5662393" y="3261159"/>
                <a:ext cx="1722284" cy="230274"/>
              </a:xfrm>
              <a:custGeom>
                <a:avLst/>
                <a:gdLst>
                  <a:gd name="connsiteX0" fmla="*/ 1577009 w 1577009"/>
                  <a:gd name="connsiteY0" fmla="*/ 225287 h 225287"/>
                  <a:gd name="connsiteX1" fmla="*/ 1033670 w 1577009"/>
                  <a:gd name="connsiteY1" fmla="*/ 212035 h 225287"/>
                  <a:gd name="connsiteX2" fmla="*/ 649356 w 1577009"/>
                  <a:gd name="connsiteY2" fmla="*/ 185531 h 225287"/>
                  <a:gd name="connsiteX3" fmla="*/ 145774 w 1577009"/>
                  <a:gd name="connsiteY3" fmla="*/ 26505 h 225287"/>
                  <a:gd name="connsiteX4" fmla="*/ 145774 w 1577009"/>
                  <a:gd name="connsiteY4" fmla="*/ 26505 h 225287"/>
                  <a:gd name="connsiteX5" fmla="*/ 0 w 1577009"/>
                  <a:gd name="connsiteY5" fmla="*/ 0 h 225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7009" h="225287">
                    <a:moveTo>
                      <a:pt x="1577009" y="225287"/>
                    </a:moveTo>
                    <a:lnTo>
                      <a:pt x="1033670" y="212035"/>
                    </a:lnTo>
                    <a:cubicBezTo>
                      <a:pt x="879061" y="205409"/>
                      <a:pt x="797339" y="216453"/>
                      <a:pt x="649356" y="185531"/>
                    </a:cubicBezTo>
                    <a:cubicBezTo>
                      <a:pt x="501373" y="154609"/>
                      <a:pt x="145774" y="26505"/>
                      <a:pt x="145774" y="26505"/>
                    </a:cubicBezTo>
                    <a:lnTo>
                      <a:pt x="145774" y="26505"/>
                    </a:lnTo>
                    <a:lnTo>
                      <a:pt x="0" y="0"/>
                    </a:lnTo>
                  </a:path>
                </a:pathLst>
              </a:custGeom>
              <a:grpFill/>
              <a:ln w="12700">
                <a:solidFill>
                  <a:schemeClr val="tx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8" name="任意多边形: 形状 567"/>
              <p:cNvSpPr/>
              <p:nvPr/>
            </p:nvSpPr>
            <p:spPr>
              <a:xfrm rot="21276307">
                <a:off x="6020122" y="4314039"/>
                <a:ext cx="925641" cy="330439"/>
              </a:xfrm>
              <a:custGeom>
                <a:avLst/>
                <a:gdLst>
                  <a:gd name="connsiteX0" fmla="*/ 874644 w 874644"/>
                  <a:gd name="connsiteY0" fmla="*/ 0 h 265334"/>
                  <a:gd name="connsiteX1" fmla="*/ 715618 w 874644"/>
                  <a:gd name="connsiteY1" fmla="*/ 119269 h 265334"/>
                  <a:gd name="connsiteX2" fmla="*/ 477079 w 874644"/>
                  <a:gd name="connsiteY2" fmla="*/ 265043 h 265334"/>
                  <a:gd name="connsiteX3" fmla="*/ 0 w 874644"/>
                  <a:gd name="connsiteY3" fmla="*/ 79513 h 265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4644" h="265334">
                    <a:moveTo>
                      <a:pt x="874644" y="0"/>
                    </a:moveTo>
                    <a:cubicBezTo>
                      <a:pt x="828261" y="37547"/>
                      <a:pt x="781879" y="75095"/>
                      <a:pt x="715618" y="119269"/>
                    </a:cubicBezTo>
                    <a:cubicBezTo>
                      <a:pt x="649357" y="163443"/>
                      <a:pt x="596349" y="271669"/>
                      <a:pt x="477079" y="265043"/>
                    </a:cubicBezTo>
                    <a:cubicBezTo>
                      <a:pt x="357809" y="258417"/>
                      <a:pt x="178904" y="168965"/>
                      <a:pt x="0" y="79513"/>
                    </a:cubicBezTo>
                  </a:path>
                </a:pathLst>
              </a:custGeom>
              <a:grpFill/>
              <a:ln w="12700">
                <a:solidFill>
                  <a:schemeClr val="tx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569" name="组合 568"/>
              <p:cNvGrpSpPr/>
              <p:nvPr/>
            </p:nvGrpSpPr>
            <p:grpSpPr>
              <a:xfrm>
                <a:off x="4826291" y="3418245"/>
                <a:ext cx="1251905" cy="2171749"/>
                <a:chOff x="4878359" y="3327903"/>
                <a:chExt cx="1120684" cy="1980465"/>
              </a:xfrm>
              <a:grpFill/>
            </p:grpSpPr>
            <p:sp>
              <p:nvSpPr>
                <p:cNvPr id="603" name="任意多边形: 形状 602"/>
                <p:cNvSpPr/>
                <p:nvPr/>
              </p:nvSpPr>
              <p:spPr>
                <a:xfrm rot="21276307">
                  <a:off x="4878359" y="3327903"/>
                  <a:ext cx="1120684" cy="1980465"/>
                </a:xfrm>
                <a:custGeom>
                  <a:avLst/>
                  <a:gdLst>
                    <a:gd name="connsiteX0" fmla="*/ 672916 w 1072747"/>
                    <a:gd name="connsiteY0" fmla="*/ 66261 h 1446364"/>
                    <a:gd name="connsiteX1" fmla="*/ 858446 w 1072747"/>
                    <a:gd name="connsiteY1" fmla="*/ 450574 h 1446364"/>
                    <a:gd name="connsiteX2" fmla="*/ 1070481 w 1072747"/>
                    <a:gd name="connsiteY2" fmla="*/ 781878 h 1446364"/>
                    <a:gd name="connsiteX3" fmla="*/ 951211 w 1072747"/>
                    <a:gd name="connsiteY3" fmla="*/ 1166191 h 1446364"/>
                    <a:gd name="connsiteX4" fmla="*/ 659664 w 1072747"/>
                    <a:gd name="connsiteY4" fmla="*/ 1351722 h 1446364"/>
                    <a:gd name="connsiteX5" fmla="*/ 487385 w 1072747"/>
                    <a:gd name="connsiteY5" fmla="*/ 1444487 h 1446364"/>
                    <a:gd name="connsiteX6" fmla="*/ 394620 w 1072747"/>
                    <a:gd name="connsiteY6" fmla="*/ 1272209 h 1446364"/>
                    <a:gd name="connsiteX7" fmla="*/ 328359 w 1072747"/>
                    <a:gd name="connsiteY7" fmla="*/ 1258956 h 1446364"/>
                    <a:gd name="connsiteX8" fmla="*/ 50064 w 1072747"/>
                    <a:gd name="connsiteY8" fmla="*/ 1272209 h 1446364"/>
                    <a:gd name="connsiteX9" fmla="*/ 10307 w 1072747"/>
                    <a:gd name="connsiteY9" fmla="*/ 954156 h 1446364"/>
                    <a:gd name="connsiteX10" fmla="*/ 169333 w 1072747"/>
                    <a:gd name="connsiteY10" fmla="*/ 596348 h 1446364"/>
                    <a:gd name="connsiteX11" fmla="*/ 566898 w 1072747"/>
                    <a:gd name="connsiteY11" fmla="*/ 397565 h 1446364"/>
                    <a:gd name="connsiteX12" fmla="*/ 633159 w 1072747"/>
                    <a:gd name="connsiteY12" fmla="*/ 0 h 1446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2747" h="1446364">
                      <a:moveTo>
                        <a:pt x="672916" y="66261"/>
                      </a:moveTo>
                      <a:cubicBezTo>
                        <a:pt x="732550" y="198782"/>
                        <a:pt x="792185" y="331304"/>
                        <a:pt x="858446" y="450574"/>
                      </a:cubicBezTo>
                      <a:cubicBezTo>
                        <a:pt x="924707" y="569844"/>
                        <a:pt x="1055020" y="662609"/>
                        <a:pt x="1070481" y="781878"/>
                      </a:cubicBezTo>
                      <a:cubicBezTo>
                        <a:pt x="1085942" y="901148"/>
                        <a:pt x="1019680" y="1071217"/>
                        <a:pt x="951211" y="1166191"/>
                      </a:cubicBezTo>
                      <a:cubicBezTo>
                        <a:pt x="882742" y="1261165"/>
                        <a:pt x="736968" y="1305339"/>
                        <a:pt x="659664" y="1351722"/>
                      </a:cubicBezTo>
                      <a:cubicBezTo>
                        <a:pt x="582360" y="1398105"/>
                        <a:pt x="531559" y="1457739"/>
                        <a:pt x="487385" y="1444487"/>
                      </a:cubicBezTo>
                      <a:cubicBezTo>
                        <a:pt x="443211" y="1431235"/>
                        <a:pt x="421124" y="1303131"/>
                        <a:pt x="394620" y="1272209"/>
                      </a:cubicBezTo>
                      <a:cubicBezTo>
                        <a:pt x="368116" y="1241287"/>
                        <a:pt x="385785" y="1258956"/>
                        <a:pt x="328359" y="1258956"/>
                      </a:cubicBezTo>
                      <a:cubicBezTo>
                        <a:pt x="270933" y="1258956"/>
                        <a:pt x="103073" y="1323009"/>
                        <a:pt x="50064" y="1272209"/>
                      </a:cubicBezTo>
                      <a:cubicBezTo>
                        <a:pt x="-2945" y="1221409"/>
                        <a:pt x="-9571" y="1066799"/>
                        <a:pt x="10307" y="954156"/>
                      </a:cubicBezTo>
                      <a:cubicBezTo>
                        <a:pt x="30185" y="841513"/>
                        <a:pt x="76568" y="689113"/>
                        <a:pt x="169333" y="596348"/>
                      </a:cubicBezTo>
                      <a:cubicBezTo>
                        <a:pt x="262098" y="503583"/>
                        <a:pt x="489594" y="496956"/>
                        <a:pt x="566898" y="397565"/>
                      </a:cubicBezTo>
                      <a:cubicBezTo>
                        <a:pt x="644202" y="298174"/>
                        <a:pt x="638680" y="149087"/>
                        <a:pt x="633159" y="0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04" name="任意多边形: 形状 603"/>
                <p:cNvSpPr/>
                <p:nvPr/>
              </p:nvSpPr>
              <p:spPr>
                <a:xfrm rot="21276307">
                  <a:off x="5297856" y="3548924"/>
                  <a:ext cx="493405" cy="1501853"/>
                </a:xfrm>
                <a:custGeom>
                  <a:avLst/>
                  <a:gdLst>
                    <a:gd name="connsiteX0" fmla="*/ 304800 w 466221"/>
                    <a:gd name="connsiteY0" fmla="*/ 0 h 1205948"/>
                    <a:gd name="connsiteX1" fmla="*/ 463826 w 466221"/>
                    <a:gd name="connsiteY1" fmla="*/ 596348 h 1205948"/>
                    <a:gd name="connsiteX2" fmla="*/ 371060 w 466221"/>
                    <a:gd name="connsiteY2" fmla="*/ 887896 h 1205948"/>
                    <a:gd name="connsiteX3" fmla="*/ 0 w 466221"/>
                    <a:gd name="connsiteY3" fmla="*/ 1205948 h 1205948"/>
                    <a:gd name="connsiteX4" fmla="*/ 0 w 466221"/>
                    <a:gd name="connsiteY4" fmla="*/ 1205948 h 1205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221" h="1205948">
                      <a:moveTo>
                        <a:pt x="304800" y="0"/>
                      </a:moveTo>
                      <a:cubicBezTo>
                        <a:pt x="378791" y="224182"/>
                        <a:pt x="452783" y="448365"/>
                        <a:pt x="463826" y="596348"/>
                      </a:cubicBezTo>
                      <a:cubicBezTo>
                        <a:pt x="474869" y="744331"/>
                        <a:pt x="448364" y="786296"/>
                        <a:pt x="371060" y="887896"/>
                      </a:cubicBezTo>
                      <a:cubicBezTo>
                        <a:pt x="293756" y="989496"/>
                        <a:pt x="0" y="1205948"/>
                        <a:pt x="0" y="1205948"/>
                      </a:cubicBezTo>
                      <a:lnTo>
                        <a:pt x="0" y="1205948"/>
                      </a:ln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05" name="任意多边形: 形状 604"/>
                <p:cNvSpPr/>
                <p:nvPr/>
              </p:nvSpPr>
              <p:spPr>
                <a:xfrm rot="21276307">
                  <a:off x="5244501" y="3536661"/>
                  <a:ext cx="508744" cy="1501854"/>
                </a:xfrm>
                <a:custGeom>
                  <a:avLst/>
                  <a:gdLst>
                    <a:gd name="connsiteX0" fmla="*/ 318052 w 511093"/>
                    <a:gd name="connsiteY0" fmla="*/ 0 h 1258957"/>
                    <a:gd name="connsiteX1" fmla="*/ 490330 w 511093"/>
                    <a:gd name="connsiteY1" fmla="*/ 583096 h 1258957"/>
                    <a:gd name="connsiteX2" fmla="*/ 477078 w 511093"/>
                    <a:gd name="connsiteY2" fmla="*/ 795131 h 1258957"/>
                    <a:gd name="connsiteX3" fmla="*/ 212034 w 511093"/>
                    <a:gd name="connsiteY3" fmla="*/ 1060174 h 1258957"/>
                    <a:gd name="connsiteX4" fmla="*/ 159026 w 511093"/>
                    <a:gd name="connsiteY4" fmla="*/ 1086678 h 1258957"/>
                    <a:gd name="connsiteX5" fmla="*/ 0 w 511093"/>
                    <a:gd name="connsiteY5" fmla="*/ 1258957 h 1258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1093" h="1258957">
                      <a:moveTo>
                        <a:pt x="318052" y="0"/>
                      </a:moveTo>
                      <a:cubicBezTo>
                        <a:pt x="390939" y="225287"/>
                        <a:pt x="463826" y="450574"/>
                        <a:pt x="490330" y="583096"/>
                      </a:cubicBezTo>
                      <a:cubicBezTo>
                        <a:pt x="516834" y="715618"/>
                        <a:pt x="523461" y="715618"/>
                        <a:pt x="477078" y="795131"/>
                      </a:cubicBezTo>
                      <a:cubicBezTo>
                        <a:pt x="430695" y="874644"/>
                        <a:pt x="265043" y="1011583"/>
                        <a:pt x="212034" y="1060174"/>
                      </a:cubicBezTo>
                      <a:cubicBezTo>
                        <a:pt x="159025" y="1108765"/>
                        <a:pt x="194365" y="1053548"/>
                        <a:pt x="159026" y="1086678"/>
                      </a:cubicBezTo>
                      <a:cubicBezTo>
                        <a:pt x="123687" y="1119808"/>
                        <a:pt x="61843" y="1189382"/>
                        <a:pt x="0" y="1258957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06" name="任意多边形: 形状 605"/>
                <p:cNvSpPr/>
                <p:nvPr/>
              </p:nvSpPr>
              <p:spPr>
                <a:xfrm rot="21276307">
                  <a:off x="5003054" y="3557226"/>
                  <a:ext cx="556920" cy="1518357"/>
                </a:xfrm>
                <a:custGeom>
                  <a:avLst/>
                  <a:gdLst>
                    <a:gd name="connsiteX0" fmla="*/ 516835 w 538855"/>
                    <a:gd name="connsiteY0" fmla="*/ 0 h 1298713"/>
                    <a:gd name="connsiteX1" fmla="*/ 503582 w 538855"/>
                    <a:gd name="connsiteY1" fmla="*/ 556591 h 1298713"/>
                    <a:gd name="connsiteX2" fmla="*/ 185530 w 538855"/>
                    <a:gd name="connsiteY2" fmla="*/ 781878 h 1298713"/>
                    <a:gd name="connsiteX3" fmla="*/ 0 w 538855"/>
                    <a:gd name="connsiteY3" fmla="*/ 1298713 h 1298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8855" h="1298713">
                      <a:moveTo>
                        <a:pt x="516835" y="0"/>
                      </a:moveTo>
                      <a:cubicBezTo>
                        <a:pt x="537817" y="213139"/>
                        <a:pt x="558799" y="426278"/>
                        <a:pt x="503582" y="556591"/>
                      </a:cubicBezTo>
                      <a:cubicBezTo>
                        <a:pt x="448365" y="686904"/>
                        <a:pt x="269460" y="658191"/>
                        <a:pt x="185530" y="781878"/>
                      </a:cubicBezTo>
                      <a:cubicBezTo>
                        <a:pt x="101600" y="905565"/>
                        <a:pt x="50800" y="1102139"/>
                        <a:pt x="0" y="1298713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70" name="组合 569"/>
              <p:cNvGrpSpPr/>
              <p:nvPr/>
            </p:nvGrpSpPr>
            <p:grpSpPr>
              <a:xfrm>
                <a:off x="3921651" y="3040637"/>
                <a:ext cx="1292955" cy="1652308"/>
                <a:chOff x="4172581" y="3120121"/>
                <a:chExt cx="1292955" cy="1652308"/>
              </a:xfrm>
              <a:grpFill/>
            </p:grpSpPr>
            <p:sp>
              <p:nvSpPr>
                <p:cNvPr id="601" name="任意多边形: 形状 600"/>
                <p:cNvSpPr/>
                <p:nvPr/>
              </p:nvSpPr>
              <p:spPr>
                <a:xfrm rot="18846666">
                  <a:off x="4105308" y="3412201"/>
                  <a:ext cx="1652308" cy="1068148"/>
                </a:xfrm>
                <a:custGeom>
                  <a:avLst/>
                  <a:gdLst>
                    <a:gd name="connsiteX0" fmla="*/ 1418745 w 1418745"/>
                    <a:gd name="connsiteY0" fmla="*/ 404996 h 1100035"/>
                    <a:gd name="connsiteX1" fmla="*/ 1060936 w 1418745"/>
                    <a:gd name="connsiteY1" fmla="*/ 86944 h 1100035"/>
                    <a:gd name="connsiteX2" fmla="*/ 517597 w 1418745"/>
                    <a:gd name="connsiteY2" fmla="*/ 7431 h 1100035"/>
                    <a:gd name="connsiteX3" fmla="*/ 120032 w 1418745"/>
                    <a:gd name="connsiteY3" fmla="*/ 232718 h 1100035"/>
                    <a:gd name="connsiteX4" fmla="*/ 763 w 1418745"/>
                    <a:gd name="connsiteY4" fmla="*/ 444753 h 1100035"/>
                    <a:gd name="connsiteX5" fmla="*/ 67023 w 1418745"/>
                    <a:gd name="connsiteY5" fmla="*/ 577274 h 1100035"/>
                    <a:gd name="connsiteX6" fmla="*/ 27267 w 1418745"/>
                    <a:gd name="connsiteY6" fmla="*/ 829066 h 1100035"/>
                    <a:gd name="connsiteX7" fmla="*/ 133284 w 1418745"/>
                    <a:gd name="connsiteY7" fmla="*/ 988092 h 1100035"/>
                    <a:gd name="connsiteX8" fmla="*/ 411580 w 1418745"/>
                    <a:gd name="connsiteY8" fmla="*/ 935083 h 1100035"/>
                    <a:gd name="connsiteX9" fmla="*/ 583858 w 1418745"/>
                    <a:gd name="connsiteY9" fmla="*/ 1080857 h 1100035"/>
                    <a:gd name="connsiteX10" fmla="*/ 597110 w 1418745"/>
                    <a:gd name="connsiteY10" fmla="*/ 1094109 h 1100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8745" h="1100035">
                      <a:moveTo>
                        <a:pt x="1418745" y="404996"/>
                      </a:moveTo>
                      <a:cubicBezTo>
                        <a:pt x="1314936" y="279100"/>
                        <a:pt x="1211127" y="153205"/>
                        <a:pt x="1060936" y="86944"/>
                      </a:cubicBezTo>
                      <a:cubicBezTo>
                        <a:pt x="910745" y="20683"/>
                        <a:pt x="674414" y="-16865"/>
                        <a:pt x="517597" y="7431"/>
                      </a:cubicBezTo>
                      <a:cubicBezTo>
                        <a:pt x="360780" y="31727"/>
                        <a:pt x="206171" y="159831"/>
                        <a:pt x="120032" y="232718"/>
                      </a:cubicBezTo>
                      <a:cubicBezTo>
                        <a:pt x="33893" y="305605"/>
                        <a:pt x="9598" y="387327"/>
                        <a:pt x="763" y="444753"/>
                      </a:cubicBezTo>
                      <a:cubicBezTo>
                        <a:pt x="-8072" y="502179"/>
                        <a:pt x="62606" y="513222"/>
                        <a:pt x="67023" y="577274"/>
                      </a:cubicBezTo>
                      <a:cubicBezTo>
                        <a:pt x="71440" y="641326"/>
                        <a:pt x="16223" y="760596"/>
                        <a:pt x="27267" y="829066"/>
                      </a:cubicBezTo>
                      <a:cubicBezTo>
                        <a:pt x="38310" y="897536"/>
                        <a:pt x="69232" y="970423"/>
                        <a:pt x="133284" y="988092"/>
                      </a:cubicBezTo>
                      <a:cubicBezTo>
                        <a:pt x="197336" y="1005761"/>
                        <a:pt x="336484" y="919622"/>
                        <a:pt x="411580" y="935083"/>
                      </a:cubicBezTo>
                      <a:cubicBezTo>
                        <a:pt x="486676" y="950544"/>
                        <a:pt x="583858" y="1080857"/>
                        <a:pt x="583858" y="1080857"/>
                      </a:cubicBezTo>
                      <a:cubicBezTo>
                        <a:pt x="614780" y="1107361"/>
                        <a:pt x="605945" y="1100735"/>
                        <a:pt x="597110" y="1094109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02" name="任意多边形: 形状 601"/>
                <p:cNvSpPr/>
                <p:nvPr/>
              </p:nvSpPr>
              <p:spPr>
                <a:xfrm>
                  <a:off x="4172581" y="3207026"/>
                  <a:ext cx="1274062" cy="954157"/>
                </a:xfrm>
                <a:custGeom>
                  <a:avLst/>
                  <a:gdLst>
                    <a:gd name="connsiteX0" fmla="*/ 1274062 w 1274062"/>
                    <a:gd name="connsiteY0" fmla="*/ 0 h 954157"/>
                    <a:gd name="connsiteX1" fmla="*/ 637958 w 1274062"/>
                    <a:gd name="connsiteY1" fmla="*/ 26504 h 954157"/>
                    <a:gd name="connsiteX2" fmla="*/ 200636 w 1274062"/>
                    <a:gd name="connsiteY2" fmla="*/ 291548 h 954157"/>
                    <a:gd name="connsiteX3" fmla="*/ 94619 w 1274062"/>
                    <a:gd name="connsiteY3" fmla="*/ 583096 h 954157"/>
                    <a:gd name="connsiteX4" fmla="*/ 1854 w 1274062"/>
                    <a:gd name="connsiteY4" fmla="*/ 821635 h 954157"/>
                    <a:gd name="connsiteX5" fmla="*/ 41610 w 1274062"/>
                    <a:gd name="connsiteY5" fmla="*/ 954157 h 954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74062" h="954157">
                      <a:moveTo>
                        <a:pt x="1274062" y="0"/>
                      </a:moveTo>
                      <a:lnTo>
                        <a:pt x="637958" y="26504"/>
                      </a:lnTo>
                      <a:cubicBezTo>
                        <a:pt x="459054" y="75095"/>
                        <a:pt x="291192" y="198783"/>
                        <a:pt x="200636" y="291548"/>
                      </a:cubicBezTo>
                      <a:cubicBezTo>
                        <a:pt x="110079" y="384313"/>
                        <a:pt x="127749" y="494748"/>
                        <a:pt x="94619" y="583096"/>
                      </a:cubicBezTo>
                      <a:cubicBezTo>
                        <a:pt x="61489" y="671444"/>
                        <a:pt x="10689" y="759791"/>
                        <a:pt x="1854" y="821635"/>
                      </a:cubicBezTo>
                      <a:cubicBezTo>
                        <a:pt x="-6981" y="883479"/>
                        <a:pt x="17314" y="918818"/>
                        <a:pt x="41610" y="954157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71" name="任意多边形: 形状 570"/>
              <p:cNvSpPr/>
              <p:nvPr/>
            </p:nvSpPr>
            <p:spPr>
              <a:xfrm>
                <a:off x="4988729" y="1245026"/>
                <a:ext cx="1513169" cy="2001475"/>
              </a:xfrm>
              <a:custGeom>
                <a:avLst/>
                <a:gdLst>
                  <a:gd name="connsiteX0" fmla="*/ 736085 w 1513169"/>
                  <a:gd name="connsiteY0" fmla="*/ 2001475 h 2001475"/>
                  <a:gd name="connsiteX1" fmla="*/ 590311 w 1513169"/>
                  <a:gd name="connsiteY1" fmla="*/ 1352118 h 2001475"/>
                  <a:gd name="connsiteX2" fmla="*/ 1160155 w 1513169"/>
                  <a:gd name="connsiteY2" fmla="*/ 702762 h 2001475"/>
                  <a:gd name="connsiteX3" fmla="*/ 1478207 w 1513169"/>
                  <a:gd name="connsiteY3" fmla="*/ 450971 h 2001475"/>
                  <a:gd name="connsiteX4" fmla="*/ 1478207 w 1513169"/>
                  <a:gd name="connsiteY4" fmla="*/ 146171 h 2001475"/>
                  <a:gd name="connsiteX5" fmla="*/ 1239668 w 1513169"/>
                  <a:gd name="connsiteY5" fmla="*/ 79910 h 2001475"/>
                  <a:gd name="connsiteX6" fmla="*/ 1093894 w 1513169"/>
                  <a:gd name="connsiteY6" fmla="*/ 185927 h 2001475"/>
                  <a:gd name="connsiteX7" fmla="*/ 921616 w 1513169"/>
                  <a:gd name="connsiteY7" fmla="*/ 79910 h 2001475"/>
                  <a:gd name="connsiteX8" fmla="*/ 669824 w 1513169"/>
                  <a:gd name="connsiteY8" fmla="*/ 146171 h 2001475"/>
                  <a:gd name="connsiteX9" fmla="*/ 378277 w 1513169"/>
                  <a:gd name="connsiteY9" fmla="*/ 397 h 2001475"/>
                  <a:gd name="connsiteX10" fmla="*/ 139737 w 1513169"/>
                  <a:gd name="connsiteY10" fmla="*/ 199179 h 2001475"/>
                  <a:gd name="connsiteX11" fmla="*/ 20468 w 1513169"/>
                  <a:gd name="connsiteY11" fmla="*/ 543736 h 2001475"/>
                  <a:gd name="connsiteX12" fmla="*/ 563807 w 1513169"/>
                  <a:gd name="connsiteY12" fmla="*/ 1868953 h 200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13169" h="2001475">
                    <a:moveTo>
                      <a:pt x="736085" y="2001475"/>
                    </a:moveTo>
                    <a:cubicBezTo>
                      <a:pt x="627859" y="1785022"/>
                      <a:pt x="519633" y="1568570"/>
                      <a:pt x="590311" y="1352118"/>
                    </a:cubicBezTo>
                    <a:cubicBezTo>
                      <a:pt x="660989" y="1135666"/>
                      <a:pt x="1012172" y="852953"/>
                      <a:pt x="1160155" y="702762"/>
                    </a:cubicBezTo>
                    <a:cubicBezTo>
                      <a:pt x="1308138" y="552571"/>
                      <a:pt x="1425198" y="543736"/>
                      <a:pt x="1478207" y="450971"/>
                    </a:cubicBezTo>
                    <a:cubicBezTo>
                      <a:pt x="1531216" y="358206"/>
                      <a:pt x="1517963" y="208014"/>
                      <a:pt x="1478207" y="146171"/>
                    </a:cubicBezTo>
                    <a:cubicBezTo>
                      <a:pt x="1438451" y="84328"/>
                      <a:pt x="1303720" y="73284"/>
                      <a:pt x="1239668" y="79910"/>
                    </a:cubicBezTo>
                    <a:cubicBezTo>
                      <a:pt x="1175616" y="86536"/>
                      <a:pt x="1146903" y="185927"/>
                      <a:pt x="1093894" y="185927"/>
                    </a:cubicBezTo>
                    <a:cubicBezTo>
                      <a:pt x="1040885" y="185927"/>
                      <a:pt x="992294" y="86536"/>
                      <a:pt x="921616" y="79910"/>
                    </a:cubicBezTo>
                    <a:cubicBezTo>
                      <a:pt x="850938" y="73284"/>
                      <a:pt x="760381" y="159423"/>
                      <a:pt x="669824" y="146171"/>
                    </a:cubicBezTo>
                    <a:cubicBezTo>
                      <a:pt x="579267" y="132919"/>
                      <a:pt x="466625" y="-8438"/>
                      <a:pt x="378277" y="397"/>
                    </a:cubicBezTo>
                    <a:cubicBezTo>
                      <a:pt x="289929" y="9232"/>
                      <a:pt x="199372" y="108623"/>
                      <a:pt x="139737" y="199179"/>
                    </a:cubicBezTo>
                    <a:cubicBezTo>
                      <a:pt x="80102" y="289735"/>
                      <a:pt x="-50210" y="265440"/>
                      <a:pt x="20468" y="543736"/>
                    </a:cubicBezTo>
                    <a:cubicBezTo>
                      <a:pt x="91146" y="822032"/>
                      <a:pt x="327476" y="1345492"/>
                      <a:pt x="563807" y="1868953"/>
                    </a:cubicBezTo>
                  </a:path>
                </a:pathLst>
              </a:custGeom>
              <a:grpFill/>
              <a:ln w="12700">
                <a:solidFill>
                  <a:schemeClr val="tx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572" name="组合 571"/>
              <p:cNvGrpSpPr/>
              <p:nvPr/>
            </p:nvGrpSpPr>
            <p:grpSpPr>
              <a:xfrm rot="208801">
                <a:off x="3942212" y="1614275"/>
                <a:ext cx="1598786" cy="1588811"/>
                <a:chOff x="3936897" y="1625901"/>
                <a:chExt cx="1642268" cy="1729468"/>
              </a:xfrm>
              <a:grpFill/>
            </p:grpSpPr>
            <p:sp>
              <p:nvSpPr>
                <p:cNvPr id="596" name="任意多边形: 形状 595"/>
                <p:cNvSpPr/>
                <p:nvPr/>
              </p:nvSpPr>
              <p:spPr>
                <a:xfrm rot="21294673">
                  <a:off x="3951926" y="2933755"/>
                  <a:ext cx="1534094" cy="421614"/>
                </a:xfrm>
                <a:custGeom>
                  <a:avLst/>
                  <a:gdLst>
                    <a:gd name="connsiteX0" fmla="*/ 600349 w 1647271"/>
                    <a:gd name="connsiteY0" fmla="*/ 435860 h 447336"/>
                    <a:gd name="connsiteX1" fmla="*/ 282297 w 1647271"/>
                    <a:gd name="connsiteY1" fmla="*/ 435860 h 447336"/>
                    <a:gd name="connsiteX2" fmla="*/ 17253 w 1647271"/>
                    <a:gd name="connsiteY2" fmla="*/ 316590 h 447336"/>
                    <a:gd name="connsiteX3" fmla="*/ 43757 w 1647271"/>
                    <a:gd name="connsiteY3" fmla="*/ 51546 h 447336"/>
                    <a:gd name="connsiteX4" fmla="*/ 189531 w 1647271"/>
                    <a:gd name="connsiteY4" fmla="*/ 11790 h 447336"/>
                    <a:gd name="connsiteX5" fmla="*/ 295549 w 1647271"/>
                    <a:gd name="connsiteY5" fmla="*/ 197320 h 447336"/>
                    <a:gd name="connsiteX6" fmla="*/ 626853 w 1647271"/>
                    <a:gd name="connsiteY6" fmla="*/ 250329 h 447336"/>
                    <a:gd name="connsiteX7" fmla="*/ 1647271 w 1647271"/>
                    <a:gd name="connsiteY7" fmla="*/ 210573 h 447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47271" h="447336">
                      <a:moveTo>
                        <a:pt x="600349" y="435860"/>
                      </a:moveTo>
                      <a:cubicBezTo>
                        <a:pt x="489914" y="445799"/>
                        <a:pt x="379480" y="455738"/>
                        <a:pt x="282297" y="435860"/>
                      </a:cubicBezTo>
                      <a:cubicBezTo>
                        <a:pt x="185114" y="415982"/>
                        <a:pt x="57010" y="380642"/>
                        <a:pt x="17253" y="316590"/>
                      </a:cubicBezTo>
                      <a:cubicBezTo>
                        <a:pt x="-22504" y="252538"/>
                        <a:pt x="15044" y="102346"/>
                        <a:pt x="43757" y="51546"/>
                      </a:cubicBezTo>
                      <a:cubicBezTo>
                        <a:pt x="72470" y="746"/>
                        <a:pt x="147566" y="-12506"/>
                        <a:pt x="189531" y="11790"/>
                      </a:cubicBezTo>
                      <a:cubicBezTo>
                        <a:pt x="231496" y="36086"/>
                        <a:pt x="222662" y="157564"/>
                        <a:pt x="295549" y="197320"/>
                      </a:cubicBezTo>
                      <a:cubicBezTo>
                        <a:pt x="368436" y="237076"/>
                        <a:pt x="401566" y="248120"/>
                        <a:pt x="626853" y="250329"/>
                      </a:cubicBezTo>
                      <a:cubicBezTo>
                        <a:pt x="852140" y="252538"/>
                        <a:pt x="1249705" y="231555"/>
                        <a:pt x="1647271" y="210573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97" name="任意多边形: 形状 596"/>
                <p:cNvSpPr/>
                <p:nvPr/>
              </p:nvSpPr>
              <p:spPr>
                <a:xfrm>
                  <a:off x="4515045" y="1625901"/>
                  <a:ext cx="958103" cy="1369090"/>
                </a:xfrm>
                <a:custGeom>
                  <a:avLst/>
                  <a:gdLst>
                    <a:gd name="connsiteX0" fmla="*/ 481025 w 958103"/>
                    <a:gd name="connsiteY0" fmla="*/ 123386 h 1369090"/>
                    <a:gd name="connsiteX1" fmla="*/ 189477 w 958103"/>
                    <a:gd name="connsiteY1" fmla="*/ 4116 h 1369090"/>
                    <a:gd name="connsiteX2" fmla="*/ 3946 w 958103"/>
                    <a:gd name="connsiteY2" fmla="*/ 255908 h 1369090"/>
                    <a:gd name="connsiteX3" fmla="*/ 361755 w 958103"/>
                    <a:gd name="connsiteY3" fmla="*/ 573960 h 1369090"/>
                    <a:gd name="connsiteX4" fmla="*/ 812329 w 958103"/>
                    <a:gd name="connsiteY4" fmla="*/ 1210064 h 1369090"/>
                    <a:gd name="connsiteX5" fmla="*/ 958103 w 958103"/>
                    <a:gd name="connsiteY5" fmla="*/ 1369090 h 1369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58103" h="1369090">
                      <a:moveTo>
                        <a:pt x="481025" y="123386"/>
                      </a:moveTo>
                      <a:cubicBezTo>
                        <a:pt x="375007" y="52707"/>
                        <a:pt x="268990" y="-17971"/>
                        <a:pt x="189477" y="4116"/>
                      </a:cubicBezTo>
                      <a:cubicBezTo>
                        <a:pt x="109964" y="26203"/>
                        <a:pt x="-24767" y="160934"/>
                        <a:pt x="3946" y="255908"/>
                      </a:cubicBezTo>
                      <a:cubicBezTo>
                        <a:pt x="32659" y="350882"/>
                        <a:pt x="227025" y="414934"/>
                        <a:pt x="361755" y="573960"/>
                      </a:cubicBezTo>
                      <a:cubicBezTo>
                        <a:pt x="496485" y="732986"/>
                        <a:pt x="712938" y="1077542"/>
                        <a:pt x="812329" y="1210064"/>
                      </a:cubicBezTo>
                      <a:cubicBezTo>
                        <a:pt x="911720" y="1342586"/>
                        <a:pt x="934911" y="1355838"/>
                        <a:pt x="958103" y="1369090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98" name="任意多边形: 形状 597"/>
                <p:cNvSpPr/>
                <p:nvPr/>
              </p:nvSpPr>
              <p:spPr>
                <a:xfrm>
                  <a:off x="4300690" y="1948070"/>
                  <a:ext cx="1079693" cy="1046921"/>
                </a:xfrm>
                <a:custGeom>
                  <a:avLst/>
                  <a:gdLst>
                    <a:gd name="connsiteX0" fmla="*/ 231553 w 1079693"/>
                    <a:gd name="connsiteY0" fmla="*/ 0 h 1046921"/>
                    <a:gd name="connsiteX1" fmla="*/ 6267 w 1079693"/>
                    <a:gd name="connsiteY1" fmla="*/ 66260 h 1046921"/>
                    <a:gd name="connsiteX2" fmla="*/ 99032 w 1079693"/>
                    <a:gd name="connsiteY2" fmla="*/ 291547 h 1046921"/>
                    <a:gd name="connsiteX3" fmla="*/ 470093 w 1079693"/>
                    <a:gd name="connsiteY3" fmla="*/ 371060 h 1046921"/>
                    <a:gd name="connsiteX4" fmla="*/ 1079693 w 1079693"/>
                    <a:gd name="connsiteY4" fmla="*/ 1046921 h 104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79693" h="1046921">
                      <a:moveTo>
                        <a:pt x="231553" y="0"/>
                      </a:moveTo>
                      <a:cubicBezTo>
                        <a:pt x="129953" y="8834"/>
                        <a:pt x="28354" y="17669"/>
                        <a:pt x="6267" y="66260"/>
                      </a:cubicBezTo>
                      <a:cubicBezTo>
                        <a:pt x="-15820" y="114851"/>
                        <a:pt x="21728" y="240747"/>
                        <a:pt x="99032" y="291547"/>
                      </a:cubicBezTo>
                      <a:cubicBezTo>
                        <a:pt x="176336" y="342347"/>
                        <a:pt x="306650" y="245164"/>
                        <a:pt x="470093" y="371060"/>
                      </a:cubicBezTo>
                      <a:cubicBezTo>
                        <a:pt x="633536" y="496956"/>
                        <a:pt x="856614" y="771938"/>
                        <a:pt x="1079693" y="1046921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99" name="任意多边形: 形状 598"/>
                <p:cNvSpPr/>
                <p:nvPr/>
              </p:nvSpPr>
              <p:spPr>
                <a:xfrm>
                  <a:off x="4056796" y="2124399"/>
                  <a:ext cx="1522369" cy="989862"/>
                </a:xfrm>
                <a:custGeom>
                  <a:avLst/>
                  <a:gdLst>
                    <a:gd name="connsiteX0" fmla="*/ 263413 w 1522369"/>
                    <a:gd name="connsiteY0" fmla="*/ 35705 h 989862"/>
                    <a:gd name="connsiteX1" fmla="*/ 77882 w 1522369"/>
                    <a:gd name="connsiteY1" fmla="*/ 35705 h 989862"/>
                    <a:gd name="connsiteX2" fmla="*/ 11621 w 1522369"/>
                    <a:gd name="connsiteY2" fmla="*/ 406766 h 989862"/>
                    <a:gd name="connsiteX3" fmla="*/ 303169 w 1522369"/>
                    <a:gd name="connsiteY3" fmla="*/ 579044 h 989862"/>
                    <a:gd name="connsiteX4" fmla="*/ 660978 w 1522369"/>
                    <a:gd name="connsiteY4" fmla="*/ 552540 h 989862"/>
                    <a:gd name="connsiteX5" fmla="*/ 1522369 w 1522369"/>
                    <a:gd name="connsiteY5" fmla="*/ 989862 h 989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22369" h="989862">
                      <a:moveTo>
                        <a:pt x="263413" y="35705"/>
                      </a:moveTo>
                      <a:cubicBezTo>
                        <a:pt x="191630" y="4783"/>
                        <a:pt x="119847" y="-26138"/>
                        <a:pt x="77882" y="35705"/>
                      </a:cubicBezTo>
                      <a:cubicBezTo>
                        <a:pt x="35917" y="97548"/>
                        <a:pt x="-25927" y="316209"/>
                        <a:pt x="11621" y="406766"/>
                      </a:cubicBezTo>
                      <a:cubicBezTo>
                        <a:pt x="49169" y="497323"/>
                        <a:pt x="194943" y="554748"/>
                        <a:pt x="303169" y="579044"/>
                      </a:cubicBezTo>
                      <a:cubicBezTo>
                        <a:pt x="411395" y="603340"/>
                        <a:pt x="457778" y="484070"/>
                        <a:pt x="660978" y="552540"/>
                      </a:cubicBezTo>
                      <a:cubicBezTo>
                        <a:pt x="864178" y="621010"/>
                        <a:pt x="1193273" y="805436"/>
                        <a:pt x="1522369" y="989862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00" name="任意多边形: 形状 599"/>
                <p:cNvSpPr/>
                <p:nvPr/>
              </p:nvSpPr>
              <p:spPr>
                <a:xfrm rot="206043">
                  <a:off x="3936897" y="2637183"/>
                  <a:ext cx="1511828" cy="503582"/>
                </a:xfrm>
                <a:custGeom>
                  <a:avLst/>
                  <a:gdLst>
                    <a:gd name="connsiteX0" fmla="*/ 158025 w 1511828"/>
                    <a:gd name="connsiteY0" fmla="*/ 0 h 503582"/>
                    <a:gd name="connsiteX1" fmla="*/ 25503 w 1511828"/>
                    <a:gd name="connsiteY1" fmla="*/ 79513 h 503582"/>
                    <a:gd name="connsiteX2" fmla="*/ 25503 w 1511828"/>
                    <a:gd name="connsiteY2" fmla="*/ 304800 h 503582"/>
                    <a:gd name="connsiteX3" fmla="*/ 290546 w 1511828"/>
                    <a:gd name="connsiteY3" fmla="*/ 344556 h 503582"/>
                    <a:gd name="connsiteX4" fmla="*/ 648355 w 1511828"/>
                    <a:gd name="connsiteY4" fmla="*/ 503582 h 503582"/>
                    <a:gd name="connsiteX5" fmla="*/ 1443486 w 1511828"/>
                    <a:gd name="connsiteY5" fmla="*/ 344556 h 503582"/>
                    <a:gd name="connsiteX6" fmla="*/ 1416981 w 1511828"/>
                    <a:gd name="connsiteY6" fmla="*/ 384313 h 503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1828" h="503582">
                      <a:moveTo>
                        <a:pt x="158025" y="0"/>
                      </a:moveTo>
                      <a:cubicBezTo>
                        <a:pt x="102807" y="14356"/>
                        <a:pt x="47590" y="28713"/>
                        <a:pt x="25503" y="79513"/>
                      </a:cubicBezTo>
                      <a:cubicBezTo>
                        <a:pt x="3416" y="130313"/>
                        <a:pt x="-18671" y="260626"/>
                        <a:pt x="25503" y="304800"/>
                      </a:cubicBezTo>
                      <a:cubicBezTo>
                        <a:pt x="69677" y="348974"/>
                        <a:pt x="186737" y="311426"/>
                        <a:pt x="290546" y="344556"/>
                      </a:cubicBezTo>
                      <a:cubicBezTo>
                        <a:pt x="394355" y="377686"/>
                        <a:pt x="456198" y="503582"/>
                        <a:pt x="648355" y="503582"/>
                      </a:cubicBezTo>
                      <a:cubicBezTo>
                        <a:pt x="840512" y="503582"/>
                        <a:pt x="1315382" y="364434"/>
                        <a:pt x="1443486" y="344556"/>
                      </a:cubicBezTo>
                      <a:cubicBezTo>
                        <a:pt x="1571590" y="324678"/>
                        <a:pt x="1494285" y="354495"/>
                        <a:pt x="1416981" y="384313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73" name="组合 572"/>
              <p:cNvGrpSpPr/>
              <p:nvPr/>
            </p:nvGrpSpPr>
            <p:grpSpPr>
              <a:xfrm rot="686279">
                <a:off x="5127097" y="2756020"/>
                <a:ext cx="764712" cy="845731"/>
                <a:chOff x="5168232" y="2722522"/>
                <a:chExt cx="569684" cy="390987"/>
              </a:xfrm>
              <a:grpFill/>
            </p:grpSpPr>
            <p:sp>
              <p:nvSpPr>
                <p:cNvPr id="576" name="任意多边形: 形状 575"/>
                <p:cNvSpPr/>
                <p:nvPr/>
              </p:nvSpPr>
              <p:spPr>
                <a:xfrm>
                  <a:off x="5243451" y="2772186"/>
                  <a:ext cx="408952" cy="323716"/>
                </a:xfrm>
                <a:custGeom>
                  <a:avLst/>
                  <a:gdLst>
                    <a:gd name="connsiteX0" fmla="*/ 30915 w 525667"/>
                    <a:gd name="connsiteY0" fmla="*/ 342076 h 529485"/>
                    <a:gd name="connsiteX1" fmla="*/ 30915 w 525667"/>
                    <a:gd name="connsiteY1" fmla="*/ 37276 h 529485"/>
                    <a:gd name="connsiteX2" fmla="*/ 322463 w 525667"/>
                    <a:gd name="connsiteY2" fmla="*/ 37276 h 529485"/>
                    <a:gd name="connsiteX3" fmla="*/ 521246 w 525667"/>
                    <a:gd name="connsiteY3" fmla="*/ 328824 h 529485"/>
                    <a:gd name="connsiteX4" fmla="*/ 441733 w 525667"/>
                    <a:gd name="connsiteY4" fmla="*/ 527606 h 529485"/>
                    <a:gd name="connsiteX5" fmla="*/ 229698 w 525667"/>
                    <a:gd name="connsiteY5" fmla="*/ 421589 h 529485"/>
                    <a:gd name="connsiteX6" fmla="*/ 30915 w 525667"/>
                    <a:gd name="connsiteY6" fmla="*/ 342076 h 529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667" h="529485">
                      <a:moveTo>
                        <a:pt x="30915" y="342076"/>
                      </a:moveTo>
                      <a:cubicBezTo>
                        <a:pt x="-2216" y="278024"/>
                        <a:pt x="-17676" y="88076"/>
                        <a:pt x="30915" y="37276"/>
                      </a:cubicBezTo>
                      <a:cubicBezTo>
                        <a:pt x="79506" y="-13524"/>
                        <a:pt x="240741" y="-11315"/>
                        <a:pt x="322463" y="37276"/>
                      </a:cubicBezTo>
                      <a:cubicBezTo>
                        <a:pt x="404185" y="85867"/>
                        <a:pt x="501368" y="247102"/>
                        <a:pt x="521246" y="328824"/>
                      </a:cubicBezTo>
                      <a:cubicBezTo>
                        <a:pt x="541124" y="410546"/>
                        <a:pt x="490324" y="512145"/>
                        <a:pt x="441733" y="527606"/>
                      </a:cubicBezTo>
                      <a:cubicBezTo>
                        <a:pt x="393142" y="543067"/>
                        <a:pt x="302585" y="459137"/>
                        <a:pt x="229698" y="421589"/>
                      </a:cubicBezTo>
                      <a:cubicBezTo>
                        <a:pt x="156811" y="384041"/>
                        <a:pt x="64046" y="406128"/>
                        <a:pt x="30915" y="342076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77" name="椭圆 576"/>
                <p:cNvSpPr/>
                <p:nvPr/>
              </p:nvSpPr>
              <p:spPr>
                <a:xfrm flipV="1">
                  <a:off x="5287503" y="2745382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78" name="椭圆 577"/>
                <p:cNvSpPr/>
                <p:nvPr/>
              </p:nvSpPr>
              <p:spPr>
                <a:xfrm flipV="1">
                  <a:off x="5360934" y="2722522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79" name="椭圆 578"/>
                <p:cNvSpPr/>
                <p:nvPr/>
              </p:nvSpPr>
              <p:spPr>
                <a:xfrm flipV="1">
                  <a:off x="5592303" y="3050182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80" name="椭圆 579"/>
                <p:cNvSpPr/>
                <p:nvPr/>
              </p:nvSpPr>
              <p:spPr>
                <a:xfrm flipV="1">
                  <a:off x="5427081" y="2735925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81" name="椭圆 580"/>
                <p:cNvSpPr/>
                <p:nvPr/>
              </p:nvSpPr>
              <p:spPr>
                <a:xfrm rot="302439" flipV="1">
                  <a:off x="5513144" y="2759084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82" name="椭圆 581"/>
                <p:cNvSpPr/>
                <p:nvPr/>
              </p:nvSpPr>
              <p:spPr>
                <a:xfrm flipV="1">
                  <a:off x="5559229" y="2817905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83" name="椭圆 582"/>
                <p:cNvSpPr/>
                <p:nvPr/>
              </p:nvSpPr>
              <p:spPr>
                <a:xfrm flipV="1">
                  <a:off x="5605622" y="2859330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84" name="椭圆 583"/>
                <p:cNvSpPr/>
                <p:nvPr/>
              </p:nvSpPr>
              <p:spPr>
                <a:xfrm flipV="1">
                  <a:off x="5652402" y="2939997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85" name="椭圆 584"/>
                <p:cNvSpPr/>
                <p:nvPr/>
              </p:nvSpPr>
              <p:spPr>
                <a:xfrm flipV="1">
                  <a:off x="5671769" y="3027322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86" name="椭圆 585"/>
                <p:cNvSpPr/>
                <p:nvPr/>
              </p:nvSpPr>
              <p:spPr>
                <a:xfrm flipV="1">
                  <a:off x="5227935" y="2762990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87" name="椭圆 586"/>
                <p:cNvSpPr/>
                <p:nvPr/>
              </p:nvSpPr>
              <p:spPr>
                <a:xfrm flipV="1">
                  <a:off x="5181301" y="2811477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88" name="任意多边形: 形状 587"/>
                <p:cNvSpPr/>
                <p:nvPr/>
              </p:nvSpPr>
              <p:spPr>
                <a:xfrm rot="482638">
                  <a:off x="5314453" y="2876485"/>
                  <a:ext cx="252341" cy="128569"/>
                </a:xfrm>
                <a:custGeom>
                  <a:avLst/>
                  <a:gdLst>
                    <a:gd name="connsiteX0" fmla="*/ 40699 w 439092"/>
                    <a:gd name="connsiteY0" fmla="*/ 106057 h 516965"/>
                    <a:gd name="connsiteX1" fmla="*/ 80455 w 439092"/>
                    <a:gd name="connsiteY1" fmla="*/ 40 h 516965"/>
                    <a:gd name="connsiteX2" fmla="*/ 252734 w 439092"/>
                    <a:gd name="connsiteY2" fmla="*/ 92805 h 516965"/>
                    <a:gd name="connsiteX3" fmla="*/ 398508 w 439092"/>
                    <a:gd name="connsiteY3" fmla="*/ 39796 h 516965"/>
                    <a:gd name="connsiteX4" fmla="*/ 438264 w 439092"/>
                    <a:gd name="connsiteY4" fmla="*/ 225327 h 516965"/>
                    <a:gd name="connsiteX5" fmla="*/ 372003 w 439092"/>
                    <a:gd name="connsiteY5" fmla="*/ 331344 h 516965"/>
                    <a:gd name="connsiteX6" fmla="*/ 358751 w 439092"/>
                    <a:gd name="connsiteY6" fmla="*/ 477118 h 516965"/>
                    <a:gd name="connsiteX7" fmla="*/ 173221 w 439092"/>
                    <a:gd name="connsiteY7" fmla="*/ 503622 h 516965"/>
                    <a:gd name="connsiteX8" fmla="*/ 252734 w 439092"/>
                    <a:gd name="connsiteY8" fmla="*/ 291587 h 516965"/>
                    <a:gd name="connsiteX9" fmla="*/ 14195 w 439092"/>
                    <a:gd name="connsiteY9" fmla="*/ 278335 h 516965"/>
                    <a:gd name="connsiteX10" fmla="*/ 40699 w 439092"/>
                    <a:gd name="connsiteY10" fmla="*/ 106057 h 516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9092" h="516965">
                      <a:moveTo>
                        <a:pt x="40699" y="106057"/>
                      </a:moveTo>
                      <a:cubicBezTo>
                        <a:pt x="51742" y="59675"/>
                        <a:pt x="45116" y="2249"/>
                        <a:pt x="80455" y="40"/>
                      </a:cubicBezTo>
                      <a:cubicBezTo>
                        <a:pt x="115794" y="-2169"/>
                        <a:pt x="199725" y="86179"/>
                        <a:pt x="252734" y="92805"/>
                      </a:cubicBezTo>
                      <a:cubicBezTo>
                        <a:pt x="305743" y="99431"/>
                        <a:pt x="367586" y="17709"/>
                        <a:pt x="398508" y="39796"/>
                      </a:cubicBezTo>
                      <a:cubicBezTo>
                        <a:pt x="429430" y="61883"/>
                        <a:pt x="442682" y="176736"/>
                        <a:pt x="438264" y="225327"/>
                      </a:cubicBezTo>
                      <a:cubicBezTo>
                        <a:pt x="433846" y="273918"/>
                        <a:pt x="385255" y="289379"/>
                        <a:pt x="372003" y="331344"/>
                      </a:cubicBezTo>
                      <a:cubicBezTo>
                        <a:pt x="358751" y="373309"/>
                        <a:pt x="391881" y="448405"/>
                        <a:pt x="358751" y="477118"/>
                      </a:cubicBezTo>
                      <a:cubicBezTo>
                        <a:pt x="325621" y="505831"/>
                        <a:pt x="190890" y="534544"/>
                        <a:pt x="173221" y="503622"/>
                      </a:cubicBezTo>
                      <a:cubicBezTo>
                        <a:pt x="155552" y="472700"/>
                        <a:pt x="279238" y="329135"/>
                        <a:pt x="252734" y="291587"/>
                      </a:cubicBezTo>
                      <a:cubicBezTo>
                        <a:pt x="226230" y="254039"/>
                        <a:pt x="53951" y="307048"/>
                        <a:pt x="14195" y="278335"/>
                      </a:cubicBezTo>
                      <a:cubicBezTo>
                        <a:pt x="-25561" y="249622"/>
                        <a:pt x="29656" y="152439"/>
                        <a:pt x="40699" y="106057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89" name="椭圆 588"/>
                <p:cNvSpPr/>
                <p:nvPr/>
              </p:nvSpPr>
              <p:spPr>
                <a:xfrm flipV="1">
                  <a:off x="5380335" y="2915390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90" name="椭圆 589"/>
                <p:cNvSpPr/>
                <p:nvPr/>
              </p:nvSpPr>
              <p:spPr>
                <a:xfrm flipV="1">
                  <a:off x="5532735" y="3067790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91" name="椭圆 590"/>
                <p:cNvSpPr/>
                <p:nvPr/>
              </p:nvSpPr>
              <p:spPr>
                <a:xfrm flipV="1">
                  <a:off x="5168232" y="2891772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92" name="椭圆 591"/>
                <p:cNvSpPr/>
                <p:nvPr/>
              </p:nvSpPr>
              <p:spPr>
                <a:xfrm flipV="1">
                  <a:off x="5214374" y="2973843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93" name="椭圆 592"/>
                <p:cNvSpPr/>
                <p:nvPr/>
              </p:nvSpPr>
              <p:spPr>
                <a:xfrm flipV="1">
                  <a:off x="5260766" y="3010104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94" name="椭圆 593"/>
                <p:cNvSpPr/>
                <p:nvPr/>
              </p:nvSpPr>
              <p:spPr>
                <a:xfrm flipV="1">
                  <a:off x="5347261" y="3054158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95" name="椭圆 594"/>
                <p:cNvSpPr/>
                <p:nvPr/>
              </p:nvSpPr>
              <p:spPr>
                <a:xfrm flipV="1">
                  <a:off x="5418976" y="3060699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74" name="任意多边形: 形状 573"/>
              <p:cNvSpPr/>
              <p:nvPr/>
            </p:nvSpPr>
            <p:spPr>
              <a:xfrm>
                <a:off x="4161183" y="3445565"/>
                <a:ext cx="1179443" cy="987811"/>
              </a:xfrm>
              <a:custGeom>
                <a:avLst/>
                <a:gdLst>
                  <a:gd name="connsiteX0" fmla="*/ 1179443 w 1179443"/>
                  <a:gd name="connsiteY0" fmla="*/ 0 h 987811"/>
                  <a:gd name="connsiteX1" fmla="*/ 728869 w 1179443"/>
                  <a:gd name="connsiteY1" fmla="*/ 145774 h 987811"/>
                  <a:gd name="connsiteX2" fmla="*/ 530087 w 1179443"/>
                  <a:gd name="connsiteY2" fmla="*/ 503583 h 987811"/>
                  <a:gd name="connsiteX3" fmla="*/ 397565 w 1179443"/>
                  <a:gd name="connsiteY3" fmla="*/ 755374 h 987811"/>
                  <a:gd name="connsiteX4" fmla="*/ 172278 w 1179443"/>
                  <a:gd name="connsiteY4" fmla="*/ 967409 h 987811"/>
                  <a:gd name="connsiteX5" fmla="*/ 0 w 1179443"/>
                  <a:gd name="connsiteY5" fmla="*/ 967409 h 987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9443" h="987811">
                    <a:moveTo>
                      <a:pt x="1179443" y="0"/>
                    </a:moveTo>
                    <a:cubicBezTo>
                      <a:pt x="1008269" y="30922"/>
                      <a:pt x="837095" y="61844"/>
                      <a:pt x="728869" y="145774"/>
                    </a:cubicBezTo>
                    <a:cubicBezTo>
                      <a:pt x="620643" y="229704"/>
                      <a:pt x="585304" y="401983"/>
                      <a:pt x="530087" y="503583"/>
                    </a:cubicBezTo>
                    <a:cubicBezTo>
                      <a:pt x="474870" y="605183"/>
                      <a:pt x="457200" y="678070"/>
                      <a:pt x="397565" y="755374"/>
                    </a:cubicBezTo>
                    <a:cubicBezTo>
                      <a:pt x="337930" y="832678"/>
                      <a:pt x="238539" y="932070"/>
                      <a:pt x="172278" y="967409"/>
                    </a:cubicBezTo>
                    <a:cubicBezTo>
                      <a:pt x="106017" y="1002748"/>
                      <a:pt x="53008" y="985078"/>
                      <a:pt x="0" y="967409"/>
                    </a:cubicBezTo>
                  </a:path>
                </a:pathLst>
              </a:custGeom>
              <a:grpFill/>
              <a:ln w="12700">
                <a:solidFill>
                  <a:schemeClr val="tx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5" name="任意多边形: 形状 574"/>
              <p:cNvSpPr/>
              <p:nvPr/>
            </p:nvSpPr>
            <p:spPr>
              <a:xfrm>
                <a:off x="4216936" y="3510637"/>
                <a:ext cx="1097186" cy="993246"/>
              </a:xfrm>
              <a:custGeom>
                <a:avLst/>
                <a:gdLst>
                  <a:gd name="connsiteX0" fmla="*/ 1126435 w 1126435"/>
                  <a:gd name="connsiteY0" fmla="*/ 1190 h 1008355"/>
                  <a:gd name="connsiteX1" fmla="*/ 781878 w 1126435"/>
                  <a:gd name="connsiteY1" fmla="*/ 93955 h 1008355"/>
                  <a:gd name="connsiteX2" fmla="*/ 530087 w 1126435"/>
                  <a:gd name="connsiteY2" fmla="*/ 597538 h 1008355"/>
                  <a:gd name="connsiteX3" fmla="*/ 410817 w 1126435"/>
                  <a:gd name="connsiteY3" fmla="*/ 849329 h 1008355"/>
                  <a:gd name="connsiteX4" fmla="*/ 238539 w 1126435"/>
                  <a:gd name="connsiteY4" fmla="*/ 942094 h 1008355"/>
                  <a:gd name="connsiteX5" fmla="*/ 0 w 1126435"/>
                  <a:gd name="connsiteY5" fmla="*/ 1008355 h 1008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26435" h="1008355">
                    <a:moveTo>
                      <a:pt x="1126435" y="1190"/>
                    </a:moveTo>
                    <a:cubicBezTo>
                      <a:pt x="1003852" y="-2123"/>
                      <a:pt x="881269" y="-5436"/>
                      <a:pt x="781878" y="93955"/>
                    </a:cubicBezTo>
                    <a:cubicBezTo>
                      <a:pt x="682487" y="193346"/>
                      <a:pt x="591930" y="471642"/>
                      <a:pt x="530087" y="597538"/>
                    </a:cubicBezTo>
                    <a:cubicBezTo>
                      <a:pt x="468243" y="723434"/>
                      <a:pt x="459408" y="791903"/>
                      <a:pt x="410817" y="849329"/>
                    </a:cubicBezTo>
                    <a:cubicBezTo>
                      <a:pt x="362226" y="906755"/>
                      <a:pt x="307008" y="915590"/>
                      <a:pt x="238539" y="942094"/>
                    </a:cubicBezTo>
                    <a:cubicBezTo>
                      <a:pt x="170070" y="968598"/>
                      <a:pt x="85035" y="988476"/>
                      <a:pt x="0" y="1008355"/>
                    </a:cubicBezTo>
                  </a:path>
                </a:pathLst>
              </a:custGeom>
              <a:grpFill/>
              <a:ln w="12700">
                <a:solidFill>
                  <a:schemeClr val="tx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56" name="任意多边形: 形状 555"/>
            <p:cNvSpPr/>
            <p:nvPr/>
          </p:nvSpPr>
          <p:spPr>
            <a:xfrm>
              <a:off x="5565913" y="2849217"/>
              <a:ext cx="503583" cy="198783"/>
            </a:xfrm>
            <a:custGeom>
              <a:avLst/>
              <a:gdLst>
                <a:gd name="connsiteX0" fmla="*/ 0 w 503583"/>
                <a:gd name="connsiteY0" fmla="*/ 0 h 198783"/>
                <a:gd name="connsiteX1" fmla="*/ 145774 w 503583"/>
                <a:gd name="connsiteY1" fmla="*/ 145774 h 198783"/>
                <a:gd name="connsiteX2" fmla="*/ 384313 w 503583"/>
                <a:gd name="connsiteY2" fmla="*/ 119270 h 198783"/>
                <a:gd name="connsiteX3" fmla="*/ 503583 w 503583"/>
                <a:gd name="connsiteY3" fmla="*/ 198783 h 19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3583" h="198783">
                  <a:moveTo>
                    <a:pt x="0" y="0"/>
                  </a:moveTo>
                  <a:cubicBezTo>
                    <a:pt x="40861" y="62948"/>
                    <a:pt x="81722" y="125896"/>
                    <a:pt x="145774" y="145774"/>
                  </a:cubicBezTo>
                  <a:cubicBezTo>
                    <a:pt x="209826" y="165652"/>
                    <a:pt x="324678" y="110435"/>
                    <a:pt x="384313" y="119270"/>
                  </a:cubicBezTo>
                  <a:cubicBezTo>
                    <a:pt x="443948" y="128105"/>
                    <a:pt x="473765" y="163444"/>
                    <a:pt x="503583" y="198783"/>
                  </a:cubicBezTo>
                </a:path>
              </a:pathLst>
            </a:cu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7" name="任意多边形: 形状 556"/>
            <p:cNvSpPr/>
            <p:nvPr/>
          </p:nvSpPr>
          <p:spPr>
            <a:xfrm rot="394953">
              <a:off x="5579165" y="2785048"/>
              <a:ext cx="516835" cy="207903"/>
            </a:xfrm>
            <a:custGeom>
              <a:avLst/>
              <a:gdLst>
                <a:gd name="connsiteX0" fmla="*/ 0 w 516835"/>
                <a:gd name="connsiteY0" fmla="*/ 75382 h 207903"/>
                <a:gd name="connsiteX1" fmla="*/ 278295 w 516835"/>
                <a:gd name="connsiteY1" fmla="*/ 9121 h 207903"/>
                <a:gd name="connsiteX2" fmla="*/ 357808 w 516835"/>
                <a:gd name="connsiteY2" fmla="*/ 22373 h 207903"/>
                <a:gd name="connsiteX3" fmla="*/ 516835 w 516835"/>
                <a:gd name="connsiteY3" fmla="*/ 207903 h 20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835" h="207903">
                  <a:moveTo>
                    <a:pt x="0" y="75382"/>
                  </a:moveTo>
                  <a:cubicBezTo>
                    <a:pt x="109330" y="46669"/>
                    <a:pt x="218660" y="17956"/>
                    <a:pt x="278295" y="9121"/>
                  </a:cubicBezTo>
                  <a:cubicBezTo>
                    <a:pt x="337930" y="286"/>
                    <a:pt x="318051" y="-10757"/>
                    <a:pt x="357808" y="22373"/>
                  </a:cubicBezTo>
                  <a:cubicBezTo>
                    <a:pt x="397565" y="55503"/>
                    <a:pt x="457200" y="131703"/>
                    <a:pt x="516835" y="207903"/>
                  </a:cubicBezTo>
                </a:path>
              </a:pathLst>
            </a:cu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8" name="任意多边形: 形状 557"/>
            <p:cNvSpPr/>
            <p:nvPr/>
          </p:nvSpPr>
          <p:spPr>
            <a:xfrm rot="227938">
              <a:off x="5676399" y="2977191"/>
              <a:ext cx="401486" cy="831954"/>
            </a:xfrm>
            <a:custGeom>
              <a:avLst/>
              <a:gdLst>
                <a:gd name="connsiteX0" fmla="*/ 393097 w 401486"/>
                <a:gd name="connsiteY0" fmla="*/ 4548 h 831954"/>
                <a:gd name="connsiteX1" fmla="*/ 48540 w 401486"/>
                <a:gd name="connsiteY1" fmla="*/ 84061 h 831954"/>
                <a:gd name="connsiteX2" fmla="*/ 22036 w 401486"/>
                <a:gd name="connsiteY2" fmla="*/ 375609 h 831954"/>
                <a:gd name="connsiteX3" fmla="*/ 234071 w 401486"/>
                <a:gd name="connsiteY3" fmla="*/ 667157 h 831954"/>
                <a:gd name="connsiteX4" fmla="*/ 234071 w 401486"/>
                <a:gd name="connsiteY4" fmla="*/ 826183 h 831954"/>
                <a:gd name="connsiteX5" fmla="*/ 287079 w 401486"/>
                <a:gd name="connsiteY5" fmla="*/ 468374 h 831954"/>
                <a:gd name="connsiteX6" fmla="*/ 234071 w 401486"/>
                <a:gd name="connsiteY6" fmla="*/ 388861 h 831954"/>
                <a:gd name="connsiteX7" fmla="*/ 287079 w 401486"/>
                <a:gd name="connsiteY7" fmla="*/ 190079 h 831954"/>
                <a:gd name="connsiteX8" fmla="*/ 393097 w 401486"/>
                <a:gd name="connsiteY8" fmla="*/ 4548 h 83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1486" h="831954">
                  <a:moveTo>
                    <a:pt x="393097" y="4548"/>
                  </a:moveTo>
                  <a:cubicBezTo>
                    <a:pt x="353341" y="-13122"/>
                    <a:pt x="110383" y="22218"/>
                    <a:pt x="48540" y="84061"/>
                  </a:cubicBezTo>
                  <a:cubicBezTo>
                    <a:pt x="-13303" y="145904"/>
                    <a:pt x="-8886" y="278426"/>
                    <a:pt x="22036" y="375609"/>
                  </a:cubicBezTo>
                  <a:cubicBezTo>
                    <a:pt x="52958" y="472792"/>
                    <a:pt x="198732" y="592061"/>
                    <a:pt x="234071" y="667157"/>
                  </a:cubicBezTo>
                  <a:cubicBezTo>
                    <a:pt x="269410" y="742253"/>
                    <a:pt x="225236" y="859314"/>
                    <a:pt x="234071" y="826183"/>
                  </a:cubicBezTo>
                  <a:cubicBezTo>
                    <a:pt x="242906" y="793053"/>
                    <a:pt x="287079" y="541261"/>
                    <a:pt x="287079" y="468374"/>
                  </a:cubicBezTo>
                  <a:cubicBezTo>
                    <a:pt x="287079" y="395487"/>
                    <a:pt x="234071" y="435243"/>
                    <a:pt x="234071" y="388861"/>
                  </a:cubicBezTo>
                  <a:cubicBezTo>
                    <a:pt x="234071" y="342479"/>
                    <a:pt x="253949" y="254131"/>
                    <a:pt x="287079" y="190079"/>
                  </a:cubicBezTo>
                  <a:cubicBezTo>
                    <a:pt x="320209" y="126027"/>
                    <a:pt x="432853" y="22218"/>
                    <a:pt x="393097" y="4548"/>
                  </a:cubicBezTo>
                  <a:close/>
                </a:path>
              </a:pathLst>
            </a:cu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9" name="任意多边形: 形状 558"/>
            <p:cNvSpPr/>
            <p:nvPr/>
          </p:nvSpPr>
          <p:spPr>
            <a:xfrm>
              <a:off x="5795552" y="3048000"/>
              <a:ext cx="247439" cy="622852"/>
            </a:xfrm>
            <a:custGeom>
              <a:avLst/>
              <a:gdLst>
                <a:gd name="connsiteX0" fmla="*/ 247439 w 247439"/>
                <a:gd name="connsiteY0" fmla="*/ 0 h 622852"/>
                <a:gd name="connsiteX1" fmla="*/ 35405 w 247439"/>
                <a:gd name="connsiteY1" fmla="*/ 106017 h 622852"/>
                <a:gd name="connsiteX2" fmla="*/ 8900 w 247439"/>
                <a:gd name="connsiteY2" fmla="*/ 344557 h 622852"/>
                <a:gd name="connsiteX3" fmla="*/ 128170 w 247439"/>
                <a:gd name="connsiteY3" fmla="*/ 622852 h 622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439" h="622852">
                  <a:moveTo>
                    <a:pt x="247439" y="0"/>
                  </a:moveTo>
                  <a:cubicBezTo>
                    <a:pt x="161300" y="24295"/>
                    <a:pt x="75161" y="48591"/>
                    <a:pt x="35405" y="106017"/>
                  </a:cubicBezTo>
                  <a:cubicBezTo>
                    <a:pt x="-4351" y="163443"/>
                    <a:pt x="-6561" y="258418"/>
                    <a:pt x="8900" y="344557"/>
                  </a:cubicBezTo>
                  <a:cubicBezTo>
                    <a:pt x="24361" y="430696"/>
                    <a:pt x="76265" y="526774"/>
                    <a:pt x="128170" y="622852"/>
                  </a:cubicBezTo>
                </a:path>
              </a:pathLst>
            </a:cu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60" name="任意多边形: 形状 559"/>
            <p:cNvSpPr/>
            <p:nvPr/>
          </p:nvSpPr>
          <p:spPr>
            <a:xfrm>
              <a:off x="5711687" y="3207026"/>
              <a:ext cx="79513" cy="79513"/>
            </a:xfrm>
            <a:custGeom>
              <a:avLst/>
              <a:gdLst>
                <a:gd name="connsiteX0" fmla="*/ 79513 w 79513"/>
                <a:gd name="connsiteY0" fmla="*/ 0 h 79513"/>
                <a:gd name="connsiteX1" fmla="*/ 26504 w 79513"/>
                <a:gd name="connsiteY1" fmla="*/ 26504 h 79513"/>
                <a:gd name="connsiteX2" fmla="*/ 0 w 79513"/>
                <a:gd name="connsiteY2" fmla="*/ 79513 h 7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513" h="79513">
                  <a:moveTo>
                    <a:pt x="79513" y="0"/>
                  </a:moveTo>
                  <a:lnTo>
                    <a:pt x="26504" y="26504"/>
                  </a:lnTo>
                  <a:cubicBezTo>
                    <a:pt x="13252" y="39756"/>
                    <a:pt x="6626" y="59634"/>
                    <a:pt x="0" y="79513"/>
                  </a:cubicBezTo>
                </a:path>
              </a:pathLst>
            </a:cu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1" name="任意多边形: 形状 560"/>
            <p:cNvSpPr/>
            <p:nvPr/>
          </p:nvSpPr>
          <p:spPr>
            <a:xfrm>
              <a:off x="5843060" y="3074504"/>
              <a:ext cx="80662" cy="318053"/>
            </a:xfrm>
            <a:custGeom>
              <a:avLst/>
              <a:gdLst>
                <a:gd name="connsiteX0" fmla="*/ 80662 w 80662"/>
                <a:gd name="connsiteY0" fmla="*/ 0 h 318053"/>
                <a:gd name="connsiteX1" fmla="*/ 1149 w 80662"/>
                <a:gd name="connsiteY1" fmla="*/ 132522 h 318053"/>
                <a:gd name="connsiteX2" fmla="*/ 40905 w 80662"/>
                <a:gd name="connsiteY2" fmla="*/ 318053 h 31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662" h="318053">
                  <a:moveTo>
                    <a:pt x="80662" y="0"/>
                  </a:moveTo>
                  <a:cubicBezTo>
                    <a:pt x="44218" y="39756"/>
                    <a:pt x="7775" y="79513"/>
                    <a:pt x="1149" y="132522"/>
                  </a:cubicBezTo>
                  <a:cubicBezTo>
                    <a:pt x="-5477" y="185531"/>
                    <a:pt x="17714" y="251792"/>
                    <a:pt x="40905" y="318053"/>
                  </a:cubicBezTo>
                </a:path>
              </a:pathLst>
            </a:cu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2" name="任意多边形: 形状 561"/>
            <p:cNvSpPr/>
            <p:nvPr/>
          </p:nvSpPr>
          <p:spPr>
            <a:xfrm rot="1340388">
              <a:off x="5777948" y="3419061"/>
              <a:ext cx="172278" cy="66261"/>
            </a:xfrm>
            <a:custGeom>
              <a:avLst/>
              <a:gdLst>
                <a:gd name="connsiteX0" fmla="*/ 0 w 172278"/>
                <a:gd name="connsiteY0" fmla="*/ 0 h 66261"/>
                <a:gd name="connsiteX1" fmla="*/ 172278 w 172278"/>
                <a:gd name="connsiteY1" fmla="*/ 66261 h 6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2278" h="66261">
                  <a:moveTo>
                    <a:pt x="0" y="0"/>
                  </a:moveTo>
                  <a:lnTo>
                    <a:pt x="172278" y="66261"/>
                  </a:lnTo>
                </a:path>
              </a:pathLst>
            </a:cu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81" name="组合 480"/>
          <p:cNvGrpSpPr/>
          <p:nvPr/>
        </p:nvGrpSpPr>
        <p:grpSpPr>
          <a:xfrm rot="20449623">
            <a:off x="6760597" y="1132202"/>
            <a:ext cx="586627" cy="524600"/>
            <a:chOff x="4868295" y="3795678"/>
            <a:chExt cx="1598767" cy="1576886"/>
          </a:xfrm>
          <a:solidFill>
            <a:srgbClr val="588BC4"/>
          </a:solidFill>
        </p:grpSpPr>
        <p:sp>
          <p:nvSpPr>
            <p:cNvPr id="544" name="任意多边形: 形状 543"/>
            <p:cNvSpPr/>
            <p:nvPr/>
          </p:nvSpPr>
          <p:spPr>
            <a:xfrm>
              <a:off x="5309617" y="3795678"/>
              <a:ext cx="697491" cy="816079"/>
            </a:xfrm>
            <a:custGeom>
              <a:avLst/>
              <a:gdLst>
                <a:gd name="connsiteX0" fmla="*/ 336274 w 790721"/>
                <a:gd name="connsiteY0" fmla="*/ 937145 h 937145"/>
                <a:gd name="connsiteX1" fmla="*/ 230256 w 790721"/>
                <a:gd name="connsiteY1" fmla="*/ 658849 h 937145"/>
                <a:gd name="connsiteX2" fmla="*/ 4970 w 790721"/>
                <a:gd name="connsiteY2" fmla="*/ 433562 h 937145"/>
                <a:gd name="connsiteX3" fmla="*/ 97735 w 790721"/>
                <a:gd name="connsiteY3" fmla="*/ 168518 h 937145"/>
                <a:gd name="connsiteX4" fmla="*/ 362778 w 790721"/>
                <a:gd name="connsiteY4" fmla="*/ 49249 h 937145"/>
                <a:gd name="connsiteX5" fmla="*/ 468796 w 790721"/>
                <a:gd name="connsiteY5" fmla="*/ 115510 h 937145"/>
                <a:gd name="connsiteX6" fmla="*/ 733839 w 790721"/>
                <a:gd name="connsiteY6" fmla="*/ 49249 h 937145"/>
                <a:gd name="connsiteX7" fmla="*/ 786848 w 790721"/>
                <a:gd name="connsiteY7" fmla="*/ 9492 h 937145"/>
                <a:gd name="connsiteX8" fmla="*/ 667578 w 790721"/>
                <a:gd name="connsiteY8" fmla="*/ 234779 h 937145"/>
                <a:gd name="connsiteX9" fmla="*/ 720587 w 790721"/>
                <a:gd name="connsiteY9" fmla="*/ 367301 h 937145"/>
                <a:gd name="connsiteX10" fmla="*/ 694083 w 790721"/>
                <a:gd name="connsiteY10" fmla="*/ 605840 h 937145"/>
                <a:gd name="connsiteX11" fmla="*/ 389283 w 790721"/>
                <a:gd name="connsiteY11" fmla="*/ 910640 h 93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0721" h="937145">
                  <a:moveTo>
                    <a:pt x="336274" y="937145"/>
                  </a:moveTo>
                  <a:cubicBezTo>
                    <a:pt x="310873" y="839962"/>
                    <a:pt x="285473" y="742779"/>
                    <a:pt x="230256" y="658849"/>
                  </a:cubicBezTo>
                  <a:cubicBezTo>
                    <a:pt x="175039" y="574919"/>
                    <a:pt x="27057" y="515284"/>
                    <a:pt x="4970" y="433562"/>
                  </a:cubicBezTo>
                  <a:cubicBezTo>
                    <a:pt x="-17117" y="351840"/>
                    <a:pt x="38100" y="232570"/>
                    <a:pt x="97735" y="168518"/>
                  </a:cubicBezTo>
                  <a:cubicBezTo>
                    <a:pt x="157370" y="104466"/>
                    <a:pt x="300934" y="58084"/>
                    <a:pt x="362778" y="49249"/>
                  </a:cubicBezTo>
                  <a:cubicBezTo>
                    <a:pt x="424622" y="40414"/>
                    <a:pt x="406953" y="115510"/>
                    <a:pt x="468796" y="115510"/>
                  </a:cubicBezTo>
                  <a:cubicBezTo>
                    <a:pt x="530639" y="115510"/>
                    <a:pt x="733839" y="49249"/>
                    <a:pt x="733839" y="49249"/>
                  </a:cubicBezTo>
                  <a:cubicBezTo>
                    <a:pt x="786848" y="31579"/>
                    <a:pt x="797891" y="-21430"/>
                    <a:pt x="786848" y="9492"/>
                  </a:cubicBezTo>
                  <a:cubicBezTo>
                    <a:pt x="775805" y="40414"/>
                    <a:pt x="678622" y="175144"/>
                    <a:pt x="667578" y="234779"/>
                  </a:cubicBezTo>
                  <a:cubicBezTo>
                    <a:pt x="656535" y="294414"/>
                    <a:pt x="716170" y="305457"/>
                    <a:pt x="720587" y="367301"/>
                  </a:cubicBezTo>
                  <a:cubicBezTo>
                    <a:pt x="725005" y="429144"/>
                    <a:pt x="749300" y="515284"/>
                    <a:pt x="694083" y="605840"/>
                  </a:cubicBezTo>
                  <a:cubicBezTo>
                    <a:pt x="638866" y="696396"/>
                    <a:pt x="514074" y="803518"/>
                    <a:pt x="389283" y="910640"/>
                  </a:cubicBezTo>
                </a:path>
              </a:pathLst>
            </a:cu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5" name="任意多边形: 形状 544"/>
            <p:cNvSpPr/>
            <p:nvPr/>
          </p:nvSpPr>
          <p:spPr>
            <a:xfrm>
              <a:off x="5592418" y="4359965"/>
              <a:ext cx="874644" cy="503583"/>
            </a:xfrm>
            <a:custGeom>
              <a:avLst/>
              <a:gdLst>
                <a:gd name="connsiteX0" fmla="*/ 0 w 954416"/>
                <a:gd name="connsiteY0" fmla="*/ 281039 h 493074"/>
                <a:gd name="connsiteX1" fmla="*/ 238540 w 954416"/>
                <a:gd name="connsiteY1" fmla="*/ 135265 h 493074"/>
                <a:gd name="connsiteX2" fmla="*/ 450574 w 954416"/>
                <a:gd name="connsiteY2" fmla="*/ 2743 h 493074"/>
                <a:gd name="connsiteX3" fmla="*/ 755374 w 954416"/>
                <a:gd name="connsiteY3" fmla="*/ 55752 h 493074"/>
                <a:gd name="connsiteX4" fmla="*/ 954157 w 954416"/>
                <a:gd name="connsiteY4" fmla="*/ 175022 h 493074"/>
                <a:gd name="connsiteX5" fmla="*/ 715618 w 954416"/>
                <a:gd name="connsiteY5" fmla="*/ 426813 h 493074"/>
                <a:gd name="connsiteX6" fmla="*/ 437322 w 954416"/>
                <a:gd name="connsiteY6" fmla="*/ 493074 h 493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4416" h="493074">
                  <a:moveTo>
                    <a:pt x="0" y="281039"/>
                  </a:moveTo>
                  <a:lnTo>
                    <a:pt x="238540" y="135265"/>
                  </a:lnTo>
                  <a:cubicBezTo>
                    <a:pt x="313636" y="88882"/>
                    <a:pt x="364435" y="15995"/>
                    <a:pt x="450574" y="2743"/>
                  </a:cubicBezTo>
                  <a:cubicBezTo>
                    <a:pt x="536713" y="-10509"/>
                    <a:pt x="671444" y="27039"/>
                    <a:pt x="755374" y="55752"/>
                  </a:cubicBezTo>
                  <a:cubicBezTo>
                    <a:pt x="839305" y="84465"/>
                    <a:pt x="960783" y="113178"/>
                    <a:pt x="954157" y="175022"/>
                  </a:cubicBezTo>
                  <a:cubicBezTo>
                    <a:pt x="947531" y="236865"/>
                    <a:pt x="801757" y="373804"/>
                    <a:pt x="715618" y="426813"/>
                  </a:cubicBezTo>
                  <a:cubicBezTo>
                    <a:pt x="629479" y="479822"/>
                    <a:pt x="533400" y="486448"/>
                    <a:pt x="437322" y="493074"/>
                  </a:cubicBezTo>
                </a:path>
              </a:pathLst>
            </a:cu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6" name="任意多边形: 形状 545"/>
            <p:cNvSpPr/>
            <p:nvPr/>
          </p:nvSpPr>
          <p:spPr>
            <a:xfrm rot="20791823">
              <a:off x="5535710" y="4654957"/>
              <a:ext cx="604792" cy="717607"/>
            </a:xfrm>
            <a:custGeom>
              <a:avLst/>
              <a:gdLst>
                <a:gd name="connsiteX0" fmla="*/ 252399 w 769234"/>
                <a:gd name="connsiteY0" fmla="*/ 0 h 717607"/>
                <a:gd name="connsiteX1" fmla="*/ 477686 w 769234"/>
                <a:gd name="connsiteY1" fmla="*/ 53009 h 717607"/>
                <a:gd name="connsiteX2" fmla="*/ 623460 w 769234"/>
                <a:gd name="connsiteY2" fmla="*/ 225287 h 717607"/>
                <a:gd name="connsiteX3" fmla="*/ 769234 w 769234"/>
                <a:gd name="connsiteY3" fmla="*/ 410817 h 717607"/>
                <a:gd name="connsiteX4" fmla="*/ 623460 w 769234"/>
                <a:gd name="connsiteY4" fmla="*/ 675861 h 717607"/>
                <a:gd name="connsiteX5" fmla="*/ 305408 w 769234"/>
                <a:gd name="connsiteY5" fmla="*/ 715617 h 717607"/>
                <a:gd name="connsiteX6" fmla="*/ 93373 w 769234"/>
                <a:gd name="connsiteY6" fmla="*/ 662609 h 717607"/>
                <a:gd name="connsiteX7" fmla="*/ 608 w 769234"/>
                <a:gd name="connsiteY7" fmla="*/ 384313 h 717607"/>
                <a:gd name="connsiteX8" fmla="*/ 133130 w 769234"/>
                <a:gd name="connsiteY8" fmla="*/ 39757 h 717607"/>
                <a:gd name="connsiteX9" fmla="*/ 133130 w 769234"/>
                <a:gd name="connsiteY9" fmla="*/ 39757 h 717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9234" h="717607">
                  <a:moveTo>
                    <a:pt x="252399" y="0"/>
                  </a:moveTo>
                  <a:cubicBezTo>
                    <a:pt x="334121" y="7730"/>
                    <a:pt x="415843" y="15461"/>
                    <a:pt x="477686" y="53009"/>
                  </a:cubicBezTo>
                  <a:cubicBezTo>
                    <a:pt x="539529" y="90557"/>
                    <a:pt x="574869" y="165652"/>
                    <a:pt x="623460" y="225287"/>
                  </a:cubicBezTo>
                  <a:cubicBezTo>
                    <a:pt x="672051" y="284922"/>
                    <a:pt x="769234" y="335721"/>
                    <a:pt x="769234" y="410817"/>
                  </a:cubicBezTo>
                  <a:cubicBezTo>
                    <a:pt x="769234" y="485913"/>
                    <a:pt x="700764" y="625061"/>
                    <a:pt x="623460" y="675861"/>
                  </a:cubicBezTo>
                  <a:cubicBezTo>
                    <a:pt x="546156" y="726661"/>
                    <a:pt x="393756" y="717826"/>
                    <a:pt x="305408" y="715617"/>
                  </a:cubicBezTo>
                  <a:cubicBezTo>
                    <a:pt x="217060" y="713408"/>
                    <a:pt x="144173" y="717826"/>
                    <a:pt x="93373" y="662609"/>
                  </a:cubicBezTo>
                  <a:cubicBezTo>
                    <a:pt x="42573" y="607392"/>
                    <a:pt x="-6018" y="488122"/>
                    <a:pt x="608" y="384313"/>
                  </a:cubicBezTo>
                  <a:cubicBezTo>
                    <a:pt x="7234" y="280504"/>
                    <a:pt x="133130" y="39757"/>
                    <a:pt x="133130" y="39757"/>
                  </a:cubicBezTo>
                  <a:lnTo>
                    <a:pt x="133130" y="39757"/>
                  </a:lnTo>
                </a:path>
              </a:pathLst>
            </a:cu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7" name="任意多边形: 形状 546"/>
            <p:cNvSpPr/>
            <p:nvPr/>
          </p:nvSpPr>
          <p:spPr>
            <a:xfrm>
              <a:off x="4868295" y="4271789"/>
              <a:ext cx="709584" cy="552477"/>
            </a:xfrm>
            <a:custGeom>
              <a:avLst/>
              <a:gdLst>
                <a:gd name="connsiteX0" fmla="*/ 697618 w 709584"/>
                <a:gd name="connsiteY0" fmla="*/ 366472 h 552477"/>
                <a:gd name="connsiteX1" fmla="*/ 565096 w 709584"/>
                <a:gd name="connsiteY1" fmla="*/ 154437 h 552477"/>
                <a:gd name="connsiteX2" fmla="*/ 339809 w 709584"/>
                <a:gd name="connsiteY2" fmla="*/ 35168 h 552477"/>
                <a:gd name="connsiteX3" fmla="*/ 167531 w 709584"/>
                <a:gd name="connsiteY3" fmla="*/ 8663 h 552477"/>
                <a:gd name="connsiteX4" fmla="*/ 114522 w 709584"/>
                <a:gd name="connsiteY4" fmla="*/ 167689 h 552477"/>
                <a:gd name="connsiteX5" fmla="*/ 8505 w 709584"/>
                <a:gd name="connsiteY5" fmla="*/ 260454 h 552477"/>
                <a:gd name="connsiteX6" fmla="*/ 35009 w 709584"/>
                <a:gd name="connsiteY6" fmla="*/ 445985 h 552477"/>
                <a:gd name="connsiteX7" fmla="*/ 260296 w 709584"/>
                <a:gd name="connsiteY7" fmla="*/ 552002 h 552477"/>
                <a:gd name="connsiteX8" fmla="*/ 697618 w 709584"/>
                <a:gd name="connsiteY8" fmla="*/ 366472 h 552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9584" h="552477">
                  <a:moveTo>
                    <a:pt x="697618" y="366472"/>
                  </a:moveTo>
                  <a:cubicBezTo>
                    <a:pt x="748418" y="300211"/>
                    <a:pt x="624731" y="209654"/>
                    <a:pt x="565096" y="154437"/>
                  </a:cubicBezTo>
                  <a:cubicBezTo>
                    <a:pt x="505461" y="99220"/>
                    <a:pt x="406070" y="59464"/>
                    <a:pt x="339809" y="35168"/>
                  </a:cubicBezTo>
                  <a:cubicBezTo>
                    <a:pt x="273548" y="10872"/>
                    <a:pt x="205079" y="-13424"/>
                    <a:pt x="167531" y="8663"/>
                  </a:cubicBezTo>
                  <a:cubicBezTo>
                    <a:pt x="129983" y="30750"/>
                    <a:pt x="141026" y="125724"/>
                    <a:pt x="114522" y="167689"/>
                  </a:cubicBezTo>
                  <a:cubicBezTo>
                    <a:pt x="88018" y="209654"/>
                    <a:pt x="21757" y="214071"/>
                    <a:pt x="8505" y="260454"/>
                  </a:cubicBezTo>
                  <a:cubicBezTo>
                    <a:pt x="-4747" y="306837"/>
                    <a:pt x="-6956" y="397394"/>
                    <a:pt x="35009" y="445985"/>
                  </a:cubicBezTo>
                  <a:cubicBezTo>
                    <a:pt x="76974" y="494576"/>
                    <a:pt x="149861" y="558628"/>
                    <a:pt x="260296" y="552002"/>
                  </a:cubicBezTo>
                  <a:cubicBezTo>
                    <a:pt x="370731" y="545376"/>
                    <a:pt x="646818" y="432733"/>
                    <a:pt x="697618" y="366472"/>
                  </a:cubicBezTo>
                  <a:close/>
                </a:path>
              </a:pathLst>
            </a:cu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8" name="任意多边形: 形状 547"/>
            <p:cNvSpPr/>
            <p:nvPr/>
          </p:nvSpPr>
          <p:spPr>
            <a:xfrm>
              <a:off x="4908149" y="4691270"/>
              <a:ext cx="631260" cy="619974"/>
            </a:xfrm>
            <a:custGeom>
              <a:avLst/>
              <a:gdLst>
                <a:gd name="connsiteX0" fmla="*/ 618008 w 631260"/>
                <a:gd name="connsiteY0" fmla="*/ 0 h 619974"/>
                <a:gd name="connsiteX1" fmla="*/ 167434 w 631260"/>
                <a:gd name="connsiteY1" fmla="*/ 225287 h 619974"/>
                <a:gd name="connsiteX2" fmla="*/ 21660 w 631260"/>
                <a:gd name="connsiteY2" fmla="*/ 318052 h 619974"/>
                <a:gd name="connsiteX3" fmla="*/ 21660 w 631260"/>
                <a:gd name="connsiteY3" fmla="*/ 516834 h 619974"/>
                <a:gd name="connsiteX4" fmla="*/ 220442 w 631260"/>
                <a:gd name="connsiteY4" fmla="*/ 556591 h 619974"/>
                <a:gd name="connsiteX5" fmla="*/ 326460 w 631260"/>
                <a:gd name="connsiteY5" fmla="*/ 477078 h 619974"/>
                <a:gd name="connsiteX6" fmla="*/ 339712 w 631260"/>
                <a:gd name="connsiteY6" fmla="*/ 609600 h 619974"/>
                <a:gd name="connsiteX7" fmla="*/ 564999 w 631260"/>
                <a:gd name="connsiteY7" fmla="*/ 596347 h 619974"/>
                <a:gd name="connsiteX8" fmla="*/ 631260 w 631260"/>
                <a:gd name="connsiteY8" fmla="*/ 477078 h 61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1260" h="619974">
                  <a:moveTo>
                    <a:pt x="618008" y="0"/>
                  </a:moveTo>
                  <a:lnTo>
                    <a:pt x="167434" y="225287"/>
                  </a:lnTo>
                  <a:cubicBezTo>
                    <a:pt x="68043" y="278296"/>
                    <a:pt x="45956" y="269461"/>
                    <a:pt x="21660" y="318052"/>
                  </a:cubicBezTo>
                  <a:cubicBezTo>
                    <a:pt x="-2636" y="366643"/>
                    <a:pt x="-11470" y="477078"/>
                    <a:pt x="21660" y="516834"/>
                  </a:cubicBezTo>
                  <a:cubicBezTo>
                    <a:pt x="54790" y="556590"/>
                    <a:pt x="169642" y="563217"/>
                    <a:pt x="220442" y="556591"/>
                  </a:cubicBezTo>
                  <a:cubicBezTo>
                    <a:pt x="271242" y="549965"/>
                    <a:pt x="306582" y="468243"/>
                    <a:pt x="326460" y="477078"/>
                  </a:cubicBezTo>
                  <a:cubicBezTo>
                    <a:pt x="346338" y="485913"/>
                    <a:pt x="299956" y="589722"/>
                    <a:pt x="339712" y="609600"/>
                  </a:cubicBezTo>
                  <a:cubicBezTo>
                    <a:pt x="379468" y="629478"/>
                    <a:pt x="516408" y="618434"/>
                    <a:pt x="564999" y="596347"/>
                  </a:cubicBezTo>
                  <a:cubicBezTo>
                    <a:pt x="613590" y="574260"/>
                    <a:pt x="622425" y="525669"/>
                    <a:pt x="631260" y="477078"/>
                  </a:cubicBezTo>
                </a:path>
              </a:pathLst>
            </a:cu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9" name="任意多边形: 形状 548"/>
            <p:cNvSpPr/>
            <p:nvPr/>
          </p:nvSpPr>
          <p:spPr>
            <a:xfrm>
              <a:off x="5618922" y="4200939"/>
              <a:ext cx="106802" cy="437322"/>
            </a:xfrm>
            <a:custGeom>
              <a:avLst/>
              <a:gdLst>
                <a:gd name="connsiteX0" fmla="*/ 39756 w 106802"/>
                <a:gd name="connsiteY0" fmla="*/ 0 h 437322"/>
                <a:gd name="connsiteX1" fmla="*/ 106017 w 106802"/>
                <a:gd name="connsiteY1" fmla="*/ 106018 h 437322"/>
                <a:gd name="connsiteX2" fmla="*/ 0 w 106802"/>
                <a:gd name="connsiteY2" fmla="*/ 437322 h 43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802" h="437322">
                  <a:moveTo>
                    <a:pt x="39756" y="0"/>
                  </a:moveTo>
                  <a:cubicBezTo>
                    <a:pt x="76199" y="16565"/>
                    <a:pt x="112643" y="33131"/>
                    <a:pt x="106017" y="106018"/>
                  </a:cubicBezTo>
                  <a:cubicBezTo>
                    <a:pt x="99391" y="178905"/>
                    <a:pt x="49695" y="308113"/>
                    <a:pt x="0" y="437322"/>
                  </a:cubicBezTo>
                </a:path>
              </a:pathLst>
            </a:cu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0" name="任意多边形: 形状 549"/>
            <p:cNvSpPr/>
            <p:nvPr/>
          </p:nvSpPr>
          <p:spPr>
            <a:xfrm>
              <a:off x="5632174" y="4280452"/>
              <a:ext cx="145774" cy="304800"/>
            </a:xfrm>
            <a:custGeom>
              <a:avLst/>
              <a:gdLst>
                <a:gd name="connsiteX0" fmla="*/ 145774 w 145774"/>
                <a:gd name="connsiteY0" fmla="*/ 0 h 304800"/>
                <a:gd name="connsiteX1" fmla="*/ 119269 w 145774"/>
                <a:gd name="connsiteY1" fmla="*/ 172278 h 304800"/>
                <a:gd name="connsiteX2" fmla="*/ 0 w 145774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774" h="304800">
                  <a:moveTo>
                    <a:pt x="145774" y="0"/>
                  </a:moveTo>
                  <a:cubicBezTo>
                    <a:pt x="144669" y="60739"/>
                    <a:pt x="143565" y="121478"/>
                    <a:pt x="119269" y="172278"/>
                  </a:cubicBezTo>
                  <a:cubicBezTo>
                    <a:pt x="94973" y="223078"/>
                    <a:pt x="47486" y="263939"/>
                    <a:pt x="0" y="304800"/>
                  </a:cubicBezTo>
                </a:path>
              </a:pathLst>
            </a:cu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1" name="任意多边形: 形状 550"/>
            <p:cNvSpPr/>
            <p:nvPr/>
          </p:nvSpPr>
          <p:spPr>
            <a:xfrm>
              <a:off x="5671930" y="4530019"/>
              <a:ext cx="304800" cy="121494"/>
            </a:xfrm>
            <a:custGeom>
              <a:avLst/>
              <a:gdLst>
                <a:gd name="connsiteX0" fmla="*/ 0 w 304800"/>
                <a:gd name="connsiteY0" fmla="*/ 121494 h 121494"/>
                <a:gd name="connsiteX1" fmla="*/ 225287 w 304800"/>
                <a:gd name="connsiteY1" fmla="*/ 2224 h 121494"/>
                <a:gd name="connsiteX2" fmla="*/ 304800 w 304800"/>
                <a:gd name="connsiteY2" fmla="*/ 55233 h 12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" h="121494">
                  <a:moveTo>
                    <a:pt x="0" y="121494"/>
                  </a:moveTo>
                  <a:cubicBezTo>
                    <a:pt x="87243" y="67380"/>
                    <a:pt x="174487" y="13267"/>
                    <a:pt x="225287" y="2224"/>
                  </a:cubicBezTo>
                  <a:cubicBezTo>
                    <a:pt x="276087" y="-8820"/>
                    <a:pt x="290443" y="23206"/>
                    <a:pt x="304800" y="55233"/>
                  </a:cubicBezTo>
                </a:path>
              </a:pathLst>
            </a:cu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2" name="任意多边形: 形状 551"/>
            <p:cNvSpPr/>
            <p:nvPr/>
          </p:nvSpPr>
          <p:spPr>
            <a:xfrm>
              <a:off x="5643931" y="4691270"/>
              <a:ext cx="70966" cy="291547"/>
            </a:xfrm>
            <a:custGeom>
              <a:avLst/>
              <a:gdLst>
                <a:gd name="connsiteX0" fmla="*/ 27999 w 70966"/>
                <a:gd name="connsiteY0" fmla="*/ 0 h 291547"/>
                <a:gd name="connsiteX1" fmla="*/ 1495 w 70966"/>
                <a:gd name="connsiteY1" fmla="*/ 172278 h 291547"/>
                <a:gd name="connsiteX2" fmla="*/ 67756 w 70966"/>
                <a:gd name="connsiteY2" fmla="*/ 225287 h 291547"/>
                <a:gd name="connsiteX3" fmla="*/ 54504 w 70966"/>
                <a:gd name="connsiteY3" fmla="*/ 291547 h 29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966" h="291547">
                  <a:moveTo>
                    <a:pt x="27999" y="0"/>
                  </a:moveTo>
                  <a:cubicBezTo>
                    <a:pt x="11434" y="67365"/>
                    <a:pt x="-5131" y="134730"/>
                    <a:pt x="1495" y="172278"/>
                  </a:cubicBezTo>
                  <a:cubicBezTo>
                    <a:pt x="8121" y="209826"/>
                    <a:pt x="58921" y="205409"/>
                    <a:pt x="67756" y="225287"/>
                  </a:cubicBezTo>
                  <a:cubicBezTo>
                    <a:pt x="76591" y="245165"/>
                    <a:pt x="65547" y="268356"/>
                    <a:pt x="54504" y="291547"/>
                  </a:cubicBezTo>
                </a:path>
              </a:pathLst>
            </a:cu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3" name="任意多边形: 形状 552"/>
            <p:cNvSpPr/>
            <p:nvPr/>
          </p:nvSpPr>
          <p:spPr>
            <a:xfrm>
              <a:off x="5379958" y="4797287"/>
              <a:ext cx="172703" cy="225287"/>
            </a:xfrm>
            <a:custGeom>
              <a:avLst/>
              <a:gdLst>
                <a:gd name="connsiteX0" fmla="*/ 172703 w 172703"/>
                <a:gd name="connsiteY0" fmla="*/ 0 h 225287"/>
                <a:gd name="connsiteX1" fmla="*/ 26929 w 172703"/>
                <a:gd name="connsiteY1" fmla="*/ 92765 h 225287"/>
                <a:gd name="connsiteX2" fmla="*/ 425 w 172703"/>
                <a:gd name="connsiteY2" fmla="*/ 225287 h 22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703" h="225287">
                  <a:moveTo>
                    <a:pt x="172703" y="0"/>
                  </a:moveTo>
                  <a:cubicBezTo>
                    <a:pt x="114172" y="27608"/>
                    <a:pt x="55642" y="55217"/>
                    <a:pt x="26929" y="92765"/>
                  </a:cubicBezTo>
                  <a:cubicBezTo>
                    <a:pt x="-1784" y="130313"/>
                    <a:pt x="-680" y="177800"/>
                    <a:pt x="425" y="225287"/>
                  </a:cubicBezTo>
                </a:path>
              </a:pathLst>
            </a:cu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4" name="任意多边形: 形状 553"/>
            <p:cNvSpPr/>
            <p:nvPr/>
          </p:nvSpPr>
          <p:spPr>
            <a:xfrm>
              <a:off x="5234609" y="4491182"/>
              <a:ext cx="371061" cy="120575"/>
            </a:xfrm>
            <a:custGeom>
              <a:avLst/>
              <a:gdLst>
                <a:gd name="connsiteX0" fmla="*/ 0 w 371061"/>
                <a:gd name="connsiteY0" fmla="*/ 67566 h 120575"/>
                <a:gd name="connsiteX1" fmla="*/ 92765 w 371061"/>
                <a:gd name="connsiteY1" fmla="*/ 1305 h 120575"/>
                <a:gd name="connsiteX2" fmla="*/ 371061 w 371061"/>
                <a:gd name="connsiteY2" fmla="*/ 120575 h 12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061" h="120575">
                  <a:moveTo>
                    <a:pt x="0" y="67566"/>
                  </a:moveTo>
                  <a:cubicBezTo>
                    <a:pt x="15460" y="30018"/>
                    <a:pt x="30921" y="-7530"/>
                    <a:pt x="92765" y="1305"/>
                  </a:cubicBezTo>
                  <a:cubicBezTo>
                    <a:pt x="154609" y="10140"/>
                    <a:pt x="262835" y="65357"/>
                    <a:pt x="371061" y="120575"/>
                  </a:cubicBezTo>
                </a:path>
              </a:pathLst>
            </a:cu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82" name="组合 481"/>
          <p:cNvGrpSpPr/>
          <p:nvPr/>
        </p:nvGrpSpPr>
        <p:grpSpPr>
          <a:xfrm rot="21169782">
            <a:off x="5200339" y="2133368"/>
            <a:ext cx="159997" cy="171927"/>
            <a:chOff x="5168232" y="2722522"/>
            <a:chExt cx="569684" cy="390987"/>
          </a:xfrm>
          <a:solidFill>
            <a:srgbClr val="588BC4"/>
          </a:solidFill>
        </p:grpSpPr>
        <p:sp>
          <p:nvSpPr>
            <p:cNvPr id="524" name="任意多边形: 形状 523"/>
            <p:cNvSpPr/>
            <p:nvPr/>
          </p:nvSpPr>
          <p:spPr>
            <a:xfrm>
              <a:off x="5243451" y="2772186"/>
              <a:ext cx="408952" cy="323716"/>
            </a:xfrm>
            <a:custGeom>
              <a:avLst/>
              <a:gdLst>
                <a:gd name="connsiteX0" fmla="*/ 30915 w 525667"/>
                <a:gd name="connsiteY0" fmla="*/ 342076 h 529485"/>
                <a:gd name="connsiteX1" fmla="*/ 30915 w 525667"/>
                <a:gd name="connsiteY1" fmla="*/ 37276 h 529485"/>
                <a:gd name="connsiteX2" fmla="*/ 322463 w 525667"/>
                <a:gd name="connsiteY2" fmla="*/ 37276 h 529485"/>
                <a:gd name="connsiteX3" fmla="*/ 521246 w 525667"/>
                <a:gd name="connsiteY3" fmla="*/ 328824 h 529485"/>
                <a:gd name="connsiteX4" fmla="*/ 441733 w 525667"/>
                <a:gd name="connsiteY4" fmla="*/ 527606 h 529485"/>
                <a:gd name="connsiteX5" fmla="*/ 229698 w 525667"/>
                <a:gd name="connsiteY5" fmla="*/ 421589 h 529485"/>
                <a:gd name="connsiteX6" fmla="*/ 30915 w 525667"/>
                <a:gd name="connsiteY6" fmla="*/ 342076 h 52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5667" h="529485">
                  <a:moveTo>
                    <a:pt x="30915" y="342076"/>
                  </a:moveTo>
                  <a:cubicBezTo>
                    <a:pt x="-2216" y="278024"/>
                    <a:pt x="-17676" y="88076"/>
                    <a:pt x="30915" y="37276"/>
                  </a:cubicBezTo>
                  <a:cubicBezTo>
                    <a:pt x="79506" y="-13524"/>
                    <a:pt x="240741" y="-11315"/>
                    <a:pt x="322463" y="37276"/>
                  </a:cubicBezTo>
                  <a:cubicBezTo>
                    <a:pt x="404185" y="85867"/>
                    <a:pt x="501368" y="247102"/>
                    <a:pt x="521246" y="328824"/>
                  </a:cubicBezTo>
                  <a:cubicBezTo>
                    <a:pt x="541124" y="410546"/>
                    <a:pt x="490324" y="512145"/>
                    <a:pt x="441733" y="527606"/>
                  </a:cubicBezTo>
                  <a:cubicBezTo>
                    <a:pt x="393142" y="543067"/>
                    <a:pt x="302585" y="459137"/>
                    <a:pt x="229698" y="421589"/>
                  </a:cubicBezTo>
                  <a:cubicBezTo>
                    <a:pt x="156811" y="384041"/>
                    <a:pt x="64046" y="406128"/>
                    <a:pt x="30915" y="342076"/>
                  </a:cubicBezTo>
                  <a:close/>
                </a:path>
              </a:pathLst>
            </a:cu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5" name="椭圆 524"/>
            <p:cNvSpPr/>
            <p:nvPr/>
          </p:nvSpPr>
          <p:spPr>
            <a:xfrm flipV="1">
              <a:off x="5287503" y="2745382"/>
              <a:ext cx="66147" cy="45719"/>
            </a:xfrm>
            <a:prstGeom prst="ellipse">
              <a:avLst/>
            </a:pr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6" name="椭圆 525"/>
            <p:cNvSpPr/>
            <p:nvPr/>
          </p:nvSpPr>
          <p:spPr>
            <a:xfrm flipV="1">
              <a:off x="5360934" y="2722522"/>
              <a:ext cx="66147" cy="45719"/>
            </a:xfrm>
            <a:prstGeom prst="ellipse">
              <a:avLst/>
            </a:pr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7" name="椭圆 526"/>
            <p:cNvSpPr/>
            <p:nvPr/>
          </p:nvSpPr>
          <p:spPr>
            <a:xfrm flipV="1">
              <a:off x="5592303" y="3050182"/>
              <a:ext cx="66147" cy="45719"/>
            </a:xfrm>
            <a:prstGeom prst="ellipse">
              <a:avLst/>
            </a:pr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8" name="椭圆 527"/>
            <p:cNvSpPr/>
            <p:nvPr/>
          </p:nvSpPr>
          <p:spPr>
            <a:xfrm flipV="1">
              <a:off x="5427081" y="2735925"/>
              <a:ext cx="66147" cy="45719"/>
            </a:xfrm>
            <a:prstGeom prst="ellipse">
              <a:avLst/>
            </a:pr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9" name="椭圆 528"/>
            <p:cNvSpPr/>
            <p:nvPr/>
          </p:nvSpPr>
          <p:spPr>
            <a:xfrm rot="302439" flipV="1">
              <a:off x="5513144" y="2759084"/>
              <a:ext cx="66147" cy="45719"/>
            </a:xfrm>
            <a:prstGeom prst="ellipse">
              <a:avLst/>
            </a:pr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0" name="椭圆 529"/>
            <p:cNvSpPr/>
            <p:nvPr/>
          </p:nvSpPr>
          <p:spPr>
            <a:xfrm flipV="1">
              <a:off x="5559229" y="2817905"/>
              <a:ext cx="66147" cy="45719"/>
            </a:xfrm>
            <a:prstGeom prst="ellipse">
              <a:avLst/>
            </a:pr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1" name="椭圆 530"/>
            <p:cNvSpPr/>
            <p:nvPr/>
          </p:nvSpPr>
          <p:spPr>
            <a:xfrm flipV="1">
              <a:off x="5605622" y="2859330"/>
              <a:ext cx="66147" cy="45719"/>
            </a:xfrm>
            <a:prstGeom prst="ellipse">
              <a:avLst/>
            </a:pr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2" name="椭圆 531"/>
            <p:cNvSpPr/>
            <p:nvPr/>
          </p:nvSpPr>
          <p:spPr>
            <a:xfrm flipV="1">
              <a:off x="5652402" y="2939997"/>
              <a:ext cx="66147" cy="45719"/>
            </a:xfrm>
            <a:prstGeom prst="ellipse">
              <a:avLst/>
            </a:pr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3" name="椭圆 532"/>
            <p:cNvSpPr/>
            <p:nvPr/>
          </p:nvSpPr>
          <p:spPr>
            <a:xfrm flipV="1">
              <a:off x="5671769" y="3027322"/>
              <a:ext cx="66147" cy="45719"/>
            </a:xfrm>
            <a:prstGeom prst="ellipse">
              <a:avLst/>
            </a:pr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4" name="椭圆 533"/>
            <p:cNvSpPr/>
            <p:nvPr/>
          </p:nvSpPr>
          <p:spPr>
            <a:xfrm flipV="1">
              <a:off x="5227935" y="2762990"/>
              <a:ext cx="66147" cy="45719"/>
            </a:xfrm>
            <a:prstGeom prst="ellipse">
              <a:avLst/>
            </a:pr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5" name="椭圆 534"/>
            <p:cNvSpPr/>
            <p:nvPr/>
          </p:nvSpPr>
          <p:spPr>
            <a:xfrm flipV="1">
              <a:off x="5181301" y="2811477"/>
              <a:ext cx="66147" cy="45719"/>
            </a:xfrm>
            <a:prstGeom prst="ellipse">
              <a:avLst/>
            </a:pr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6" name="任意多边形: 形状 535"/>
            <p:cNvSpPr/>
            <p:nvPr/>
          </p:nvSpPr>
          <p:spPr>
            <a:xfrm rot="482638">
              <a:off x="5314453" y="2876485"/>
              <a:ext cx="252341" cy="128569"/>
            </a:xfrm>
            <a:custGeom>
              <a:avLst/>
              <a:gdLst>
                <a:gd name="connsiteX0" fmla="*/ 40699 w 439092"/>
                <a:gd name="connsiteY0" fmla="*/ 106057 h 516965"/>
                <a:gd name="connsiteX1" fmla="*/ 80455 w 439092"/>
                <a:gd name="connsiteY1" fmla="*/ 40 h 516965"/>
                <a:gd name="connsiteX2" fmla="*/ 252734 w 439092"/>
                <a:gd name="connsiteY2" fmla="*/ 92805 h 516965"/>
                <a:gd name="connsiteX3" fmla="*/ 398508 w 439092"/>
                <a:gd name="connsiteY3" fmla="*/ 39796 h 516965"/>
                <a:gd name="connsiteX4" fmla="*/ 438264 w 439092"/>
                <a:gd name="connsiteY4" fmla="*/ 225327 h 516965"/>
                <a:gd name="connsiteX5" fmla="*/ 372003 w 439092"/>
                <a:gd name="connsiteY5" fmla="*/ 331344 h 516965"/>
                <a:gd name="connsiteX6" fmla="*/ 358751 w 439092"/>
                <a:gd name="connsiteY6" fmla="*/ 477118 h 516965"/>
                <a:gd name="connsiteX7" fmla="*/ 173221 w 439092"/>
                <a:gd name="connsiteY7" fmla="*/ 503622 h 516965"/>
                <a:gd name="connsiteX8" fmla="*/ 252734 w 439092"/>
                <a:gd name="connsiteY8" fmla="*/ 291587 h 516965"/>
                <a:gd name="connsiteX9" fmla="*/ 14195 w 439092"/>
                <a:gd name="connsiteY9" fmla="*/ 278335 h 516965"/>
                <a:gd name="connsiteX10" fmla="*/ 40699 w 439092"/>
                <a:gd name="connsiteY10" fmla="*/ 106057 h 51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9092" h="516965">
                  <a:moveTo>
                    <a:pt x="40699" y="106057"/>
                  </a:moveTo>
                  <a:cubicBezTo>
                    <a:pt x="51742" y="59675"/>
                    <a:pt x="45116" y="2249"/>
                    <a:pt x="80455" y="40"/>
                  </a:cubicBezTo>
                  <a:cubicBezTo>
                    <a:pt x="115794" y="-2169"/>
                    <a:pt x="199725" y="86179"/>
                    <a:pt x="252734" y="92805"/>
                  </a:cubicBezTo>
                  <a:cubicBezTo>
                    <a:pt x="305743" y="99431"/>
                    <a:pt x="367586" y="17709"/>
                    <a:pt x="398508" y="39796"/>
                  </a:cubicBezTo>
                  <a:cubicBezTo>
                    <a:pt x="429430" y="61883"/>
                    <a:pt x="442682" y="176736"/>
                    <a:pt x="438264" y="225327"/>
                  </a:cubicBezTo>
                  <a:cubicBezTo>
                    <a:pt x="433846" y="273918"/>
                    <a:pt x="385255" y="289379"/>
                    <a:pt x="372003" y="331344"/>
                  </a:cubicBezTo>
                  <a:cubicBezTo>
                    <a:pt x="358751" y="373309"/>
                    <a:pt x="391881" y="448405"/>
                    <a:pt x="358751" y="477118"/>
                  </a:cubicBezTo>
                  <a:cubicBezTo>
                    <a:pt x="325621" y="505831"/>
                    <a:pt x="190890" y="534544"/>
                    <a:pt x="173221" y="503622"/>
                  </a:cubicBezTo>
                  <a:cubicBezTo>
                    <a:pt x="155552" y="472700"/>
                    <a:pt x="279238" y="329135"/>
                    <a:pt x="252734" y="291587"/>
                  </a:cubicBezTo>
                  <a:cubicBezTo>
                    <a:pt x="226230" y="254039"/>
                    <a:pt x="53951" y="307048"/>
                    <a:pt x="14195" y="278335"/>
                  </a:cubicBezTo>
                  <a:cubicBezTo>
                    <a:pt x="-25561" y="249622"/>
                    <a:pt x="29656" y="152439"/>
                    <a:pt x="40699" y="106057"/>
                  </a:cubicBezTo>
                  <a:close/>
                </a:path>
              </a:pathLst>
            </a:cu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7" name="椭圆 536"/>
            <p:cNvSpPr/>
            <p:nvPr/>
          </p:nvSpPr>
          <p:spPr>
            <a:xfrm flipV="1">
              <a:off x="5380335" y="2915390"/>
              <a:ext cx="66147" cy="45719"/>
            </a:xfrm>
            <a:prstGeom prst="ellipse">
              <a:avLst/>
            </a:pr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8" name="椭圆 537"/>
            <p:cNvSpPr/>
            <p:nvPr/>
          </p:nvSpPr>
          <p:spPr>
            <a:xfrm flipV="1">
              <a:off x="5532735" y="3067790"/>
              <a:ext cx="66147" cy="45719"/>
            </a:xfrm>
            <a:prstGeom prst="ellipse">
              <a:avLst/>
            </a:pr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9" name="椭圆 538"/>
            <p:cNvSpPr/>
            <p:nvPr/>
          </p:nvSpPr>
          <p:spPr>
            <a:xfrm flipV="1">
              <a:off x="5168232" y="2891772"/>
              <a:ext cx="66147" cy="45719"/>
            </a:xfrm>
            <a:prstGeom prst="ellipse">
              <a:avLst/>
            </a:pr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0" name="椭圆 539"/>
            <p:cNvSpPr/>
            <p:nvPr/>
          </p:nvSpPr>
          <p:spPr>
            <a:xfrm flipV="1">
              <a:off x="5214374" y="2973843"/>
              <a:ext cx="66147" cy="45719"/>
            </a:xfrm>
            <a:prstGeom prst="ellipse">
              <a:avLst/>
            </a:pr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1" name="椭圆 540"/>
            <p:cNvSpPr/>
            <p:nvPr/>
          </p:nvSpPr>
          <p:spPr>
            <a:xfrm flipV="1">
              <a:off x="5260766" y="3010104"/>
              <a:ext cx="66147" cy="45719"/>
            </a:xfrm>
            <a:prstGeom prst="ellipse">
              <a:avLst/>
            </a:pr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2" name="椭圆 541"/>
            <p:cNvSpPr/>
            <p:nvPr/>
          </p:nvSpPr>
          <p:spPr>
            <a:xfrm flipV="1">
              <a:off x="5347261" y="3054158"/>
              <a:ext cx="66147" cy="45719"/>
            </a:xfrm>
            <a:prstGeom prst="ellipse">
              <a:avLst/>
            </a:pr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3" name="椭圆 542"/>
            <p:cNvSpPr/>
            <p:nvPr/>
          </p:nvSpPr>
          <p:spPr>
            <a:xfrm flipV="1">
              <a:off x="5418976" y="3060699"/>
              <a:ext cx="66147" cy="45719"/>
            </a:xfrm>
            <a:prstGeom prst="ellipse">
              <a:avLst/>
            </a:pr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83" name="组合 482"/>
          <p:cNvGrpSpPr/>
          <p:nvPr/>
        </p:nvGrpSpPr>
        <p:grpSpPr>
          <a:xfrm rot="17851005">
            <a:off x="9159434" y="4775332"/>
            <a:ext cx="738100" cy="1260014"/>
            <a:chOff x="5467995" y="4149028"/>
            <a:chExt cx="1145273" cy="1705997"/>
          </a:xfrm>
          <a:solidFill>
            <a:srgbClr val="588BC4"/>
          </a:solidFill>
        </p:grpSpPr>
        <p:grpSp>
          <p:nvGrpSpPr>
            <p:cNvPr id="485" name="组合 484"/>
            <p:cNvGrpSpPr/>
            <p:nvPr/>
          </p:nvGrpSpPr>
          <p:grpSpPr>
            <a:xfrm>
              <a:off x="5467995" y="4149028"/>
              <a:ext cx="1145273" cy="1088371"/>
              <a:chOff x="3643464" y="1803021"/>
              <a:chExt cx="3822182" cy="4115860"/>
            </a:xfrm>
            <a:grpFill/>
          </p:grpSpPr>
          <p:grpSp>
            <p:nvGrpSpPr>
              <p:cNvPr id="491" name="组合 490"/>
              <p:cNvGrpSpPr/>
              <p:nvPr/>
            </p:nvGrpSpPr>
            <p:grpSpPr>
              <a:xfrm>
                <a:off x="3643464" y="1803021"/>
                <a:ext cx="3822182" cy="4115860"/>
                <a:chOff x="4868295" y="3795678"/>
                <a:chExt cx="1598767" cy="1576886"/>
              </a:xfrm>
              <a:grpFill/>
            </p:grpSpPr>
            <p:sp>
              <p:nvSpPr>
                <p:cNvPr id="513" name="任意多边形: 形状 512"/>
                <p:cNvSpPr/>
                <p:nvPr/>
              </p:nvSpPr>
              <p:spPr>
                <a:xfrm>
                  <a:off x="5309617" y="3795678"/>
                  <a:ext cx="697491" cy="816079"/>
                </a:xfrm>
                <a:custGeom>
                  <a:avLst/>
                  <a:gdLst>
                    <a:gd name="connsiteX0" fmla="*/ 336274 w 790721"/>
                    <a:gd name="connsiteY0" fmla="*/ 937145 h 937145"/>
                    <a:gd name="connsiteX1" fmla="*/ 230256 w 790721"/>
                    <a:gd name="connsiteY1" fmla="*/ 658849 h 937145"/>
                    <a:gd name="connsiteX2" fmla="*/ 4970 w 790721"/>
                    <a:gd name="connsiteY2" fmla="*/ 433562 h 937145"/>
                    <a:gd name="connsiteX3" fmla="*/ 97735 w 790721"/>
                    <a:gd name="connsiteY3" fmla="*/ 168518 h 937145"/>
                    <a:gd name="connsiteX4" fmla="*/ 362778 w 790721"/>
                    <a:gd name="connsiteY4" fmla="*/ 49249 h 937145"/>
                    <a:gd name="connsiteX5" fmla="*/ 468796 w 790721"/>
                    <a:gd name="connsiteY5" fmla="*/ 115510 h 937145"/>
                    <a:gd name="connsiteX6" fmla="*/ 733839 w 790721"/>
                    <a:gd name="connsiteY6" fmla="*/ 49249 h 937145"/>
                    <a:gd name="connsiteX7" fmla="*/ 786848 w 790721"/>
                    <a:gd name="connsiteY7" fmla="*/ 9492 h 937145"/>
                    <a:gd name="connsiteX8" fmla="*/ 667578 w 790721"/>
                    <a:gd name="connsiteY8" fmla="*/ 234779 h 937145"/>
                    <a:gd name="connsiteX9" fmla="*/ 720587 w 790721"/>
                    <a:gd name="connsiteY9" fmla="*/ 367301 h 937145"/>
                    <a:gd name="connsiteX10" fmla="*/ 694083 w 790721"/>
                    <a:gd name="connsiteY10" fmla="*/ 605840 h 937145"/>
                    <a:gd name="connsiteX11" fmla="*/ 389283 w 790721"/>
                    <a:gd name="connsiteY11" fmla="*/ 910640 h 937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90721" h="937145">
                      <a:moveTo>
                        <a:pt x="336274" y="937145"/>
                      </a:moveTo>
                      <a:cubicBezTo>
                        <a:pt x="310873" y="839962"/>
                        <a:pt x="285473" y="742779"/>
                        <a:pt x="230256" y="658849"/>
                      </a:cubicBezTo>
                      <a:cubicBezTo>
                        <a:pt x="175039" y="574919"/>
                        <a:pt x="27057" y="515284"/>
                        <a:pt x="4970" y="433562"/>
                      </a:cubicBezTo>
                      <a:cubicBezTo>
                        <a:pt x="-17117" y="351840"/>
                        <a:pt x="38100" y="232570"/>
                        <a:pt x="97735" y="168518"/>
                      </a:cubicBezTo>
                      <a:cubicBezTo>
                        <a:pt x="157370" y="104466"/>
                        <a:pt x="300934" y="58084"/>
                        <a:pt x="362778" y="49249"/>
                      </a:cubicBezTo>
                      <a:cubicBezTo>
                        <a:pt x="424622" y="40414"/>
                        <a:pt x="406953" y="115510"/>
                        <a:pt x="468796" y="115510"/>
                      </a:cubicBezTo>
                      <a:cubicBezTo>
                        <a:pt x="530639" y="115510"/>
                        <a:pt x="733839" y="49249"/>
                        <a:pt x="733839" y="49249"/>
                      </a:cubicBezTo>
                      <a:cubicBezTo>
                        <a:pt x="786848" y="31579"/>
                        <a:pt x="797891" y="-21430"/>
                        <a:pt x="786848" y="9492"/>
                      </a:cubicBezTo>
                      <a:cubicBezTo>
                        <a:pt x="775805" y="40414"/>
                        <a:pt x="678622" y="175144"/>
                        <a:pt x="667578" y="234779"/>
                      </a:cubicBezTo>
                      <a:cubicBezTo>
                        <a:pt x="656535" y="294414"/>
                        <a:pt x="716170" y="305457"/>
                        <a:pt x="720587" y="367301"/>
                      </a:cubicBezTo>
                      <a:cubicBezTo>
                        <a:pt x="725005" y="429144"/>
                        <a:pt x="749300" y="515284"/>
                        <a:pt x="694083" y="605840"/>
                      </a:cubicBezTo>
                      <a:cubicBezTo>
                        <a:pt x="638866" y="696396"/>
                        <a:pt x="514074" y="803518"/>
                        <a:pt x="389283" y="910640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14" name="任意多边形: 形状 513"/>
                <p:cNvSpPr/>
                <p:nvPr/>
              </p:nvSpPr>
              <p:spPr>
                <a:xfrm>
                  <a:off x="5592418" y="4359965"/>
                  <a:ext cx="874644" cy="503583"/>
                </a:xfrm>
                <a:custGeom>
                  <a:avLst/>
                  <a:gdLst>
                    <a:gd name="connsiteX0" fmla="*/ 0 w 954416"/>
                    <a:gd name="connsiteY0" fmla="*/ 281039 h 493074"/>
                    <a:gd name="connsiteX1" fmla="*/ 238540 w 954416"/>
                    <a:gd name="connsiteY1" fmla="*/ 135265 h 493074"/>
                    <a:gd name="connsiteX2" fmla="*/ 450574 w 954416"/>
                    <a:gd name="connsiteY2" fmla="*/ 2743 h 493074"/>
                    <a:gd name="connsiteX3" fmla="*/ 755374 w 954416"/>
                    <a:gd name="connsiteY3" fmla="*/ 55752 h 493074"/>
                    <a:gd name="connsiteX4" fmla="*/ 954157 w 954416"/>
                    <a:gd name="connsiteY4" fmla="*/ 175022 h 493074"/>
                    <a:gd name="connsiteX5" fmla="*/ 715618 w 954416"/>
                    <a:gd name="connsiteY5" fmla="*/ 426813 h 493074"/>
                    <a:gd name="connsiteX6" fmla="*/ 437322 w 954416"/>
                    <a:gd name="connsiteY6" fmla="*/ 493074 h 493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4416" h="493074">
                      <a:moveTo>
                        <a:pt x="0" y="281039"/>
                      </a:moveTo>
                      <a:lnTo>
                        <a:pt x="238540" y="135265"/>
                      </a:lnTo>
                      <a:cubicBezTo>
                        <a:pt x="313636" y="88882"/>
                        <a:pt x="364435" y="15995"/>
                        <a:pt x="450574" y="2743"/>
                      </a:cubicBezTo>
                      <a:cubicBezTo>
                        <a:pt x="536713" y="-10509"/>
                        <a:pt x="671444" y="27039"/>
                        <a:pt x="755374" y="55752"/>
                      </a:cubicBezTo>
                      <a:cubicBezTo>
                        <a:pt x="839305" y="84465"/>
                        <a:pt x="960783" y="113178"/>
                        <a:pt x="954157" y="175022"/>
                      </a:cubicBezTo>
                      <a:cubicBezTo>
                        <a:pt x="947531" y="236865"/>
                        <a:pt x="801757" y="373804"/>
                        <a:pt x="715618" y="426813"/>
                      </a:cubicBezTo>
                      <a:cubicBezTo>
                        <a:pt x="629479" y="479822"/>
                        <a:pt x="533400" y="486448"/>
                        <a:pt x="437322" y="493074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15" name="任意多边形: 形状 514"/>
                <p:cNvSpPr/>
                <p:nvPr/>
              </p:nvSpPr>
              <p:spPr>
                <a:xfrm rot="20791823">
                  <a:off x="5535710" y="4654957"/>
                  <a:ext cx="604792" cy="717607"/>
                </a:xfrm>
                <a:custGeom>
                  <a:avLst/>
                  <a:gdLst>
                    <a:gd name="connsiteX0" fmla="*/ 252399 w 769234"/>
                    <a:gd name="connsiteY0" fmla="*/ 0 h 717607"/>
                    <a:gd name="connsiteX1" fmla="*/ 477686 w 769234"/>
                    <a:gd name="connsiteY1" fmla="*/ 53009 h 717607"/>
                    <a:gd name="connsiteX2" fmla="*/ 623460 w 769234"/>
                    <a:gd name="connsiteY2" fmla="*/ 225287 h 717607"/>
                    <a:gd name="connsiteX3" fmla="*/ 769234 w 769234"/>
                    <a:gd name="connsiteY3" fmla="*/ 410817 h 717607"/>
                    <a:gd name="connsiteX4" fmla="*/ 623460 w 769234"/>
                    <a:gd name="connsiteY4" fmla="*/ 675861 h 717607"/>
                    <a:gd name="connsiteX5" fmla="*/ 305408 w 769234"/>
                    <a:gd name="connsiteY5" fmla="*/ 715617 h 717607"/>
                    <a:gd name="connsiteX6" fmla="*/ 93373 w 769234"/>
                    <a:gd name="connsiteY6" fmla="*/ 662609 h 717607"/>
                    <a:gd name="connsiteX7" fmla="*/ 608 w 769234"/>
                    <a:gd name="connsiteY7" fmla="*/ 384313 h 717607"/>
                    <a:gd name="connsiteX8" fmla="*/ 133130 w 769234"/>
                    <a:gd name="connsiteY8" fmla="*/ 39757 h 717607"/>
                    <a:gd name="connsiteX9" fmla="*/ 133130 w 769234"/>
                    <a:gd name="connsiteY9" fmla="*/ 39757 h 717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9234" h="717607">
                      <a:moveTo>
                        <a:pt x="252399" y="0"/>
                      </a:moveTo>
                      <a:cubicBezTo>
                        <a:pt x="334121" y="7730"/>
                        <a:pt x="415843" y="15461"/>
                        <a:pt x="477686" y="53009"/>
                      </a:cubicBezTo>
                      <a:cubicBezTo>
                        <a:pt x="539529" y="90557"/>
                        <a:pt x="574869" y="165652"/>
                        <a:pt x="623460" y="225287"/>
                      </a:cubicBezTo>
                      <a:cubicBezTo>
                        <a:pt x="672051" y="284922"/>
                        <a:pt x="769234" y="335721"/>
                        <a:pt x="769234" y="410817"/>
                      </a:cubicBezTo>
                      <a:cubicBezTo>
                        <a:pt x="769234" y="485913"/>
                        <a:pt x="700764" y="625061"/>
                        <a:pt x="623460" y="675861"/>
                      </a:cubicBezTo>
                      <a:cubicBezTo>
                        <a:pt x="546156" y="726661"/>
                        <a:pt x="393756" y="717826"/>
                        <a:pt x="305408" y="715617"/>
                      </a:cubicBezTo>
                      <a:cubicBezTo>
                        <a:pt x="217060" y="713408"/>
                        <a:pt x="144173" y="717826"/>
                        <a:pt x="93373" y="662609"/>
                      </a:cubicBezTo>
                      <a:cubicBezTo>
                        <a:pt x="42573" y="607392"/>
                        <a:pt x="-6018" y="488122"/>
                        <a:pt x="608" y="384313"/>
                      </a:cubicBezTo>
                      <a:cubicBezTo>
                        <a:pt x="7234" y="280504"/>
                        <a:pt x="133130" y="39757"/>
                        <a:pt x="133130" y="39757"/>
                      </a:cubicBezTo>
                      <a:lnTo>
                        <a:pt x="133130" y="39757"/>
                      </a:ln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16" name="任意多边形: 形状 515"/>
                <p:cNvSpPr/>
                <p:nvPr/>
              </p:nvSpPr>
              <p:spPr>
                <a:xfrm>
                  <a:off x="4868295" y="4271789"/>
                  <a:ext cx="709584" cy="552477"/>
                </a:xfrm>
                <a:custGeom>
                  <a:avLst/>
                  <a:gdLst>
                    <a:gd name="connsiteX0" fmla="*/ 697618 w 709584"/>
                    <a:gd name="connsiteY0" fmla="*/ 366472 h 552477"/>
                    <a:gd name="connsiteX1" fmla="*/ 565096 w 709584"/>
                    <a:gd name="connsiteY1" fmla="*/ 154437 h 552477"/>
                    <a:gd name="connsiteX2" fmla="*/ 339809 w 709584"/>
                    <a:gd name="connsiteY2" fmla="*/ 35168 h 552477"/>
                    <a:gd name="connsiteX3" fmla="*/ 167531 w 709584"/>
                    <a:gd name="connsiteY3" fmla="*/ 8663 h 552477"/>
                    <a:gd name="connsiteX4" fmla="*/ 114522 w 709584"/>
                    <a:gd name="connsiteY4" fmla="*/ 167689 h 552477"/>
                    <a:gd name="connsiteX5" fmla="*/ 8505 w 709584"/>
                    <a:gd name="connsiteY5" fmla="*/ 260454 h 552477"/>
                    <a:gd name="connsiteX6" fmla="*/ 35009 w 709584"/>
                    <a:gd name="connsiteY6" fmla="*/ 445985 h 552477"/>
                    <a:gd name="connsiteX7" fmla="*/ 260296 w 709584"/>
                    <a:gd name="connsiteY7" fmla="*/ 552002 h 552477"/>
                    <a:gd name="connsiteX8" fmla="*/ 697618 w 709584"/>
                    <a:gd name="connsiteY8" fmla="*/ 366472 h 552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9584" h="552477">
                      <a:moveTo>
                        <a:pt x="697618" y="366472"/>
                      </a:moveTo>
                      <a:cubicBezTo>
                        <a:pt x="748418" y="300211"/>
                        <a:pt x="624731" y="209654"/>
                        <a:pt x="565096" y="154437"/>
                      </a:cubicBezTo>
                      <a:cubicBezTo>
                        <a:pt x="505461" y="99220"/>
                        <a:pt x="406070" y="59464"/>
                        <a:pt x="339809" y="35168"/>
                      </a:cubicBezTo>
                      <a:cubicBezTo>
                        <a:pt x="273548" y="10872"/>
                        <a:pt x="205079" y="-13424"/>
                        <a:pt x="167531" y="8663"/>
                      </a:cubicBezTo>
                      <a:cubicBezTo>
                        <a:pt x="129983" y="30750"/>
                        <a:pt x="141026" y="125724"/>
                        <a:pt x="114522" y="167689"/>
                      </a:cubicBezTo>
                      <a:cubicBezTo>
                        <a:pt x="88018" y="209654"/>
                        <a:pt x="21757" y="214071"/>
                        <a:pt x="8505" y="260454"/>
                      </a:cubicBezTo>
                      <a:cubicBezTo>
                        <a:pt x="-4747" y="306837"/>
                        <a:pt x="-6956" y="397394"/>
                        <a:pt x="35009" y="445985"/>
                      </a:cubicBezTo>
                      <a:cubicBezTo>
                        <a:pt x="76974" y="494576"/>
                        <a:pt x="149861" y="558628"/>
                        <a:pt x="260296" y="552002"/>
                      </a:cubicBezTo>
                      <a:cubicBezTo>
                        <a:pt x="370731" y="545376"/>
                        <a:pt x="646818" y="432733"/>
                        <a:pt x="697618" y="366472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17" name="任意多边形: 形状 516"/>
                <p:cNvSpPr/>
                <p:nvPr/>
              </p:nvSpPr>
              <p:spPr>
                <a:xfrm>
                  <a:off x="4908149" y="4691270"/>
                  <a:ext cx="631260" cy="619974"/>
                </a:xfrm>
                <a:custGeom>
                  <a:avLst/>
                  <a:gdLst>
                    <a:gd name="connsiteX0" fmla="*/ 618008 w 631260"/>
                    <a:gd name="connsiteY0" fmla="*/ 0 h 619974"/>
                    <a:gd name="connsiteX1" fmla="*/ 167434 w 631260"/>
                    <a:gd name="connsiteY1" fmla="*/ 225287 h 619974"/>
                    <a:gd name="connsiteX2" fmla="*/ 21660 w 631260"/>
                    <a:gd name="connsiteY2" fmla="*/ 318052 h 619974"/>
                    <a:gd name="connsiteX3" fmla="*/ 21660 w 631260"/>
                    <a:gd name="connsiteY3" fmla="*/ 516834 h 619974"/>
                    <a:gd name="connsiteX4" fmla="*/ 220442 w 631260"/>
                    <a:gd name="connsiteY4" fmla="*/ 556591 h 619974"/>
                    <a:gd name="connsiteX5" fmla="*/ 326460 w 631260"/>
                    <a:gd name="connsiteY5" fmla="*/ 477078 h 619974"/>
                    <a:gd name="connsiteX6" fmla="*/ 339712 w 631260"/>
                    <a:gd name="connsiteY6" fmla="*/ 609600 h 619974"/>
                    <a:gd name="connsiteX7" fmla="*/ 564999 w 631260"/>
                    <a:gd name="connsiteY7" fmla="*/ 596347 h 619974"/>
                    <a:gd name="connsiteX8" fmla="*/ 631260 w 631260"/>
                    <a:gd name="connsiteY8" fmla="*/ 477078 h 619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31260" h="619974">
                      <a:moveTo>
                        <a:pt x="618008" y="0"/>
                      </a:moveTo>
                      <a:lnTo>
                        <a:pt x="167434" y="225287"/>
                      </a:lnTo>
                      <a:cubicBezTo>
                        <a:pt x="68043" y="278296"/>
                        <a:pt x="45956" y="269461"/>
                        <a:pt x="21660" y="318052"/>
                      </a:cubicBezTo>
                      <a:cubicBezTo>
                        <a:pt x="-2636" y="366643"/>
                        <a:pt x="-11470" y="477078"/>
                        <a:pt x="21660" y="516834"/>
                      </a:cubicBezTo>
                      <a:cubicBezTo>
                        <a:pt x="54790" y="556590"/>
                        <a:pt x="169642" y="563217"/>
                        <a:pt x="220442" y="556591"/>
                      </a:cubicBezTo>
                      <a:cubicBezTo>
                        <a:pt x="271242" y="549965"/>
                        <a:pt x="306582" y="468243"/>
                        <a:pt x="326460" y="477078"/>
                      </a:cubicBezTo>
                      <a:cubicBezTo>
                        <a:pt x="346338" y="485913"/>
                        <a:pt x="299956" y="589722"/>
                        <a:pt x="339712" y="609600"/>
                      </a:cubicBezTo>
                      <a:cubicBezTo>
                        <a:pt x="379468" y="629478"/>
                        <a:pt x="516408" y="618434"/>
                        <a:pt x="564999" y="596347"/>
                      </a:cubicBezTo>
                      <a:cubicBezTo>
                        <a:pt x="613590" y="574260"/>
                        <a:pt x="622425" y="525669"/>
                        <a:pt x="631260" y="477078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18" name="任意多边形: 形状 517"/>
                <p:cNvSpPr/>
                <p:nvPr/>
              </p:nvSpPr>
              <p:spPr>
                <a:xfrm>
                  <a:off x="5618922" y="4200939"/>
                  <a:ext cx="106802" cy="437322"/>
                </a:xfrm>
                <a:custGeom>
                  <a:avLst/>
                  <a:gdLst>
                    <a:gd name="connsiteX0" fmla="*/ 39756 w 106802"/>
                    <a:gd name="connsiteY0" fmla="*/ 0 h 437322"/>
                    <a:gd name="connsiteX1" fmla="*/ 106017 w 106802"/>
                    <a:gd name="connsiteY1" fmla="*/ 106018 h 437322"/>
                    <a:gd name="connsiteX2" fmla="*/ 0 w 106802"/>
                    <a:gd name="connsiteY2" fmla="*/ 437322 h 437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6802" h="437322">
                      <a:moveTo>
                        <a:pt x="39756" y="0"/>
                      </a:moveTo>
                      <a:cubicBezTo>
                        <a:pt x="76199" y="16565"/>
                        <a:pt x="112643" y="33131"/>
                        <a:pt x="106017" y="106018"/>
                      </a:cubicBezTo>
                      <a:cubicBezTo>
                        <a:pt x="99391" y="178905"/>
                        <a:pt x="49695" y="308113"/>
                        <a:pt x="0" y="437322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19" name="任意多边形: 形状 518"/>
                <p:cNvSpPr/>
                <p:nvPr/>
              </p:nvSpPr>
              <p:spPr>
                <a:xfrm>
                  <a:off x="5632174" y="4280452"/>
                  <a:ext cx="145774" cy="304800"/>
                </a:xfrm>
                <a:custGeom>
                  <a:avLst/>
                  <a:gdLst>
                    <a:gd name="connsiteX0" fmla="*/ 145774 w 145774"/>
                    <a:gd name="connsiteY0" fmla="*/ 0 h 304800"/>
                    <a:gd name="connsiteX1" fmla="*/ 119269 w 145774"/>
                    <a:gd name="connsiteY1" fmla="*/ 172278 h 304800"/>
                    <a:gd name="connsiteX2" fmla="*/ 0 w 145774"/>
                    <a:gd name="connsiteY2" fmla="*/ 30480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774" h="304800">
                      <a:moveTo>
                        <a:pt x="145774" y="0"/>
                      </a:moveTo>
                      <a:cubicBezTo>
                        <a:pt x="144669" y="60739"/>
                        <a:pt x="143565" y="121478"/>
                        <a:pt x="119269" y="172278"/>
                      </a:cubicBezTo>
                      <a:cubicBezTo>
                        <a:pt x="94973" y="223078"/>
                        <a:pt x="47486" y="263939"/>
                        <a:pt x="0" y="304800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20" name="任意多边形: 形状 519"/>
                <p:cNvSpPr/>
                <p:nvPr/>
              </p:nvSpPr>
              <p:spPr>
                <a:xfrm>
                  <a:off x="5671930" y="4530019"/>
                  <a:ext cx="304800" cy="121494"/>
                </a:xfrm>
                <a:custGeom>
                  <a:avLst/>
                  <a:gdLst>
                    <a:gd name="connsiteX0" fmla="*/ 0 w 304800"/>
                    <a:gd name="connsiteY0" fmla="*/ 121494 h 121494"/>
                    <a:gd name="connsiteX1" fmla="*/ 225287 w 304800"/>
                    <a:gd name="connsiteY1" fmla="*/ 2224 h 121494"/>
                    <a:gd name="connsiteX2" fmla="*/ 304800 w 304800"/>
                    <a:gd name="connsiteY2" fmla="*/ 55233 h 121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800" h="121494">
                      <a:moveTo>
                        <a:pt x="0" y="121494"/>
                      </a:moveTo>
                      <a:cubicBezTo>
                        <a:pt x="87243" y="67380"/>
                        <a:pt x="174487" y="13267"/>
                        <a:pt x="225287" y="2224"/>
                      </a:cubicBezTo>
                      <a:cubicBezTo>
                        <a:pt x="276087" y="-8820"/>
                        <a:pt x="290443" y="23206"/>
                        <a:pt x="304800" y="55233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21" name="任意多边形: 形状 520"/>
                <p:cNvSpPr/>
                <p:nvPr/>
              </p:nvSpPr>
              <p:spPr>
                <a:xfrm>
                  <a:off x="5643931" y="4691270"/>
                  <a:ext cx="70966" cy="291547"/>
                </a:xfrm>
                <a:custGeom>
                  <a:avLst/>
                  <a:gdLst>
                    <a:gd name="connsiteX0" fmla="*/ 27999 w 70966"/>
                    <a:gd name="connsiteY0" fmla="*/ 0 h 291547"/>
                    <a:gd name="connsiteX1" fmla="*/ 1495 w 70966"/>
                    <a:gd name="connsiteY1" fmla="*/ 172278 h 291547"/>
                    <a:gd name="connsiteX2" fmla="*/ 67756 w 70966"/>
                    <a:gd name="connsiteY2" fmla="*/ 225287 h 291547"/>
                    <a:gd name="connsiteX3" fmla="*/ 54504 w 70966"/>
                    <a:gd name="connsiteY3" fmla="*/ 291547 h 29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966" h="291547">
                      <a:moveTo>
                        <a:pt x="27999" y="0"/>
                      </a:moveTo>
                      <a:cubicBezTo>
                        <a:pt x="11434" y="67365"/>
                        <a:pt x="-5131" y="134730"/>
                        <a:pt x="1495" y="172278"/>
                      </a:cubicBezTo>
                      <a:cubicBezTo>
                        <a:pt x="8121" y="209826"/>
                        <a:pt x="58921" y="205409"/>
                        <a:pt x="67756" y="225287"/>
                      </a:cubicBezTo>
                      <a:cubicBezTo>
                        <a:pt x="76591" y="245165"/>
                        <a:pt x="65547" y="268356"/>
                        <a:pt x="54504" y="291547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22" name="任意多边形: 形状 521"/>
                <p:cNvSpPr/>
                <p:nvPr/>
              </p:nvSpPr>
              <p:spPr>
                <a:xfrm>
                  <a:off x="5379958" y="4797287"/>
                  <a:ext cx="172703" cy="225287"/>
                </a:xfrm>
                <a:custGeom>
                  <a:avLst/>
                  <a:gdLst>
                    <a:gd name="connsiteX0" fmla="*/ 172703 w 172703"/>
                    <a:gd name="connsiteY0" fmla="*/ 0 h 225287"/>
                    <a:gd name="connsiteX1" fmla="*/ 26929 w 172703"/>
                    <a:gd name="connsiteY1" fmla="*/ 92765 h 225287"/>
                    <a:gd name="connsiteX2" fmla="*/ 425 w 172703"/>
                    <a:gd name="connsiteY2" fmla="*/ 225287 h 225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2703" h="225287">
                      <a:moveTo>
                        <a:pt x="172703" y="0"/>
                      </a:moveTo>
                      <a:cubicBezTo>
                        <a:pt x="114172" y="27608"/>
                        <a:pt x="55642" y="55217"/>
                        <a:pt x="26929" y="92765"/>
                      </a:cubicBezTo>
                      <a:cubicBezTo>
                        <a:pt x="-1784" y="130313"/>
                        <a:pt x="-680" y="177800"/>
                        <a:pt x="425" y="225287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23" name="任意多边形: 形状 522"/>
                <p:cNvSpPr/>
                <p:nvPr/>
              </p:nvSpPr>
              <p:spPr>
                <a:xfrm>
                  <a:off x="5234609" y="4491182"/>
                  <a:ext cx="371061" cy="120575"/>
                </a:xfrm>
                <a:custGeom>
                  <a:avLst/>
                  <a:gdLst>
                    <a:gd name="connsiteX0" fmla="*/ 0 w 371061"/>
                    <a:gd name="connsiteY0" fmla="*/ 67566 h 120575"/>
                    <a:gd name="connsiteX1" fmla="*/ 92765 w 371061"/>
                    <a:gd name="connsiteY1" fmla="*/ 1305 h 120575"/>
                    <a:gd name="connsiteX2" fmla="*/ 371061 w 371061"/>
                    <a:gd name="connsiteY2" fmla="*/ 120575 h 12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061" h="120575">
                      <a:moveTo>
                        <a:pt x="0" y="67566"/>
                      </a:moveTo>
                      <a:cubicBezTo>
                        <a:pt x="15460" y="30018"/>
                        <a:pt x="30921" y="-7530"/>
                        <a:pt x="92765" y="1305"/>
                      </a:cubicBezTo>
                      <a:cubicBezTo>
                        <a:pt x="154609" y="10140"/>
                        <a:pt x="262835" y="65357"/>
                        <a:pt x="371061" y="120575"/>
                      </a:cubicBezTo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92" name="组合 491"/>
              <p:cNvGrpSpPr/>
              <p:nvPr/>
            </p:nvGrpSpPr>
            <p:grpSpPr>
              <a:xfrm rot="4184390">
                <a:off x="5054201" y="3819298"/>
                <a:ext cx="618541" cy="551971"/>
                <a:chOff x="5168232" y="2722522"/>
                <a:chExt cx="569684" cy="390987"/>
              </a:xfrm>
              <a:grpFill/>
            </p:grpSpPr>
            <p:sp>
              <p:nvSpPr>
                <p:cNvPr id="493" name="任意多边形: 形状 492"/>
                <p:cNvSpPr/>
                <p:nvPr/>
              </p:nvSpPr>
              <p:spPr>
                <a:xfrm>
                  <a:off x="5243451" y="2772186"/>
                  <a:ext cx="408952" cy="323716"/>
                </a:xfrm>
                <a:custGeom>
                  <a:avLst/>
                  <a:gdLst>
                    <a:gd name="connsiteX0" fmla="*/ 30915 w 525667"/>
                    <a:gd name="connsiteY0" fmla="*/ 342076 h 529485"/>
                    <a:gd name="connsiteX1" fmla="*/ 30915 w 525667"/>
                    <a:gd name="connsiteY1" fmla="*/ 37276 h 529485"/>
                    <a:gd name="connsiteX2" fmla="*/ 322463 w 525667"/>
                    <a:gd name="connsiteY2" fmla="*/ 37276 h 529485"/>
                    <a:gd name="connsiteX3" fmla="*/ 521246 w 525667"/>
                    <a:gd name="connsiteY3" fmla="*/ 328824 h 529485"/>
                    <a:gd name="connsiteX4" fmla="*/ 441733 w 525667"/>
                    <a:gd name="connsiteY4" fmla="*/ 527606 h 529485"/>
                    <a:gd name="connsiteX5" fmla="*/ 229698 w 525667"/>
                    <a:gd name="connsiteY5" fmla="*/ 421589 h 529485"/>
                    <a:gd name="connsiteX6" fmla="*/ 30915 w 525667"/>
                    <a:gd name="connsiteY6" fmla="*/ 342076 h 529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667" h="529485">
                      <a:moveTo>
                        <a:pt x="30915" y="342076"/>
                      </a:moveTo>
                      <a:cubicBezTo>
                        <a:pt x="-2216" y="278024"/>
                        <a:pt x="-17676" y="88076"/>
                        <a:pt x="30915" y="37276"/>
                      </a:cubicBezTo>
                      <a:cubicBezTo>
                        <a:pt x="79506" y="-13524"/>
                        <a:pt x="240741" y="-11315"/>
                        <a:pt x="322463" y="37276"/>
                      </a:cubicBezTo>
                      <a:cubicBezTo>
                        <a:pt x="404185" y="85867"/>
                        <a:pt x="501368" y="247102"/>
                        <a:pt x="521246" y="328824"/>
                      </a:cubicBezTo>
                      <a:cubicBezTo>
                        <a:pt x="541124" y="410546"/>
                        <a:pt x="490324" y="512145"/>
                        <a:pt x="441733" y="527606"/>
                      </a:cubicBezTo>
                      <a:cubicBezTo>
                        <a:pt x="393142" y="543067"/>
                        <a:pt x="302585" y="459137"/>
                        <a:pt x="229698" y="421589"/>
                      </a:cubicBezTo>
                      <a:cubicBezTo>
                        <a:pt x="156811" y="384041"/>
                        <a:pt x="64046" y="406128"/>
                        <a:pt x="30915" y="342076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94" name="椭圆 493"/>
                <p:cNvSpPr/>
                <p:nvPr/>
              </p:nvSpPr>
              <p:spPr>
                <a:xfrm flipV="1">
                  <a:off x="5287503" y="2745382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95" name="椭圆 494"/>
                <p:cNvSpPr/>
                <p:nvPr/>
              </p:nvSpPr>
              <p:spPr>
                <a:xfrm flipV="1">
                  <a:off x="5360934" y="2722522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96" name="椭圆 495"/>
                <p:cNvSpPr/>
                <p:nvPr/>
              </p:nvSpPr>
              <p:spPr>
                <a:xfrm flipV="1">
                  <a:off x="5592303" y="3050182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97" name="椭圆 496"/>
                <p:cNvSpPr/>
                <p:nvPr/>
              </p:nvSpPr>
              <p:spPr>
                <a:xfrm flipV="1">
                  <a:off x="5427081" y="2735925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98" name="椭圆 497"/>
                <p:cNvSpPr/>
                <p:nvPr/>
              </p:nvSpPr>
              <p:spPr>
                <a:xfrm rot="302439" flipV="1">
                  <a:off x="5513144" y="2759084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99" name="椭圆 498"/>
                <p:cNvSpPr/>
                <p:nvPr/>
              </p:nvSpPr>
              <p:spPr>
                <a:xfrm flipV="1">
                  <a:off x="5559229" y="2817905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00" name="椭圆 499"/>
                <p:cNvSpPr/>
                <p:nvPr/>
              </p:nvSpPr>
              <p:spPr>
                <a:xfrm flipV="1">
                  <a:off x="5605622" y="2859330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01" name="椭圆 500"/>
                <p:cNvSpPr/>
                <p:nvPr/>
              </p:nvSpPr>
              <p:spPr>
                <a:xfrm flipV="1">
                  <a:off x="5652402" y="2939997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02" name="椭圆 501"/>
                <p:cNvSpPr/>
                <p:nvPr/>
              </p:nvSpPr>
              <p:spPr>
                <a:xfrm flipV="1">
                  <a:off x="5671769" y="3027322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03" name="椭圆 502"/>
                <p:cNvSpPr/>
                <p:nvPr/>
              </p:nvSpPr>
              <p:spPr>
                <a:xfrm flipV="1">
                  <a:off x="5227935" y="2762990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04" name="椭圆 503"/>
                <p:cNvSpPr/>
                <p:nvPr/>
              </p:nvSpPr>
              <p:spPr>
                <a:xfrm flipV="1">
                  <a:off x="5181301" y="2811477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05" name="任意多边形: 形状 504"/>
                <p:cNvSpPr/>
                <p:nvPr/>
              </p:nvSpPr>
              <p:spPr>
                <a:xfrm rot="482638">
                  <a:off x="5314453" y="2876485"/>
                  <a:ext cx="252341" cy="128569"/>
                </a:xfrm>
                <a:custGeom>
                  <a:avLst/>
                  <a:gdLst>
                    <a:gd name="connsiteX0" fmla="*/ 40699 w 439092"/>
                    <a:gd name="connsiteY0" fmla="*/ 106057 h 516965"/>
                    <a:gd name="connsiteX1" fmla="*/ 80455 w 439092"/>
                    <a:gd name="connsiteY1" fmla="*/ 40 h 516965"/>
                    <a:gd name="connsiteX2" fmla="*/ 252734 w 439092"/>
                    <a:gd name="connsiteY2" fmla="*/ 92805 h 516965"/>
                    <a:gd name="connsiteX3" fmla="*/ 398508 w 439092"/>
                    <a:gd name="connsiteY3" fmla="*/ 39796 h 516965"/>
                    <a:gd name="connsiteX4" fmla="*/ 438264 w 439092"/>
                    <a:gd name="connsiteY4" fmla="*/ 225327 h 516965"/>
                    <a:gd name="connsiteX5" fmla="*/ 372003 w 439092"/>
                    <a:gd name="connsiteY5" fmla="*/ 331344 h 516965"/>
                    <a:gd name="connsiteX6" fmla="*/ 358751 w 439092"/>
                    <a:gd name="connsiteY6" fmla="*/ 477118 h 516965"/>
                    <a:gd name="connsiteX7" fmla="*/ 173221 w 439092"/>
                    <a:gd name="connsiteY7" fmla="*/ 503622 h 516965"/>
                    <a:gd name="connsiteX8" fmla="*/ 252734 w 439092"/>
                    <a:gd name="connsiteY8" fmla="*/ 291587 h 516965"/>
                    <a:gd name="connsiteX9" fmla="*/ 14195 w 439092"/>
                    <a:gd name="connsiteY9" fmla="*/ 278335 h 516965"/>
                    <a:gd name="connsiteX10" fmla="*/ 40699 w 439092"/>
                    <a:gd name="connsiteY10" fmla="*/ 106057 h 516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9092" h="516965">
                      <a:moveTo>
                        <a:pt x="40699" y="106057"/>
                      </a:moveTo>
                      <a:cubicBezTo>
                        <a:pt x="51742" y="59675"/>
                        <a:pt x="45116" y="2249"/>
                        <a:pt x="80455" y="40"/>
                      </a:cubicBezTo>
                      <a:cubicBezTo>
                        <a:pt x="115794" y="-2169"/>
                        <a:pt x="199725" y="86179"/>
                        <a:pt x="252734" y="92805"/>
                      </a:cubicBezTo>
                      <a:cubicBezTo>
                        <a:pt x="305743" y="99431"/>
                        <a:pt x="367586" y="17709"/>
                        <a:pt x="398508" y="39796"/>
                      </a:cubicBezTo>
                      <a:cubicBezTo>
                        <a:pt x="429430" y="61883"/>
                        <a:pt x="442682" y="176736"/>
                        <a:pt x="438264" y="225327"/>
                      </a:cubicBezTo>
                      <a:cubicBezTo>
                        <a:pt x="433846" y="273918"/>
                        <a:pt x="385255" y="289379"/>
                        <a:pt x="372003" y="331344"/>
                      </a:cubicBezTo>
                      <a:cubicBezTo>
                        <a:pt x="358751" y="373309"/>
                        <a:pt x="391881" y="448405"/>
                        <a:pt x="358751" y="477118"/>
                      </a:cubicBezTo>
                      <a:cubicBezTo>
                        <a:pt x="325621" y="505831"/>
                        <a:pt x="190890" y="534544"/>
                        <a:pt x="173221" y="503622"/>
                      </a:cubicBezTo>
                      <a:cubicBezTo>
                        <a:pt x="155552" y="472700"/>
                        <a:pt x="279238" y="329135"/>
                        <a:pt x="252734" y="291587"/>
                      </a:cubicBezTo>
                      <a:cubicBezTo>
                        <a:pt x="226230" y="254039"/>
                        <a:pt x="53951" y="307048"/>
                        <a:pt x="14195" y="278335"/>
                      </a:cubicBezTo>
                      <a:cubicBezTo>
                        <a:pt x="-25561" y="249622"/>
                        <a:pt x="29656" y="152439"/>
                        <a:pt x="40699" y="106057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06" name="椭圆 505"/>
                <p:cNvSpPr/>
                <p:nvPr/>
              </p:nvSpPr>
              <p:spPr>
                <a:xfrm flipV="1">
                  <a:off x="5380335" y="2915390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07" name="椭圆 506"/>
                <p:cNvSpPr/>
                <p:nvPr/>
              </p:nvSpPr>
              <p:spPr>
                <a:xfrm flipV="1">
                  <a:off x="5532735" y="3067790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08" name="椭圆 507"/>
                <p:cNvSpPr/>
                <p:nvPr/>
              </p:nvSpPr>
              <p:spPr>
                <a:xfrm flipV="1">
                  <a:off x="5168232" y="2891772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09" name="椭圆 508"/>
                <p:cNvSpPr/>
                <p:nvPr/>
              </p:nvSpPr>
              <p:spPr>
                <a:xfrm flipV="1">
                  <a:off x="5214374" y="2973843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10" name="椭圆 509"/>
                <p:cNvSpPr/>
                <p:nvPr/>
              </p:nvSpPr>
              <p:spPr>
                <a:xfrm flipV="1">
                  <a:off x="5260766" y="3010104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11" name="椭圆 510"/>
                <p:cNvSpPr/>
                <p:nvPr/>
              </p:nvSpPr>
              <p:spPr>
                <a:xfrm flipV="1">
                  <a:off x="5347261" y="3054158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12" name="椭圆 511"/>
                <p:cNvSpPr/>
                <p:nvPr/>
              </p:nvSpPr>
              <p:spPr>
                <a:xfrm flipV="1">
                  <a:off x="5418976" y="3060699"/>
                  <a:ext cx="66147" cy="45719"/>
                </a:xfrm>
                <a:prstGeom prst="ellipse">
                  <a:avLst/>
                </a:prstGeom>
                <a:grpFill/>
                <a:ln w="12700">
                  <a:solidFill>
                    <a:schemeClr val="tx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86" name="任意多边形: 形状 485"/>
            <p:cNvSpPr/>
            <p:nvPr/>
          </p:nvSpPr>
          <p:spPr>
            <a:xfrm>
              <a:off x="5934375" y="5168348"/>
              <a:ext cx="573920" cy="686677"/>
            </a:xfrm>
            <a:custGeom>
              <a:avLst/>
              <a:gdLst>
                <a:gd name="connsiteX0" fmla="*/ 68860 w 573920"/>
                <a:gd name="connsiteY0" fmla="*/ 26504 h 686677"/>
                <a:gd name="connsiteX1" fmla="*/ 2599 w 573920"/>
                <a:gd name="connsiteY1" fmla="*/ 238539 h 686677"/>
                <a:gd name="connsiteX2" fmla="*/ 148373 w 573920"/>
                <a:gd name="connsiteY2" fmla="*/ 503582 h 686677"/>
                <a:gd name="connsiteX3" fmla="*/ 506182 w 573920"/>
                <a:gd name="connsiteY3" fmla="*/ 662609 h 686677"/>
                <a:gd name="connsiteX4" fmla="*/ 559190 w 573920"/>
                <a:gd name="connsiteY4" fmla="*/ 649356 h 686677"/>
                <a:gd name="connsiteX5" fmla="*/ 559190 w 573920"/>
                <a:gd name="connsiteY5" fmla="*/ 318052 h 686677"/>
                <a:gd name="connsiteX6" fmla="*/ 572442 w 573920"/>
                <a:gd name="connsiteY6" fmla="*/ 132522 h 686677"/>
                <a:gd name="connsiteX7" fmla="*/ 519434 w 573920"/>
                <a:gd name="connsiteY7" fmla="*/ 53009 h 686677"/>
                <a:gd name="connsiteX8" fmla="*/ 400164 w 573920"/>
                <a:gd name="connsiteY8" fmla="*/ 0 h 68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3920" h="686677">
                  <a:moveTo>
                    <a:pt x="68860" y="26504"/>
                  </a:moveTo>
                  <a:cubicBezTo>
                    <a:pt x="29103" y="92765"/>
                    <a:pt x="-10653" y="159026"/>
                    <a:pt x="2599" y="238539"/>
                  </a:cubicBezTo>
                  <a:cubicBezTo>
                    <a:pt x="15851" y="318052"/>
                    <a:pt x="64442" y="432904"/>
                    <a:pt x="148373" y="503582"/>
                  </a:cubicBezTo>
                  <a:cubicBezTo>
                    <a:pt x="232304" y="574260"/>
                    <a:pt x="506182" y="662609"/>
                    <a:pt x="506182" y="662609"/>
                  </a:cubicBezTo>
                  <a:cubicBezTo>
                    <a:pt x="574651" y="686905"/>
                    <a:pt x="550355" y="706782"/>
                    <a:pt x="559190" y="649356"/>
                  </a:cubicBezTo>
                  <a:cubicBezTo>
                    <a:pt x="568025" y="591930"/>
                    <a:pt x="556981" y="404191"/>
                    <a:pt x="559190" y="318052"/>
                  </a:cubicBezTo>
                  <a:cubicBezTo>
                    <a:pt x="561399" y="231913"/>
                    <a:pt x="579068" y="176696"/>
                    <a:pt x="572442" y="132522"/>
                  </a:cubicBezTo>
                  <a:cubicBezTo>
                    <a:pt x="565816" y="88348"/>
                    <a:pt x="548147" y="75096"/>
                    <a:pt x="519434" y="53009"/>
                  </a:cubicBezTo>
                  <a:cubicBezTo>
                    <a:pt x="490721" y="30922"/>
                    <a:pt x="445442" y="15461"/>
                    <a:pt x="400164" y="0"/>
                  </a:cubicBezTo>
                </a:path>
              </a:pathLst>
            </a:cu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7" name="任意多边形: 形状 486"/>
            <p:cNvSpPr/>
            <p:nvPr/>
          </p:nvSpPr>
          <p:spPr>
            <a:xfrm>
              <a:off x="6189767" y="5221357"/>
              <a:ext cx="290546" cy="622852"/>
            </a:xfrm>
            <a:custGeom>
              <a:avLst/>
              <a:gdLst>
                <a:gd name="connsiteX0" fmla="*/ 25503 w 290546"/>
                <a:gd name="connsiteY0" fmla="*/ 0 h 622852"/>
                <a:gd name="connsiteX1" fmla="*/ 25503 w 290546"/>
                <a:gd name="connsiteY1" fmla="*/ 291547 h 622852"/>
                <a:gd name="connsiteX2" fmla="*/ 290546 w 290546"/>
                <a:gd name="connsiteY2" fmla="*/ 622852 h 622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0546" h="622852">
                  <a:moveTo>
                    <a:pt x="25503" y="0"/>
                  </a:moveTo>
                  <a:cubicBezTo>
                    <a:pt x="3416" y="93869"/>
                    <a:pt x="-18671" y="187738"/>
                    <a:pt x="25503" y="291547"/>
                  </a:cubicBezTo>
                  <a:cubicBezTo>
                    <a:pt x="69677" y="395356"/>
                    <a:pt x="180111" y="509104"/>
                    <a:pt x="290546" y="622852"/>
                  </a:cubicBezTo>
                </a:path>
              </a:pathLst>
            </a:cu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8" name="任意多边形: 形状 487"/>
            <p:cNvSpPr/>
            <p:nvPr/>
          </p:nvSpPr>
          <p:spPr>
            <a:xfrm>
              <a:off x="6056243" y="5274365"/>
              <a:ext cx="159027" cy="172278"/>
            </a:xfrm>
            <a:custGeom>
              <a:avLst/>
              <a:gdLst>
                <a:gd name="connsiteX0" fmla="*/ 159027 w 159027"/>
                <a:gd name="connsiteY0" fmla="*/ 0 h 172278"/>
                <a:gd name="connsiteX1" fmla="*/ 0 w 159027"/>
                <a:gd name="connsiteY1" fmla="*/ 172278 h 17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027" h="172278">
                  <a:moveTo>
                    <a:pt x="159027" y="0"/>
                  </a:moveTo>
                  <a:lnTo>
                    <a:pt x="0" y="172278"/>
                  </a:lnTo>
                </a:path>
              </a:pathLst>
            </a:cu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9" name="任意多边形: 形状 488"/>
            <p:cNvSpPr/>
            <p:nvPr/>
          </p:nvSpPr>
          <p:spPr>
            <a:xfrm>
              <a:off x="6202017" y="5442312"/>
              <a:ext cx="198783" cy="83845"/>
            </a:xfrm>
            <a:custGeom>
              <a:avLst/>
              <a:gdLst>
                <a:gd name="connsiteX0" fmla="*/ 0 w 198783"/>
                <a:gd name="connsiteY0" fmla="*/ 17584 h 83845"/>
                <a:gd name="connsiteX1" fmla="*/ 92766 w 198783"/>
                <a:gd name="connsiteY1" fmla="*/ 4331 h 83845"/>
                <a:gd name="connsiteX2" fmla="*/ 198783 w 198783"/>
                <a:gd name="connsiteY2" fmla="*/ 83845 h 83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783" h="83845">
                  <a:moveTo>
                    <a:pt x="0" y="17584"/>
                  </a:moveTo>
                  <a:cubicBezTo>
                    <a:pt x="29818" y="5435"/>
                    <a:pt x="59636" y="-6713"/>
                    <a:pt x="92766" y="4331"/>
                  </a:cubicBezTo>
                  <a:cubicBezTo>
                    <a:pt x="125897" y="15374"/>
                    <a:pt x="162340" y="49609"/>
                    <a:pt x="198783" y="83845"/>
                  </a:cubicBezTo>
                </a:path>
              </a:pathLst>
            </a:cu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0" name="任意多边形: 形状 489"/>
            <p:cNvSpPr/>
            <p:nvPr/>
          </p:nvSpPr>
          <p:spPr>
            <a:xfrm>
              <a:off x="6214505" y="5605670"/>
              <a:ext cx="53773" cy="172278"/>
            </a:xfrm>
            <a:custGeom>
              <a:avLst/>
              <a:gdLst>
                <a:gd name="connsiteX0" fmla="*/ 27269 w 53773"/>
                <a:gd name="connsiteY0" fmla="*/ 0 h 172278"/>
                <a:gd name="connsiteX1" fmla="*/ 765 w 53773"/>
                <a:gd name="connsiteY1" fmla="*/ 106017 h 172278"/>
                <a:gd name="connsiteX2" fmla="*/ 53773 w 53773"/>
                <a:gd name="connsiteY2" fmla="*/ 172278 h 17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773" h="172278">
                  <a:moveTo>
                    <a:pt x="27269" y="0"/>
                  </a:moveTo>
                  <a:cubicBezTo>
                    <a:pt x="11808" y="38652"/>
                    <a:pt x="-3652" y="77304"/>
                    <a:pt x="765" y="106017"/>
                  </a:cubicBezTo>
                  <a:cubicBezTo>
                    <a:pt x="5182" y="134730"/>
                    <a:pt x="29477" y="153504"/>
                    <a:pt x="53773" y="172278"/>
                  </a:cubicBezTo>
                </a:path>
              </a:pathLst>
            </a:custGeom>
            <a:grpFill/>
            <a:ln w="12700"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84" name="任意多边形: 形状 483"/>
          <p:cNvSpPr/>
          <p:nvPr/>
        </p:nvSpPr>
        <p:spPr>
          <a:xfrm rot="9934773">
            <a:off x="7747346" y="3123577"/>
            <a:ext cx="351607" cy="241776"/>
          </a:xfrm>
          <a:custGeom>
            <a:avLst/>
            <a:gdLst>
              <a:gd name="connsiteX0" fmla="*/ 0 w 433717"/>
              <a:gd name="connsiteY0" fmla="*/ 31014 h 260238"/>
              <a:gd name="connsiteX1" fmla="*/ 212034 w 433717"/>
              <a:gd name="connsiteY1" fmla="*/ 17762 h 260238"/>
              <a:gd name="connsiteX2" fmla="*/ 344556 w 433717"/>
              <a:gd name="connsiteY2" fmla="*/ 243049 h 260238"/>
              <a:gd name="connsiteX3" fmla="*/ 424069 w 433717"/>
              <a:gd name="connsiteY3" fmla="*/ 243049 h 260238"/>
              <a:gd name="connsiteX4" fmla="*/ 119269 w 433717"/>
              <a:gd name="connsiteY4" fmla="*/ 229796 h 26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717" h="260238">
                <a:moveTo>
                  <a:pt x="0" y="31014"/>
                </a:moveTo>
                <a:cubicBezTo>
                  <a:pt x="77304" y="6718"/>
                  <a:pt x="154608" y="-17577"/>
                  <a:pt x="212034" y="17762"/>
                </a:cubicBezTo>
                <a:cubicBezTo>
                  <a:pt x="269460" y="53101"/>
                  <a:pt x="309217" y="205501"/>
                  <a:pt x="344556" y="243049"/>
                </a:cubicBezTo>
                <a:cubicBezTo>
                  <a:pt x="379895" y="280597"/>
                  <a:pt x="461617" y="245258"/>
                  <a:pt x="424069" y="243049"/>
                </a:cubicBezTo>
                <a:cubicBezTo>
                  <a:pt x="386521" y="240840"/>
                  <a:pt x="252895" y="235318"/>
                  <a:pt x="119269" y="229796"/>
                </a:cubicBezTo>
              </a:path>
            </a:pathLst>
          </a:custGeom>
          <a:solidFill>
            <a:srgbClr val="588BC4"/>
          </a:solidFill>
          <a:ln w="12700">
            <a:solidFill>
              <a:schemeClr val="tx1"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08" name="组合 707"/>
          <p:cNvGrpSpPr/>
          <p:nvPr/>
        </p:nvGrpSpPr>
        <p:grpSpPr>
          <a:xfrm rot="16200000">
            <a:off x="-3183686" y="3146476"/>
            <a:ext cx="6858001" cy="565045"/>
            <a:chOff x="-319362" y="-19181"/>
            <a:chExt cx="11774996" cy="565045"/>
          </a:xfrm>
        </p:grpSpPr>
        <p:grpSp>
          <p:nvGrpSpPr>
            <p:cNvPr id="709" name="组合 708"/>
            <p:cNvGrpSpPr/>
            <p:nvPr/>
          </p:nvGrpSpPr>
          <p:grpSpPr>
            <a:xfrm>
              <a:off x="55167" y="-9034"/>
              <a:ext cx="5497509" cy="554898"/>
              <a:chOff x="685800" y="38695"/>
              <a:chExt cx="6346478" cy="770930"/>
            </a:xfrm>
          </p:grpSpPr>
          <p:grpSp>
            <p:nvGrpSpPr>
              <p:cNvPr id="759" name="组合 758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793" name="直接连接符 79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4" name="直接连接符 79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5" name="直接连接符 79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6" name="直接连接符 79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7" name="直接连接符 79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8" name="直接连接符 79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9" name="直接连接符 79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0" name="直接连接符 79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1" name="直接连接符 80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2" name="直接连接符 80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0" name="组合 759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783" name="直接连接符 78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4" name="直接连接符 78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5" name="直接连接符 78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6" name="直接连接符 78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7" name="直接连接符 78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8" name="直接连接符 78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9" name="直接连接符 78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0" name="直接连接符 78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1" name="直接连接符 79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2" name="直接连接符 79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1" name="组合 760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773" name="直接连接符 77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4" name="直接连接符 77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5" name="直接连接符 77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6" name="直接连接符 77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7" name="直接连接符 77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8" name="直接连接符 77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9" name="直接连接符 77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0" name="直接连接符 77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1" name="直接连接符 78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2" name="直接连接符 78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2" name="组合 761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763" name="直接连接符 76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4" name="直接连接符 76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5" name="直接连接符 76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6" name="直接连接符 76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7" name="直接连接符 76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8" name="直接连接符 76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9" name="直接连接符 76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0" name="直接连接符 76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1" name="直接连接符 77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2" name="直接连接符 77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10" name="组合 709"/>
            <p:cNvGrpSpPr/>
            <p:nvPr/>
          </p:nvGrpSpPr>
          <p:grpSpPr>
            <a:xfrm>
              <a:off x="5588126" y="-19181"/>
              <a:ext cx="5497509" cy="554898"/>
              <a:chOff x="685800" y="38695"/>
              <a:chExt cx="6346478" cy="770930"/>
            </a:xfrm>
          </p:grpSpPr>
          <p:grpSp>
            <p:nvGrpSpPr>
              <p:cNvPr id="715" name="组合 714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749" name="直接连接符 748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0" name="直接连接符 749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1" name="直接连接符 750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2" name="直接连接符 751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3" name="直接连接符 752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4" name="直接连接符 753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5" name="直接连接符 754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6" name="直接连接符 755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7" name="直接连接符 756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8" name="直接连接符 757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6" name="组合 715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739" name="直接连接符 738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0" name="直接连接符 739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1" name="直接连接符 740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2" name="直接连接符 741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3" name="直接连接符 742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4" name="直接连接符 743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5" name="直接连接符 744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6" name="直接连接符 745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7" name="直接连接符 746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8" name="直接连接符 747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7" name="组合 716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729" name="直接连接符 728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0" name="直接连接符 729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1" name="直接连接符 730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2" name="直接连接符 731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3" name="直接连接符 732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4" name="直接连接符 733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5" name="直接连接符 734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6" name="直接连接符 735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7" name="直接连接符 736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8" name="直接连接符 737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8" name="组合 717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719" name="直接连接符 718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0" name="直接连接符 719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1" name="直接连接符 720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2" name="直接连接符 721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3" name="直接连接符 722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4" name="直接连接符 723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5" name="直接连接符 724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6" name="直接连接符 725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7" name="直接连接符 726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8" name="直接连接符 727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11" name="矩形 710"/>
            <p:cNvSpPr/>
            <p:nvPr/>
          </p:nvSpPr>
          <p:spPr>
            <a:xfrm>
              <a:off x="2617028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2" name="矩形 711"/>
            <p:cNvSpPr/>
            <p:nvPr/>
          </p:nvSpPr>
          <p:spPr>
            <a:xfrm>
              <a:off x="8179925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3" name="矩形 712"/>
            <p:cNvSpPr/>
            <p:nvPr/>
          </p:nvSpPr>
          <p:spPr>
            <a:xfrm>
              <a:off x="-319362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4" name="矩形 713"/>
            <p:cNvSpPr/>
            <p:nvPr/>
          </p:nvSpPr>
          <p:spPr>
            <a:xfrm>
              <a:off x="11119156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03" name="组合 802"/>
          <p:cNvGrpSpPr/>
          <p:nvPr/>
        </p:nvGrpSpPr>
        <p:grpSpPr>
          <a:xfrm rot="16200000">
            <a:off x="8494184" y="3175285"/>
            <a:ext cx="6858001" cy="565045"/>
            <a:chOff x="-319362" y="-19181"/>
            <a:chExt cx="11774996" cy="565045"/>
          </a:xfrm>
        </p:grpSpPr>
        <p:grpSp>
          <p:nvGrpSpPr>
            <p:cNvPr id="804" name="组合 803"/>
            <p:cNvGrpSpPr/>
            <p:nvPr/>
          </p:nvGrpSpPr>
          <p:grpSpPr>
            <a:xfrm>
              <a:off x="55167" y="-9034"/>
              <a:ext cx="5497509" cy="554898"/>
              <a:chOff x="685800" y="38695"/>
              <a:chExt cx="6346478" cy="770930"/>
            </a:xfrm>
          </p:grpSpPr>
          <p:grpSp>
            <p:nvGrpSpPr>
              <p:cNvPr id="854" name="组合 853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888" name="直接连接符 88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9" name="直接连接符 88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0" name="直接连接符 88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1" name="直接连接符 89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2" name="直接连接符 89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3" name="直接连接符 89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4" name="直接连接符 89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5" name="直接连接符 89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6" name="直接连接符 89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7" name="直接连接符 89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5" name="组合 854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878" name="直接连接符 87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9" name="直接连接符 87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0" name="直接连接符 87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直接连接符 88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2" name="直接连接符 88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3" name="直接连接符 88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4" name="直接连接符 88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5" name="直接连接符 88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6" name="直接连接符 88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7" name="直接连接符 88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6" name="组合 855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868" name="直接连接符 86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直接连接符 86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0" name="直接连接符 86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直接连接符 87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2" name="直接连接符 87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3" name="直接连接符 87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4" name="直接连接符 87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5" name="直接连接符 87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6" name="直接连接符 87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7" name="直接连接符 87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7" name="组合 856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858" name="直接连接符 85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9" name="直接连接符 85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0" name="直接连接符 85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1" name="直接连接符 86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2" name="直接连接符 86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3" name="直接连接符 86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4" name="直接连接符 86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直接连接符 86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6" name="直接连接符 86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7" name="直接连接符 86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05" name="组合 804"/>
            <p:cNvGrpSpPr/>
            <p:nvPr/>
          </p:nvGrpSpPr>
          <p:grpSpPr>
            <a:xfrm>
              <a:off x="5588126" y="-19181"/>
              <a:ext cx="5497509" cy="554898"/>
              <a:chOff x="685800" y="38695"/>
              <a:chExt cx="6346478" cy="770930"/>
            </a:xfrm>
          </p:grpSpPr>
          <p:grpSp>
            <p:nvGrpSpPr>
              <p:cNvPr id="810" name="组合 809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844" name="直接连接符 843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5" name="直接连接符 844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6" name="直接连接符 845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7" name="直接连接符 846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8" name="直接连接符 847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9" name="直接连接符 848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0" name="直接连接符 849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1" name="直接连接符 850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2" name="直接连接符 851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3" name="直接连接符 852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11" name="组合 810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834" name="直接连接符 833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5" name="直接连接符 834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6" name="直接连接符 835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7" name="直接连接符 836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8" name="直接连接符 837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9" name="直接连接符 838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0" name="直接连接符 839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1" name="直接连接符 840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2" name="直接连接符 841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3" name="直接连接符 842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12" name="组合 811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824" name="直接连接符 823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5" name="直接连接符 824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6" name="直接连接符 825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7" name="直接连接符 826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8" name="直接连接符 827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9" name="直接连接符 828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0" name="直接连接符 829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1" name="直接连接符 830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2" name="直接连接符 831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3" name="直接连接符 832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13" name="组合 812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814" name="直接连接符 813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5" name="直接连接符 814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6" name="直接连接符 815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7" name="直接连接符 816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8" name="直接连接符 817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9" name="直接连接符 818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0" name="直接连接符 819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1" name="直接连接符 820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2" name="直接连接符 821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3" name="直接连接符 822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06" name="矩形 805"/>
            <p:cNvSpPr/>
            <p:nvPr/>
          </p:nvSpPr>
          <p:spPr>
            <a:xfrm>
              <a:off x="2617028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7" name="矩形 806"/>
            <p:cNvSpPr/>
            <p:nvPr/>
          </p:nvSpPr>
          <p:spPr>
            <a:xfrm>
              <a:off x="8179925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8" name="矩形 807"/>
            <p:cNvSpPr/>
            <p:nvPr/>
          </p:nvSpPr>
          <p:spPr>
            <a:xfrm>
              <a:off x="-319362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9" name="矩形 808"/>
            <p:cNvSpPr/>
            <p:nvPr/>
          </p:nvSpPr>
          <p:spPr>
            <a:xfrm>
              <a:off x="11119156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99" name="任意多边形: 形状 898"/>
          <p:cNvSpPr/>
          <p:nvPr/>
        </p:nvSpPr>
        <p:spPr>
          <a:xfrm flipH="1">
            <a:off x="1371481" y="5123888"/>
            <a:ext cx="1748332" cy="522962"/>
          </a:xfrm>
          <a:custGeom>
            <a:avLst/>
            <a:gdLst>
              <a:gd name="connsiteX0" fmla="*/ 1089 w 1748332"/>
              <a:gd name="connsiteY0" fmla="*/ 87706 h 1107987"/>
              <a:gd name="connsiteX1" fmla="*/ 305889 w 1748332"/>
              <a:gd name="connsiteY1" fmla="*/ 21031 h 1107987"/>
              <a:gd name="connsiteX2" fmla="*/ 782139 w 1748332"/>
              <a:gd name="connsiteY2" fmla="*/ 68656 h 1107987"/>
              <a:gd name="connsiteX3" fmla="*/ 963114 w 1748332"/>
              <a:gd name="connsiteY3" fmla="*/ 78181 h 1107987"/>
              <a:gd name="connsiteX4" fmla="*/ 1439364 w 1748332"/>
              <a:gd name="connsiteY4" fmla="*/ 1981 h 1107987"/>
              <a:gd name="connsiteX5" fmla="*/ 1677489 w 1748332"/>
              <a:gd name="connsiteY5" fmla="*/ 40081 h 1107987"/>
              <a:gd name="connsiteX6" fmla="*/ 1725114 w 1748332"/>
              <a:gd name="connsiteY6" fmla="*/ 221056 h 1107987"/>
              <a:gd name="connsiteX7" fmla="*/ 1344114 w 1748332"/>
              <a:gd name="connsiteY7" fmla="*/ 354406 h 1107987"/>
              <a:gd name="connsiteX8" fmla="*/ 1134564 w 1748332"/>
              <a:gd name="connsiteY8" fmla="*/ 354406 h 1107987"/>
              <a:gd name="connsiteX9" fmla="*/ 686889 w 1748332"/>
              <a:gd name="connsiteY9" fmla="*/ 354406 h 1107987"/>
              <a:gd name="connsiteX10" fmla="*/ 667839 w 1748332"/>
              <a:gd name="connsiteY10" fmla="*/ 535381 h 1107987"/>
              <a:gd name="connsiteX11" fmla="*/ 1201239 w 1748332"/>
              <a:gd name="connsiteY11" fmla="*/ 621106 h 1107987"/>
              <a:gd name="connsiteX12" fmla="*/ 1296489 w 1748332"/>
              <a:gd name="connsiteY12" fmla="*/ 897331 h 1107987"/>
              <a:gd name="connsiteX13" fmla="*/ 763089 w 1748332"/>
              <a:gd name="connsiteY13" fmla="*/ 1106881 h 1107987"/>
              <a:gd name="connsiteX14" fmla="*/ 401139 w 1748332"/>
              <a:gd name="connsiteY14" fmla="*/ 983056 h 1107987"/>
              <a:gd name="connsiteX15" fmla="*/ 153489 w 1748332"/>
              <a:gd name="connsiteY15" fmla="*/ 1049731 h 1107987"/>
              <a:gd name="connsiteX16" fmla="*/ 10614 w 1748332"/>
              <a:gd name="connsiteY16" fmla="*/ 983056 h 1107987"/>
              <a:gd name="connsiteX17" fmla="*/ 143964 w 1748332"/>
              <a:gd name="connsiteY17" fmla="*/ 811606 h 1107987"/>
              <a:gd name="connsiteX18" fmla="*/ 544014 w 1748332"/>
              <a:gd name="connsiteY18" fmla="*/ 878281 h 1107987"/>
              <a:gd name="connsiteX19" fmla="*/ 820239 w 1748332"/>
              <a:gd name="connsiteY19" fmla="*/ 1002106 h 1107987"/>
              <a:gd name="connsiteX20" fmla="*/ 1163139 w 1748332"/>
              <a:gd name="connsiteY20" fmla="*/ 897331 h 1107987"/>
              <a:gd name="connsiteX21" fmla="*/ 1182189 w 1748332"/>
              <a:gd name="connsiteY21" fmla="*/ 706831 h 1107987"/>
              <a:gd name="connsiteX22" fmla="*/ 915489 w 1748332"/>
              <a:gd name="connsiteY22" fmla="*/ 659206 h 1107987"/>
              <a:gd name="connsiteX23" fmla="*/ 601164 w 1748332"/>
              <a:gd name="connsiteY23" fmla="*/ 573481 h 1107987"/>
              <a:gd name="connsiteX24" fmla="*/ 544014 w 1748332"/>
              <a:gd name="connsiteY24" fmla="*/ 202006 h 1107987"/>
              <a:gd name="connsiteX25" fmla="*/ 1058364 w 1748332"/>
              <a:gd name="connsiteY25" fmla="*/ 230581 h 1107987"/>
              <a:gd name="connsiteX26" fmla="*/ 1191714 w 1748332"/>
              <a:gd name="connsiteY26" fmla="*/ 278206 h 1107987"/>
              <a:gd name="connsiteX27" fmla="*/ 1677489 w 1748332"/>
              <a:gd name="connsiteY27" fmla="*/ 230581 h 1107987"/>
              <a:gd name="connsiteX28" fmla="*/ 1620339 w 1748332"/>
              <a:gd name="connsiteY28" fmla="*/ 78181 h 1107987"/>
              <a:gd name="connsiteX29" fmla="*/ 1315539 w 1748332"/>
              <a:gd name="connsiteY29" fmla="*/ 97231 h 1107987"/>
              <a:gd name="connsiteX30" fmla="*/ 991689 w 1748332"/>
              <a:gd name="connsiteY30" fmla="*/ 116281 h 1107987"/>
              <a:gd name="connsiteX31" fmla="*/ 591639 w 1748332"/>
              <a:gd name="connsiteY31" fmla="*/ 144856 h 1107987"/>
              <a:gd name="connsiteX32" fmla="*/ 429714 w 1748332"/>
              <a:gd name="connsiteY32" fmla="*/ 78181 h 1107987"/>
              <a:gd name="connsiteX33" fmla="*/ 210639 w 1748332"/>
              <a:gd name="connsiteY33" fmla="*/ 49606 h 1107987"/>
              <a:gd name="connsiteX34" fmla="*/ 1089 w 1748332"/>
              <a:gd name="connsiteY34" fmla="*/ 87706 h 110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748332" h="1107987">
                <a:moveTo>
                  <a:pt x="1089" y="87706"/>
                </a:moveTo>
                <a:cubicBezTo>
                  <a:pt x="16964" y="82944"/>
                  <a:pt x="175714" y="24206"/>
                  <a:pt x="305889" y="21031"/>
                </a:cubicBezTo>
                <a:cubicBezTo>
                  <a:pt x="436064" y="17856"/>
                  <a:pt x="672602" y="59131"/>
                  <a:pt x="782139" y="68656"/>
                </a:cubicBezTo>
                <a:cubicBezTo>
                  <a:pt x="891676" y="78181"/>
                  <a:pt x="853577" y="89294"/>
                  <a:pt x="963114" y="78181"/>
                </a:cubicBezTo>
                <a:cubicBezTo>
                  <a:pt x="1072652" y="67068"/>
                  <a:pt x="1320302" y="8331"/>
                  <a:pt x="1439364" y="1981"/>
                </a:cubicBezTo>
                <a:cubicBezTo>
                  <a:pt x="1558426" y="-4369"/>
                  <a:pt x="1629864" y="3568"/>
                  <a:pt x="1677489" y="40081"/>
                </a:cubicBezTo>
                <a:cubicBezTo>
                  <a:pt x="1725114" y="76593"/>
                  <a:pt x="1780676" y="168669"/>
                  <a:pt x="1725114" y="221056"/>
                </a:cubicBezTo>
                <a:cubicBezTo>
                  <a:pt x="1669552" y="273443"/>
                  <a:pt x="1442539" y="332181"/>
                  <a:pt x="1344114" y="354406"/>
                </a:cubicBezTo>
                <a:cubicBezTo>
                  <a:pt x="1245689" y="376631"/>
                  <a:pt x="1134564" y="354406"/>
                  <a:pt x="1134564" y="354406"/>
                </a:cubicBezTo>
                <a:cubicBezTo>
                  <a:pt x="1025027" y="354406"/>
                  <a:pt x="764677" y="324244"/>
                  <a:pt x="686889" y="354406"/>
                </a:cubicBezTo>
                <a:cubicBezTo>
                  <a:pt x="609102" y="384569"/>
                  <a:pt x="582114" y="490931"/>
                  <a:pt x="667839" y="535381"/>
                </a:cubicBezTo>
                <a:cubicBezTo>
                  <a:pt x="753564" y="579831"/>
                  <a:pt x="1096464" y="560781"/>
                  <a:pt x="1201239" y="621106"/>
                </a:cubicBezTo>
                <a:cubicBezTo>
                  <a:pt x="1306014" y="681431"/>
                  <a:pt x="1369514" y="816369"/>
                  <a:pt x="1296489" y="897331"/>
                </a:cubicBezTo>
                <a:cubicBezTo>
                  <a:pt x="1223464" y="978294"/>
                  <a:pt x="912314" y="1092594"/>
                  <a:pt x="763089" y="1106881"/>
                </a:cubicBezTo>
                <a:cubicBezTo>
                  <a:pt x="613864" y="1121169"/>
                  <a:pt x="502739" y="992581"/>
                  <a:pt x="401139" y="983056"/>
                </a:cubicBezTo>
                <a:cubicBezTo>
                  <a:pt x="299539" y="973531"/>
                  <a:pt x="218576" y="1049731"/>
                  <a:pt x="153489" y="1049731"/>
                </a:cubicBezTo>
                <a:cubicBezTo>
                  <a:pt x="88402" y="1049731"/>
                  <a:pt x="12201" y="1022743"/>
                  <a:pt x="10614" y="983056"/>
                </a:cubicBezTo>
                <a:cubicBezTo>
                  <a:pt x="9027" y="943369"/>
                  <a:pt x="55064" y="829068"/>
                  <a:pt x="143964" y="811606"/>
                </a:cubicBezTo>
                <a:cubicBezTo>
                  <a:pt x="232864" y="794144"/>
                  <a:pt x="431302" y="846531"/>
                  <a:pt x="544014" y="878281"/>
                </a:cubicBezTo>
                <a:cubicBezTo>
                  <a:pt x="656726" y="910031"/>
                  <a:pt x="717052" y="998931"/>
                  <a:pt x="820239" y="1002106"/>
                </a:cubicBezTo>
                <a:cubicBezTo>
                  <a:pt x="923426" y="1005281"/>
                  <a:pt x="1102814" y="946543"/>
                  <a:pt x="1163139" y="897331"/>
                </a:cubicBezTo>
                <a:cubicBezTo>
                  <a:pt x="1223464" y="848119"/>
                  <a:pt x="1223464" y="746518"/>
                  <a:pt x="1182189" y="706831"/>
                </a:cubicBezTo>
                <a:cubicBezTo>
                  <a:pt x="1140914" y="667144"/>
                  <a:pt x="1012327" y="681431"/>
                  <a:pt x="915489" y="659206"/>
                </a:cubicBezTo>
                <a:cubicBezTo>
                  <a:pt x="818651" y="636981"/>
                  <a:pt x="663077" y="649681"/>
                  <a:pt x="601164" y="573481"/>
                </a:cubicBezTo>
                <a:cubicBezTo>
                  <a:pt x="539251" y="497281"/>
                  <a:pt x="467814" y="259156"/>
                  <a:pt x="544014" y="202006"/>
                </a:cubicBezTo>
                <a:cubicBezTo>
                  <a:pt x="620214" y="144856"/>
                  <a:pt x="950414" y="217881"/>
                  <a:pt x="1058364" y="230581"/>
                </a:cubicBezTo>
                <a:cubicBezTo>
                  <a:pt x="1166314" y="243281"/>
                  <a:pt x="1088527" y="278206"/>
                  <a:pt x="1191714" y="278206"/>
                </a:cubicBezTo>
                <a:cubicBezTo>
                  <a:pt x="1294901" y="278206"/>
                  <a:pt x="1606052" y="263918"/>
                  <a:pt x="1677489" y="230581"/>
                </a:cubicBezTo>
                <a:cubicBezTo>
                  <a:pt x="1748926" y="197244"/>
                  <a:pt x="1680664" y="100406"/>
                  <a:pt x="1620339" y="78181"/>
                </a:cubicBezTo>
                <a:cubicBezTo>
                  <a:pt x="1560014" y="55956"/>
                  <a:pt x="1315539" y="97231"/>
                  <a:pt x="1315539" y="97231"/>
                </a:cubicBezTo>
                <a:lnTo>
                  <a:pt x="991689" y="116281"/>
                </a:lnTo>
                <a:cubicBezTo>
                  <a:pt x="871039" y="124218"/>
                  <a:pt x="685301" y="151206"/>
                  <a:pt x="591639" y="144856"/>
                </a:cubicBezTo>
                <a:cubicBezTo>
                  <a:pt x="497977" y="138506"/>
                  <a:pt x="493214" y="94056"/>
                  <a:pt x="429714" y="78181"/>
                </a:cubicBezTo>
                <a:cubicBezTo>
                  <a:pt x="366214" y="62306"/>
                  <a:pt x="274139" y="49606"/>
                  <a:pt x="210639" y="49606"/>
                </a:cubicBezTo>
                <a:cubicBezTo>
                  <a:pt x="147139" y="49606"/>
                  <a:pt x="-14786" y="92468"/>
                  <a:pt x="1089" y="87706"/>
                </a:cubicBezTo>
                <a:close/>
              </a:path>
            </a:pathLst>
          </a:custGeom>
          <a:solidFill>
            <a:srgbClr val="D4EE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3474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7" grpId="0" animBg="1"/>
      <p:bldP spid="188" grpId="0" animBg="1"/>
      <p:bldP spid="189" grpId="0"/>
      <p:bldP spid="193" grpId="0"/>
      <p:bldP spid="194" grpId="0"/>
      <p:bldP spid="196" grpId="0"/>
      <p:bldP spid="197" grpId="0"/>
      <p:bldP spid="199" grpId="0"/>
      <p:bldP spid="207" grpId="0"/>
      <p:bldP spid="209" grpId="0"/>
      <p:bldP spid="48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任意多边形: 形状 1120"/>
          <p:cNvSpPr/>
          <p:nvPr/>
        </p:nvSpPr>
        <p:spPr>
          <a:xfrm rot="21365199" flipH="1">
            <a:off x="3383288" y="2268584"/>
            <a:ext cx="1943228" cy="915138"/>
          </a:xfrm>
          <a:custGeom>
            <a:avLst/>
            <a:gdLst>
              <a:gd name="connsiteX0" fmla="*/ 110 w 1943228"/>
              <a:gd name="connsiteY0" fmla="*/ 114707 h 915138"/>
              <a:gd name="connsiteX1" fmla="*/ 257285 w 1943228"/>
              <a:gd name="connsiteY1" fmla="*/ 407 h 915138"/>
              <a:gd name="connsiteX2" fmla="*/ 714485 w 1943228"/>
              <a:gd name="connsiteY2" fmla="*/ 76607 h 915138"/>
              <a:gd name="connsiteX3" fmla="*/ 1305035 w 1943228"/>
              <a:gd name="connsiteY3" fmla="*/ 76607 h 915138"/>
              <a:gd name="connsiteX4" fmla="*/ 1724135 w 1943228"/>
              <a:gd name="connsiteY4" fmla="*/ 38507 h 915138"/>
              <a:gd name="connsiteX5" fmla="*/ 1943210 w 1943228"/>
              <a:gd name="connsiteY5" fmla="*/ 305207 h 915138"/>
              <a:gd name="connsiteX6" fmla="*/ 1733660 w 1943228"/>
              <a:gd name="connsiteY6" fmla="*/ 619532 h 915138"/>
              <a:gd name="connsiteX7" fmla="*/ 1295510 w 1943228"/>
              <a:gd name="connsiteY7" fmla="*/ 543332 h 915138"/>
              <a:gd name="connsiteX8" fmla="*/ 933560 w 1943228"/>
              <a:gd name="connsiteY8" fmla="*/ 667157 h 915138"/>
              <a:gd name="connsiteX9" fmla="*/ 933560 w 1943228"/>
              <a:gd name="connsiteY9" fmla="*/ 914807 h 915138"/>
              <a:gd name="connsiteX10" fmla="*/ 885935 w 1943228"/>
              <a:gd name="connsiteY10" fmla="*/ 714782 h 915138"/>
              <a:gd name="connsiteX11" fmla="*/ 1095485 w 1943228"/>
              <a:gd name="connsiteY11" fmla="*/ 486182 h 915138"/>
              <a:gd name="connsiteX12" fmla="*/ 1505060 w 1943228"/>
              <a:gd name="connsiteY12" fmla="*/ 514757 h 915138"/>
              <a:gd name="connsiteX13" fmla="*/ 1781285 w 1943228"/>
              <a:gd name="connsiteY13" fmla="*/ 533807 h 915138"/>
              <a:gd name="connsiteX14" fmla="*/ 1838435 w 1943228"/>
              <a:gd name="connsiteY14" fmla="*/ 209957 h 915138"/>
              <a:gd name="connsiteX15" fmla="*/ 1657460 w 1943228"/>
              <a:gd name="connsiteY15" fmla="*/ 152807 h 915138"/>
              <a:gd name="connsiteX16" fmla="*/ 1343135 w 1943228"/>
              <a:gd name="connsiteY16" fmla="*/ 229007 h 915138"/>
              <a:gd name="connsiteX17" fmla="*/ 1152635 w 1943228"/>
              <a:gd name="connsiteY17" fmla="*/ 257582 h 915138"/>
              <a:gd name="connsiteX18" fmla="*/ 657335 w 1943228"/>
              <a:gd name="connsiteY18" fmla="*/ 162332 h 915138"/>
              <a:gd name="connsiteX19" fmla="*/ 485885 w 1943228"/>
              <a:gd name="connsiteY19" fmla="*/ 67082 h 915138"/>
              <a:gd name="connsiteX20" fmla="*/ 228710 w 1943228"/>
              <a:gd name="connsiteY20" fmla="*/ 19457 h 915138"/>
              <a:gd name="connsiteX21" fmla="*/ 110 w 1943228"/>
              <a:gd name="connsiteY21" fmla="*/ 114707 h 91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43228" h="915138">
                <a:moveTo>
                  <a:pt x="110" y="114707"/>
                </a:moveTo>
                <a:cubicBezTo>
                  <a:pt x="4872" y="111532"/>
                  <a:pt x="138223" y="6757"/>
                  <a:pt x="257285" y="407"/>
                </a:cubicBezTo>
                <a:cubicBezTo>
                  <a:pt x="376347" y="-5943"/>
                  <a:pt x="539860" y="63907"/>
                  <a:pt x="714485" y="76607"/>
                </a:cubicBezTo>
                <a:cubicBezTo>
                  <a:pt x="889110" y="89307"/>
                  <a:pt x="1136760" y="82957"/>
                  <a:pt x="1305035" y="76607"/>
                </a:cubicBezTo>
                <a:cubicBezTo>
                  <a:pt x="1473310" y="70257"/>
                  <a:pt x="1617773" y="407"/>
                  <a:pt x="1724135" y="38507"/>
                </a:cubicBezTo>
                <a:cubicBezTo>
                  <a:pt x="1830497" y="76607"/>
                  <a:pt x="1941623" y="208370"/>
                  <a:pt x="1943210" y="305207"/>
                </a:cubicBezTo>
                <a:cubicBezTo>
                  <a:pt x="1944797" y="402044"/>
                  <a:pt x="1841610" y="579845"/>
                  <a:pt x="1733660" y="619532"/>
                </a:cubicBezTo>
                <a:cubicBezTo>
                  <a:pt x="1625710" y="659219"/>
                  <a:pt x="1428860" y="535395"/>
                  <a:pt x="1295510" y="543332"/>
                </a:cubicBezTo>
                <a:cubicBezTo>
                  <a:pt x="1162160" y="551270"/>
                  <a:pt x="993885" y="605245"/>
                  <a:pt x="933560" y="667157"/>
                </a:cubicBezTo>
                <a:cubicBezTo>
                  <a:pt x="873235" y="729070"/>
                  <a:pt x="941497" y="906870"/>
                  <a:pt x="933560" y="914807"/>
                </a:cubicBezTo>
                <a:cubicBezTo>
                  <a:pt x="925623" y="922744"/>
                  <a:pt x="858948" y="786219"/>
                  <a:pt x="885935" y="714782"/>
                </a:cubicBezTo>
                <a:cubicBezTo>
                  <a:pt x="912922" y="643345"/>
                  <a:pt x="992298" y="519520"/>
                  <a:pt x="1095485" y="486182"/>
                </a:cubicBezTo>
                <a:cubicBezTo>
                  <a:pt x="1198673" y="452845"/>
                  <a:pt x="1505060" y="514757"/>
                  <a:pt x="1505060" y="514757"/>
                </a:cubicBezTo>
                <a:cubicBezTo>
                  <a:pt x="1619360" y="522694"/>
                  <a:pt x="1725723" y="584607"/>
                  <a:pt x="1781285" y="533807"/>
                </a:cubicBezTo>
                <a:cubicBezTo>
                  <a:pt x="1836847" y="483007"/>
                  <a:pt x="1859072" y="273457"/>
                  <a:pt x="1838435" y="209957"/>
                </a:cubicBezTo>
                <a:cubicBezTo>
                  <a:pt x="1817798" y="146457"/>
                  <a:pt x="1740010" y="149632"/>
                  <a:pt x="1657460" y="152807"/>
                </a:cubicBezTo>
                <a:cubicBezTo>
                  <a:pt x="1574910" y="155982"/>
                  <a:pt x="1427272" y="211545"/>
                  <a:pt x="1343135" y="229007"/>
                </a:cubicBezTo>
                <a:cubicBezTo>
                  <a:pt x="1258998" y="246469"/>
                  <a:pt x="1266935" y="268694"/>
                  <a:pt x="1152635" y="257582"/>
                </a:cubicBezTo>
                <a:cubicBezTo>
                  <a:pt x="1038335" y="246470"/>
                  <a:pt x="768460" y="194082"/>
                  <a:pt x="657335" y="162332"/>
                </a:cubicBezTo>
                <a:cubicBezTo>
                  <a:pt x="546210" y="130582"/>
                  <a:pt x="557322" y="90894"/>
                  <a:pt x="485885" y="67082"/>
                </a:cubicBezTo>
                <a:cubicBezTo>
                  <a:pt x="414448" y="43270"/>
                  <a:pt x="311260" y="13107"/>
                  <a:pt x="228710" y="19457"/>
                </a:cubicBezTo>
                <a:cubicBezTo>
                  <a:pt x="146160" y="25807"/>
                  <a:pt x="-4652" y="117882"/>
                  <a:pt x="110" y="114707"/>
                </a:cubicBezTo>
                <a:close/>
              </a:path>
            </a:pathLst>
          </a:custGeom>
          <a:solidFill>
            <a:srgbClr val="F1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75" name="椭圆 1074"/>
          <p:cNvSpPr/>
          <p:nvPr/>
        </p:nvSpPr>
        <p:spPr>
          <a:xfrm>
            <a:off x="4242823" y="1242453"/>
            <a:ext cx="4085500" cy="40855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077" name="直接连接符 1076"/>
          <p:cNvCxnSpPr/>
          <p:nvPr/>
        </p:nvCxnSpPr>
        <p:spPr>
          <a:xfrm flipH="1">
            <a:off x="5460455" y="1457932"/>
            <a:ext cx="16344" cy="37443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5" name="直接连接符 1084"/>
          <p:cNvCxnSpPr/>
          <p:nvPr/>
        </p:nvCxnSpPr>
        <p:spPr>
          <a:xfrm>
            <a:off x="7977755" y="2162079"/>
            <a:ext cx="0" cy="22082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6" name="直接连接符 1095"/>
          <p:cNvCxnSpPr/>
          <p:nvPr/>
        </p:nvCxnSpPr>
        <p:spPr>
          <a:xfrm>
            <a:off x="4548755" y="2209187"/>
            <a:ext cx="0" cy="22082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7" name="矩形 1096"/>
          <p:cNvSpPr/>
          <p:nvPr/>
        </p:nvSpPr>
        <p:spPr>
          <a:xfrm>
            <a:off x="4626993" y="2052891"/>
            <a:ext cx="819150" cy="8191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98" name="矩形 1097"/>
          <p:cNvSpPr/>
          <p:nvPr/>
        </p:nvSpPr>
        <p:spPr>
          <a:xfrm>
            <a:off x="7113581" y="2062566"/>
            <a:ext cx="819150" cy="8191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99" name="矩形 1098"/>
          <p:cNvSpPr/>
          <p:nvPr/>
        </p:nvSpPr>
        <p:spPr>
          <a:xfrm>
            <a:off x="4626878" y="3661781"/>
            <a:ext cx="819150" cy="8191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00" name="矩形 1099"/>
          <p:cNvSpPr/>
          <p:nvPr/>
        </p:nvSpPr>
        <p:spPr>
          <a:xfrm>
            <a:off x="7094094" y="3656817"/>
            <a:ext cx="819150" cy="8191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03" name="矩形 1102"/>
          <p:cNvSpPr/>
          <p:nvPr/>
        </p:nvSpPr>
        <p:spPr>
          <a:xfrm>
            <a:off x="7746400" y="2581079"/>
            <a:ext cx="448305" cy="44830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106" name="直接连接符 1105"/>
          <p:cNvCxnSpPr/>
          <p:nvPr/>
        </p:nvCxnSpPr>
        <p:spPr>
          <a:xfrm>
            <a:off x="4252451" y="3279356"/>
            <a:ext cx="1224348" cy="101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8" name="直接连接符 1107"/>
          <p:cNvCxnSpPr>
            <a:endCxn id="1075" idx="6"/>
          </p:cNvCxnSpPr>
          <p:nvPr/>
        </p:nvCxnSpPr>
        <p:spPr>
          <a:xfrm>
            <a:off x="7100651" y="3279356"/>
            <a:ext cx="1227672" cy="58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4" name="矩形 1113"/>
          <p:cNvSpPr/>
          <p:nvPr/>
        </p:nvSpPr>
        <p:spPr>
          <a:xfrm>
            <a:off x="4364731" y="2569522"/>
            <a:ext cx="448305" cy="44830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5" name="矩形 1114"/>
          <p:cNvSpPr/>
          <p:nvPr/>
        </p:nvSpPr>
        <p:spPr>
          <a:xfrm>
            <a:off x="4364731" y="3550661"/>
            <a:ext cx="448305" cy="44830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6" name="矩形 1115"/>
          <p:cNvSpPr/>
          <p:nvPr/>
        </p:nvSpPr>
        <p:spPr>
          <a:xfrm>
            <a:off x="7746399" y="3500481"/>
            <a:ext cx="448305" cy="44830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7" name="矩形 1116"/>
          <p:cNvSpPr/>
          <p:nvPr/>
        </p:nvSpPr>
        <p:spPr>
          <a:xfrm>
            <a:off x="5118584" y="1854599"/>
            <a:ext cx="317928" cy="3179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8" name="矩形 1117"/>
          <p:cNvSpPr/>
          <p:nvPr/>
        </p:nvSpPr>
        <p:spPr>
          <a:xfrm>
            <a:off x="7118987" y="1883304"/>
            <a:ext cx="317928" cy="3179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9" name="矩形 1118"/>
          <p:cNvSpPr/>
          <p:nvPr/>
        </p:nvSpPr>
        <p:spPr>
          <a:xfrm>
            <a:off x="7108632" y="4360493"/>
            <a:ext cx="317928" cy="3179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0" name="矩形 1119"/>
          <p:cNvSpPr/>
          <p:nvPr/>
        </p:nvSpPr>
        <p:spPr>
          <a:xfrm>
            <a:off x="5115731" y="4360493"/>
            <a:ext cx="317928" cy="3179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24" name="组合 423"/>
          <p:cNvGrpSpPr/>
          <p:nvPr/>
        </p:nvGrpSpPr>
        <p:grpSpPr>
          <a:xfrm rot="3659948">
            <a:off x="8008695" y="2915953"/>
            <a:ext cx="703768" cy="768466"/>
            <a:chOff x="3493806" y="106934"/>
            <a:chExt cx="2955878" cy="3702211"/>
          </a:xfrm>
          <a:solidFill>
            <a:srgbClr val="588BC4"/>
          </a:solidFill>
        </p:grpSpPr>
        <p:grpSp>
          <p:nvGrpSpPr>
            <p:cNvPr id="975" name="组合 974"/>
            <p:cNvGrpSpPr/>
            <p:nvPr/>
          </p:nvGrpSpPr>
          <p:grpSpPr>
            <a:xfrm>
              <a:off x="3493806" y="106934"/>
              <a:ext cx="2955878" cy="3497389"/>
              <a:chOff x="3921651" y="1245026"/>
              <a:chExt cx="3672224" cy="4344968"/>
            </a:xfrm>
            <a:grpFill/>
          </p:grpSpPr>
          <p:grpSp>
            <p:nvGrpSpPr>
              <p:cNvPr id="983" name="组合 982"/>
              <p:cNvGrpSpPr/>
              <p:nvPr/>
            </p:nvGrpSpPr>
            <p:grpSpPr>
              <a:xfrm>
                <a:off x="5570712" y="1721023"/>
                <a:ext cx="2023163" cy="1525760"/>
                <a:chOff x="5459896" y="1590261"/>
                <a:chExt cx="2133980" cy="1656522"/>
              </a:xfrm>
              <a:grpFill/>
            </p:grpSpPr>
            <p:sp>
              <p:nvSpPr>
                <p:cNvPr id="1027" name="任意多边形: 形状 1026"/>
                <p:cNvSpPr/>
                <p:nvPr/>
              </p:nvSpPr>
              <p:spPr>
                <a:xfrm>
                  <a:off x="5459896" y="1590261"/>
                  <a:ext cx="1378226" cy="1431235"/>
                </a:xfrm>
                <a:custGeom>
                  <a:avLst/>
                  <a:gdLst>
                    <a:gd name="connsiteX0" fmla="*/ 0 w 1378226"/>
                    <a:gd name="connsiteY0" fmla="*/ 1431235 h 1431235"/>
                    <a:gd name="connsiteX1" fmla="*/ 172278 w 1378226"/>
                    <a:gd name="connsiteY1" fmla="*/ 1086678 h 1431235"/>
                    <a:gd name="connsiteX2" fmla="*/ 265043 w 1378226"/>
                    <a:gd name="connsiteY2" fmla="*/ 675861 h 1431235"/>
                    <a:gd name="connsiteX3" fmla="*/ 715617 w 1378226"/>
                    <a:gd name="connsiteY3" fmla="*/ 251791 h 1431235"/>
                    <a:gd name="connsiteX4" fmla="*/ 1139687 w 1378226"/>
                    <a:gd name="connsiteY4" fmla="*/ 26504 h 1431235"/>
                    <a:gd name="connsiteX5" fmla="*/ 1378226 w 1378226"/>
                    <a:gd name="connsiteY5" fmla="*/ 13252 h 1431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8226" h="1431235">
                      <a:moveTo>
                        <a:pt x="0" y="1431235"/>
                      </a:moveTo>
                      <a:cubicBezTo>
                        <a:pt x="64052" y="1321904"/>
                        <a:pt x="128104" y="1212574"/>
                        <a:pt x="172278" y="1086678"/>
                      </a:cubicBezTo>
                      <a:cubicBezTo>
                        <a:pt x="216452" y="960782"/>
                        <a:pt x="174487" y="815009"/>
                        <a:pt x="265043" y="675861"/>
                      </a:cubicBezTo>
                      <a:cubicBezTo>
                        <a:pt x="355599" y="536713"/>
                        <a:pt x="569843" y="360017"/>
                        <a:pt x="715617" y="251791"/>
                      </a:cubicBezTo>
                      <a:cubicBezTo>
                        <a:pt x="861391" y="143565"/>
                        <a:pt x="1029252" y="66260"/>
                        <a:pt x="1139687" y="26504"/>
                      </a:cubicBezTo>
                      <a:cubicBezTo>
                        <a:pt x="1250122" y="-13252"/>
                        <a:pt x="1314174" y="0"/>
                        <a:pt x="1378226" y="13252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28" name="任意多边形: 形状 1027"/>
                <p:cNvSpPr/>
                <p:nvPr/>
              </p:nvSpPr>
              <p:spPr>
                <a:xfrm>
                  <a:off x="5541393" y="1739842"/>
                  <a:ext cx="1815725" cy="1505330"/>
                </a:xfrm>
                <a:custGeom>
                  <a:avLst/>
                  <a:gdLst>
                    <a:gd name="connsiteX0" fmla="*/ 0 w 1762539"/>
                    <a:gd name="connsiteY0" fmla="*/ 1300207 h 1300207"/>
                    <a:gd name="connsiteX1" fmla="*/ 172278 w 1762539"/>
                    <a:gd name="connsiteY1" fmla="*/ 1074920 h 1300207"/>
                    <a:gd name="connsiteX2" fmla="*/ 344557 w 1762539"/>
                    <a:gd name="connsiteY2" fmla="*/ 849633 h 1300207"/>
                    <a:gd name="connsiteX3" fmla="*/ 424070 w 1762539"/>
                    <a:gd name="connsiteY3" fmla="*/ 491824 h 1300207"/>
                    <a:gd name="connsiteX4" fmla="*/ 662609 w 1762539"/>
                    <a:gd name="connsiteY4" fmla="*/ 173772 h 1300207"/>
                    <a:gd name="connsiteX5" fmla="*/ 1152939 w 1762539"/>
                    <a:gd name="connsiteY5" fmla="*/ 14746 h 1300207"/>
                    <a:gd name="connsiteX6" fmla="*/ 1431235 w 1762539"/>
                    <a:gd name="connsiteY6" fmla="*/ 27998 h 1300207"/>
                    <a:gd name="connsiteX7" fmla="*/ 1563757 w 1762539"/>
                    <a:gd name="connsiteY7" fmla="*/ 200276 h 1300207"/>
                    <a:gd name="connsiteX8" fmla="*/ 1484244 w 1762539"/>
                    <a:gd name="connsiteY8" fmla="*/ 332798 h 1300207"/>
                    <a:gd name="connsiteX9" fmla="*/ 1630017 w 1762539"/>
                    <a:gd name="connsiteY9" fmla="*/ 359302 h 1300207"/>
                    <a:gd name="connsiteX10" fmla="*/ 1749287 w 1762539"/>
                    <a:gd name="connsiteY10" fmla="*/ 452068 h 1300207"/>
                    <a:gd name="connsiteX11" fmla="*/ 1683026 w 1762539"/>
                    <a:gd name="connsiteY11" fmla="*/ 544833 h 1300207"/>
                    <a:gd name="connsiteX12" fmla="*/ 1736035 w 1762539"/>
                    <a:gd name="connsiteY12" fmla="*/ 611094 h 1300207"/>
                    <a:gd name="connsiteX13" fmla="*/ 1762539 w 1762539"/>
                    <a:gd name="connsiteY13" fmla="*/ 611094 h 1300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2539" h="1300207">
                      <a:moveTo>
                        <a:pt x="0" y="1300207"/>
                      </a:moveTo>
                      <a:lnTo>
                        <a:pt x="172278" y="1074920"/>
                      </a:lnTo>
                      <a:cubicBezTo>
                        <a:pt x="229704" y="999824"/>
                        <a:pt x="302592" y="946816"/>
                        <a:pt x="344557" y="849633"/>
                      </a:cubicBezTo>
                      <a:cubicBezTo>
                        <a:pt x="386522" y="752450"/>
                        <a:pt x="371061" y="604467"/>
                        <a:pt x="424070" y="491824"/>
                      </a:cubicBezTo>
                      <a:cubicBezTo>
                        <a:pt x="477079" y="379181"/>
                        <a:pt x="541131" y="253285"/>
                        <a:pt x="662609" y="173772"/>
                      </a:cubicBezTo>
                      <a:cubicBezTo>
                        <a:pt x="784087" y="94259"/>
                        <a:pt x="1024835" y="39042"/>
                        <a:pt x="1152939" y="14746"/>
                      </a:cubicBezTo>
                      <a:cubicBezTo>
                        <a:pt x="1281043" y="-9550"/>
                        <a:pt x="1362765" y="-2924"/>
                        <a:pt x="1431235" y="27998"/>
                      </a:cubicBezTo>
                      <a:cubicBezTo>
                        <a:pt x="1499705" y="58920"/>
                        <a:pt x="1554922" y="149476"/>
                        <a:pt x="1563757" y="200276"/>
                      </a:cubicBezTo>
                      <a:cubicBezTo>
                        <a:pt x="1572592" y="251076"/>
                        <a:pt x="1473201" y="306294"/>
                        <a:pt x="1484244" y="332798"/>
                      </a:cubicBezTo>
                      <a:cubicBezTo>
                        <a:pt x="1495287" y="359302"/>
                        <a:pt x="1585843" y="339424"/>
                        <a:pt x="1630017" y="359302"/>
                      </a:cubicBezTo>
                      <a:cubicBezTo>
                        <a:pt x="1674191" y="379180"/>
                        <a:pt x="1740452" y="421146"/>
                        <a:pt x="1749287" y="452068"/>
                      </a:cubicBezTo>
                      <a:cubicBezTo>
                        <a:pt x="1758122" y="482990"/>
                        <a:pt x="1685235" y="518329"/>
                        <a:pt x="1683026" y="544833"/>
                      </a:cubicBezTo>
                      <a:cubicBezTo>
                        <a:pt x="1680817" y="571337"/>
                        <a:pt x="1736035" y="611094"/>
                        <a:pt x="1736035" y="611094"/>
                      </a:cubicBezTo>
                      <a:cubicBezTo>
                        <a:pt x="1749287" y="622137"/>
                        <a:pt x="1755913" y="616615"/>
                        <a:pt x="1762539" y="611094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29" name="任意多边形: 形状 1028"/>
                <p:cNvSpPr/>
                <p:nvPr/>
              </p:nvSpPr>
              <p:spPr>
                <a:xfrm>
                  <a:off x="6838122" y="1604375"/>
                  <a:ext cx="172278" cy="158164"/>
                </a:xfrm>
                <a:custGeom>
                  <a:avLst/>
                  <a:gdLst>
                    <a:gd name="connsiteX0" fmla="*/ 0 w 198783"/>
                    <a:gd name="connsiteY0" fmla="*/ 0 h 145774"/>
                    <a:gd name="connsiteX1" fmla="*/ 198783 w 198783"/>
                    <a:gd name="connsiteY1" fmla="*/ 145774 h 145774"/>
                    <a:gd name="connsiteX2" fmla="*/ 198783 w 198783"/>
                    <a:gd name="connsiteY2" fmla="*/ 145774 h 145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8783" h="145774">
                      <a:moveTo>
                        <a:pt x="0" y="0"/>
                      </a:moveTo>
                      <a:lnTo>
                        <a:pt x="198783" y="145774"/>
                      </a:lnTo>
                      <a:lnTo>
                        <a:pt x="198783" y="145774"/>
                      </a:ln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30" name="任意多边形: 形状 1029"/>
                <p:cNvSpPr/>
                <p:nvPr/>
              </p:nvSpPr>
              <p:spPr>
                <a:xfrm>
                  <a:off x="5724939" y="2107096"/>
                  <a:ext cx="1338470" cy="1046921"/>
                </a:xfrm>
                <a:custGeom>
                  <a:avLst/>
                  <a:gdLst>
                    <a:gd name="connsiteX0" fmla="*/ 1338470 w 1338470"/>
                    <a:gd name="connsiteY0" fmla="*/ 0 h 1046921"/>
                    <a:gd name="connsiteX1" fmla="*/ 742122 w 1338470"/>
                    <a:gd name="connsiteY1" fmla="*/ 119269 h 1046921"/>
                    <a:gd name="connsiteX2" fmla="*/ 424070 w 1338470"/>
                    <a:gd name="connsiteY2" fmla="*/ 556591 h 1046921"/>
                    <a:gd name="connsiteX3" fmla="*/ 0 w 1338470"/>
                    <a:gd name="connsiteY3" fmla="*/ 1046921 h 1046921"/>
                    <a:gd name="connsiteX4" fmla="*/ 0 w 1338470"/>
                    <a:gd name="connsiteY4" fmla="*/ 1046921 h 1046921"/>
                    <a:gd name="connsiteX5" fmla="*/ 0 w 1338470"/>
                    <a:gd name="connsiteY5" fmla="*/ 1046921 h 104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38470" h="1046921">
                      <a:moveTo>
                        <a:pt x="1338470" y="0"/>
                      </a:moveTo>
                      <a:cubicBezTo>
                        <a:pt x="1116496" y="13252"/>
                        <a:pt x="894522" y="26504"/>
                        <a:pt x="742122" y="119269"/>
                      </a:cubicBezTo>
                      <a:cubicBezTo>
                        <a:pt x="589722" y="212034"/>
                        <a:pt x="547757" y="401982"/>
                        <a:pt x="424070" y="556591"/>
                      </a:cubicBezTo>
                      <a:cubicBezTo>
                        <a:pt x="300383" y="711200"/>
                        <a:pt x="0" y="1046921"/>
                        <a:pt x="0" y="1046921"/>
                      </a:cubicBezTo>
                      <a:lnTo>
                        <a:pt x="0" y="1046921"/>
                      </a:lnTo>
                      <a:lnTo>
                        <a:pt x="0" y="1046921"/>
                      </a:ln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31" name="任意多边形: 形状 1030"/>
                <p:cNvSpPr/>
                <p:nvPr/>
              </p:nvSpPr>
              <p:spPr>
                <a:xfrm>
                  <a:off x="5703149" y="2438605"/>
                  <a:ext cx="1700054" cy="806567"/>
                </a:xfrm>
                <a:custGeom>
                  <a:avLst/>
                  <a:gdLst>
                    <a:gd name="connsiteX0" fmla="*/ 1559042 w 1559042"/>
                    <a:gd name="connsiteY0" fmla="*/ 0 h 859781"/>
                    <a:gd name="connsiteX1" fmla="*/ 896434 w 1559042"/>
                    <a:gd name="connsiteY1" fmla="*/ 185531 h 859781"/>
                    <a:gd name="connsiteX2" fmla="*/ 127808 w 1559042"/>
                    <a:gd name="connsiteY2" fmla="*/ 781879 h 859781"/>
                    <a:gd name="connsiteX3" fmla="*/ 8538 w 1559042"/>
                    <a:gd name="connsiteY3" fmla="*/ 834887 h 859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59042" h="859781">
                      <a:moveTo>
                        <a:pt x="1559042" y="0"/>
                      </a:moveTo>
                      <a:cubicBezTo>
                        <a:pt x="1347007" y="27609"/>
                        <a:pt x="1134973" y="55218"/>
                        <a:pt x="896434" y="185531"/>
                      </a:cubicBezTo>
                      <a:cubicBezTo>
                        <a:pt x="657895" y="315844"/>
                        <a:pt x="275791" y="673653"/>
                        <a:pt x="127808" y="781879"/>
                      </a:cubicBezTo>
                      <a:cubicBezTo>
                        <a:pt x="-20175" y="890105"/>
                        <a:pt x="-5819" y="862496"/>
                        <a:pt x="8538" y="834887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32" name="任意多边形: 形状 1031"/>
                <p:cNvSpPr/>
                <p:nvPr/>
              </p:nvSpPr>
              <p:spPr>
                <a:xfrm>
                  <a:off x="5764696" y="2443302"/>
                  <a:ext cx="1829180" cy="803481"/>
                </a:xfrm>
                <a:custGeom>
                  <a:avLst/>
                  <a:gdLst>
                    <a:gd name="connsiteX0" fmla="*/ 1643269 w 1829180"/>
                    <a:gd name="connsiteY0" fmla="*/ 8350 h 803481"/>
                    <a:gd name="connsiteX1" fmla="*/ 1722782 w 1829180"/>
                    <a:gd name="connsiteY1" fmla="*/ 34855 h 803481"/>
                    <a:gd name="connsiteX2" fmla="*/ 1828800 w 1829180"/>
                    <a:gd name="connsiteY2" fmla="*/ 286646 h 803481"/>
                    <a:gd name="connsiteX3" fmla="*/ 1683026 w 1829180"/>
                    <a:gd name="connsiteY3" fmla="*/ 551689 h 803481"/>
                    <a:gd name="connsiteX4" fmla="*/ 1311965 w 1829180"/>
                    <a:gd name="connsiteY4" fmla="*/ 763724 h 803481"/>
                    <a:gd name="connsiteX5" fmla="*/ 755374 w 1829180"/>
                    <a:gd name="connsiteY5" fmla="*/ 631202 h 803481"/>
                    <a:gd name="connsiteX6" fmla="*/ 0 w 1829180"/>
                    <a:gd name="connsiteY6" fmla="*/ 803481 h 803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29180" h="803481">
                      <a:moveTo>
                        <a:pt x="1643269" y="8350"/>
                      </a:moveTo>
                      <a:cubicBezTo>
                        <a:pt x="1667564" y="-1589"/>
                        <a:pt x="1691860" y="-11528"/>
                        <a:pt x="1722782" y="34855"/>
                      </a:cubicBezTo>
                      <a:cubicBezTo>
                        <a:pt x="1753704" y="81238"/>
                        <a:pt x="1835426" y="200507"/>
                        <a:pt x="1828800" y="286646"/>
                      </a:cubicBezTo>
                      <a:cubicBezTo>
                        <a:pt x="1822174" y="372785"/>
                        <a:pt x="1769165" y="472176"/>
                        <a:pt x="1683026" y="551689"/>
                      </a:cubicBezTo>
                      <a:cubicBezTo>
                        <a:pt x="1596887" y="631202"/>
                        <a:pt x="1466574" y="750472"/>
                        <a:pt x="1311965" y="763724"/>
                      </a:cubicBezTo>
                      <a:cubicBezTo>
                        <a:pt x="1157356" y="776976"/>
                        <a:pt x="974035" y="624576"/>
                        <a:pt x="755374" y="631202"/>
                      </a:cubicBezTo>
                      <a:cubicBezTo>
                        <a:pt x="536713" y="637828"/>
                        <a:pt x="268356" y="720654"/>
                        <a:pt x="0" y="803481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84" name="任意多边形: 形状 983"/>
              <p:cNvSpPr/>
              <p:nvPr/>
            </p:nvSpPr>
            <p:spPr>
              <a:xfrm rot="21276307">
                <a:off x="5642423" y="3040736"/>
                <a:ext cx="1724146" cy="520788"/>
              </a:xfrm>
              <a:custGeom>
                <a:avLst/>
                <a:gdLst>
                  <a:gd name="connsiteX0" fmla="*/ 525 w 1629156"/>
                  <a:gd name="connsiteY0" fmla="*/ 146509 h 560655"/>
                  <a:gd name="connsiteX1" fmla="*/ 702890 w 1629156"/>
                  <a:gd name="connsiteY1" fmla="*/ 252526 h 560655"/>
                  <a:gd name="connsiteX2" fmla="*/ 1034195 w 1629156"/>
                  <a:gd name="connsiteY2" fmla="*/ 106752 h 560655"/>
                  <a:gd name="connsiteX3" fmla="*/ 1272734 w 1629156"/>
                  <a:gd name="connsiteY3" fmla="*/ 735 h 560655"/>
                  <a:gd name="connsiteX4" fmla="*/ 1590786 w 1629156"/>
                  <a:gd name="connsiteY4" fmla="*/ 159761 h 560655"/>
                  <a:gd name="connsiteX5" fmla="*/ 1537777 w 1629156"/>
                  <a:gd name="connsiteY5" fmla="*/ 517570 h 560655"/>
                  <a:gd name="connsiteX6" fmla="*/ 822160 w 1629156"/>
                  <a:gd name="connsiteY6" fmla="*/ 517570 h 560655"/>
                  <a:gd name="connsiteX7" fmla="*/ 525 w 1629156"/>
                  <a:gd name="connsiteY7" fmla="*/ 146509 h 560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29156" h="560655">
                    <a:moveTo>
                      <a:pt x="525" y="146509"/>
                    </a:moveTo>
                    <a:cubicBezTo>
                      <a:pt x="-19353" y="102335"/>
                      <a:pt x="530612" y="259152"/>
                      <a:pt x="702890" y="252526"/>
                    </a:cubicBezTo>
                    <a:cubicBezTo>
                      <a:pt x="875168" y="245900"/>
                      <a:pt x="1034195" y="106752"/>
                      <a:pt x="1034195" y="106752"/>
                    </a:cubicBezTo>
                    <a:cubicBezTo>
                      <a:pt x="1129169" y="64787"/>
                      <a:pt x="1179969" y="-8100"/>
                      <a:pt x="1272734" y="735"/>
                    </a:cubicBezTo>
                    <a:cubicBezTo>
                      <a:pt x="1365499" y="9570"/>
                      <a:pt x="1546612" y="73622"/>
                      <a:pt x="1590786" y="159761"/>
                    </a:cubicBezTo>
                    <a:cubicBezTo>
                      <a:pt x="1634960" y="245900"/>
                      <a:pt x="1665881" y="457935"/>
                      <a:pt x="1537777" y="517570"/>
                    </a:cubicBezTo>
                    <a:cubicBezTo>
                      <a:pt x="1409673" y="577205"/>
                      <a:pt x="1076160" y="572787"/>
                      <a:pt x="822160" y="517570"/>
                    </a:cubicBezTo>
                    <a:cubicBezTo>
                      <a:pt x="568160" y="462353"/>
                      <a:pt x="20403" y="190683"/>
                      <a:pt x="525" y="146509"/>
                    </a:cubicBezTo>
                    <a:close/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5" name="任意多边形: 形状 984"/>
              <p:cNvSpPr/>
              <p:nvPr/>
            </p:nvSpPr>
            <p:spPr>
              <a:xfrm rot="24423">
                <a:off x="5507764" y="3282573"/>
                <a:ext cx="1864303" cy="1000632"/>
              </a:xfrm>
              <a:custGeom>
                <a:avLst/>
                <a:gdLst>
                  <a:gd name="connsiteX0" fmla="*/ 1444487 w 1591298"/>
                  <a:gd name="connsiteY0" fmla="*/ 225596 h 1101614"/>
                  <a:gd name="connsiteX1" fmla="*/ 1577009 w 1591298"/>
                  <a:gd name="connsiteY1" fmla="*/ 291857 h 1101614"/>
                  <a:gd name="connsiteX2" fmla="*/ 1563756 w 1591298"/>
                  <a:gd name="connsiteY2" fmla="*/ 649666 h 1101614"/>
                  <a:gd name="connsiteX3" fmla="*/ 1364974 w 1591298"/>
                  <a:gd name="connsiteY3" fmla="*/ 729179 h 1101614"/>
                  <a:gd name="connsiteX4" fmla="*/ 1364974 w 1591298"/>
                  <a:gd name="connsiteY4" fmla="*/ 901457 h 1101614"/>
                  <a:gd name="connsiteX5" fmla="*/ 1258956 w 1591298"/>
                  <a:gd name="connsiteY5" fmla="*/ 994222 h 1101614"/>
                  <a:gd name="connsiteX6" fmla="*/ 1113183 w 1591298"/>
                  <a:gd name="connsiteY6" fmla="*/ 1100240 h 1101614"/>
                  <a:gd name="connsiteX7" fmla="*/ 543339 w 1591298"/>
                  <a:gd name="connsiteY7" fmla="*/ 914709 h 1101614"/>
                  <a:gd name="connsiteX8" fmla="*/ 185530 w 1591298"/>
                  <a:gd name="connsiteY8" fmla="*/ 331614 h 1101614"/>
                  <a:gd name="connsiteX9" fmla="*/ 106017 w 1591298"/>
                  <a:gd name="connsiteY9" fmla="*/ 53318 h 1101614"/>
                  <a:gd name="connsiteX10" fmla="*/ 0 w 1591298"/>
                  <a:gd name="connsiteY10" fmla="*/ 309 h 1101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91298" h="1101614">
                    <a:moveTo>
                      <a:pt x="1444487" y="225596"/>
                    </a:moveTo>
                    <a:cubicBezTo>
                      <a:pt x="1500809" y="223387"/>
                      <a:pt x="1557131" y="221179"/>
                      <a:pt x="1577009" y="291857"/>
                    </a:cubicBezTo>
                    <a:cubicBezTo>
                      <a:pt x="1596887" y="362535"/>
                      <a:pt x="1599095" y="576779"/>
                      <a:pt x="1563756" y="649666"/>
                    </a:cubicBezTo>
                    <a:cubicBezTo>
                      <a:pt x="1528417" y="722553"/>
                      <a:pt x="1398104" y="687214"/>
                      <a:pt x="1364974" y="729179"/>
                    </a:cubicBezTo>
                    <a:cubicBezTo>
                      <a:pt x="1331844" y="771144"/>
                      <a:pt x="1382644" y="857283"/>
                      <a:pt x="1364974" y="901457"/>
                    </a:cubicBezTo>
                    <a:cubicBezTo>
                      <a:pt x="1347304" y="945631"/>
                      <a:pt x="1300921" y="961092"/>
                      <a:pt x="1258956" y="994222"/>
                    </a:cubicBezTo>
                    <a:cubicBezTo>
                      <a:pt x="1216991" y="1027352"/>
                      <a:pt x="1232452" y="1113492"/>
                      <a:pt x="1113183" y="1100240"/>
                    </a:cubicBezTo>
                    <a:cubicBezTo>
                      <a:pt x="993913" y="1086988"/>
                      <a:pt x="697948" y="1042813"/>
                      <a:pt x="543339" y="914709"/>
                    </a:cubicBezTo>
                    <a:cubicBezTo>
                      <a:pt x="388730" y="786605"/>
                      <a:pt x="258417" y="475179"/>
                      <a:pt x="185530" y="331614"/>
                    </a:cubicBezTo>
                    <a:cubicBezTo>
                      <a:pt x="112643" y="188049"/>
                      <a:pt x="136939" y="108535"/>
                      <a:pt x="106017" y="53318"/>
                    </a:cubicBezTo>
                    <a:cubicBezTo>
                      <a:pt x="75095" y="-1900"/>
                      <a:pt x="37547" y="-796"/>
                      <a:pt x="0" y="309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6" name="任意多边形: 形状 985"/>
              <p:cNvSpPr/>
              <p:nvPr/>
            </p:nvSpPr>
            <p:spPr>
              <a:xfrm rot="21276307">
                <a:off x="5677687" y="3287490"/>
                <a:ext cx="1374434" cy="778775"/>
              </a:xfrm>
              <a:custGeom>
                <a:avLst/>
                <a:gdLst>
                  <a:gd name="connsiteX0" fmla="*/ 1298713 w 1298713"/>
                  <a:gd name="connsiteY0" fmla="*/ 622853 h 625334"/>
                  <a:gd name="connsiteX1" fmla="*/ 715617 w 1298713"/>
                  <a:gd name="connsiteY1" fmla="*/ 530087 h 625334"/>
                  <a:gd name="connsiteX2" fmla="*/ 0 w 1298713"/>
                  <a:gd name="connsiteY2" fmla="*/ 0 h 625334"/>
                  <a:gd name="connsiteX3" fmla="*/ 0 w 1298713"/>
                  <a:gd name="connsiteY3" fmla="*/ 0 h 625334"/>
                  <a:gd name="connsiteX4" fmla="*/ 0 w 1298713"/>
                  <a:gd name="connsiteY4" fmla="*/ 0 h 625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713" h="625334">
                    <a:moveTo>
                      <a:pt x="1298713" y="622853"/>
                    </a:moveTo>
                    <a:cubicBezTo>
                      <a:pt x="1115391" y="628374"/>
                      <a:pt x="932069" y="633896"/>
                      <a:pt x="715617" y="530087"/>
                    </a:cubicBezTo>
                    <a:cubicBezTo>
                      <a:pt x="499165" y="426278"/>
                      <a:pt x="0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7" name="任意多边形: 形状 986"/>
              <p:cNvSpPr/>
              <p:nvPr/>
            </p:nvSpPr>
            <p:spPr>
              <a:xfrm rot="21276307">
                <a:off x="5645646" y="3214238"/>
                <a:ext cx="1722283" cy="230273"/>
              </a:xfrm>
              <a:custGeom>
                <a:avLst/>
                <a:gdLst>
                  <a:gd name="connsiteX0" fmla="*/ 1577009 w 1577009"/>
                  <a:gd name="connsiteY0" fmla="*/ 225287 h 225287"/>
                  <a:gd name="connsiteX1" fmla="*/ 1033670 w 1577009"/>
                  <a:gd name="connsiteY1" fmla="*/ 212035 h 225287"/>
                  <a:gd name="connsiteX2" fmla="*/ 649356 w 1577009"/>
                  <a:gd name="connsiteY2" fmla="*/ 185531 h 225287"/>
                  <a:gd name="connsiteX3" fmla="*/ 145774 w 1577009"/>
                  <a:gd name="connsiteY3" fmla="*/ 26505 h 225287"/>
                  <a:gd name="connsiteX4" fmla="*/ 145774 w 1577009"/>
                  <a:gd name="connsiteY4" fmla="*/ 26505 h 225287"/>
                  <a:gd name="connsiteX5" fmla="*/ 0 w 1577009"/>
                  <a:gd name="connsiteY5" fmla="*/ 0 h 225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7009" h="225287">
                    <a:moveTo>
                      <a:pt x="1577009" y="225287"/>
                    </a:moveTo>
                    <a:lnTo>
                      <a:pt x="1033670" y="212035"/>
                    </a:lnTo>
                    <a:cubicBezTo>
                      <a:pt x="879061" y="205409"/>
                      <a:pt x="797339" y="216453"/>
                      <a:pt x="649356" y="185531"/>
                    </a:cubicBezTo>
                    <a:cubicBezTo>
                      <a:pt x="501373" y="154609"/>
                      <a:pt x="145774" y="26505"/>
                      <a:pt x="145774" y="26505"/>
                    </a:cubicBezTo>
                    <a:lnTo>
                      <a:pt x="145774" y="26505"/>
                    </a:ln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8" name="任意多边形: 形状 987"/>
              <p:cNvSpPr/>
              <p:nvPr/>
            </p:nvSpPr>
            <p:spPr>
              <a:xfrm rot="21276307">
                <a:off x="6020122" y="4314039"/>
                <a:ext cx="925641" cy="330439"/>
              </a:xfrm>
              <a:custGeom>
                <a:avLst/>
                <a:gdLst>
                  <a:gd name="connsiteX0" fmla="*/ 874644 w 874644"/>
                  <a:gd name="connsiteY0" fmla="*/ 0 h 265334"/>
                  <a:gd name="connsiteX1" fmla="*/ 715618 w 874644"/>
                  <a:gd name="connsiteY1" fmla="*/ 119269 h 265334"/>
                  <a:gd name="connsiteX2" fmla="*/ 477079 w 874644"/>
                  <a:gd name="connsiteY2" fmla="*/ 265043 h 265334"/>
                  <a:gd name="connsiteX3" fmla="*/ 0 w 874644"/>
                  <a:gd name="connsiteY3" fmla="*/ 79513 h 265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4644" h="265334">
                    <a:moveTo>
                      <a:pt x="874644" y="0"/>
                    </a:moveTo>
                    <a:cubicBezTo>
                      <a:pt x="828261" y="37547"/>
                      <a:pt x="781879" y="75095"/>
                      <a:pt x="715618" y="119269"/>
                    </a:cubicBezTo>
                    <a:cubicBezTo>
                      <a:pt x="649357" y="163443"/>
                      <a:pt x="596349" y="271669"/>
                      <a:pt x="477079" y="265043"/>
                    </a:cubicBezTo>
                    <a:cubicBezTo>
                      <a:pt x="357809" y="258417"/>
                      <a:pt x="178904" y="168965"/>
                      <a:pt x="0" y="79513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989" name="组合 988"/>
              <p:cNvGrpSpPr/>
              <p:nvPr/>
            </p:nvGrpSpPr>
            <p:grpSpPr>
              <a:xfrm>
                <a:off x="4826291" y="3418245"/>
                <a:ext cx="1251905" cy="2171749"/>
                <a:chOff x="4878359" y="3327903"/>
                <a:chExt cx="1120684" cy="1980465"/>
              </a:xfrm>
              <a:grpFill/>
            </p:grpSpPr>
            <p:sp>
              <p:nvSpPr>
                <p:cNvPr id="1023" name="任意多边形: 形状 1022"/>
                <p:cNvSpPr/>
                <p:nvPr/>
              </p:nvSpPr>
              <p:spPr>
                <a:xfrm rot="21276307">
                  <a:off x="4878359" y="3327903"/>
                  <a:ext cx="1120684" cy="1980465"/>
                </a:xfrm>
                <a:custGeom>
                  <a:avLst/>
                  <a:gdLst>
                    <a:gd name="connsiteX0" fmla="*/ 672916 w 1072747"/>
                    <a:gd name="connsiteY0" fmla="*/ 66261 h 1446364"/>
                    <a:gd name="connsiteX1" fmla="*/ 858446 w 1072747"/>
                    <a:gd name="connsiteY1" fmla="*/ 450574 h 1446364"/>
                    <a:gd name="connsiteX2" fmla="*/ 1070481 w 1072747"/>
                    <a:gd name="connsiteY2" fmla="*/ 781878 h 1446364"/>
                    <a:gd name="connsiteX3" fmla="*/ 951211 w 1072747"/>
                    <a:gd name="connsiteY3" fmla="*/ 1166191 h 1446364"/>
                    <a:gd name="connsiteX4" fmla="*/ 659664 w 1072747"/>
                    <a:gd name="connsiteY4" fmla="*/ 1351722 h 1446364"/>
                    <a:gd name="connsiteX5" fmla="*/ 487385 w 1072747"/>
                    <a:gd name="connsiteY5" fmla="*/ 1444487 h 1446364"/>
                    <a:gd name="connsiteX6" fmla="*/ 394620 w 1072747"/>
                    <a:gd name="connsiteY6" fmla="*/ 1272209 h 1446364"/>
                    <a:gd name="connsiteX7" fmla="*/ 328359 w 1072747"/>
                    <a:gd name="connsiteY7" fmla="*/ 1258956 h 1446364"/>
                    <a:gd name="connsiteX8" fmla="*/ 50064 w 1072747"/>
                    <a:gd name="connsiteY8" fmla="*/ 1272209 h 1446364"/>
                    <a:gd name="connsiteX9" fmla="*/ 10307 w 1072747"/>
                    <a:gd name="connsiteY9" fmla="*/ 954156 h 1446364"/>
                    <a:gd name="connsiteX10" fmla="*/ 169333 w 1072747"/>
                    <a:gd name="connsiteY10" fmla="*/ 596348 h 1446364"/>
                    <a:gd name="connsiteX11" fmla="*/ 566898 w 1072747"/>
                    <a:gd name="connsiteY11" fmla="*/ 397565 h 1446364"/>
                    <a:gd name="connsiteX12" fmla="*/ 633159 w 1072747"/>
                    <a:gd name="connsiteY12" fmla="*/ 0 h 1446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2747" h="1446364">
                      <a:moveTo>
                        <a:pt x="672916" y="66261"/>
                      </a:moveTo>
                      <a:cubicBezTo>
                        <a:pt x="732550" y="198782"/>
                        <a:pt x="792185" y="331304"/>
                        <a:pt x="858446" y="450574"/>
                      </a:cubicBezTo>
                      <a:cubicBezTo>
                        <a:pt x="924707" y="569844"/>
                        <a:pt x="1055020" y="662609"/>
                        <a:pt x="1070481" y="781878"/>
                      </a:cubicBezTo>
                      <a:cubicBezTo>
                        <a:pt x="1085942" y="901148"/>
                        <a:pt x="1019680" y="1071217"/>
                        <a:pt x="951211" y="1166191"/>
                      </a:cubicBezTo>
                      <a:cubicBezTo>
                        <a:pt x="882742" y="1261165"/>
                        <a:pt x="736968" y="1305339"/>
                        <a:pt x="659664" y="1351722"/>
                      </a:cubicBezTo>
                      <a:cubicBezTo>
                        <a:pt x="582360" y="1398105"/>
                        <a:pt x="531559" y="1457739"/>
                        <a:pt x="487385" y="1444487"/>
                      </a:cubicBezTo>
                      <a:cubicBezTo>
                        <a:pt x="443211" y="1431235"/>
                        <a:pt x="421124" y="1303131"/>
                        <a:pt x="394620" y="1272209"/>
                      </a:cubicBezTo>
                      <a:cubicBezTo>
                        <a:pt x="368116" y="1241287"/>
                        <a:pt x="385785" y="1258956"/>
                        <a:pt x="328359" y="1258956"/>
                      </a:cubicBezTo>
                      <a:cubicBezTo>
                        <a:pt x="270933" y="1258956"/>
                        <a:pt x="103073" y="1323009"/>
                        <a:pt x="50064" y="1272209"/>
                      </a:cubicBezTo>
                      <a:cubicBezTo>
                        <a:pt x="-2945" y="1221409"/>
                        <a:pt x="-9571" y="1066799"/>
                        <a:pt x="10307" y="954156"/>
                      </a:cubicBezTo>
                      <a:cubicBezTo>
                        <a:pt x="30185" y="841513"/>
                        <a:pt x="76568" y="689113"/>
                        <a:pt x="169333" y="596348"/>
                      </a:cubicBezTo>
                      <a:cubicBezTo>
                        <a:pt x="262098" y="503583"/>
                        <a:pt x="489594" y="496956"/>
                        <a:pt x="566898" y="397565"/>
                      </a:cubicBezTo>
                      <a:cubicBezTo>
                        <a:pt x="644202" y="298174"/>
                        <a:pt x="638680" y="149087"/>
                        <a:pt x="633159" y="0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24" name="任意多边形: 形状 1023"/>
                <p:cNvSpPr/>
                <p:nvPr/>
              </p:nvSpPr>
              <p:spPr>
                <a:xfrm rot="21276307">
                  <a:off x="5297856" y="3548924"/>
                  <a:ext cx="493405" cy="1501853"/>
                </a:xfrm>
                <a:custGeom>
                  <a:avLst/>
                  <a:gdLst>
                    <a:gd name="connsiteX0" fmla="*/ 304800 w 466221"/>
                    <a:gd name="connsiteY0" fmla="*/ 0 h 1205948"/>
                    <a:gd name="connsiteX1" fmla="*/ 463826 w 466221"/>
                    <a:gd name="connsiteY1" fmla="*/ 596348 h 1205948"/>
                    <a:gd name="connsiteX2" fmla="*/ 371060 w 466221"/>
                    <a:gd name="connsiteY2" fmla="*/ 887896 h 1205948"/>
                    <a:gd name="connsiteX3" fmla="*/ 0 w 466221"/>
                    <a:gd name="connsiteY3" fmla="*/ 1205948 h 1205948"/>
                    <a:gd name="connsiteX4" fmla="*/ 0 w 466221"/>
                    <a:gd name="connsiteY4" fmla="*/ 1205948 h 1205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221" h="1205948">
                      <a:moveTo>
                        <a:pt x="304800" y="0"/>
                      </a:moveTo>
                      <a:cubicBezTo>
                        <a:pt x="378791" y="224182"/>
                        <a:pt x="452783" y="448365"/>
                        <a:pt x="463826" y="596348"/>
                      </a:cubicBezTo>
                      <a:cubicBezTo>
                        <a:pt x="474869" y="744331"/>
                        <a:pt x="448364" y="786296"/>
                        <a:pt x="371060" y="887896"/>
                      </a:cubicBezTo>
                      <a:cubicBezTo>
                        <a:pt x="293756" y="989496"/>
                        <a:pt x="0" y="1205948"/>
                        <a:pt x="0" y="1205948"/>
                      </a:cubicBezTo>
                      <a:lnTo>
                        <a:pt x="0" y="1205948"/>
                      </a:ln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25" name="任意多边形: 形状 1024"/>
                <p:cNvSpPr/>
                <p:nvPr/>
              </p:nvSpPr>
              <p:spPr>
                <a:xfrm rot="21276307">
                  <a:off x="5244501" y="3536661"/>
                  <a:ext cx="508744" cy="1501854"/>
                </a:xfrm>
                <a:custGeom>
                  <a:avLst/>
                  <a:gdLst>
                    <a:gd name="connsiteX0" fmla="*/ 318052 w 511093"/>
                    <a:gd name="connsiteY0" fmla="*/ 0 h 1258957"/>
                    <a:gd name="connsiteX1" fmla="*/ 490330 w 511093"/>
                    <a:gd name="connsiteY1" fmla="*/ 583096 h 1258957"/>
                    <a:gd name="connsiteX2" fmla="*/ 477078 w 511093"/>
                    <a:gd name="connsiteY2" fmla="*/ 795131 h 1258957"/>
                    <a:gd name="connsiteX3" fmla="*/ 212034 w 511093"/>
                    <a:gd name="connsiteY3" fmla="*/ 1060174 h 1258957"/>
                    <a:gd name="connsiteX4" fmla="*/ 159026 w 511093"/>
                    <a:gd name="connsiteY4" fmla="*/ 1086678 h 1258957"/>
                    <a:gd name="connsiteX5" fmla="*/ 0 w 511093"/>
                    <a:gd name="connsiteY5" fmla="*/ 1258957 h 1258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1093" h="1258957">
                      <a:moveTo>
                        <a:pt x="318052" y="0"/>
                      </a:moveTo>
                      <a:cubicBezTo>
                        <a:pt x="390939" y="225287"/>
                        <a:pt x="463826" y="450574"/>
                        <a:pt x="490330" y="583096"/>
                      </a:cubicBezTo>
                      <a:cubicBezTo>
                        <a:pt x="516834" y="715618"/>
                        <a:pt x="523461" y="715618"/>
                        <a:pt x="477078" y="795131"/>
                      </a:cubicBezTo>
                      <a:cubicBezTo>
                        <a:pt x="430695" y="874644"/>
                        <a:pt x="265043" y="1011583"/>
                        <a:pt x="212034" y="1060174"/>
                      </a:cubicBezTo>
                      <a:cubicBezTo>
                        <a:pt x="159025" y="1108765"/>
                        <a:pt x="194365" y="1053548"/>
                        <a:pt x="159026" y="1086678"/>
                      </a:cubicBezTo>
                      <a:cubicBezTo>
                        <a:pt x="123687" y="1119808"/>
                        <a:pt x="61843" y="1189382"/>
                        <a:pt x="0" y="1258957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26" name="任意多边形: 形状 1025"/>
                <p:cNvSpPr/>
                <p:nvPr/>
              </p:nvSpPr>
              <p:spPr>
                <a:xfrm rot="21276307">
                  <a:off x="5003054" y="3557226"/>
                  <a:ext cx="556920" cy="1518357"/>
                </a:xfrm>
                <a:custGeom>
                  <a:avLst/>
                  <a:gdLst>
                    <a:gd name="connsiteX0" fmla="*/ 516835 w 538855"/>
                    <a:gd name="connsiteY0" fmla="*/ 0 h 1298713"/>
                    <a:gd name="connsiteX1" fmla="*/ 503582 w 538855"/>
                    <a:gd name="connsiteY1" fmla="*/ 556591 h 1298713"/>
                    <a:gd name="connsiteX2" fmla="*/ 185530 w 538855"/>
                    <a:gd name="connsiteY2" fmla="*/ 781878 h 1298713"/>
                    <a:gd name="connsiteX3" fmla="*/ 0 w 538855"/>
                    <a:gd name="connsiteY3" fmla="*/ 1298713 h 1298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8855" h="1298713">
                      <a:moveTo>
                        <a:pt x="516835" y="0"/>
                      </a:moveTo>
                      <a:cubicBezTo>
                        <a:pt x="537817" y="213139"/>
                        <a:pt x="558799" y="426278"/>
                        <a:pt x="503582" y="556591"/>
                      </a:cubicBezTo>
                      <a:cubicBezTo>
                        <a:pt x="448365" y="686904"/>
                        <a:pt x="269460" y="658191"/>
                        <a:pt x="185530" y="781878"/>
                      </a:cubicBezTo>
                      <a:cubicBezTo>
                        <a:pt x="101600" y="905565"/>
                        <a:pt x="50800" y="1102139"/>
                        <a:pt x="0" y="1298713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90" name="组合 989"/>
              <p:cNvGrpSpPr/>
              <p:nvPr/>
            </p:nvGrpSpPr>
            <p:grpSpPr>
              <a:xfrm>
                <a:off x="3921651" y="3040637"/>
                <a:ext cx="1292955" cy="1652308"/>
                <a:chOff x="4172581" y="3120121"/>
                <a:chExt cx="1292955" cy="1652308"/>
              </a:xfrm>
              <a:grpFill/>
            </p:grpSpPr>
            <p:sp>
              <p:nvSpPr>
                <p:cNvPr id="1021" name="任意多边形: 形状 1020"/>
                <p:cNvSpPr/>
                <p:nvPr/>
              </p:nvSpPr>
              <p:spPr>
                <a:xfrm rot="18846666">
                  <a:off x="4105308" y="3412201"/>
                  <a:ext cx="1652308" cy="1068148"/>
                </a:xfrm>
                <a:custGeom>
                  <a:avLst/>
                  <a:gdLst>
                    <a:gd name="connsiteX0" fmla="*/ 1418745 w 1418745"/>
                    <a:gd name="connsiteY0" fmla="*/ 404996 h 1100035"/>
                    <a:gd name="connsiteX1" fmla="*/ 1060936 w 1418745"/>
                    <a:gd name="connsiteY1" fmla="*/ 86944 h 1100035"/>
                    <a:gd name="connsiteX2" fmla="*/ 517597 w 1418745"/>
                    <a:gd name="connsiteY2" fmla="*/ 7431 h 1100035"/>
                    <a:gd name="connsiteX3" fmla="*/ 120032 w 1418745"/>
                    <a:gd name="connsiteY3" fmla="*/ 232718 h 1100035"/>
                    <a:gd name="connsiteX4" fmla="*/ 763 w 1418745"/>
                    <a:gd name="connsiteY4" fmla="*/ 444753 h 1100035"/>
                    <a:gd name="connsiteX5" fmla="*/ 67023 w 1418745"/>
                    <a:gd name="connsiteY5" fmla="*/ 577274 h 1100035"/>
                    <a:gd name="connsiteX6" fmla="*/ 27267 w 1418745"/>
                    <a:gd name="connsiteY6" fmla="*/ 829066 h 1100035"/>
                    <a:gd name="connsiteX7" fmla="*/ 133284 w 1418745"/>
                    <a:gd name="connsiteY7" fmla="*/ 988092 h 1100035"/>
                    <a:gd name="connsiteX8" fmla="*/ 411580 w 1418745"/>
                    <a:gd name="connsiteY8" fmla="*/ 935083 h 1100035"/>
                    <a:gd name="connsiteX9" fmla="*/ 583858 w 1418745"/>
                    <a:gd name="connsiteY9" fmla="*/ 1080857 h 1100035"/>
                    <a:gd name="connsiteX10" fmla="*/ 597110 w 1418745"/>
                    <a:gd name="connsiteY10" fmla="*/ 1094109 h 1100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8745" h="1100035">
                      <a:moveTo>
                        <a:pt x="1418745" y="404996"/>
                      </a:moveTo>
                      <a:cubicBezTo>
                        <a:pt x="1314936" y="279100"/>
                        <a:pt x="1211127" y="153205"/>
                        <a:pt x="1060936" y="86944"/>
                      </a:cubicBezTo>
                      <a:cubicBezTo>
                        <a:pt x="910745" y="20683"/>
                        <a:pt x="674414" y="-16865"/>
                        <a:pt x="517597" y="7431"/>
                      </a:cubicBezTo>
                      <a:cubicBezTo>
                        <a:pt x="360780" y="31727"/>
                        <a:pt x="206171" y="159831"/>
                        <a:pt x="120032" y="232718"/>
                      </a:cubicBezTo>
                      <a:cubicBezTo>
                        <a:pt x="33893" y="305605"/>
                        <a:pt x="9598" y="387327"/>
                        <a:pt x="763" y="444753"/>
                      </a:cubicBezTo>
                      <a:cubicBezTo>
                        <a:pt x="-8072" y="502179"/>
                        <a:pt x="62606" y="513222"/>
                        <a:pt x="67023" y="577274"/>
                      </a:cubicBezTo>
                      <a:cubicBezTo>
                        <a:pt x="71440" y="641326"/>
                        <a:pt x="16223" y="760596"/>
                        <a:pt x="27267" y="829066"/>
                      </a:cubicBezTo>
                      <a:cubicBezTo>
                        <a:pt x="38310" y="897536"/>
                        <a:pt x="69232" y="970423"/>
                        <a:pt x="133284" y="988092"/>
                      </a:cubicBezTo>
                      <a:cubicBezTo>
                        <a:pt x="197336" y="1005761"/>
                        <a:pt x="336484" y="919622"/>
                        <a:pt x="411580" y="935083"/>
                      </a:cubicBezTo>
                      <a:cubicBezTo>
                        <a:pt x="486676" y="950544"/>
                        <a:pt x="583858" y="1080857"/>
                        <a:pt x="583858" y="1080857"/>
                      </a:cubicBezTo>
                      <a:cubicBezTo>
                        <a:pt x="614780" y="1107361"/>
                        <a:pt x="605945" y="1100735"/>
                        <a:pt x="597110" y="1094109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22" name="任意多边形: 形状 1021"/>
                <p:cNvSpPr/>
                <p:nvPr/>
              </p:nvSpPr>
              <p:spPr>
                <a:xfrm>
                  <a:off x="4172581" y="3207026"/>
                  <a:ext cx="1274062" cy="954157"/>
                </a:xfrm>
                <a:custGeom>
                  <a:avLst/>
                  <a:gdLst>
                    <a:gd name="connsiteX0" fmla="*/ 1274062 w 1274062"/>
                    <a:gd name="connsiteY0" fmla="*/ 0 h 954157"/>
                    <a:gd name="connsiteX1" fmla="*/ 637958 w 1274062"/>
                    <a:gd name="connsiteY1" fmla="*/ 26504 h 954157"/>
                    <a:gd name="connsiteX2" fmla="*/ 200636 w 1274062"/>
                    <a:gd name="connsiteY2" fmla="*/ 291548 h 954157"/>
                    <a:gd name="connsiteX3" fmla="*/ 94619 w 1274062"/>
                    <a:gd name="connsiteY3" fmla="*/ 583096 h 954157"/>
                    <a:gd name="connsiteX4" fmla="*/ 1854 w 1274062"/>
                    <a:gd name="connsiteY4" fmla="*/ 821635 h 954157"/>
                    <a:gd name="connsiteX5" fmla="*/ 41610 w 1274062"/>
                    <a:gd name="connsiteY5" fmla="*/ 954157 h 954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74062" h="954157">
                      <a:moveTo>
                        <a:pt x="1274062" y="0"/>
                      </a:moveTo>
                      <a:lnTo>
                        <a:pt x="637958" y="26504"/>
                      </a:lnTo>
                      <a:cubicBezTo>
                        <a:pt x="459054" y="75095"/>
                        <a:pt x="291192" y="198783"/>
                        <a:pt x="200636" y="291548"/>
                      </a:cubicBezTo>
                      <a:cubicBezTo>
                        <a:pt x="110079" y="384313"/>
                        <a:pt x="127749" y="494748"/>
                        <a:pt x="94619" y="583096"/>
                      </a:cubicBezTo>
                      <a:cubicBezTo>
                        <a:pt x="61489" y="671444"/>
                        <a:pt x="10689" y="759791"/>
                        <a:pt x="1854" y="821635"/>
                      </a:cubicBezTo>
                      <a:cubicBezTo>
                        <a:pt x="-6981" y="883479"/>
                        <a:pt x="17314" y="918818"/>
                        <a:pt x="41610" y="954157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91" name="任意多边形: 形状 990"/>
              <p:cNvSpPr/>
              <p:nvPr/>
            </p:nvSpPr>
            <p:spPr>
              <a:xfrm>
                <a:off x="4988729" y="1245026"/>
                <a:ext cx="1513169" cy="2001475"/>
              </a:xfrm>
              <a:custGeom>
                <a:avLst/>
                <a:gdLst>
                  <a:gd name="connsiteX0" fmla="*/ 736085 w 1513169"/>
                  <a:gd name="connsiteY0" fmla="*/ 2001475 h 2001475"/>
                  <a:gd name="connsiteX1" fmla="*/ 590311 w 1513169"/>
                  <a:gd name="connsiteY1" fmla="*/ 1352118 h 2001475"/>
                  <a:gd name="connsiteX2" fmla="*/ 1160155 w 1513169"/>
                  <a:gd name="connsiteY2" fmla="*/ 702762 h 2001475"/>
                  <a:gd name="connsiteX3" fmla="*/ 1478207 w 1513169"/>
                  <a:gd name="connsiteY3" fmla="*/ 450971 h 2001475"/>
                  <a:gd name="connsiteX4" fmla="*/ 1478207 w 1513169"/>
                  <a:gd name="connsiteY4" fmla="*/ 146171 h 2001475"/>
                  <a:gd name="connsiteX5" fmla="*/ 1239668 w 1513169"/>
                  <a:gd name="connsiteY5" fmla="*/ 79910 h 2001475"/>
                  <a:gd name="connsiteX6" fmla="*/ 1093894 w 1513169"/>
                  <a:gd name="connsiteY6" fmla="*/ 185927 h 2001475"/>
                  <a:gd name="connsiteX7" fmla="*/ 921616 w 1513169"/>
                  <a:gd name="connsiteY7" fmla="*/ 79910 h 2001475"/>
                  <a:gd name="connsiteX8" fmla="*/ 669824 w 1513169"/>
                  <a:gd name="connsiteY8" fmla="*/ 146171 h 2001475"/>
                  <a:gd name="connsiteX9" fmla="*/ 378277 w 1513169"/>
                  <a:gd name="connsiteY9" fmla="*/ 397 h 2001475"/>
                  <a:gd name="connsiteX10" fmla="*/ 139737 w 1513169"/>
                  <a:gd name="connsiteY10" fmla="*/ 199179 h 2001475"/>
                  <a:gd name="connsiteX11" fmla="*/ 20468 w 1513169"/>
                  <a:gd name="connsiteY11" fmla="*/ 543736 h 2001475"/>
                  <a:gd name="connsiteX12" fmla="*/ 563807 w 1513169"/>
                  <a:gd name="connsiteY12" fmla="*/ 1868953 h 200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13169" h="2001475">
                    <a:moveTo>
                      <a:pt x="736085" y="2001475"/>
                    </a:moveTo>
                    <a:cubicBezTo>
                      <a:pt x="627859" y="1785022"/>
                      <a:pt x="519633" y="1568570"/>
                      <a:pt x="590311" y="1352118"/>
                    </a:cubicBezTo>
                    <a:cubicBezTo>
                      <a:pt x="660989" y="1135666"/>
                      <a:pt x="1012172" y="852953"/>
                      <a:pt x="1160155" y="702762"/>
                    </a:cubicBezTo>
                    <a:cubicBezTo>
                      <a:pt x="1308138" y="552571"/>
                      <a:pt x="1425198" y="543736"/>
                      <a:pt x="1478207" y="450971"/>
                    </a:cubicBezTo>
                    <a:cubicBezTo>
                      <a:pt x="1531216" y="358206"/>
                      <a:pt x="1517963" y="208014"/>
                      <a:pt x="1478207" y="146171"/>
                    </a:cubicBezTo>
                    <a:cubicBezTo>
                      <a:pt x="1438451" y="84328"/>
                      <a:pt x="1303720" y="73284"/>
                      <a:pt x="1239668" y="79910"/>
                    </a:cubicBezTo>
                    <a:cubicBezTo>
                      <a:pt x="1175616" y="86536"/>
                      <a:pt x="1146903" y="185927"/>
                      <a:pt x="1093894" y="185927"/>
                    </a:cubicBezTo>
                    <a:cubicBezTo>
                      <a:pt x="1040885" y="185927"/>
                      <a:pt x="992294" y="86536"/>
                      <a:pt x="921616" y="79910"/>
                    </a:cubicBezTo>
                    <a:cubicBezTo>
                      <a:pt x="850938" y="73284"/>
                      <a:pt x="760381" y="159423"/>
                      <a:pt x="669824" y="146171"/>
                    </a:cubicBezTo>
                    <a:cubicBezTo>
                      <a:pt x="579267" y="132919"/>
                      <a:pt x="466625" y="-8438"/>
                      <a:pt x="378277" y="397"/>
                    </a:cubicBezTo>
                    <a:cubicBezTo>
                      <a:pt x="289929" y="9232"/>
                      <a:pt x="199372" y="108623"/>
                      <a:pt x="139737" y="199179"/>
                    </a:cubicBezTo>
                    <a:cubicBezTo>
                      <a:pt x="80102" y="289735"/>
                      <a:pt x="-50210" y="265440"/>
                      <a:pt x="20468" y="543736"/>
                    </a:cubicBezTo>
                    <a:cubicBezTo>
                      <a:pt x="91146" y="822032"/>
                      <a:pt x="327476" y="1345492"/>
                      <a:pt x="563807" y="1868953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992" name="组合 991"/>
              <p:cNvGrpSpPr/>
              <p:nvPr/>
            </p:nvGrpSpPr>
            <p:grpSpPr>
              <a:xfrm rot="208801">
                <a:off x="3942212" y="1614275"/>
                <a:ext cx="1598786" cy="1588811"/>
                <a:chOff x="3936897" y="1625901"/>
                <a:chExt cx="1642268" cy="1729468"/>
              </a:xfrm>
              <a:grpFill/>
            </p:grpSpPr>
            <p:sp>
              <p:nvSpPr>
                <p:cNvPr id="1016" name="任意多边形: 形状 1015"/>
                <p:cNvSpPr/>
                <p:nvPr/>
              </p:nvSpPr>
              <p:spPr>
                <a:xfrm rot="21294673">
                  <a:off x="3951926" y="2933755"/>
                  <a:ext cx="1534094" cy="421614"/>
                </a:xfrm>
                <a:custGeom>
                  <a:avLst/>
                  <a:gdLst>
                    <a:gd name="connsiteX0" fmla="*/ 600349 w 1647271"/>
                    <a:gd name="connsiteY0" fmla="*/ 435860 h 447336"/>
                    <a:gd name="connsiteX1" fmla="*/ 282297 w 1647271"/>
                    <a:gd name="connsiteY1" fmla="*/ 435860 h 447336"/>
                    <a:gd name="connsiteX2" fmla="*/ 17253 w 1647271"/>
                    <a:gd name="connsiteY2" fmla="*/ 316590 h 447336"/>
                    <a:gd name="connsiteX3" fmla="*/ 43757 w 1647271"/>
                    <a:gd name="connsiteY3" fmla="*/ 51546 h 447336"/>
                    <a:gd name="connsiteX4" fmla="*/ 189531 w 1647271"/>
                    <a:gd name="connsiteY4" fmla="*/ 11790 h 447336"/>
                    <a:gd name="connsiteX5" fmla="*/ 295549 w 1647271"/>
                    <a:gd name="connsiteY5" fmla="*/ 197320 h 447336"/>
                    <a:gd name="connsiteX6" fmla="*/ 626853 w 1647271"/>
                    <a:gd name="connsiteY6" fmla="*/ 250329 h 447336"/>
                    <a:gd name="connsiteX7" fmla="*/ 1647271 w 1647271"/>
                    <a:gd name="connsiteY7" fmla="*/ 210573 h 447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47271" h="447336">
                      <a:moveTo>
                        <a:pt x="600349" y="435860"/>
                      </a:moveTo>
                      <a:cubicBezTo>
                        <a:pt x="489914" y="445799"/>
                        <a:pt x="379480" y="455738"/>
                        <a:pt x="282297" y="435860"/>
                      </a:cubicBezTo>
                      <a:cubicBezTo>
                        <a:pt x="185114" y="415982"/>
                        <a:pt x="57010" y="380642"/>
                        <a:pt x="17253" y="316590"/>
                      </a:cubicBezTo>
                      <a:cubicBezTo>
                        <a:pt x="-22504" y="252538"/>
                        <a:pt x="15044" y="102346"/>
                        <a:pt x="43757" y="51546"/>
                      </a:cubicBezTo>
                      <a:cubicBezTo>
                        <a:pt x="72470" y="746"/>
                        <a:pt x="147566" y="-12506"/>
                        <a:pt x="189531" y="11790"/>
                      </a:cubicBezTo>
                      <a:cubicBezTo>
                        <a:pt x="231496" y="36086"/>
                        <a:pt x="222662" y="157564"/>
                        <a:pt x="295549" y="197320"/>
                      </a:cubicBezTo>
                      <a:cubicBezTo>
                        <a:pt x="368436" y="237076"/>
                        <a:pt x="401566" y="248120"/>
                        <a:pt x="626853" y="250329"/>
                      </a:cubicBezTo>
                      <a:cubicBezTo>
                        <a:pt x="852140" y="252538"/>
                        <a:pt x="1249705" y="231555"/>
                        <a:pt x="1647271" y="210573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17" name="任意多边形: 形状 1016"/>
                <p:cNvSpPr/>
                <p:nvPr/>
              </p:nvSpPr>
              <p:spPr>
                <a:xfrm>
                  <a:off x="4515045" y="1625901"/>
                  <a:ext cx="958103" cy="1369090"/>
                </a:xfrm>
                <a:custGeom>
                  <a:avLst/>
                  <a:gdLst>
                    <a:gd name="connsiteX0" fmla="*/ 481025 w 958103"/>
                    <a:gd name="connsiteY0" fmla="*/ 123386 h 1369090"/>
                    <a:gd name="connsiteX1" fmla="*/ 189477 w 958103"/>
                    <a:gd name="connsiteY1" fmla="*/ 4116 h 1369090"/>
                    <a:gd name="connsiteX2" fmla="*/ 3946 w 958103"/>
                    <a:gd name="connsiteY2" fmla="*/ 255908 h 1369090"/>
                    <a:gd name="connsiteX3" fmla="*/ 361755 w 958103"/>
                    <a:gd name="connsiteY3" fmla="*/ 573960 h 1369090"/>
                    <a:gd name="connsiteX4" fmla="*/ 812329 w 958103"/>
                    <a:gd name="connsiteY4" fmla="*/ 1210064 h 1369090"/>
                    <a:gd name="connsiteX5" fmla="*/ 958103 w 958103"/>
                    <a:gd name="connsiteY5" fmla="*/ 1369090 h 1369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58103" h="1369090">
                      <a:moveTo>
                        <a:pt x="481025" y="123386"/>
                      </a:moveTo>
                      <a:cubicBezTo>
                        <a:pt x="375007" y="52707"/>
                        <a:pt x="268990" y="-17971"/>
                        <a:pt x="189477" y="4116"/>
                      </a:cubicBezTo>
                      <a:cubicBezTo>
                        <a:pt x="109964" y="26203"/>
                        <a:pt x="-24767" y="160934"/>
                        <a:pt x="3946" y="255908"/>
                      </a:cubicBezTo>
                      <a:cubicBezTo>
                        <a:pt x="32659" y="350882"/>
                        <a:pt x="227025" y="414934"/>
                        <a:pt x="361755" y="573960"/>
                      </a:cubicBezTo>
                      <a:cubicBezTo>
                        <a:pt x="496485" y="732986"/>
                        <a:pt x="712938" y="1077542"/>
                        <a:pt x="812329" y="1210064"/>
                      </a:cubicBezTo>
                      <a:cubicBezTo>
                        <a:pt x="911720" y="1342586"/>
                        <a:pt x="934911" y="1355838"/>
                        <a:pt x="958103" y="1369090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18" name="任意多边形: 形状 1017"/>
                <p:cNvSpPr/>
                <p:nvPr/>
              </p:nvSpPr>
              <p:spPr>
                <a:xfrm>
                  <a:off x="4300690" y="1948070"/>
                  <a:ext cx="1079693" cy="1046921"/>
                </a:xfrm>
                <a:custGeom>
                  <a:avLst/>
                  <a:gdLst>
                    <a:gd name="connsiteX0" fmla="*/ 231553 w 1079693"/>
                    <a:gd name="connsiteY0" fmla="*/ 0 h 1046921"/>
                    <a:gd name="connsiteX1" fmla="*/ 6267 w 1079693"/>
                    <a:gd name="connsiteY1" fmla="*/ 66260 h 1046921"/>
                    <a:gd name="connsiteX2" fmla="*/ 99032 w 1079693"/>
                    <a:gd name="connsiteY2" fmla="*/ 291547 h 1046921"/>
                    <a:gd name="connsiteX3" fmla="*/ 470093 w 1079693"/>
                    <a:gd name="connsiteY3" fmla="*/ 371060 h 1046921"/>
                    <a:gd name="connsiteX4" fmla="*/ 1079693 w 1079693"/>
                    <a:gd name="connsiteY4" fmla="*/ 1046921 h 104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79693" h="1046921">
                      <a:moveTo>
                        <a:pt x="231553" y="0"/>
                      </a:moveTo>
                      <a:cubicBezTo>
                        <a:pt x="129953" y="8834"/>
                        <a:pt x="28354" y="17669"/>
                        <a:pt x="6267" y="66260"/>
                      </a:cubicBezTo>
                      <a:cubicBezTo>
                        <a:pt x="-15820" y="114851"/>
                        <a:pt x="21728" y="240747"/>
                        <a:pt x="99032" y="291547"/>
                      </a:cubicBezTo>
                      <a:cubicBezTo>
                        <a:pt x="176336" y="342347"/>
                        <a:pt x="306650" y="245164"/>
                        <a:pt x="470093" y="371060"/>
                      </a:cubicBezTo>
                      <a:cubicBezTo>
                        <a:pt x="633536" y="496956"/>
                        <a:pt x="856614" y="771938"/>
                        <a:pt x="1079693" y="1046921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19" name="任意多边形: 形状 1018"/>
                <p:cNvSpPr/>
                <p:nvPr/>
              </p:nvSpPr>
              <p:spPr>
                <a:xfrm>
                  <a:off x="4056796" y="2124399"/>
                  <a:ext cx="1522369" cy="989862"/>
                </a:xfrm>
                <a:custGeom>
                  <a:avLst/>
                  <a:gdLst>
                    <a:gd name="connsiteX0" fmla="*/ 263413 w 1522369"/>
                    <a:gd name="connsiteY0" fmla="*/ 35705 h 989862"/>
                    <a:gd name="connsiteX1" fmla="*/ 77882 w 1522369"/>
                    <a:gd name="connsiteY1" fmla="*/ 35705 h 989862"/>
                    <a:gd name="connsiteX2" fmla="*/ 11621 w 1522369"/>
                    <a:gd name="connsiteY2" fmla="*/ 406766 h 989862"/>
                    <a:gd name="connsiteX3" fmla="*/ 303169 w 1522369"/>
                    <a:gd name="connsiteY3" fmla="*/ 579044 h 989862"/>
                    <a:gd name="connsiteX4" fmla="*/ 660978 w 1522369"/>
                    <a:gd name="connsiteY4" fmla="*/ 552540 h 989862"/>
                    <a:gd name="connsiteX5" fmla="*/ 1522369 w 1522369"/>
                    <a:gd name="connsiteY5" fmla="*/ 989862 h 989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22369" h="989862">
                      <a:moveTo>
                        <a:pt x="263413" y="35705"/>
                      </a:moveTo>
                      <a:cubicBezTo>
                        <a:pt x="191630" y="4783"/>
                        <a:pt x="119847" y="-26138"/>
                        <a:pt x="77882" y="35705"/>
                      </a:cubicBezTo>
                      <a:cubicBezTo>
                        <a:pt x="35917" y="97548"/>
                        <a:pt x="-25927" y="316209"/>
                        <a:pt x="11621" y="406766"/>
                      </a:cubicBezTo>
                      <a:cubicBezTo>
                        <a:pt x="49169" y="497323"/>
                        <a:pt x="194943" y="554748"/>
                        <a:pt x="303169" y="579044"/>
                      </a:cubicBezTo>
                      <a:cubicBezTo>
                        <a:pt x="411395" y="603340"/>
                        <a:pt x="457778" y="484070"/>
                        <a:pt x="660978" y="552540"/>
                      </a:cubicBezTo>
                      <a:cubicBezTo>
                        <a:pt x="864178" y="621010"/>
                        <a:pt x="1193273" y="805436"/>
                        <a:pt x="1522369" y="989862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20" name="任意多边形: 形状 1019"/>
                <p:cNvSpPr/>
                <p:nvPr/>
              </p:nvSpPr>
              <p:spPr>
                <a:xfrm rot="206043">
                  <a:off x="3936897" y="2637183"/>
                  <a:ext cx="1511828" cy="503582"/>
                </a:xfrm>
                <a:custGeom>
                  <a:avLst/>
                  <a:gdLst>
                    <a:gd name="connsiteX0" fmla="*/ 158025 w 1511828"/>
                    <a:gd name="connsiteY0" fmla="*/ 0 h 503582"/>
                    <a:gd name="connsiteX1" fmla="*/ 25503 w 1511828"/>
                    <a:gd name="connsiteY1" fmla="*/ 79513 h 503582"/>
                    <a:gd name="connsiteX2" fmla="*/ 25503 w 1511828"/>
                    <a:gd name="connsiteY2" fmla="*/ 304800 h 503582"/>
                    <a:gd name="connsiteX3" fmla="*/ 290546 w 1511828"/>
                    <a:gd name="connsiteY3" fmla="*/ 344556 h 503582"/>
                    <a:gd name="connsiteX4" fmla="*/ 648355 w 1511828"/>
                    <a:gd name="connsiteY4" fmla="*/ 503582 h 503582"/>
                    <a:gd name="connsiteX5" fmla="*/ 1443486 w 1511828"/>
                    <a:gd name="connsiteY5" fmla="*/ 344556 h 503582"/>
                    <a:gd name="connsiteX6" fmla="*/ 1416981 w 1511828"/>
                    <a:gd name="connsiteY6" fmla="*/ 384313 h 503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1828" h="503582">
                      <a:moveTo>
                        <a:pt x="158025" y="0"/>
                      </a:moveTo>
                      <a:cubicBezTo>
                        <a:pt x="102807" y="14356"/>
                        <a:pt x="47590" y="28713"/>
                        <a:pt x="25503" y="79513"/>
                      </a:cubicBezTo>
                      <a:cubicBezTo>
                        <a:pt x="3416" y="130313"/>
                        <a:pt x="-18671" y="260626"/>
                        <a:pt x="25503" y="304800"/>
                      </a:cubicBezTo>
                      <a:cubicBezTo>
                        <a:pt x="69677" y="348974"/>
                        <a:pt x="186737" y="311426"/>
                        <a:pt x="290546" y="344556"/>
                      </a:cubicBezTo>
                      <a:cubicBezTo>
                        <a:pt x="394355" y="377686"/>
                        <a:pt x="456198" y="503582"/>
                        <a:pt x="648355" y="503582"/>
                      </a:cubicBezTo>
                      <a:cubicBezTo>
                        <a:pt x="840512" y="503582"/>
                        <a:pt x="1315382" y="364434"/>
                        <a:pt x="1443486" y="344556"/>
                      </a:cubicBezTo>
                      <a:cubicBezTo>
                        <a:pt x="1571590" y="324678"/>
                        <a:pt x="1494285" y="354495"/>
                        <a:pt x="1416981" y="384313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93" name="组合 992"/>
              <p:cNvGrpSpPr/>
              <p:nvPr/>
            </p:nvGrpSpPr>
            <p:grpSpPr>
              <a:xfrm rot="686279">
                <a:off x="5127097" y="2756020"/>
                <a:ext cx="764712" cy="845731"/>
                <a:chOff x="5168232" y="2722522"/>
                <a:chExt cx="569684" cy="390987"/>
              </a:xfrm>
              <a:grpFill/>
            </p:grpSpPr>
            <p:sp>
              <p:nvSpPr>
                <p:cNvPr id="996" name="任意多边形: 形状 995"/>
                <p:cNvSpPr/>
                <p:nvPr/>
              </p:nvSpPr>
              <p:spPr>
                <a:xfrm>
                  <a:off x="5243451" y="2772186"/>
                  <a:ext cx="408952" cy="323716"/>
                </a:xfrm>
                <a:custGeom>
                  <a:avLst/>
                  <a:gdLst>
                    <a:gd name="connsiteX0" fmla="*/ 30915 w 525667"/>
                    <a:gd name="connsiteY0" fmla="*/ 342076 h 529485"/>
                    <a:gd name="connsiteX1" fmla="*/ 30915 w 525667"/>
                    <a:gd name="connsiteY1" fmla="*/ 37276 h 529485"/>
                    <a:gd name="connsiteX2" fmla="*/ 322463 w 525667"/>
                    <a:gd name="connsiteY2" fmla="*/ 37276 h 529485"/>
                    <a:gd name="connsiteX3" fmla="*/ 521246 w 525667"/>
                    <a:gd name="connsiteY3" fmla="*/ 328824 h 529485"/>
                    <a:gd name="connsiteX4" fmla="*/ 441733 w 525667"/>
                    <a:gd name="connsiteY4" fmla="*/ 527606 h 529485"/>
                    <a:gd name="connsiteX5" fmla="*/ 229698 w 525667"/>
                    <a:gd name="connsiteY5" fmla="*/ 421589 h 529485"/>
                    <a:gd name="connsiteX6" fmla="*/ 30915 w 525667"/>
                    <a:gd name="connsiteY6" fmla="*/ 342076 h 529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667" h="529485">
                      <a:moveTo>
                        <a:pt x="30915" y="342076"/>
                      </a:moveTo>
                      <a:cubicBezTo>
                        <a:pt x="-2216" y="278024"/>
                        <a:pt x="-17676" y="88076"/>
                        <a:pt x="30915" y="37276"/>
                      </a:cubicBezTo>
                      <a:cubicBezTo>
                        <a:pt x="79506" y="-13524"/>
                        <a:pt x="240741" y="-11315"/>
                        <a:pt x="322463" y="37276"/>
                      </a:cubicBezTo>
                      <a:cubicBezTo>
                        <a:pt x="404185" y="85867"/>
                        <a:pt x="501368" y="247102"/>
                        <a:pt x="521246" y="328824"/>
                      </a:cubicBezTo>
                      <a:cubicBezTo>
                        <a:pt x="541124" y="410546"/>
                        <a:pt x="490324" y="512145"/>
                        <a:pt x="441733" y="527606"/>
                      </a:cubicBezTo>
                      <a:cubicBezTo>
                        <a:pt x="393142" y="543067"/>
                        <a:pt x="302585" y="459137"/>
                        <a:pt x="229698" y="421589"/>
                      </a:cubicBezTo>
                      <a:cubicBezTo>
                        <a:pt x="156811" y="384041"/>
                        <a:pt x="64046" y="406128"/>
                        <a:pt x="30915" y="342076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97" name="椭圆 996"/>
                <p:cNvSpPr/>
                <p:nvPr/>
              </p:nvSpPr>
              <p:spPr>
                <a:xfrm flipV="1">
                  <a:off x="5287503" y="2745382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98" name="椭圆 997"/>
                <p:cNvSpPr/>
                <p:nvPr/>
              </p:nvSpPr>
              <p:spPr>
                <a:xfrm flipV="1">
                  <a:off x="5360934" y="2722522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99" name="椭圆 998"/>
                <p:cNvSpPr/>
                <p:nvPr/>
              </p:nvSpPr>
              <p:spPr>
                <a:xfrm flipV="1">
                  <a:off x="5592303" y="3050182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00" name="椭圆 999"/>
                <p:cNvSpPr/>
                <p:nvPr/>
              </p:nvSpPr>
              <p:spPr>
                <a:xfrm flipV="1">
                  <a:off x="5427081" y="2735925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01" name="椭圆 1000"/>
                <p:cNvSpPr/>
                <p:nvPr/>
              </p:nvSpPr>
              <p:spPr>
                <a:xfrm rot="302439" flipV="1">
                  <a:off x="5513144" y="2759084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02" name="椭圆 1001"/>
                <p:cNvSpPr/>
                <p:nvPr/>
              </p:nvSpPr>
              <p:spPr>
                <a:xfrm flipV="1">
                  <a:off x="5559229" y="2817905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03" name="椭圆 1002"/>
                <p:cNvSpPr/>
                <p:nvPr/>
              </p:nvSpPr>
              <p:spPr>
                <a:xfrm flipV="1">
                  <a:off x="5605622" y="2859330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04" name="椭圆 1003"/>
                <p:cNvSpPr/>
                <p:nvPr/>
              </p:nvSpPr>
              <p:spPr>
                <a:xfrm flipV="1">
                  <a:off x="5652402" y="2939997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05" name="椭圆 1004"/>
                <p:cNvSpPr/>
                <p:nvPr/>
              </p:nvSpPr>
              <p:spPr>
                <a:xfrm flipV="1">
                  <a:off x="5671769" y="3027322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06" name="椭圆 1005"/>
                <p:cNvSpPr/>
                <p:nvPr/>
              </p:nvSpPr>
              <p:spPr>
                <a:xfrm flipV="1">
                  <a:off x="5227935" y="2762990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07" name="椭圆 1006"/>
                <p:cNvSpPr/>
                <p:nvPr/>
              </p:nvSpPr>
              <p:spPr>
                <a:xfrm flipV="1">
                  <a:off x="5181301" y="2811477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08" name="任意多边形: 形状 1007"/>
                <p:cNvSpPr/>
                <p:nvPr/>
              </p:nvSpPr>
              <p:spPr>
                <a:xfrm rot="482638">
                  <a:off x="5314453" y="2876485"/>
                  <a:ext cx="252341" cy="128569"/>
                </a:xfrm>
                <a:custGeom>
                  <a:avLst/>
                  <a:gdLst>
                    <a:gd name="connsiteX0" fmla="*/ 40699 w 439092"/>
                    <a:gd name="connsiteY0" fmla="*/ 106057 h 516965"/>
                    <a:gd name="connsiteX1" fmla="*/ 80455 w 439092"/>
                    <a:gd name="connsiteY1" fmla="*/ 40 h 516965"/>
                    <a:gd name="connsiteX2" fmla="*/ 252734 w 439092"/>
                    <a:gd name="connsiteY2" fmla="*/ 92805 h 516965"/>
                    <a:gd name="connsiteX3" fmla="*/ 398508 w 439092"/>
                    <a:gd name="connsiteY3" fmla="*/ 39796 h 516965"/>
                    <a:gd name="connsiteX4" fmla="*/ 438264 w 439092"/>
                    <a:gd name="connsiteY4" fmla="*/ 225327 h 516965"/>
                    <a:gd name="connsiteX5" fmla="*/ 372003 w 439092"/>
                    <a:gd name="connsiteY5" fmla="*/ 331344 h 516965"/>
                    <a:gd name="connsiteX6" fmla="*/ 358751 w 439092"/>
                    <a:gd name="connsiteY6" fmla="*/ 477118 h 516965"/>
                    <a:gd name="connsiteX7" fmla="*/ 173221 w 439092"/>
                    <a:gd name="connsiteY7" fmla="*/ 503622 h 516965"/>
                    <a:gd name="connsiteX8" fmla="*/ 252734 w 439092"/>
                    <a:gd name="connsiteY8" fmla="*/ 291587 h 516965"/>
                    <a:gd name="connsiteX9" fmla="*/ 14195 w 439092"/>
                    <a:gd name="connsiteY9" fmla="*/ 278335 h 516965"/>
                    <a:gd name="connsiteX10" fmla="*/ 40699 w 439092"/>
                    <a:gd name="connsiteY10" fmla="*/ 106057 h 516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9092" h="516965">
                      <a:moveTo>
                        <a:pt x="40699" y="106057"/>
                      </a:moveTo>
                      <a:cubicBezTo>
                        <a:pt x="51742" y="59675"/>
                        <a:pt x="45116" y="2249"/>
                        <a:pt x="80455" y="40"/>
                      </a:cubicBezTo>
                      <a:cubicBezTo>
                        <a:pt x="115794" y="-2169"/>
                        <a:pt x="199725" y="86179"/>
                        <a:pt x="252734" y="92805"/>
                      </a:cubicBezTo>
                      <a:cubicBezTo>
                        <a:pt x="305743" y="99431"/>
                        <a:pt x="367586" y="17709"/>
                        <a:pt x="398508" y="39796"/>
                      </a:cubicBezTo>
                      <a:cubicBezTo>
                        <a:pt x="429430" y="61883"/>
                        <a:pt x="442682" y="176736"/>
                        <a:pt x="438264" y="225327"/>
                      </a:cubicBezTo>
                      <a:cubicBezTo>
                        <a:pt x="433846" y="273918"/>
                        <a:pt x="385255" y="289379"/>
                        <a:pt x="372003" y="331344"/>
                      </a:cubicBezTo>
                      <a:cubicBezTo>
                        <a:pt x="358751" y="373309"/>
                        <a:pt x="391881" y="448405"/>
                        <a:pt x="358751" y="477118"/>
                      </a:cubicBezTo>
                      <a:cubicBezTo>
                        <a:pt x="325621" y="505831"/>
                        <a:pt x="190890" y="534544"/>
                        <a:pt x="173221" y="503622"/>
                      </a:cubicBezTo>
                      <a:cubicBezTo>
                        <a:pt x="155552" y="472700"/>
                        <a:pt x="279238" y="329135"/>
                        <a:pt x="252734" y="291587"/>
                      </a:cubicBezTo>
                      <a:cubicBezTo>
                        <a:pt x="226230" y="254039"/>
                        <a:pt x="53951" y="307048"/>
                        <a:pt x="14195" y="278335"/>
                      </a:cubicBezTo>
                      <a:cubicBezTo>
                        <a:pt x="-25561" y="249622"/>
                        <a:pt x="29656" y="152439"/>
                        <a:pt x="40699" y="106057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09" name="椭圆 1008"/>
                <p:cNvSpPr/>
                <p:nvPr/>
              </p:nvSpPr>
              <p:spPr>
                <a:xfrm flipV="1">
                  <a:off x="5380335" y="2915390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10" name="椭圆 1009"/>
                <p:cNvSpPr/>
                <p:nvPr/>
              </p:nvSpPr>
              <p:spPr>
                <a:xfrm flipV="1">
                  <a:off x="5532735" y="3067790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11" name="椭圆 1010"/>
                <p:cNvSpPr/>
                <p:nvPr/>
              </p:nvSpPr>
              <p:spPr>
                <a:xfrm flipV="1">
                  <a:off x="5168232" y="2891772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12" name="椭圆 1011"/>
                <p:cNvSpPr/>
                <p:nvPr/>
              </p:nvSpPr>
              <p:spPr>
                <a:xfrm flipV="1">
                  <a:off x="5214374" y="2973843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13" name="椭圆 1012"/>
                <p:cNvSpPr/>
                <p:nvPr/>
              </p:nvSpPr>
              <p:spPr>
                <a:xfrm flipV="1">
                  <a:off x="5260766" y="3010104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14" name="椭圆 1013"/>
                <p:cNvSpPr/>
                <p:nvPr/>
              </p:nvSpPr>
              <p:spPr>
                <a:xfrm flipV="1">
                  <a:off x="5347261" y="3054158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15" name="椭圆 1014"/>
                <p:cNvSpPr/>
                <p:nvPr/>
              </p:nvSpPr>
              <p:spPr>
                <a:xfrm flipV="1">
                  <a:off x="5418976" y="3060699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94" name="任意多边形: 形状 993"/>
              <p:cNvSpPr/>
              <p:nvPr/>
            </p:nvSpPr>
            <p:spPr>
              <a:xfrm>
                <a:off x="4161183" y="3445565"/>
                <a:ext cx="1179443" cy="987811"/>
              </a:xfrm>
              <a:custGeom>
                <a:avLst/>
                <a:gdLst>
                  <a:gd name="connsiteX0" fmla="*/ 1179443 w 1179443"/>
                  <a:gd name="connsiteY0" fmla="*/ 0 h 987811"/>
                  <a:gd name="connsiteX1" fmla="*/ 728869 w 1179443"/>
                  <a:gd name="connsiteY1" fmla="*/ 145774 h 987811"/>
                  <a:gd name="connsiteX2" fmla="*/ 530087 w 1179443"/>
                  <a:gd name="connsiteY2" fmla="*/ 503583 h 987811"/>
                  <a:gd name="connsiteX3" fmla="*/ 397565 w 1179443"/>
                  <a:gd name="connsiteY3" fmla="*/ 755374 h 987811"/>
                  <a:gd name="connsiteX4" fmla="*/ 172278 w 1179443"/>
                  <a:gd name="connsiteY4" fmla="*/ 967409 h 987811"/>
                  <a:gd name="connsiteX5" fmla="*/ 0 w 1179443"/>
                  <a:gd name="connsiteY5" fmla="*/ 967409 h 987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9443" h="987811">
                    <a:moveTo>
                      <a:pt x="1179443" y="0"/>
                    </a:moveTo>
                    <a:cubicBezTo>
                      <a:pt x="1008269" y="30922"/>
                      <a:pt x="837095" y="61844"/>
                      <a:pt x="728869" y="145774"/>
                    </a:cubicBezTo>
                    <a:cubicBezTo>
                      <a:pt x="620643" y="229704"/>
                      <a:pt x="585304" y="401983"/>
                      <a:pt x="530087" y="503583"/>
                    </a:cubicBezTo>
                    <a:cubicBezTo>
                      <a:pt x="474870" y="605183"/>
                      <a:pt x="457200" y="678070"/>
                      <a:pt x="397565" y="755374"/>
                    </a:cubicBezTo>
                    <a:cubicBezTo>
                      <a:pt x="337930" y="832678"/>
                      <a:pt x="238539" y="932070"/>
                      <a:pt x="172278" y="967409"/>
                    </a:cubicBezTo>
                    <a:cubicBezTo>
                      <a:pt x="106017" y="1002748"/>
                      <a:pt x="53008" y="985078"/>
                      <a:pt x="0" y="967409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5" name="任意多边形: 形状 994"/>
              <p:cNvSpPr/>
              <p:nvPr/>
            </p:nvSpPr>
            <p:spPr>
              <a:xfrm>
                <a:off x="4216936" y="3510637"/>
                <a:ext cx="1097186" cy="993246"/>
              </a:xfrm>
              <a:custGeom>
                <a:avLst/>
                <a:gdLst>
                  <a:gd name="connsiteX0" fmla="*/ 1126435 w 1126435"/>
                  <a:gd name="connsiteY0" fmla="*/ 1190 h 1008355"/>
                  <a:gd name="connsiteX1" fmla="*/ 781878 w 1126435"/>
                  <a:gd name="connsiteY1" fmla="*/ 93955 h 1008355"/>
                  <a:gd name="connsiteX2" fmla="*/ 530087 w 1126435"/>
                  <a:gd name="connsiteY2" fmla="*/ 597538 h 1008355"/>
                  <a:gd name="connsiteX3" fmla="*/ 410817 w 1126435"/>
                  <a:gd name="connsiteY3" fmla="*/ 849329 h 1008355"/>
                  <a:gd name="connsiteX4" fmla="*/ 238539 w 1126435"/>
                  <a:gd name="connsiteY4" fmla="*/ 942094 h 1008355"/>
                  <a:gd name="connsiteX5" fmla="*/ 0 w 1126435"/>
                  <a:gd name="connsiteY5" fmla="*/ 1008355 h 1008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26435" h="1008355">
                    <a:moveTo>
                      <a:pt x="1126435" y="1190"/>
                    </a:moveTo>
                    <a:cubicBezTo>
                      <a:pt x="1003852" y="-2123"/>
                      <a:pt x="881269" y="-5436"/>
                      <a:pt x="781878" y="93955"/>
                    </a:cubicBezTo>
                    <a:cubicBezTo>
                      <a:pt x="682487" y="193346"/>
                      <a:pt x="591930" y="471642"/>
                      <a:pt x="530087" y="597538"/>
                    </a:cubicBezTo>
                    <a:cubicBezTo>
                      <a:pt x="468243" y="723434"/>
                      <a:pt x="459408" y="791903"/>
                      <a:pt x="410817" y="849329"/>
                    </a:cubicBezTo>
                    <a:cubicBezTo>
                      <a:pt x="362226" y="906755"/>
                      <a:pt x="307008" y="915590"/>
                      <a:pt x="238539" y="942094"/>
                    </a:cubicBezTo>
                    <a:cubicBezTo>
                      <a:pt x="170070" y="968598"/>
                      <a:pt x="85035" y="988476"/>
                      <a:pt x="0" y="1008355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976" name="任意多边形: 形状 975"/>
            <p:cNvSpPr/>
            <p:nvPr/>
          </p:nvSpPr>
          <p:spPr>
            <a:xfrm>
              <a:off x="5565913" y="2849217"/>
              <a:ext cx="503583" cy="198783"/>
            </a:xfrm>
            <a:custGeom>
              <a:avLst/>
              <a:gdLst>
                <a:gd name="connsiteX0" fmla="*/ 0 w 503583"/>
                <a:gd name="connsiteY0" fmla="*/ 0 h 198783"/>
                <a:gd name="connsiteX1" fmla="*/ 145774 w 503583"/>
                <a:gd name="connsiteY1" fmla="*/ 145774 h 198783"/>
                <a:gd name="connsiteX2" fmla="*/ 384313 w 503583"/>
                <a:gd name="connsiteY2" fmla="*/ 119270 h 198783"/>
                <a:gd name="connsiteX3" fmla="*/ 503583 w 503583"/>
                <a:gd name="connsiteY3" fmla="*/ 198783 h 19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3583" h="198783">
                  <a:moveTo>
                    <a:pt x="0" y="0"/>
                  </a:moveTo>
                  <a:cubicBezTo>
                    <a:pt x="40861" y="62948"/>
                    <a:pt x="81722" y="125896"/>
                    <a:pt x="145774" y="145774"/>
                  </a:cubicBezTo>
                  <a:cubicBezTo>
                    <a:pt x="209826" y="165652"/>
                    <a:pt x="324678" y="110435"/>
                    <a:pt x="384313" y="119270"/>
                  </a:cubicBezTo>
                  <a:cubicBezTo>
                    <a:pt x="443948" y="128105"/>
                    <a:pt x="473765" y="163444"/>
                    <a:pt x="503583" y="198783"/>
                  </a:cubicBezTo>
                </a:path>
              </a:pathLst>
            </a:custGeom>
            <a:grpFill/>
            <a:ln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7" name="任意多边形: 形状 976"/>
            <p:cNvSpPr/>
            <p:nvPr/>
          </p:nvSpPr>
          <p:spPr>
            <a:xfrm rot="394953">
              <a:off x="5579165" y="2785048"/>
              <a:ext cx="516835" cy="207903"/>
            </a:xfrm>
            <a:custGeom>
              <a:avLst/>
              <a:gdLst>
                <a:gd name="connsiteX0" fmla="*/ 0 w 516835"/>
                <a:gd name="connsiteY0" fmla="*/ 75382 h 207903"/>
                <a:gd name="connsiteX1" fmla="*/ 278295 w 516835"/>
                <a:gd name="connsiteY1" fmla="*/ 9121 h 207903"/>
                <a:gd name="connsiteX2" fmla="*/ 357808 w 516835"/>
                <a:gd name="connsiteY2" fmla="*/ 22373 h 207903"/>
                <a:gd name="connsiteX3" fmla="*/ 516835 w 516835"/>
                <a:gd name="connsiteY3" fmla="*/ 207903 h 20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835" h="207903">
                  <a:moveTo>
                    <a:pt x="0" y="75382"/>
                  </a:moveTo>
                  <a:cubicBezTo>
                    <a:pt x="109330" y="46669"/>
                    <a:pt x="218660" y="17956"/>
                    <a:pt x="278295" y="9121"/>
                  </a:cubicBezTo>
                  <a:cubicBezTo>
                    <a:pt x="337930" y="286"/>
                    <a:pt x="318051" y="-10757"/>
                    <a:pt x="357808" y="22373"/>
                  </a:cubicBezTo>
                  <a:cubicBezTo>
                    <a:pt x="397565" y="55503"/>
                    <a:pt x="457200" y="131703"/>
                    <a:pt x="516835" y="207903"/>
                  </a:cubicBezTo>
                </a:path>
              </a:pathLst>
            </a:custGeom>
            <a:grpFill/>
            <a:ln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8" name="任意多边形: 形状 977"/>
            <p:cNvSpPr/>
            <p:nvPr/>
          </p:nvSpPr>
          <p:spPr>
            <a:xfrm rot="227938">
              <a:off x="5676399" y="2977191"/>
              <a:ext cx="401486" cy="831954"/>
            </a:xfrm>
            <a:custGeom>
              <a:avLst/>
              <a:gdLst>
                <a:gd name="connsiteX0" fmla="*/ 393097 w 401486"/>
                <a:gd name="connsiteY0" fmla="*/ 4548 h 831954"/>
                <a:gd name="connsiteX1" fmla="*/ 48540 w 401486"/>
                <a:gd name="connsiteY1" fmla="*/ 84061 h 831954"/>
                <a:gd name="connsiteX2" fmla="*/ 22036 w 401486"/>
                <a:gd name="connsiteY2" fmla="*/ 375609 h 831954"/>
                <a:gd name="connsiteX3" fmla="*/ 234071 w 401486"/>
                <a:gd name="connsiteY3" fmla="*/ 667157 h 831954"/>
                <a:gd name="connsiteX4" fmla="*/ 234071 w 401486"/>
                <a:gd name="connsiteY4" fmla="*/ 826183 h 831954"/>
                <a:gd name="connsiteX5" fmla="*/ 287079 w 401486"/>
                <a:gd name="connsiteY5" fmla="*/ 468374 h 831954"/>
                <a:gd name="connsiteX6" fmla="*/ 234071 w 401486"/>
                <a:gd name="connsiteY6" fmla="*/ 388861 h 831954"/>
                <a:gd name="connsiteX7" fmla="*/ 287079 w 401486"/>
                <a:gd name="connsiteY7" fmla="*/ 190079 h 831954"/>
                <a:gd name="connsiteX8" fmla="*/ 393097 w 401486"/>
                <a:gd name="connsiteY8" fmla="*/ 4548 h 83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1486" h="831954">
                  <a:moveTo>
                    <a:pt x="393097" y="4548"/>
                  </a:moveTo>
                  <a:cubicBezTo>
                    <a:pt x="353341" y="-13122"/>
                    <a:pt x="110383" y="22218"/>
                    <a:pt x="48540" y="84061"/>
                  </a:cubicBezTo>
                  <a:cubicBezTo>
                    <a:pt x="-13303" y="145904"/>
                    <a:pt x="-8886" y="278426"/>
                    <a:pt x="22036" y="375609"/>
                  </a:cubicBezTo>
                  <a:cubicBezTo>
                    <a:pt x="52958" y="472792"/>
                    <a:pt x="198732" y="592061"/>
                    <a:pt x="234071" y="667157"/>
                  </a:cubicBezTo>
                  <a:cubicBezTo>
                    <a:pt x="269410" y="742253"/>
                    <a:pt x="225236" y="859314"/>
                    <a:pt x="234071" y="826183"/>
                  </a:cubicBezTo>
                  <a:cubicBezTo>
                    <a:pt x="242906" y="793053"/>
                    <a:pt x="287079" y="541261"/>
                    <a:pt x="287079" y="468374"/>
                  </a:cubicBezTo>
                  <a:cubicBezTo>
                    <a:pt x="287079" y="395487"/>
                    <a:pt x="234071" y="435243"/>
                    <a:pt x="234071" y="388861"/>
                  </a:cubicBezTo>
                  <a:cubicBezTo>
                    <a:pt x="234071" y="342479"/>
                    <a:pt x="253949" y="254131"/>
                    <a:pt x="287079" y="190079"/>
                  </a:cubicBezTo>
                  <a:cubicBezTo>
                    <a:pt x="320209" y="126027"/>
                    <a:pt x="432853" y="22218"/>
                    <a:pt x="393097" y="4548"/>
                  </a:cubicBezTo>
                  <a:close/>
                </a:path>
              </a:pathLst>
            </a:custGeom>
            <a:grpFill/>
            <a:ln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9" name="任意多边形: 形状 978"/>
            <p:cNvSpPr/>
            <p:nvPr/>
          </p:nvSpPr>
          <p:spPr>
            <a:xfrm>
              <a:off x="5795552" y="3048000"/>
              <a:ext cx="247439" cy="622852"/>
            </a:xfrm>
            <a:custGeom>
              <a:avLst/>
              <a:gdLst>
                <a:gd name="connsiteX0" fmla="*/ 247439 w 247439"/>
                <a:gd name="connsiteY0" fmla="*/ 0 h 622852"/>
                <a:gd name="connsiteX1" fmla="*/ 35405 w 247439"/>
                <a:gd name="connsiteY1" fmla="*/ 106017 h 622852"/>
                <a:gd name="connsiteX2" fmla="*/ 8900 w 247439"/>
                <a:gd name="connsiteY2" fmla="*/ 344557 h 622852"/>
                <a:gd name="connsiteX3" fmla="*/ 128170 w 247439"/>
                <a:gd name="connsiteY3" fmla="*/ 622852 h 622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439" h="622852">
                  <a:moveTo>
                    <a:pt x="247439" y="0"/>
                  </a:moveTo>
                  <a:cubicBezTo>
                    <a:pt x="161300" y="24295"/>
                    <a:pt x="75161" y="48591"/>
                    <a:pt x="35405" y="106017"/>
                  </a:cubicBezTo>
                  <a:cubicBezTo>
                    <a:pt x="-4351" y="163443"/>
                    <a:pt x="-6561" y="258418"/>
                    <a:pt x="8900" y="344557"/>
                  </a:cubicBezTo>
                  <a:cubicBezTo>
                    <a:pt x="24361" y="430696"/>
                    <a:pt x="76265" y="526774"/>
                    <a:pt x="128170" y="622852"/>
                  </a:cubicBezTo>
                </a:path>
              </a:pathLst>
            </a:custGeom>
            <a:grpFill/>
            <a:ln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0" name="任意多边形: 形状 979"/>
            <p:cNvSpPr/>
            <p:nvPr/>
          </p:nvSpPr>
          <p:spPr>
            <a:xfrm>
              <a:off x="5711687" y="3207026"/>
              <a:ext cx="79513" cy="79513"/>
            </a:xfrm>
            <a:custGeom>
              <a:avLst/>
              <a:gdLst>
                <a:gd name="connsiteX0" fmla="*/ 79513 w 79513"/>
                <a:gd name="connsiteY0" fmla="*/ 0 h 79513"/>
                <a:gd name="connsiteX1" fmla="*/ 26504 w 79513"/>
                <a:gd name="connsiteY1" fmla="*/ 26504 h 79513"/>
                <a:gd name="connsiteX2" fmla="*/ 0 w 79513"/>
                <a:gd name="connsiteY2" fmla="*/ 79513 h 7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513" h="79513">
                  <a:moveTo>
                    <a:pt x="79513" y="0"/>
                  </a:moveTo>
                  <a:lnTo>
                    <a:pt x="26504" y="26504"/>
                  </a:lnTo>
                  <a:cubicBezTo>
                    <a:pt x="13252" y="39756"/>
                    <a:pt x="6626" y="59634"/>
                    <a:pt x="0" y="79513"/>
                  </a:cubicBezTo>
                </a:path>
              </a:pathLst>
            </a:custGeom>
            <a:grpFill/>
            <a:ln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1" name="任意多边形: 形状 980"/>
            <p:cNvSpPr/>
            <p:nvPr/>
          </p:nvSpPr>
          <p:spPr>
            <a:xfrm>
              <a:off x="5843060" y="3074504"/>
              <a:ext cx="80662" cy="318053"/>
            </a:xfrm>
            <a:custGeom>
              <a:avLst/>
              <a:gdLst>
                <a:gd name="connsiteX0" fmla="*/ 80662 w 80662"/>
                <a:gd name="connsiteY0" fmla="*/ 0 h 318053"/>
                <a:gd name="connsiteX1" fmla="*/ 1149 w 80662"/>
                <a:gd name="connsiteY1" fmla="*/ 132522 h 318053"/>
                <a:gd name="connsiteX2" fmla="*/ 40905 w 80662"/>
                <a:gd name="connsiteY2" fmla="*/ 318053 h 31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662" h="318053">
                  <a:moveTo>
                    <a:pt x="80662" y="0"/>
                  </a:moveTo>
                  <a:cubicBezTo>
                    <a:pt x="44218" y="39756"/>
                    <a:pt x="7775" y="79513"/>
                    <a:pt x="1149" y="132522"/>
                  </a:cubicBezTo>
                  <a:cubicBezTo>
                    <a:pt x="-5477" y="185531"/>
                    <a:pt x="17714" y="251792"/>
                    <a:pt x="40905" y="318053"/>
                  </a:cubicBezTo>
                </a:path>
              </a:pathLst>
            </a:custGeom>
            <a:grpFill/>
            <a:ln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2" name="任意多边形: 形状 981"/>
            <p:cNvSpPr/>
            <p:nvPr/>
          </p:nvSpPr>
          <p:spPr>
            <a:xfrm rot="1340388">
              <a:off x="5777948" y="3419061"/>
              <a:ext cx="172278" cy="66261"/>
            </a:xfrm>
            <a:custGeom>
              <a:avLst/>
              <a:gdLst>
                <a:gd name="connsiteX0" fmla="*/ 0 w 172278"/>
                <a:gd name="connsiteY0" fmla="*/ 0 h 66261"/>
                <a:gd name="connsiteX1" fmla="*/ 172278 w 172278"/>
                <a:gd name="connsiteY1" fmla="*/ 66261 h 6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2278" h="66261">
                  <a:moveTo>
                    <a:pt x="0" y="0"/>
                  </a:moveTo>
                  <a:lnTo>
                    <a:pt x="172278" y="66261"/>
                  </a:lnTo>
                </a:path>
              </a:pathLst>
            </a:custGeom>
            <a:grpFill/>
            <a:ln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26" name="组合 425"/>
          <p:cNvGrpSpPr/>
          <p:nvPr/>
        </p:nvGrpSpPr>
        <p:grpSpPr>
          <a:xfrm rot="17978844">
            <a:off x="4068550" y="3819371"/>
            <a:ext cx="1513454" cy="1978983"/>
            <a:chOff x="-195290" y="490398"/>
            <a:chExt cx="3094420" cy="3527308"/>
          </a:xfrm>
          <a:solidFill>
            <a:srgbClr val="588BC4"/>
          </a:solidFill>
        </p:grpSpPr>
        <p:grpSp>
          <p:nvGrpSpPr>
            <p:cNvPr id="807" name="组合 806"/>
            <p:cNvGrpSpPr/>
            <p:nvPr/>
          </p:nvGrpSpPr>
          <p:grpSpPr>
            <a:xfrm>
              <a:off x="923950" y="2019633"/>
              <a:ext cx="1975180" cy="1998073"/>
              <a:chOff x="101715" y="332209"/>
              <a:chExt cx="3014059" cy="2943129"/>
            </a:xfrm>
            <a:grpFill/>
          </p:grpSpPr>
          <p:grpSp>
            <p:nvGrpSpPr>
              <p:cNvPr id="867" name="组合 866"/>
              <p:cNvGrpSpPr/>
              <p:nvPr/>
            </p:nvGrpSpPr>
            <p:grpSpPr>
              <a:xfrm rot="522258">
                <a:off x="1533351" y="570492"/>
                <a:ext cx="1582423" cy="1468836"/>
                <a:chOff x="5021217" y="1946259"/>
                <a:chExt cx="2122082" cy="1969759"/>
              </a:xfrm>
              <a:grpFill/>
            </p:grpSpPr>
            <p:grpSp>
              <p:nvGrpSpPr>
                <p:cNvPr id="913" name="组合 912"/>
                <p:cNvGrpSpPr/>
                <p:nvPr/>
              </p:nvGrpSpPr>
              <p:grpSpPr>
                <a:xfrm>
                  <a:off x="5021217" y="1946259"/>
                  <a:ext cx="2028940" cy="1949880"/>
                  <a:chOff x="5021217" y="1946259"/>
                  <a:chExt cx="2028940" cy="1949880"/>
                </a:xfrm>
                <a:grpFill/>
              </p:grpSpPr>
              <p:grpSp>
                <p:nvGrpSpPr>
                  <p:cNvPr id="915" name="组合 914"/>
                  <p:cNvGrpSpPr/>
                  <p:nvPr/>
                </p:nvGrpSpPr>
                <p:grpSpPr>
                  <a:xfrm>
                    <a:off x="5021217" y="1946259"/>
                    <a:ext cx="1697635" cy="1848834"/>
                    <a:chOff x="5021217" y="1946259"/>
                    <a:chExt cx="2058122" cy="2241428"/>
                  </a:xfrm>
                  <a:grpFill/>
                </p:grpSpPr>
                <p:sp>
                  <p:nvSpPr>
                    <p:cNvPr id="919" name="任意多边形: 形状 918"/>
                    <p:cNvSpPr/>
                    <p:nvPr/>
                  </p:nvSpPr>
                  <p:spPr>
                    <a:xfrm rot="20495120">
                      <a:off x="5021217" y="1946259"/>
                      <a:ext cx="2058122" cy="1994718"/>
                    </a:xfrm>
                    <a:custGeom>
                      <a:avLst/>
                      <a:gdLst>
                        <a:gd name="connsiteX0" fmla="*/ 0 w 2464308"/>
                        <a:gd name="connsiteY0" fmla="*/ 1552479 h 1565731"/>
                        <a:gd name="connsiteX1" fmla="*/ 689113 w 2464308"/>
                        <a:gd name="connsiteY1" fmla="*/ 942879 h 1565731"/>
                        <a:gd name="connsiteX2" fmla="*/ 927652 w 2464308"/>
                        <a:gd name="connsiteY2" fmla="*/ 121244 h 1565731"/>
                        <a:gd name="connsiteX3" fmla="*/ 1152939 w 2464308"/>
                        <a:gd name="connsiteY3" fmla="*/ 1975 h 1565731"/>
                        <a:gd name="connsiteX4" fmla="*/ 1258956 w 2464308"/>
                        <a:gd name="connsiteY4" fmla="*/ 94740 h 1565731"/>
                        <a:gd name="connsiteX5" fmla="*/ 1417982 w 2464308"/>
                        <a:gd name="connsiteY5" fmla="*/ 81488 h 1565731"/>
                        <a:gd name="connsiteX6" fmla="*/ 1696278 w 2464308"/>
                        <a:gd name="connsiteY6" fmla="*/ 81488 h 1565731"/>
                        <a:gd name="connsiteX7" fmla="*/ 1722782 w 2464308"/>
                        <a:gd name="connsiteY7" fmla="*/ 346531 h 1565731"/>
                        <a:gd name="connsiteX8" fmla="*/ 39756 w 2464308"/>
                        <a:gd name="connsiteY8" fmla="*/ 1512723 h 1565731"/>
                        <a:gd name="connsiteX9" fmla="*/ 1166191 w 2464308"/>
                        <a:gd name="connsiteY9" fmla="*/ 730844 h 1565731"/>
                        <a:gd name="connsiteX10" fmla="*/ 2001078 w 2464308"/>
                        <a:gd name="connsiteY10" fmla="*/ 373036 h 1565731"/>
                        <a:gd name="connsiteX11" fmla="*/ 2438400 w 2464308"/>
                        <a:gd name="connsiteY11" fmla="*/ 505557 h 1565731"/>
                        <a:gd name="connsiteX12" fmla="*/ 2372139 w 2464308"/>
                        <a:gd name="connsiteY12" fmla="*/ 823610 h 1565731"/>
                        <a:gd name="connsiteX13" fmla="*/ 2027582 w 2464308"/>
                        <a:gd name="connsiteY13" fmla="*/ 1048897 h 1565731"/>
                        <a:gd name="connsiteX14" fmla="*/ 331304 w 2464308"/>
                        <a:gd name="connsiteY14" fmla="*/ 1565731 h 1565731"/>
                        <a:gd name="connsiteX15" fmla="*/ 331304 w 2464308"/>
                        <a:gd name="connsiteY15" fmla="*/ 1565731 h 15657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464308" h="1565731">
                          <a:moveTo>
                            <a:pt x="0" y="1552479"/>
                          </a:moveTo>
                          <a:cubicBezTo>
                            <a:pt x="267252" y="1366948"/>
                            <a:pt x="534504" y="1181418"/>
                            <a:pt x="689113" y="942879"/>
                          </a:cubicBezTo>
                          <a:cubicBezTo>
                            <a:pt x="843722" y="704340"/>
                            <a:pt x="850348" y="278061"/>
                            <a:pt x="927652" y="121244"/>
                          </a:cubicBezTo>
                          <a:cubicBezTo>
                            <a:pt x="1004956" y="-35573"/>
                            <a:pt x="1097722" y="6392"/>
                            <a:pt x="1152939" y="1975"/>
                          </a:cubicBezTo>
                          <a:cubicBezTo>
                            <a:pt x="1208156" y="-2442"/>
                            <a:pt x="1214782" y="81488"/>
                            <a:pt x="1258956" y="94740"/>
                          </a:cubicBezTo>
                          <a:cubicBezTo>
                            <a:pt x="1303130" y="107992"/>
                            <a:pt x="1345095" y="83697"/>
                            <a:pt x="1417982" y="81488"/>
                          </a:cubicBezTo>
                          <a:cubicBezTo>
                            <a:pt x="1490869" y="79279"/>
                            <a:pt x="1645478" y="37314"/>
                            <a:pt x="1696278" y="81488"/>
                          </a:cubicBezTo>
                          <a:cubicBezTo>
                            <a:pt x="1747078" y="125662"/>
                            <a:pt x="1998869" y="107992"/>
                            <a:pt x="1722782" y="346531"/>
                          </a:cubicBezTo>
                          <a:cubicBezTo>
                            <a:pt x="1446695" y="585070"/>
                            <a:pt x="39756" y="1512723"/>
                            <a:pt x="39756" y="1512723"/>
                          </a:cubicBezTo>
                          <a:cubicBezTo>
                            <a:pt x="-53009" y="1576775"/>
                            <a:pt x="839304" y="920792"/>
                            <a:pt x="1166191" y="730844"/>
                          </a:cubicBezTo>
                          <a:cubicBezTo>
                            <a:pt x="1493078" y="540896"/>
                            <a:pt x="1789043" y="410584"/>
                            <a:pt x="2001078" y="373036"/>
                          </a:cubicBezTo>
                          <a:cubicBezTo>
                            <a:pt x="2213113" y="335488"/>
                            <a:pt x="2376557" y="430461"/>
                            <a:pt x="2438400" y="505557"/>
                          </a:cubicBezTo>
                          <a:cubicBezTo>
                            <a:pt x="2500244" y="580653"/>
                            <a:pt x="2440609" y="733053"/>
                            <a:pt x="2372139" y="823610"/>
                          </a:cubicBezTo>
                          <a:cubicBezTo>
                            <a:pt x="2303669" y="914167"/>
                            <a:pt x="2367721" y="925210"/>
                            <a:pt x="2027582" y="1048897"/>
                          </a:cubicBezTo>
                          <a:cubicBezTo>
                            <a:pt x="1687443" y="1172584"/>
                            <a:pt x="331304" y="1565731"/>
                            <a:pt x="331304" y="1565731"/>
                          </a:cubicBezTo>
                          <a:lnTo>
                            <a:pt x="331304" y="1565731"/>
                          </a:lnTo>
                        </a:path>
                      </a:pathLst>
                    </a:custGeom>
                    <a:grpFill/>
                    <a:ln w="19050">
                      <a:solidFill>
                        <a:srgbClr val="DAEEFA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920" name="任意多边形: 形状 919"/>
                    <p:cNvSpPr/>
                    <p:nvPr/>
                  </p:nvSpPr>
                  <p:spPr>
                    <a:xfrm>
                      <a:off x="5473148" y="2292626"/>
                      <a:ext cx="1404730" cy="1895061"/>
                    </a:xfrm>
                    <a:custGeom>
                      <a:avLst/>
                      <a:gdLst>
                        <a:gd name="connsiteX0" fmla="*/ 1404730 w 1404730"/>
                        <a:gd name="connsiteY0" fmla="*/ 0 h 1895061"/>
                        <a:gd name="connsiteX1" fmla="*/ 1060174 w 1404730"/>
                        <a:gd name="connsiteY1" fmla="*/ 212035 h 1895061"/>
                        <a:gd name="connsiteX2" fmla="*/ 649356 w 1404730"/>
                        <a:gd name="connsiteY2" fmla="*/ 728870 h 1895061"/>
                        <a:gd name="connsiteX3" fmla="*/ 0 w 1404730"/>
                        <a:gd name="connsiteY3" fmla="*/ 1895061 h 1895061"/>
                        <a:gd name="connsiteX4" fmla="*/ 0 w 1404730"/>
                        <a:gd name="connsiteY4" fmla="*/ 1895061 h 18950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04730" h="1895061">
                          <a:moveTo>
                            <a:pt x="1404730" y="0"/>
                          </a:moveTo>
                          <a:cubicBezTo>
                            <a:pt x="1295400" y="45278"/>
                            <a:pt x="1186070" y="90557"/>
                            <a:pt x="1060174" y="212035"/>
                          </a:cubicBezTo>
                          <a:cubicBezTo>
                            <a:pt x="934278" y="333513"/>
                            <a:pt x="826052" y="448366"/>
                            <a:pt x="649356" y="728870"/>
                          </a:cubicBezTo>
                          <a:cubicBezTo>
                            <a:pt x="472660" y="1009374"/>
                            <a:pt x="0" y="1895061"/>
                            <a:pt x="0" y="1895061"/>
                          </a:cubicBezTo>
                          <a:lnTo>
                            <a:pt x="0" y="1895061"/>
                          </a:lnTo>
                        </a:path>
                      </a:pathLst>
                    </a:custGeom>
                    <a:grpFill/>
                    <a:ln w="19050">
                      <a:solidFill>
                        <a:srgbClr val="DAEEFA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916" name="任意多边形: 形状 915"/>
                  <p:cNvSpPr/>
                  <p:nvPr/>
                </p:nvSpPr>
                <p:spPr>
                  <a:xfrm>
                    <a:off x="5552661" y="2544417"/>
                    <a:ext cx="1410569" cy="1351722"/>
                  </a:xfrm>
                  <a:custGeom>
                    <a:avLst/>
                    <a:gdLst>
                      <a:gd name="connsiteX0" fmla="*/ 1086678 w 1410569"/>
                      <a:gd name="connsiteY0" fmla="*/ 0 h 1351722"/>
                      <a:gd name="connsiteX1" fmla="*/ 1404730 w 1410569"/>
                      <a:gd name="connsiteY1" fmla="*/ 132522 h 1351722"/>
                      <a:gd name="connsiteX2" fmla="*/ 1258956 w 1410569"/>
                      <a:gd name="connsiteY2" fmla="*/ 702366 h 1351722"/>
                      <a:gd name="connsiteX3" fmla="*/ 848139 w 1410569"/>
                      <a:gd name="connsiteY3" fmla="*/ 861392 h 1351722"/>
                      <a:gd name="connsiteX4" fmla="*/ 251791 w 1410569"/>
                      <a:gd name="connsiteY4" fmla="*/ 1060174 h 1351722"/>
                      <a:gd name="connsiteX5" fmla="*/ 0 w 1410569"/>
                      <a:gd name="connsiteY5" fmla="*/ 1351722 h 1351722"/>
                      <a:gd name="connsiteX6" fmla="*/ 0 w 1410569"/>
                      <a:gd name="connsiteY6" fmla="*/ 1351722 h 1351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10569" h="1351722">
                        <a:moveTo>
                          <a:pt x="1086678" y="0"/>
                        </a:moveTo>
                        <a:cubicBezTo>
                          <a:pt x="1231347" y="7730"/>
                          <a:pt x="1376017" y="15461"/>
                          <a:pt x="1404730" y="132522"/>
                        </a:cubicBezTo>
                        <a:cubicBezTo>
                          <a:pt x="1433443" y="249583"/>
                          <a:pt x="1351721" y="580888"/>
                          <a:pt x="1258956" y="702366"/>
                        </a:cubicBezTo>
                        <a:cubicBezTo>
                          <a:pt x="1166191" y="823844"/>
                          <a:pt x="1016000" y="801757"/>
                          <a:pt x="848139" y="861392"/>
                        </a:cubicBezTo>
                        <a:cubicBezTo>
                          <a:pt x="680278" y="921027"/>
                          <a:pt x="393147" y="978452"/>
                          <a:pt x="251791" y="1060174"/>
                        </a:cubicBezTo>
                        <a:cubicBezTo>
                          <a:pt x="110434" y="1141896"/>
                          <a:pt x="0" y="1351722"/>
                          <a:pt x="0" y="1351722"/>
                        </a:cubicBezTo>
                        <a:lnTo>
                          <a:pt x="0" y="1351722"/>
                        </a:ln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17" name="任意多边形: 形状 916"/>
                  <p:cNvSpPr/>
                  <p:nvPr/>
                </p:nvSpPr>
                <p:spPr>
                  <a:xfrm>
                    <a:off x="6944139" y="2809460"/>
                    <a:ext cx="106018" cy="132523"/>
                  </a:xfrm>
                  <a:custGeom>
                    <a:avLst/>
                    <a:gdLst>
                      <a:gd name="connsiteX0" fmla="*/ 0 w 92765"/>
                      <a:gd name="connsiteY0" fmla="*/ 0 h 185530"/>
                      <a:gd name="connsiteX1" fmla="*/ 92765 w 92765"/>
                      <a:gd name="connsiteY1" fmla="*/ 185530 h 185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2765" h="185530">
                        <a:moveTo>
                          <a:pt x="0" y="0"/>
                        </a:moveTo>
                        <a:lnTo>
                          <a:pt x="92765" y="185530"/>
                        </a:ln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18" name="任意多边形: 形状 917"/>
                  <p:cNvSpPr/>
                  <p:nvPr/>
                </p:nvSpPr>
                <p:spPr>
                  <a:xfrm>
                    <a:off x="5605670" y="2941983"/>
                    <a:ext cx="1444487" cy="940904"/>
                  </a:xfrm>
                  <a:custGeom>
                    <a:avLst/>
                    <a:gdLst>
                      <a:gd name="connsiteX0" fmla="*/ 1444487 w 1444487"/>
                      <a:gd name="connsiteY0" fmla="*/ 0 h 940904"/>
                      <a:gd name="connsiteX1" fmla="*/ 1364973 w 1444487"/>
                      <a:gd name="connsiteY1" fmla="*/ 132521 h 940904"/>
                      <a:gd name="connsiteX2" fmla="*/ 1298713 w 1444487"/>
                      <a:gd name="connsiteY2" fmla="*/ 251791 h 940904"/>
                      <a:gd name="connsiteX3" fmla="*/ 1113182 w 1444487"/>
                      <a:gd name="connsiteY3" fmla="*/ 477078 h 940904"/>
                      <a:gd name="connsiteX4" fmla="*/ 901147 w 1444487"/>
                      <a:gd name="connsiteY4" fmla="*/ 702365 h 940904"/>
                      <a:gd name="connsiteX5" fmla="*/ 477078 w 1444487"/>
                      <a:gd name="connsiteY5" fmla="*/ 848139 h 940904"/>
                      <a:gd name="connsiteX6" fmla="*/ 0 w 1444487"/>
                      <a:gd name="connsiteY6" fmla="*/ 940904 h 940904"/>
                      <a:gd name="connsiteX7" fmla="*/ 0 w 1444487"/>
                      <a:gd name="connsiteY7" fmla="*/ 940904 h 940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44487" h="940904">
                        <a:moveTo>
                          <a:pt x="1444487" y="0"/>
                        </a:moveTo>
                        <a:cubicBezTo>
                          <a:pt x="1416878" y="45278"/>
                          <a:pt x="1389269" y="90556"/>
                          <a:pt x="1364973" y="132521"/>
                        </a:cubicBezTo>
                        <a:cubicBezTo>
                          <a:pt x="1340677" y="174486"/>
                          <a:pt x="1340678" y="194365"/>
                          <a:pt x="1298713" y="251791"/>
                        </a:cubicBezTo>
                        <a:cubicBezTo>
                          <a:pt x="1256748" y="309217"/>
                          <a:pt x="1179443" y="401982"/>
                          <a:pt x="1113182" y="477078"/>
                        </a:cubicBezTo>
                        <a:cubicBezTo>
                          <a:pt x="1046921" y="552174"/>
                          <a:pt x="1007164" y="640522"/>
                          <a:pt x="901147" y="702365"/>
                        </a:cubicBezTo>
                        <a:cubicBezTo>
                          <a:pt x="795130" y="764209"/>
                          <a:pt x="627269" y="808383"/>
                          <a:pt x="477078" y="848139"/>
                        </a:cubicBezTo>
                        <a:cubicBezTo>
                          <a:pt x="326887" y="887895"/>
                          <a:pt x="0" y="940904"/>
                          <a:pt x="0" y="940904"/>
                        </a:cubicBezTo>
                        <a:lnTo>
                          <a:pt x="0" y="940904"/>
                        </a:ln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914" name="任意多边形: 形状 913"/>
                <p:cNvSpPr/>
                <p:nvPr/>
              </p:nvSpPr>
              <p:spPr>
                <a:xfrm>
                  <a:off x="5393991" y="2848983"/>
                  <a:ext cx="1749308" cy="1067035"/>
                </a:xfrm>
                <a:custGeom>
                  <a:avLst/>
                  <a:gdLst>
                    <a:gd name="connsiteX0" fmla="*/ 1703473 w 1836372"/>
                    <a:gd name="connsiteY0" fmla="*/ 159260 h 1069334"/>
                    <a:gd name="connsiteX1" fmla="*/ 1782986 w 1836372"/>
                    <a:gd name="connsiteY1" fmla="*/ 39991 h 1069334"/>
                    <a:gd name="connsiteX2" fmla="*/ 1835995 w 1836372"/>
                    <a:gd name="connsiteY2" fmla="*/ 13487 h 1069334"/>
                    <a:gd name="connsiteX3" fmla="*/ 1756482 w 1836372"/>
                    <a:gd name="connsiteY3" fmla="*/ 238774 h 1069334"/>
                    <a:gd name="connsiteX4" fmla="*/ 1544447 w 1836372"/>
                    <a:gd name="connsiteY4" fmla="*/ 649591 h 1069334"/>
                    <a:gd name="connsiteX5" fmla="*/ 1292656 w 1836372"/>
                    <a:gd name="connsiteY5" fmla="*/ 967643 h 1069334"/>
                    <a:gd name="connsiteX6" fmla="*/ 192725 w 1836372"/>
                    <a:gd name="connsiteY6" fmla="*/ 1060408 h 1069334"/>
                    <a:gd name="connsiteX7" fmla="*/ 7195 w 1836372"/>
                    <a:gd name="connsiteY7" fmla="*/ 1060408 h 1069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36372" h="1069334">
                      <a:moveTo>
                        <a:pt x="1703473" y="159260"/>
                      </a:moveTo>
                      <a:cubicBezTo>
                        <a:pt x="1732186" y="111773"/>
                        <a:pt x="1760899" y="64286"/>
                        <a:pt x="1782986" y="39991"/>
                      </a:cubicBezTo>
                      <a:cubicBezTo>
                        <a:pt x="1805073" y="15696"/>
                        <a:pt x="1840412" y="-19643"/>
                        <a:pt x="1835995" y="13487"/>
                      </a:cubicBezTo>
                      <a:cubicBezTo>
                        <a:pt x="1831578" y="46617"/>
                        <a:pt x="1805073" y="132757"/>
                        <a:pt x="1756482" y="238774"/>
                      </a:cubicBezTo>
                      <a:cubicBezTo>
                        <a:pt x="1707891" y="344791"/>
                        <a:pt x="1621751" y="528113"/>
                        <a:pt x="1544447" y="649591"/>
                      </a:cubicBezTo>
                      <a:cubicBezTo>
                        <a:pt x="1467143" y="771069"/>
                        <a:pt x="1517943" y="899174"/>
                        <a:pt x="1292656" y="967643"/>
                      </a:cubicBezTo>
                      <a:cubicBezTo>
                        <a:pt x="1067369" y="1036113"/>
                        <a:pt x="406968" y="1044947"/>
                        <a:pt x="192725" y="1060408"/>
                      </a:cubicBezTo>
                      <a:cubicBezTo>
                        <a:pt x="-21518" y="1075869"/>
                        <a:pt x="-7162" y="1068138"/>
                        <a:pt x="7195" y="1060408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68" name="任意多边形: 形状 867"/>
              <p:cNvSpPr/>
              <p:nvPr/>
            </p:nvSpPr>
            <p:spPr>
              <a:xfrm rot="21066788">
                <a:off x="672924" y="337991"/>
                <a:ext cx="1140596" cy="1610516"/>
              </a:xfrm>
              <a:custGeom>
                <a:avLst/>
                <a:gdLst>
                  <a:gd name="connsiteX0" fmla="*/ 412686 w 907051"/>
                  <a:gd name="connsiteY0" fmla="*/ 6678 h 1954748"/>
                  <a:gd name="connsiteX1" fmla="*/ 651226 w 907051"/>
                  <a:gd name="connsiteY1" fmla="*/ 46435 h 1954748"/>
                  <a:gd name="connsiteX2" fmla="*/ 757243 w 907051"/>
                  <a:gd name="connsiteY2" fmla="*/ 377739 h 1954748"/>
                  <a:gd name="connsiteX3" fmla="*/ 903017 w 907051"/>
                  <a:gd name="connsiteY3" fmla="*/ 1146365 h 1954748"/>
                  <a:gd name="connsiteX4" fmla="*/ 584965 w 907051"/>
                  <a:gd name="connsiteY4" fmla="*/ 1954748 h 1954748"/>
                  <a:gd name="connsiteX5" fmla="*/ 651226 w 907051"/>
                  <a:gd name="connsiteY5" fmla="*/ 1146365 h 1954748"/>
                  <a:gd name="connsiteX6" fmla="*/ 319921 w 907051"/>
                  <a:gd name="connsiteY6" fmla="*/ 589774 h 1954748"/>
                  <a:gd name="connsiteX7" fmla="*/ 1869 w 907051"/>
                  <a:gd name="connsiteY7" fmla="*/ 483757 h 1954748"/>
                  <a:gd name="connsiteX8" fmla="*/ 200652 w 907051"/>
                  <a:gd name="connsiteY8" fmla="*/ 86191 h 1954748"/>
                  <a:gd name="connsiteX9" fmla="*/ 412686 w 907051"/>
                  <a:gd name="connsiteY9" fmla="*/ 6678 h 195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7051" h="1954748">
                    <a:moveTo>
                      <a:pt x="412686" y="6678"/>
                    </a:moveTo>
                    <a:cubicBezTo>
                      <a:pt x="487782" y="52"/>
                      <a:pt x="593800" y="-15408"/>
                      <a:pt x="651226" y="46435"/>
                    </a:cubicBezTo>
                    <a:cubicBezTo>
                      <a:pt x="708652" y="108278"/>
                      <a:pt x="715278" y="194417"/>
                      <a:pt x="757243" y="377739"/>
                    </a:cubicBezTo>
                    <a:cubicBezTo>
                      <a:pt x="799208" y="561061"/>
                      <a:pt x="931730" y="883530"/>
                      <a:pt x="903017" y="1146365"/>
                    </a:cubicBezTo>
                    <a:cubicBezTo>
                      <a:pt x="874304" y="1409200"/>
                      <a:pt x="626930" y="1954748"/>
                      <a:pt x="584965" y="1954748"/>
                    </a:cubicBezTo>
                    <a:cubicBezTo>
                      <a:pt x="543000" y="1954748"/>
                      <a:pt x="695400" y="1373861"/>
                      <a:pt x="651226" y="1146365"/>
                    </a:cubicBezTo>
                    <a:cubicBezTo>
                      <a:pt x="607052" y="918869"/>
                      <a:pt x="428147" y="700209"/>
                      <a:pt x="319921" y="589774"/>
                    </a:cubicBezTo>
                    <a:cubicBezTo>
                      <a:pt x="211695" y="479339"/>
                      <a:pt x="21747" y="567687"/>
                      <a:pt x="1869" y="483757"/>
                    </a:cubicBezTo>
                    <a:cubicBezTo>
                      <a:pt x="-18009" y="399827"/>
                      <a:pt x="125556" y="165704"/>
                      <a:pt x="200652" y="86191"/>
                    </a:cubicBezTo>
                    <a:cubicBezTo>
                      <a:pt x="275748" y="6678"/>
                      <a:pt x="337590" y="13304"/>
                      <a:pt x="412686" y="6678"/>
                    </a:cubicBezTo>
                    <a:close/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9" name="任意多边形: 形状 868"/>
              <p:cNvSpPr/>
              <p:nvPr/>
            </p:nvSpPr>
            <p:spPr>
              <a:xfrm rot="21066788">
                <a:off x="1123054" y="332209"/>
                <a:ext cx="608785" cy="1587632"/>
              </a:xfrm>
              <a:custGeom>
                <a:avLst/>
                <a:gdLst>
                  <a:gd name="connsiteX0" fmla="*/ 0 w 523157"/>
                  <a:gd name="connsiteY0" fmla="*/ 0 h 1921565"/>
                  <a:gd name="connsiteX1" fmla="*/ 278296 w 523157"/>
                  <a:gd name="connsiteY1" fmla="*/ 212035 h 1921565"/>
                  <a:gd name="connsiteX2" fmla="*/ 450574 w 523157"/>
                  <a:gd name="connsiteY2" fmla="*/ 728869 h 1921565"/>
                  <a:gd name="connsiteX3" fmla="*/ 516835 w 523157"/>
                  <a:gd name="connsiteY3" fmla="*/ 1139687 h 1921565"/>
                  <a:gd name="connsiteX4" fmla="*/ 304800 w 523157"/>
                  <a:gd name="connsiteY4" fmla="*/ 1921565 h 1921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157" h="1921565">
                    <a:moveTo>
                      <a:pt x="0" y="0"/>
                    </a:moveTo>
                    <a:cubicBezTo>
                      <a:pt x="101600" y="45278"/>
                      <a:pt x="203200" y="90557"/>
                      <a:pt x="278296" y="212035"/>
                    </a:cubicBezTo>
                    <a:cubicBezTo>
                      <a:pt x="353392" y="333513"/>
                      <a:pt x="410818" y="574260"/>
                      <a:pt x="450574" y="728869"/>
                    </a:cubicBezTo>
                    <a:cubicBezTo>
                      <a:pt x="490331" y="883478"/>
                      <a:pt x="541131" y="940904"/>
                      <a:pt x="516835" y="1139687"/>
                    </a:cubicBezTo>
                    <a:cubicBezTo>
                      <a:pt x="492539" y="1338470"/>
                      <a:pt x="398669" y="1630017"/>
                      <a:pt x="304800" y="1921565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0" name="任意多边形: 形状 869"/>
              <p:cNvSpPr/>
              <p:nvPr/>
            </p:nvSpPr>
            <p:spPr>
              <a:xfrm rot="21066788">
                <a:off x="385124" y="691480"/>
                <a:ext cx="1074101" cy="1294231"/>
              </a:xfrm>
              <a:custGeom>
                <a:avLst/>
                <a:gdLst>
                  <a:gd name="connsiteX0" fmla="*/ 318751 w 1021116"/>
                  <a:gd name="connsiteY0" fmla="*/ 58629 h 1459986"/>
                  <a:gd name="connsiteX1" fmla="*/ 133221 w 1021116"/>
                  <a:gd name="connsiteY1" fmla="*/ 5621 h 1459986"/>
                  <a:gd name="connsiteX2" fmla="*/ 146473 w 1021116"/>
                  <a:gd name="connsiteY2" fmla="*/ 177899 h 1459986"/>
                  <a:gd name="connsiteX3" fmla="*/ 93464 w 1021116"/>
                  <a:gd name="connsiteY3" fmla="*/ 204403 h 1459986"/>
                  <a:gd name="connsiteX4" fmla="*/ 699 w 1021116"/>
                  <a:gd name="connsiteY4" fmla="*/ 283916 h 1459986"/>
                  <a:gd name="connsiteX5" fmla="*/ 146473 w 1021116"/>
                  <a:gd name="connsiteY5" fmla="*/ 403186 h 1459986"/>
                  <a:gd name="connsiteX6" fmla="*/ 80212 w 1021116"/>
                  <a:gd name="connsiteY6" fmla="*/ 641725 h 1459986"/>
                  <a:gd name="connsiteX7" fmla="*/ 424768 w 1021116"/>
                  <a:gd name="connsiteY7" fmla="*/ 654977 h 1459986"/>
                  <a:gd name="connsiteX8" fmla="*/ 729568 w 1021116"/>
                  <a:gd name="connsiteY8" fmla="*/ 641725 h 1459986"/>
                  <a:gd name="connsiteX9" fmla="*/ 901847 w 1021116"/>
                  <a:gd name="connsiteY9" fmla="*/ 1052542 h 1459986"/>
                  <a:gd name="connsiteX10" fmla="*/ 981360 w 1021116"/>
                  <a:gd name="connsiteY10" fmla="*/ 1436855 h 1459986"/>
                  <a:gd name="connsiteX11" fmla="*/ 1021116 w 1021116"/>
                  <a:gd name="connsiteY11" fmla="*/ 1383847 h 1459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1116" h="1459986">
                    <a:moveTo>
                      <a:pt x="318751" y="58629"/>
                    </a:moveTo>
                    <a:cubicBezTo>
                      <a:pt x="240342" y="22186"/>
                      <a:pt x="161934" y="-14257"/>
                      <a:pt x="133221" y="5621"/>
                    </a:cubicBezTo>
                    <a:cubicBezTo>
                      <a:pt x="104508" y="25499"/>
                      <a:pt x="146473" y="177899"/>
                      <a:pt x="146473" y="177899"/>
                    </a:cubicBezTo>
                    <a:cubicBezTo>
                      <a:pt x="139847" y="211029"/>
                      <a:pt x="117760" y="186734"/>
                      <a:pt x="93464" y="204403"/>
                    </a:cubicBezTo>
                    <a:cubicBezTo>
                      <a:pt x="69168" y="222072"/>
                      <a:pt x="-8136" y="250786"/>
                      <a:pt x="699" y="283916"/>
                    </a:cubicBezTo>
                    <a:cubicBezTo>
                      <a:pt x="9534" y="317047"/>
                      <a:pt x="133221" y="343551"/>
                      <a:pt x="146473" y="403186"/>
                    </a:cubicBezTo>
                    <a:cubicBezTo>
                      <a:pt x="159725" y="462821"/>
                      <a:pt x="33830" y="599760"/>
                      <a:pt x="80212" y="641725"/>
                    </a:cubicBezTo>
                    <a:cubicBezTo>
                      <a:pt x="126594" y="683690"/>
                      <a:pt x="316542" y="654977"/>
                      <a:pt x="424768" y="654977"/>
                    </a:cubicBezTo>
                    <a:cubicBezTo>
                      <a:pt x="532994" y="654977"/>
                      <a:pt x="650055" y="575464"/>
                      <a:pt x="729568" y="641725"/>
                    </a:cubicBezTo>
                    <a:cubicBezTo>
                      <a:pt x="809081" y="707986"/>
                      <a:pt x="859882" y="920020"/>
                      <a:pt x="901847" y="1052542"/>
                    </a:cubicBezTo>
                    <a:cubicBezTo>
                      <a:pt x="943812" y="1185064"/>
                      <a:pt x="981360" y="1436855"/>
                      <a:pt x="981360" y="1436855"/>
                    </a:cubicBezTo>
                    <a:cubicBezTo>
                      <a:pt x="1001238" y="1492073"/>
                      <a:pt x="1011177" y="1437960"/>
                      <a:pt x="1021116" y="1383847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1" name="任意多边形: 形状 870"/>
              <p:cNvSpPr/>
              <p:nvPr/>
            </p:nvSpPr>
            <p:spPr>
              <a:xfrm rot="21066788">
                <a:off x="516358" y="823846"/>
                <a:ext cx="968618" cy="1082564"/>
              </a:xfrm>
              <a:custGeom>
                <a:avLst/>
                <a:gdLst>
                  <a:gd name="connsiteX0" fmla="*/ 0 w 920836"/>
                  <a:gd name="connsiteY0" fmla="*/ 28514 h 1221210"/>
                  <a:gd name="connsiteX1" fmla="*/ 304800 w 920836"/>
                  <a:gd name="connsiteY1" fmla="*/ 15262 h 1221210"/>
                  <a:gd name="connsiteX2" fmla="*/ 569844 w 920836"/>
                  <a:gd name="connsiteY2" fmla="*/ 214045 h 1221210"/>
                  <a:gd name="connsiteX3" fmla="*/ 755374 w 920836"/>
                  <a:gd name="connsiteY3" fmla="*/ 426079 h 1221210"/>
                  <a:gd name="connsiteX4" fmla="*/ 914400 w 920836"/>
                  <a:gd name="connsiteY4" fmla="*/ 850149 h 1221210"/>
                  <a:gd name="connsiteX5" fmla="*/ 874644 w 920836"/>
                  <a:gd name="connsiteY5" fmla="*/ 1221210 h 122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0836" h="1221210">
                    <a:moveTo>
                      <a:pt x="0" y="28514"/>
                    </a:moveTo>
                    <a:cubicBezTo>
                      <a:pt x="104913" y="6427"/>
                      <a:pt x="209826" y="-15660"/>
                      <a:pt x="304800" y="15262"/>
                    </a:cubicBezTo>
                    <a:cubicBezTo>
                      <a:pt x="399774" y="46184"/>
                      <a:pt x="494748" y="145576"/>
                      <a:pt x="569844" y="214045"/>
                    </a:cubicBezTo>
                    <a:cubicBezTo>
                      <a:pt x="644940" y="282515"/>
                      <a:pt x="697948" y="320062"/>
                      <a:pt x="755374" y="426079"/>
                    </a:cubicBezTo>
                    <a:cubicBezTo>
                      <a:pt x="812800" y="532096"/>
                      <a:pt x="894522" y="717627"/>
                      <a:pt x="914400" y="850149"/>
                    </a:cubicBezTo>
                    <a:cubicBezTo>
                      <a:pt x="934278" y="982671"/>
                      <a:pt x="904461" y="1101940"/>
                      <a:pt x="874644" y="1221210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2" name="任意多边形: 形状 871"/>
              <p:cNvSpPr/>
              <p:nvPr/>
            </p:nvSpPr>
            <p:spPr>
              <a:xfrm rot="21066788">
                <a:off x="541371" y="1063495"/>
                <a:ext cx="906089" cy="928063"/>
              </a:xfrm>
              <a:custGeom>
                <a:avLst/>
                <a:gdLst>
                  <a:gd name="connsiteX0" fmla="*/ 0 w 861392"/>
                  <a:gd name="connsiteY0" fmla="*/ 0 h 1046922"/>
                  <a:gd name="connsiteX1" fmla="*/ 397566 w 861392"/>
                  <a:gd name="connsiteY1" fmla="*/ 66261 h 1046922"/>
                  <a:gd name="connsiteX2" fmla="*/ 622853 w 861392"/>
                  <a:gd name="connsiteY2" fmla="*/ 92765 h 1046922"/>
                  <a:gd name="connsiteX3" fmla="*/ 768626 w 861392"/>
                  <a:gd name="connsiteY3" fmla="*/ 318052 h 1046922"/>
                  <a:gd name="connsiteX4" fmla="*/ 861392 w 861392"/>
                  <a:gd name="connsiteY4" fmla="*/ 1046922 h 1046922"/>
                  <a:gd name="connsiteX5" fmla="*/ 861392 w 861392"/>
                  <a:gd name="connsiteY5" fmla="*/ 1046922 h 1046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1392" h="1046922">
                    <a:moveTo>
                      <a:pt x="0" y="0"/>
                    </a:moveTo>
                    <a:lnTo>
                      <a:pt x="397566" y="66261"/>
                    </a:lnTo>
                    <a:cubicBezTo>
                      <a:pt x="501375" y="81722"/>
                      <a:pt x="561010" y="50800"/>
                      <a:pt x="622853" y="92765"/>
                    </a:cubicBezTo>
                    <a:cubicBezTo>
                      <a:pt x="684696" y="134730"/>
                      <a:pt x="728870" y="159026"/>
                      <a:pt x="768626" y="318052"/>
                    </a:cubicBezTo>
                    <a:cubicBezTo>
                      <a:pt x="808383" y="477078"/>
                      <a:pt x="861392" y="1046922"/>
                      <a:pt x="861392" y="1046922"/>
                    </a:cubicBezTo>
                    <a:lnTo>
                      <a:pt x="861392" y="1046922"/>
                    </a:ln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3" name="任意多边形: 形状 872"/>
              <p:cNvSpPr/>
              <p:nvPr/>
            </p:nvSpPr>
            <p:spPr>
              <a:xfrm rot="21350230">
                <a:off x="530162" y="1289668"/>
                <a:ext cx="930929" cy="625234"/>
              </a:xfrm>
              <a:custGeom>
                <a:avLst/>
                <a:gdLst>
                  <a:gd name="connsiteX0" fmla="*/ 0 w 1033670"/>
                  <a:gd name="connsiteY0" fmla="*/ 15404 h 823787"/>
                  <a:gd name="connsiteX1" fmla="*/ 530087 w 1033670"/>
                  <a:gd name="connsiteY1" fmla="*/ 108170 h 823787"/>
                  <a:gd name="connsiteX2" fmla="*/ 1033670 w 1033670"/>
                  <a:gd name="connsiteY2" fmla="*/ 823787 h 82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3670" h="823787">
                    <a:moveTo>
                      <a:pt x="0" y="15404"/>
                    </a:moveTo>
                    <a:cubicBezTo>
                      <a:pt x="178904" y="-5579"/>
                      <a:pt x="357809" y="-26561"/>
                      <a:pt x="530087" y="108170"/>
                    </a:cubicBezTo>
                    <a:cubicBezTo>
                      <a:pt x="702365" y="242901"/>
                      <a:pt x="868017" y="533344"/>
                      <a:pt x="1033670" y="823787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4" name="任意多边形: 形状 873"/>
              <p:cNvSpPr/>
              <p:nvPr/>
            </p:nvSpPr>
            <p:spPr>
              <a:xfrm rot="673953">
                <a:off x="280579" y="1985168"/>
                <a:ext cx="1195205" cy="657491"/>
              </a:xfrm>
              <a:custGeom>
                <a:avLst/>
                <a:gdLst>
                  <a:gd name="connsiteX0" fmla="*/ 0 w 1245705"/>
                  <a:gd name="connsiteY0" fmla="*/ 755374 h 755374"/>
                  <a:gd name="connsiteX1" fmla="*/ 808383 w 1245705"/>
                  <a:gd name="connsiteY1" fmla="*/ 583096 h 755374"/>
                  <a:gd name="connsiteX2" fmla="*/ 1245705 w 1245705"/>
                  <a:gd name="connsiteY2" fmla="*/ 0 h 755374"/>
                  <a:gd name="connsiteX3" fmla="*/ 1245705 w 1245705"/>
                  <a:gd name="connsiteY3" fmla="*/ 0 h 755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5705" h="755374">
                    <a:moveTo>
                      <a:pt x="0" y="755374"/>
                    </a:moveTo>
                    <a:cubicBezTo>
                      <a:pt x="300383" y="732183"/>
                      <a:pt x="600766" y="708992"/>
                      <a:pt x="808383" y="583096"/>
                    </a:cubicBezTo>
                    <a:cubicBezTo>
                      <a:pt x="1016001" y="457200"/>
                      <a:pt x="1245705" y="0"/>
                      <a:pt x="1245705" y="0"/>
                    </a:cubicBezTo>
                    <a:lnTo>
                      <a:pt x="1245705" y="0"/>
                    </a:ln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5" name="任意多边形: 形状 874"/>
              <p:cNvSpPr/>
              <p:nvPr/>
            </p:nvSpPr>
            <p:spPr>
              <a:xfrm rot="316119">
                <a:off x="150491" y="1914266"/>
                <a:ext cx="1305886" cy="669025"/>
              </a:xfrm>
              <a:custGeom>
                <a:avLst/>
                <a:gdLst>
                  <a:gd name="connsiteX0" fmla="*/ 102105 w 1268297"/>
                  <a:gd name="connsiteY0" fmla="*/ 781878 h 781878"/>
                  <a:gd name="connsiteX1" fmla="*/ 115357 w 1268297"/>
                  <a:gd name="connsiteY1" fmla="*/ 278296 h 781878"/>
                  <a:gd name="connsiteX2" fmla="*/ 1268297 w 1268297"/>
                  <a:gd name="connsiteY2" fmla="*/ 0 h 781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68297" h="781878">
                    <a:moveTo>
                      <a:pt x="102105" y="781878"/>
                    </a:moveTo>
                    <a:cubicBezTo>
                      <a:pt x="11548" y="595243"/>
                      <a:pt x="-79008" y="408609"/>
                      <a:pt x="115357" y="278296"/>
                    </a:cubicBezTo>
                    <a:cubicBezTo>
                      <a:pt x="309722" y="147983"/>
                      <a:pt x="789009" y="73991"/>
                      <a:pt x="1268297" y="0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6" name="任意多边形: 形状 875"/>
              <p:cNvSpPr/>
              <p:nvPr/>
            </p:nvSpPr>
            <p:spPr>
              <a:xfrm rot="316119">
                <a:off x="319163" y="2057577"/>
                <a:ext cx="1223600" cy="719743"/>
              </a:xfrm>
              <a:custGeom>
                <a:avLst/>
                <a:gdLst>
                  <a:gd name="connsiteX0" fmla="*/ 239475 w 1180380"/>
                  <a:gd name="connsiteY0" fmla="*/ 728870 h 981396"/>
                  <a:gd name="connsiteX1" fmla="*/ 936 w 1180380"/>
                  <a:gd name="connsiteY1" fmla="*/ 874643 h 981396"/>
                  <a:gd name="connsiteX2" fmla="*/ 173214 w 1180380"/>
                  <a:gd name="connsiteY2" fmla="*/ 980661 h 981396"/>
                  <a:gd name="connsiteX3" fmla="*/ 570780 w 1180380"/>
                  <a:gd name="connsiteY3" fmla="*/ 821635 h 981396"/>
                  <a:gd name="connsiteX4" fmla="*/ 994849 w 1180380"/>
                  <a:gd name="connsiteY4" fmla="*/ 742122 h 981396"/>
                  <a:gd name="connsiteX5" fmla="*/ 1180380 w 1180380"/>
                  <a:gd name="connsiteY5" fmla="*/ 0 h 981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0380" h="981396">
                    <a:moveTo>
                      <a:pt x="239475" y="728870"/>
                    </a:moveTo>
                    <a:cubicBezTo>
                      <a:pt x="125727" y="780774"/>
                      <a:pt x="11980" y="832678"/>
                      <a:pt x="936" y="874643"/>
                    </a:cubicBezTo>
                    <a:cubicBezTo>
                      <a:pt x="-10108" y="916608"/>
                      <a:pt x="78240" y="989496"/>
                      <a:pt x="173214" y="980661"/>
                    </a:cubicBezTo>
                    <a:cubicBezTo>
                      <a:pt x="268188" y="971826"/>
                      <a:pt x="433841" y="861392"/>
                      <a:pt x="570780" y="821635"/>
                    </a:cubicBezTo>
                    <a:cubicBezTo>
                      <a:pt x="707719" y="781879"/>
                      <a:pt x="893249" y="879061"/>
                      <a:pt x="994849" y="742122"/>
                    </a:cubicBezTo>
                    <a:cubicBezTo>
                      <a:pt x="1096449" y="605183"/>
                      <a:pt x="1138414" y="302591"/>
                      <a:pt x="1180380" y="0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77" name="任意多边形: 形状 876"/>
              <p:cNvSpPr/>
              <p:nvPr/>
            </p:nvSpPr>
            <p:spPr>
              <a:xfrm rot="316119">
                <a:off x="456445" y="2042128"/>
                <a:ext cx="1191635" cy="980531"/>
              </a:xfrm>
              <a:custGeom>
                <a:avLst/>
                <a:gdLst>
                  <a:gd name="connsiteX0" fmla="*/ 75229 w 1241985"/>
                  <a:gd name="connsiteY0" fmla="*/ 861391 h 1126507"/>
                  <a:gd name="connsiteX1" fmla="*/ 22220 w 1241985"/>
                  <a:gd name="connsiteY1" fmla="*/ 914400 h 1126507"/>
                  <a:gd name="connsiteX2" fmla="*/ 8968 w 1241985"/>
                  <a:gd name="connsiteY2" fmla="*/ 1046921 h 1126507"/>
                  <a:gd name="connsiteX3" fmla="*/ 154742 w 1241985"/>
                  <a:gd name="connsiteY3" fmla="*/ 1126435 h 1126507"/>
                  <a:gd name="connsiteX4" fmla="*/ 313768 w 1241985"/>
                  <a:gd name="connsiteY4" fmla="*/ 1060174 h 1126507"/>
                  <a:gd name="connsiteX5" fmla="*/ 830603 w 1241985"/>
                  <a:gd name="connsiteY5" fmla="*/ 1007165 h 1126507"/>
                  <a:gd name="connsiteX6" fmla="*/ 1201664 w 1241985"/>
                  <a:gd name="connsiteY6" fmla="*/ 755374 h 1126507"/>
                  <a:gd name="connsiteX7" fmla="*/ 1214916 w 1241985"/>
                  <a:gd name="connsiteY7" fmla="*/ 0 h 112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1985" h="1126507">
                    <a:moveTo>
                      <a:pt x="75229" y="861391"/>
                    </a:moveTo>
                    <a:cubicBezTo>
                      <a:pt x="54246" y="872434"/>
                      <a:pt x="33263" y="883478"/>
                      <a:pt x="22220" y="914400"/>
                    </a:cubicBezTo>
                    <a:cubicBezTo>
                      <a:pt x="11177" y="945322"/>
                      <a:pt x="-13119" y="1011582"/>
                      <a:pt x="8968" y="1046921"/>
                    </a:cubicBezTo>
                    <a:cubicBezTo>
                      <a:pt x="31055" y="1082260"/>
                      <a:pt x="103942" y="1124226"/>
                      <a:pt x="154742" y="1126435"/>
                    </a:cubicBezTo>
                    <a:cubicBezTo>
                      <a:pt x="205542" y="1128644"/>
                      <a:pt x="201125" y="1080052"/>
                      <a:pt x="313768" y="1060174"/>
                    </a:cubicBezTo>
                    <a:cubicBezTo>
                      <a:pt x="426411" y="1040296"/>
                      <a:pt x="682620" y="1057965"/>
                      <a:pt x="830603" y="1007165"/>
                    </a:cubicBezTo>
                    <a:cubicBezTo>
                      <a:pt x="978586" y="956365"/>
                      <a:pt x="1137612" y="923235"/>
                      <a:pt x="1201664" y="755374"/>
                    </a:cubicBezTo>
                    <a:cubicBezTo>
                      <a:pt x="1265716" y="587513"/>
                      <a:pt x="1240316" y="293756"/>
                      <a:pt x="1214916" y="0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878" name="组合 877"/>
              <p:cNvGrpSpPr/>
              <p:nvPr/>
            </p:nvGrpSpPr>
            <p:grpSpPr>
              <a:xfrm rot="501345">
                <a:off x="1586223" y="2143146"/>
                <a:ext cx="1397444" cy="1046015"/>
                <a:chOff x="5212107" y="3909391"/>
                <a:chExt cx="1931192" cy="1445537"/>
              </a:xfrm>
              <a:grpFill/>
            </p:grpSpPr>
            <p:sp>
              <p:nvSpPr>
                <p:cNvPr id="909" name="任意多边形: 形状 908"/>
                <p:cNvSpPr/>
                <p:nvPr/>
              </p:nvSpPr>
              <p:spPr>
                <a:xfrm>
                  <a:off x="5526157" y="3909391"/>
                  <a:ext cx="1617142" cy="810917"/>
                </a:xfrm>
                <a:custGeom>
                  <a:avLst/>
                  <a:gdLst>
                    <a:gd name="connsiteX0" fmla="*/ 0 w 1553495"/>
                    <a:gd name="connsiteY0" fmla="*/ 0 h 675861"/>
                    <a:gd name="connsiteX1" fmla="*/ 914400 w 1553495"/>
                    <a:gd name="connsiteY1" fmla="*/ 53009 h 675861"/>
                    <a:gd name="connsiteX2" fmla="*/ 1417982 w 1553495"/>
                    <a:gd name="connsiteY2" fmla="*/ 291548 h 675861"/>
                    <a:gd name="connsiteX3" fmla="*/ 1550504 w 1553495"/>
                    <a:gd name="connsiteY3" fmla="*/ 543339 h 675861"/>
                    <a:gd name="connsiteX4" fmla="*/ 1497495 w 1553495"/>
                    <a:gd name="connsiteY4" fmla="*/ 675861 h 675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3495" h="675861">
                      <a:moveTo>
                        <a:pt x="0" y="0"/>
                      </a:moveTo>
                      <a:cubicBezTo>
                        <a:pt x="339035" y="2209"/>
                        <a:pt x="678070" y="4418"/>
                        <a:pt x="914400" y="53009"/>
                      </a:cubicBezTo>
                      <a:cubicBezTo>
                        <a:pt x="1150730" y="101600"/>
                        <a:pt x="1311965" y="209826"/>
                        <a:pt x="1417982" y="291548"/>
                      </a:cubicBezTo>
                      <a:cubicBezTo>
                        <a:pt x="1523999" y="373270"/>
                        <a:pt x="1537252" y="479287"/>
                        <a:pt x="1550504" y="543339"/>
                      </a:cubicBezTo>
                      <a:cubicBezTo>
                        <a:pt x="1563756" y="607391"/>
                        <a:pt x="1530625" y="641626"/>
                        <a:pt x="1497495" y="675861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10" name="任意多边形: 形状 909"/>
                <p:cNvSpPr/>
                <p:nvPr/>
              </p:nvSpPr>
              <p:spPr>
                <a:xfrm>
                  <a:off x="5353878" y="3984305"/>
                  <a:ext cx="1752635" cy="918999"/>
                </a:xfrm>
                <a:custGeom>
                  <a:avLst/>
                  <a:gdLst>
                    <a:gd name="connsiteX0" fmla="*/ 0 w 1752635"/>
                    <a:gd name="connsiteY0" fmla="*/ 17852 h 918999"/>
                    <a:gd name="connsiteX1" fmla="*/ 874644 w 1752635"/>
                    <a:gd name="connsiteY1" fmla="*/ 17852 h 918999"/>
                    <a:gd name="connsiteX2" fmla="*/ 1325218 w 1752635"/>
                    <a:gd name="connsiteY2" fmla="*/ 203382 h 918999"/>
                    <a:gd name="connsiteX3" fmla="*/ 1683026 w 1752635"/>
                    <a:gd name="connsiteY3" fmla="*/ 600947 h 918999"/>
                    <a:gd name="connsiteX4" fmla="*/ 1749287 w 1752635"/>
                    <a:gd name="connsiteY4" fmla="*/ 865991 h 918999"/>
                    <a:gd name="connsiteX5" fmla="*/ 1630018 w 1752635"/>
                    <a:gd name="connsiteY5" fmla="*/ 918999 h 918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52635" h="918999">
                      <a:moveTo>
                        <a:pt x="0" y="17852"/>
                      </a:moveTo>
                      <a:cubicBezTo>
                        <a:pt x="326887" y="2391"/>
                        <a:pt x="653774" y="-13070"/>
                        <a:pt x="874644" y="17852"/>
                      </a:cubicBezTo>
                      <a:cubicBezTo>
                        <a:pt x="1095514" y="48774"/>
                        <a:pt x="1190488" y="106199"/>
                        <a:pt x="1325218" y="203382"/>
                      </a:cubicBezTo>
                      <a:cubicBezTo>
                        <a:pt x="1459948" y="300565"/>
                        <a:pt x="1612348" y="490512"/>
                        <a:pt x="1683026" y="600947"/>
                      </a:cubicBezTo>
                      <a:cubicBezTo>
                        <a:pt x="1753704" y="711382"/>
                        <a:pt x="1758122" y="812982"/>
                        <a:pt x="1749287" y="865991"/>
                      </a:cubicBezTo>
                      <a:cubicBezTo>
                        <a:pt x="1740452" y="919000"/>
                        <a:pt x="1685235" y="918999"/>
                        <a:pt x="1630018" y="918999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11" name="任意多边形: 形状 910"/>
                <p:cNvSpPr/>
                <p:nvPr/>
              </p:nvSpPr>
              <p:spPr>
                <a:xfrm>
                  <a:off x="5212107" y="4028661"/>
                  <a:ext cx="1813268" cy="1326267"/>
                </a:xfrm>
                <a:custGeom>
                  <a:avLst/>
                  <a:gdLst>
                    <a:gd name="connsiteX0" fmla="*/ 128519 w 1813268"/>
                    <a:gd name="connsiteY0" fmla="*/ 0 h 1326267"/>
                    <a:gd name="connsiteX1" fmla="*/ 883893 w 1813268"/>
                    <a:gd name="connsiteY1" fmla="*/ 53009 h 1326267"/>
                    <a:gd name="connsiteX2" fmla="*/ 1321215 w 1813268"/>
                    <a:gd name="connsiteY2" fmla="*/ 212035 h 1326267"/>
                    <a:gd name="connsiteX3" fmla="*/ 1639267 w 1813268"/>
                    <a:gd name="connsiteY3" fmla="*/ 569843 h 1326267"/>
                    <a:gd name="connsiteX4" fmla="*/ 1811545 w 1813268"/>
                    <a:gd name="connsiteY4" fmla="*/ 940904 h 1326267"/>
                    <a:gd name="connsiteX5" fmla="*/ 1718780 w 1813268"/>
                    <a:gd name="connsiteY5" fmla="*/ 1258956 h 1326267"/>
                    <a:gd name="connsiteX6" fmla="*/ 1573006 w 1813268"/>
                    <a:gd name="connsiteY6" fmla="*/ 1245704 h 1326267"/>
                    <a:gd name="connsiteX7" fmla="*/ 1162189 w 1813268"/>
                    <a:gd name="connsiteY7" fmla="*/ 410817 h 1326267"/>
                    <a:gd name="connsiteX8" fmla="*/ 102015 w 1813268"/>
                    <a:gd name="connsiteY8" fmla="*/ 53009 h 1326267"/>
                    <a:gd name="connsiteX9" fmla="*/ 102015 w 1813268"/>
                    <a:gd name="connsiteY9" fmla="*/ 66261 h 1326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13268" h="1326267">
                      <a:moveTo>
                        <a:pt x="128519" y="0"/>
                      </a:moveTo>
                      <a:cubicBezTo>
                        <a:pt x="406814" y="8835"/>
                        <a:pt x="685110" y="17670"/>
                        <a:pt x="883893" y="53009"/>
                      </a:cubicBezTo>
                      <a:cubicBezTo>
                        <a:pt x="1082676" y="88348"/>
                        <a:pt x="1195319" y="125896"/>
                        <a:pt x="1321215" y="212035"/>
                      </a:cubicBezTo>
                      <a:cubicBezTo>
                        <a:pt x="1447111" y="298174"/>
                        <a:pt x="1557545" y="448365"/>
                        <a:pt x="1639267" y="569843"/>
                      </a:cubicBezTo>
                      <a:cubicBezTo>
                        <a:pt x="1720989" y="691321"/>
                        <a:pt x="1798293" y="826052"/>
                        <a:pt x="1811545" y="940904"/>
                      </a:cubicBezTo>
                      <a:cubicBezTo>
                        <a:pt x="1824797" y="1055756"/>
                        <a:pt x="1758536" y="1208156"/>
                        <a:pt x="1718780" y="1258956"/>
                      </a:cubicBezTo>
                      <a:cubicBezTo>
                        <a:pt x="1679024" y="1309756"/>
                        <a:pt x="1665771" y="1387060"/>
                        <a:pt x="1573006" y="1245704"/>
                      </a:cubicBezTo>
                      <a:cubicBezTo>
                        <a:pt x="1480241" y="1104348"/>
                        <a:pt x="1407354" y="609599"/>
                        <a:pt x="1162189" y="410817"/>
                      </a:cubicBezTo>
                      <a:cubicBezTo>
                        <a:pt x="917024" y="212035"/>
                        <a:pt x="278711" y="110435"/>
                        <a:pt x="102015" y="53009"/>
                      </a:cubicBezTo>
                      <a:cubicBezTo>
                        <a:pt x="-74681" y="-4417"/>
                        <a:pt x="13667" y="30922"/>
                        <a:pt x="102015" y="66261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12" name="任意多边形: 形状 911"/>
                <p:cNvSpPr/>
                <p:nvPr/>
              </p:nvSpPr>
              <p:spPr>
                <a:xfrm>
                  <a:off x="5261113" y="4055165"/>
                  <a:ext cx="1550504" cy="1285461"/>
                </a:xfrm>
                <a:custGeom>
                  <a:avLst/>
                  <a:gdLst>
                    <a:gd name="connsiteX0" fmla="*/ 0 w 1550504"/>
                    <a:gd name="connsiteY0" fmla="*/ 0 h 1285461"/>
                    <a:gd name="connsiteX1" fmla="*/ 304800 w 1550504"/>
                    <a:gd name="connsiteY1" fmla="*/ 225287 h 1285461"/>
                    <a:gd name="connsiteX2" fmla="*/ 530087 w 1550504"/>
                    <a:gd name="connsiteY2" fmla="*/ 583096 h 1285461"/>
                    <a:gd name="connsiteX3" fmla="*/ 1073426 w 1550504"/>
                    <a:gd name="connsiteY3" fmla="*/ 689113 h 1285461"/>
                    <a:gd name="connsiteX4" fmla="*/ 1258957 w 1550504"/>
                    <a:gd name="connsiteY4" fmla="*/ 1046922 h 1285461"/>
                    <a:gd name="connsiteX5" fmla="*/ 1550504 w 1550504"/>
                    <a:gd name="connsiteY5" fmla="*/ 1285461 h 1285461"/>
                    <a:gd name="connsiteX6" fmla="*/ 1550504 w 1550504"/>
                    <a:gd name="connsiteY6" fmla="*/ 1285461 h 1285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50504" h="1285461">
                      <a:moveTo>
                        <a:pt x="0" y="0"/>
                      </a:moveTo>
                      <a:cubicBezTo>
                        <a:pt x="108226" y="64052"/>
                        <a:pt x="216452" y="128104"/>
                        <a:pt x="304800" y="225287"/>
                      </a:cubicBezTo>
                      <a:cubicBezTo>
                        <a:pt x="393148" y="322470"/>
                        <a:pt x="401983" y="505792"/>
                        <a:pt x="530087" y="583096"/>
                      </a:cubicBezTo>
                      <a:cubicBezTo>
                        <a:pt x="658191" y="660400"/>
                        <a:pt x="951948" y="611809"/>
                        <a:pt x="1073426" y="689113"/>
                      </a:cubicBezTo>
                      <a:cubicBezTo>
                        <a:pt x="1194904" y="766417"/>
                        <a:pt x="1179444" y="947531"/>
                        <a:pt x="1258957" y="1046922"/>
                      </a:cubicBezTo>
                      <a:cubicBezTo>
                        <a:pt x="1338470" y="1146313"/>
                        <a:pt x="1550504" y="1285461"/>
                        <a:pt x="1550504" y="1285461"/>
                      </a:cubicBezTo>
                      <a:lnTo>
                        <a:pt x="1550504" y="1285461"/>
                      </a:ln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79" name="任意多边形: 形状 878"/>
              <p:cNvSpPr/>
              <p:nvPr/>
            </p:nvSpPr>
            <p:spPr>
              <a:xfrm rot="822602">
                <a:off x="1559930" y="2283095"/>
                <a:ext cx="583339" cy="823577"/>
              </a:xfrm>
              <a:custGeom>
                <a:avLst/>
                <a:gdLst>
                  <a:gd name="connsiteX0" fmla="*/ 0 w 738570"/>
                  <a:gd name="connsiteY0" fmla="*/ 0 h 993913"/>
                  <a:gd name="connsiteX1" fmla="*/ 344557 w 738570"/>
                  <a:gd name="connsiteY1" fmla="*/ 291547 h 993913"/>
                  <a:gd name="connsiteX2" fmla="*/ 689113 w 738570"/>
                  <a:gd name="connsiteY2" fmla="*/ 609600 h 993913"/>
                  <a:gd name="connsiteX3" fmla="*/ 728870 w 738570"/>
                  <a:gd name="connsiteY3" fmla="*/ 993913 h 99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570" h="993913">
                    <a:moveTo>
                      <a:pt x="0" y="0"/>
                    </a:moveTo>
                    <a:cubicBezTo>
                      <a:pt x="114852" y="94973"/>
                      <a:pt x="229705" y="189947"/>
                      <a:pt x="344557" y="291547"/>
                    </a:cubicBezTo>
                    <a:cubicBezTo>
                      <a:pt x="459409" y="393147"/>
                      <a:pt x="625061" y="492539"/>
                      <a:pt x="689113" y="609600"/>
                    </a:cubicBezTo>
                    <a:cubicBezTo>
                      <a:pt x="753165" y="726661"/>
                      <a:pt x="741017" y="860287"/>
                      <a:pt x="728870" y="993913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0" name="任意多边形: 形状 879"/>
              <p:cNvSpPr/>
              <p:nvPr/>
            </p:nvSpPr>
            <p:spPr>
              <a:xfrm rot="316119">
                <a:off x="2091998" y="2698920"/>
                <a:ext cx="55356" cy="277819"/>
              </a:xfrm>
              <a:custGeom>
                <a:avLst/>
                <a:gdLst>
                  <a:gd name="connsiteX0" fmla="*/ 69471 w 69471"/>
                  <a:gd name="connsiteY0" fmla="*/ 0 h 348656"/>
                  <a:gd name="connsiteX1" fmla="*/ 3210 w 69471"/>
                  <a:gd name="connsiteY1" fmla="*/ 318052 h 348656"/>
                  <a:gd name="connsiteX2" fmla="*/ 16462 w 69471"/>
                  <a:gd name="connsiteY2" fmla="*/ 318052 h 348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471" h="348656">
                    <a:moveTo>
                      <a:pt x="69471" y="0"/>
                    </a:moveTo>
                    <a:cubicBezTo>
                      <a:pt x="41862" y="132521"/>
                      <a:pt x="12045" y="265043"/>
                      <a:pt x="3210" y="318052"/>
                    </a:cubicBezTo>
                    <a:cubicBezTo>
                      <a:pt x="-5625" y="371061"/>
                      <a:pt x="5418" y="344556"/>
                      <a:pt x="16462" y="318052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1" name="任意多边形: 形状 880"/>
              <p:cNvSpPr/>
              <p:nvPr/>
            </p:nvSpPr>
            <p:spPr>
              <a:xfrm rot="316119">
                <a:off x="2054707" y="2709595"/>
                <a:ext cx="124284" cy="434159"/>
              </a:xfrm>
              <a:custGeom>
                <a:avLst/>
                <a:gdLst>
                  <a:gd name="connsiteX0" fmla="*/ 145773 w 155974"/>
                  <a:gd name="connsiteY0" fmla="*/ 0 h 544859"/>
                  <a:gd name="connsiteX1" fmla="*/ 145773 w 155974"/>
                  <a:gd name="connsiteY1" fmla="*/ 185530 h 544859"/>
                  <a:gd name="connsiteX2" fmla="*/ 39756 w 155974"/>
                  <a:gd name="connsiteY2" fmla="*/ 490330 h 544859"/>
                  <a:gd name="connsiteX3" fmla="*/ 0 w 155974"/>
                  <a:gd name="connsiteY3" fmla="*/ 543339 h 544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974" h="544859">
                    <a:moveTo>
                      <a:pt x="145773" y="0"/>
                    </a:moveTo>
                    <a:cubicBezTo>
                      <a:pt x="154607" y="51904"/>
                      <a:pt x="163442" y="103809"/>
                      <a:pt x="145773" y="185530"/>
                    </a:cubicBezTo>
                    <a:cubicBezTo>
                      <a:pt x="128104" y="267251"/>
                      <a:pt x="39756" y="490330"/>
                      <a:pt x="39756" y="490330"/>
                    </a:cubicBezTo>
                    <a:cubicBezTo>
                      <a:pt x="15460" y="549965"/>
                      <a:pt x="7730" y="546652"/>
                      <a:pt x="0" y="543339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2" name="任意多边形: 形状 881"/>
              <p:cNvSpPr/>
              <p:nvPr/>
            </p:nvSpPr>
            <p:spPr>
              <a:xfrm rot="316119">
                <a:off x="2143950" y="2761637"/>
                <a:ext cx="253434" cy="240436"/>
              </a:xfrm>
              <a:custGeom>
                <a:avLst/>
                <a:gdLst>
                  <a:gd name="connsiteX0" fmla="*/ 331304 w 331304"/>
                  <a:gd name="connsiteY0" fmla="*/ 0 h 243548"/>
                  <a:gd name="connsiteX1" fmla="*/ 238539 w 331304"/>
                  <a:gd name="connsiteY1" fmla="*/ 212035 h 243548"/>
                  <a:gd name="connsiteX2" fmla="*/ 0 w 331304"/>
                  <a:gd name="connsiteY2" fmla="*/ 238539 h 24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1304" h="243548">
                    <a:moveTo>
                      <a:pt x="331304" y="0"/>
                    </a:moveTo>
                    <a:cubicBezTo>
                      <a:pt x="312530" y="86139"/>
                      <a:pt x="293756" y="172279"/>
                      <a:pt x="238539" y="212035"/>
                    </a:cubicBezTo>
                    <a:cubicBezTo>
                      <a:pt x="183322" y="251792"/>
                      <a:pt x="91661" y="245165"/>
                      <a:pt x="0" y="238539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3" name="任意多边形: 形状 882"/>
              <p:cNvSpPr/>
              <p:nvPr/>
            </p:nvSpPr>
            <p:spPr>
              <a:xfrm rot="316119">
                <a:off x="578300" y="2597286"/>
                <a:ext cx="1090060" cy="678052"/>
              </a:xfrm>
              <a:custGeom>
                <a:avLst/>
                <a:gdLst>
                  <a:gd name="connsiteX0" fmla="*/ 256217 w 1368000"/>
                  <a:gd name="connsiteY0" fmla="*/ 477078 h 850939"/>
                  <a:gd name="connsiteX1" fmla="*/ 110443 w 1368000"/>
                  <a:gd name="connsiteY1" fmla="*/ 728869 h 850939"/>
                  <a:gd name="connsiteX2" fmla="*/ 30930 w 1368000"/>
                  <a:gd name="connsiteY2" fmla="*/ 742121 h 850939"/>
                  <a:gd name="connsiteX3" fmla="*/ 17678 w 1368000"/>
                  <a:gd name="connsiteY3" fmla="*/ 821634 h 850939"/>
                  <a:gd name="connsiteX4" fmla="*/ 269469 w 1368000"/>
                  <a:gd name="connsiteY4" fmla="*/ 795130 h 850939"/>
                  <a:gd name="connsiteX5" fmla="*/ 614025 w 1368000"/>
                  <a:gd name="connsiteY5" fmla="*/ 689113 h 850939"/>
                  <a:gd name="connsiteX6" fmla="*/ 733295 w 1368000"/>
                  <a:gd name="connsiteY6" fmla="*/ 424069 h 850939"/>
                  <a:gd name="connsiteX7" fmla="*/ 640530 w 1368000"/>
                  <a:gd name="connsiteY7" fmla="*/ 662608 h 850939"/>
                  <a:gd name="connsiteX8" fmla="*/ 733295 w 1368000"/>
                  <a:gd name="connsiteY8" fmla="*/ 848139 h 850939"/>
                  <a:gd name="connsiteX9" fmla="*/ 852564 w 1368000"/>
                  <a:gd name="connsiteY9" fmla="*/ 768626 h 850939"/>
                  <a:gd name="connsiteX10" fmla="*/ 1038095 w 1368000"/>
                  <a:gd name="connsiteY10" fmla="*/ 689113 h 850939"/>
                  <a:gd name="connsiteX11" fmla="*/ 1329643 w 1368000"/>
                  <a:gd name="connsiteY11" fmla="*/ 742121 h 850939"/>
                  <a:gd name="connsiteX12" fmla="*/ 1356147 w 1368000"/>
                  <a:gd name="connsiteY12" fmla="*/ 569843 h 850939"/>
                  <a:gd name="connsiteX13" fmla="*/ 1250130 w 1368000"/>
                  <a:gd name="connsiteY13" fmla="*/ 437321 h 850939"/>
                  <a:gd name="connsiteX14" fmla="*/ 1263382 w 1368000"/>
                  <a:gd name="connsiteY14" fmla="*/ 0 h 850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68000" h="850939">
                    <a:moveTo>
                      <a:pt x="256217" y="477078"/>
                    </a:moveTo>
                    <a:cubicBezTo>
                      <a:pt x="202104" y="580886"/>
                      <a:pt x="147991" y="684695"/>
                      <a:pt x="110443" y="728869"/>
                    </a:cubicBezTo>
                    <a:cubicBezTo>
                      <a:pt x="72895" y="773043"/>
                      <a:pt x="46391" y="726660"/>
                      <a:pt x="30930" y="742121"/>
                    </a:cubicBezTo>
                    <a:cubicBezTo>
                      <a:pt x="15469" y="757582"/>
                      <a:pt x="-22079" y="812799"/>
                      <a:pt x="17678" y="821634"/>
                    </a:cubicBezTo>
                    <a:cubicBezTo>
                      <a:pt x="57434" y="830469"/>
                      <a:pt x="170078" y="817217"/>
                      <a:pt x="269469" y="795130"/>
                    </a:cubicBezTo>
                    <a:cubicBezTo>
                      <a:pt x="368860" y="773043"/>
                      <a:pt x="536721" y="750957"/>
                      <a:pt x="614025" y="689113"/>
                    </a:cubicBezTo>
                    <a:cubicBezTo>
                      <a:pt x="691329" y="627269"/>
                      <a:pt x="728878" y="428486"/>
                      <a:pt x="733295" y="424069"/>
                    </a:cubicBezTo>
                    <a:cubicBezTo>
                      <a:pt x="737712" y="419652"/>
                      <a:pt x="640530" y="591930"/>
                      <a:pt x="640530" y="662608"/>
                    </a:cubicBezTo>
                    <a:cubicBezTo>
                      <a:pt x="640530" y="733286"/>
                      <a:pt x="697956" y="830469"/>
                      <a:pt x="733295" y="848139"/>
                    </a:cubicBezTo>
                    <a:cubicBezTo>
                      <a:pt x="768634" y="865809"/>
                      <a:pt x="801764" y="795130"/>
                      <a:pt x="852564" y="768626"/>
                    </a:cubicBezTo>
                    <a:cubicBezTo>
                      <a:pt x="903364" y="742122"/>
                      <a:pt x="958582" y="693530"/>
                      <a:pt x="1038095" y="689113"/>
                    </a:cubicBezTo>
                    <a:cubicBezTo>
                      <a:pt x="1117608" y="684696"/>
                      <a:pt x="1276634" y="761999"/>
                      <a:pt x="1329643" y="742121"/>
                    </a:cubicBezTo>
                    <a:cubicBezTo>
                      <a:pt x="1382652" y="722243"/>
                      <a:pt x="1369399" y="620643"/>
                      <a:pt x="1356147" y="569843"/>
                    </a:cubicBezTo>
                    <a:cubicBezTo>
                      <a:pt x="1342895" y="519043"/>
                      <a:pt x="1265591" y="532295"/>
                      <a:pt x="1250130" y="437321"/>
                    </a:cubicBezTo>
                    <a:cubicBezTo>
                      <a:pt x="1234669" y="342347"/>
                      <a:pt x="1249025" y="171173"/>
                      <a:pt x="1263382" y="0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4" name="任意多边形: 形状 883"/>
              <p:cNvSpPr/>
              <p:nvPr/>
            </p:nvSpPr>
            <p:spPr>
              <a:xfrm rot="316119">
                <a:off x="1598197" y="2243861"/>
                <a:ext cx="343385" cy="926922"/>
              </a:xfrm>
              <a:custGeom>
                <a:avLst/>
                <a:gdLst>
                  <a:gd name="connsiteX0" fmla="*/ 0 w 430940"/>
                  <a:gd name="connsiteY0" fmla="*/ 0 h 1163266"/>
                  <a:gd name="connsiteX1" fmla="*/ 371061 w 430940"/>
                  <a:gd name="connsiteY1" fmla="*/ 728869 h 1163266"/>
                  <a:gd name="connsiteX2" fmla="*/ 424069 w 430940"/>
                  <a:gd name="connsiteY2" fmla="*/ 1113182 h 1163266"/>
                  <a:gd name="connsiteX3" fmla="*/ 304800 w 430940"/>
                  <a:gd name="connsiteY3" fmla="*/ 1152939 h 1163266"/>
                  <a:gd name="connsiteX4" fmla="*/ 265043 w 430940"/>
                  <a:gd name="connsiteY4" fmla="*/ 1060174 h 1163266"/>
                  <a:gd name="connsiteX5" fmla="*/ 159026 w 430940"/>
                  <a:gd name="connsiteY5" fmla="*/ 1113182 h 1163266"/>
                  <a:gd name="connsiteX6" fmla="*/ 106017 w 430940"/>
                  <a:gd name="connsiteY6" fmla="*/ 1152939 h 116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0940" h="1163266">
                    <a:moveTo>
                      <a:pt x="0" y="0"/>
                    </a:moveTo>
                    <a:cubicBezTo>
                      <a:pt x="150191" y="271669"/>
                      <a:pt x="300383" y="543339"/>
                      <a:pt x="371061" y="728869"/>
                    </a:cubicBezTo>
                    <a:cubicBezTo>
                      <a:pt x="441739" y="914399"/>
                      <a:pt x="435113" y="1042504"/>
                      <a:pt x="424069" y="1113182"/>
                    </a:cubicBezTo>
                    <a:cubicBezTo>
                      <a:pt x="413026" y="1183860"/>
                      <a:pt x="331304" y="1161774"/>
                      <a:pt x="304800" y="1152939"/>
                    </a:cubicBezTo>
                    <a:cubicBezTo>
                      <a:pt x="278296" y="1144104"/>
                      <a:pt x="289339" y="1066800"/>
                      <a:pt x="265043" y="1060174"/>
                    </a:cubicBezTo>
                    <a:cubicBezTo>
                      <a:pt x="240747" y="1053548"/>
                      <a:pt x="159026" y="1113182"/>
                      <a:pt x="159026" y="1113182"/>
                    </a:cubicBezTo>
                    <a:cubicBezTo>
                      <a:pt x="132522" y="1128643"/>
                      <a:pt x="119269" y="1140791"/>
                      <a:pt x="106017" y="1152939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5" name="任意多边形: 形状 884"/>
              <p:cNvSpPr/>
              <p:nvPr/>
            </p:nvSpPr>
            <p:spPr>
              <a:xfrm rot="316119">
                <a:off x="1898187" y="3097377"/>
                <a:ext cx="126716" cy="63439"/>
              </a:xfrm>
              <a:custGeom>
                <a:avLst/>
                <a:gdLst>
                  <a:gd name="connsiteX0" fmla="*/ 0 w 159026"/>
                  <a:gd name="connsiteY0" fmla="*/ 79615 h 79615"/>
                  <a:gd name="connsiteX1" fmla="*/ 66261 w 159026"/>
                  <a:gd name="connsiteY1" fmla="*/ 101 h 79615"/>
                  <a:gd name="connsiteX2" fmla="*/ 159026 w 159026"/>
                  <a:gd name="connsiteY2" fmla="*/ 66362 h 79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9026" h="79615">
                    <a:moveTo>
                      <a:pt x="0" y="79615"/>
                    </a:moveTo>
                    <a:cubicBezTo>
                      <a:pt x="19878" y="40962"/>
                      <a:pt x="39757" y="2310"/>
                      <a:pt x="66261" y="101"/>
                    </a:cubicBezTo>
                    <a:cubicBezTo>
                      <a:pt x="92765" y="-2108"/>
                      <a:pt x="125895" y="32127"/>
                      <a:pt x="159026" y="66362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6" name="任意多边形: 形状 885"/>
              <p:cNvSpPr/>
              <p:nvPr/>
            </p:nvSpPr>
            <p:spPr>
              <a:xfrm rot="316119">
                <a:off x="101715" y="1496088"/>
                <a:ext cx="1426321" cy="454919"/>
              </a:xfrm>
              <a:custGeom>
                <a:avLst/>
                <a:gdLst>
                  <a:gd name="connsiteX0" fmla="*/ 1710487 w 1790000"/>
                  <a:gd name="connsiteY0" fmla="*/ 468191 h 570913"/>
                  <a:gd name="connsiteX1" fmla="*/ 1352679 w 1790000"/>
                  <a:gd name="connsiteY1" fmla="*/ 150138 h 570913"/>
                  <a:gd name="connsiteX2" fmla="*/ 888853 w 1790000"/>
                  <a:gd name="connsiteY2" fmla="*/ 4364 h 570913"/>
                  <a:gd name="connsiteX3" fmla="*/ 239496 w 1790000"/>
                  <a:gd name="connsiteY3" fmla="*/ 83877 h 570913"/>
                  <a:gd name="connsiteX4" fmla="*/ 957 w 1790000"/>
                  <a:gd name="connsiteY4" fmla="*/ 521199 h 570913"/>
                  <a:gd name="connsiteX5" fmla="*/ 173235 w 1790000"/>
                  <a:gd name="connsiteY5" fmla="*/ 547704 h 570913"/>
                  <a:gd name="connsiteX6" fmla="*/ 584053 w 1790000"/>
                  <a:gd name="connsiteY6" fmla="*/ 401930 h 570913"/>
                  <a:gd name="connsiteX7" fmla="*/ 1008122 w 1790000"/>
                  <a:gd name="connsiteY7" fmla="*/ 547704 h 570913"/>
                  <a:gd name="connsiteX8" fmla="*/ 1790000 w 1790000"/>
                  <a:gd name="connsiteY8" fmla="*/ 534451 h 57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0000" h="570913">
                    <a:moveTo>
                      <a:pt x="1710487" y="468191"/>
                    </a:moveTo>
                    <a:cubicBezTo>
                      <a:pt x="1600052" y="347816"/>
                      <a:pt x="1489618" y="227442"/>
                      <a:pt x="1352679" y="150138"/>
                    </a:cubicBezTo>
                    <a:cubicBezTo>
                      <a:pt x="1215740" y="72834"/>
                      <a:pt x="1074383" y="15407"/>
                      <a:pt x="888853" y="4364"/>
                    </a:cubicBezTo>
                    <a:cubicBezTo>
                      <a:pt x="703323" y="-6679"/>
                      <a:pt x="387479" y="-2262"/>
                      <a:pt x="239496" y="83877"/>
                    </a:cubicBezTo>
                    <a:cubicBezTo>
                      <a:pt x="91513" y="170016"/>
                      <a:pt x="12000" y="443895"/>
                      <a:pt x="957" y="521199"/>
                    </a:cubicBezTo>
                    <a:cubicBezTo>
                      <a:pt x="-10086" y="598503"/>
                      <a:pt x="76052" y="567582"/>
                      <a:pt x="173235" y="547704"/>
                    </a:cubicBezTo>
                    <a:cubicBezTo>
                      <a:pt x="270418" y="527826"/>
                      <a:pt x="444905" y="401930"/>
                      <a:pt x="584053" y="401930"/>
                    </a:cubicBezTo>
                    <a:cubicBezTo>
                      <a:pt x="723201" y="401930"/>
                      <a:pt x="807131" y="525617"/>
                      <a:pt x="1008122" y="547704"/>
                    </a:cubicBezTo>
                    <a:cubicBezTo>
                      <a:pt x="1209113" y="569791"/>
                      <a:pt x="1499556" y="552121"/>
                      <a:pt x="1790000" y="534451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7" name="任意多边形: 形状 886"/>
              <p:cNvSpPr/>
              <p:nvPr/>
            </p:nvSpPr>
            <p:spPr>
              <a:xfrm rot="316119">
                <a:off x="139515" y="1665540"/>
                <a:ext cx="1308143" cy="254751"/>
              </a:xfrm>
              <a:custGeom>
                <a:avLst/>
                <a:gdLst>
                  <a:gd name="connsiteX0" fmla="*/ 0 w 1696278"/>
                  <a:gd name="connsiteY0" fmla="*/ 385968 h 385968"/>
                  <a:gd name="connsiteX1" fmla="*/ 424070 w 1696278"/>
                  <a:gd name="connsiteY1" fmla="*/ 41412 h 385968"/>
                  <a:gd name="connsiteX2" fmla="*/ 927652 w 1696278"/>
                  <a:gd name="connsiteY2" fmla="*/ 28160 h 385968"/>
                  <a:gd name="connsiteX3" fmla="*/ 1696278 w 1696278"/>
                  <a:gd name="connsiteY3" fmla="*/ 240194 h 38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6278" h="385968">
                    <a:moveTo>
                      <a:pt x="0" y="385968"/>
                    </a:moveTo>
                    <a:cubicBezTo>
                      <a:pt x="134730" y="243507"/>
                      <a:pt x="269461" y="101047"/>
                      <a:pt x="424070" y="41412"/>
                    </a:cubicBezTo>
                    <a:cubicBezTo>
                      <a:pt x="578679" y="-18223"/>
                      <a:pt x="715617" y="-4970"/>
                      <a:pt x="927652" y="28160"/>
                    </a:cubicBezTo>
                    <a:cubicBezTo>
                      <a:pt x="1139687" y="61290"/>
                      <a:pt x="1417982" y="150742"/>
                      <a:pt x="1696278" y="240194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88" name="任意多边形: 形状 887"/>
              <p:cNvSpPr/>
              <p:nvPr/>
            </p:nvSpPr>
            <p:spPr>
              <a:xfrm rot="316119">
                <a:off x="223496" y="1872655"/>
                <a:ext cx="85104" cy="221754"/>
              </a:xfrm>
              <a:custGeom>
                <a:avLst/>
                <a:gdLst>
                  <a:gd name="connsiteX0" fmla="*/ 67046 w 106803"/>
                  <a:gd name="connsiteY0" fmla="*/ 0 h 278296"/>
                  <a:gd name="connsiteX1" fmla="*/ 785 w 106803"/>
                  <a:gd name="connsiteY1" fmla="*/ 198783 h 278296"/>
                  <a:gd name="connsiteX2" fmla="*/ 106803 w 106803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803" h="278296">
                    <a:moveTo>
                      <a:pt x="67046" y="0"/>
                    </a:moveTo>
                    <a:cubicBezTo>
                      <a:pt x="30602" y="76200"/>
                      <a:pt x="-5841" y="152400"/>
                      <a:pt x="785" y="198783"/>
                    </a:cubicBezTo>
                    <a:cubicBezTo>
                      <a:pt x="7411" y="245166"/>
                      <a:pt x="57107" y="261731"/>
                      <a:pt x="106803" y="278296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9" name="任意多边形: 形状 888"/>
              <p:cNvSpPr/>
              <p:nvPr/>
            </p:nvSpPr>
            <p:spPr>
              <a:xfrm>
                <a:off x="1503651" y="1828964"/>
                <a:ext cx="325864" cy="257946"/>
              </a:xfrm>
              <a:custGeom>
                <a:avLst/>
                <a:gdLst>
                  <a:gd name="connsiteX0" fmla="*/ 30915 w 525667"/>
                  <a:gd name="connsiteY0" fmla="*/ 342076 h 529485"/>
                  <a:gd name="connsiteX1" fmla="*/ 30915 w 525667"/>
                  <a:gd name="connsiteY1" fmla="*/ 37276 h 529485"/>
                  <a:gd name="connsiteX2" fmla="*/ 322463 w 525667"/>
                  <a:gd name="connsiteY2" fmla="*/ 37276 h 529485"/>
                  <a:gd name="connsiteX3" fmla="*/ 521246 w 525667"/>
                  <a:gd name="connsiteY3" fmla="*/ 328824 h 529485"/>
                  <a:gd name="connsiteX4" fmla="*/ 441733 w 525667"/>
                  <a:gd name="connsiteY4" fmla="*/ 527606 h 529485"/>
                  <a:gd name="connsiteX5" fmla="*/ 229698 w 525667"/>
                  <a:gd name="connsiteY5" fmla="*/ 421589 h 529485"/>
                  <a:gd name="connsiteX6" fmla="*/ 30915 w 525667"/>
                  <a:gd name="connsiteY6" fmla="*/ 342076 h 529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5667" h="529485">
                    <a:moveTo>
                      <a:pt x="30915" y="342076"/>
                    </a:moveTo>
                    <a:cubicBezTo>
                      <a:pt x="-2216" y="278024"/>
                      <a:pt x="-17676" y="88076"/>
                      <a:pt x="30915" y="37276"/>
                    </a:cubicBezTo>
                    <a:cubicBezTo>
                      <a:pt x="79506" y="-13524"/>
                      <a:pt x="240741" y="-11315"/>
                      <a:pt x="322463" y="37276"/>
                    </a:cubicBezTo>
                    <a:cubicBezTo>
                      <a:pt x="404185" y="85867"/>
                      <a:pt x="501368" y="247102"/>
                      <a:pt x="521246" y="328824"/>
                    </a:cubicBezTo>
                    <a:cubicBezTo>
                      <a:pt x="541124" y="410546"/>
                      <a:pt x="490324" y="512145"/>
                      <a:pt x="441733" y="527606"/>
                    </a:cubicBezTo>
                    <a:cubicBezTo>
                      <a:pt x="393142" y="543067"/>
                      <a:pt x="302585" y="459137"/>
                      <a:pt x="229698" y="421589"/>
                    </a:cubicBezTo>
                    <a:cubicBezTo>
                      <a:pt x="156811" y="384041"/>
                      <a:pt x="64046" y="406128"/>
                      <a:pt x="30915" y="342076"/>
                    </a:cubicBezTo>
                    <a:close/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0" name="椭圆 889"/>
              <p:cNvSpPr/>
              <p:nvPr/>
            </p:nvSpPr>
            <p:spPr>
              <a:xfrm flipV="1">
                <a:off x="1538752" y="1807605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1" name="椭圆 890"/>
              <p:cNvSpPr/>
              <p:nvPr/>
            </p:nvSpPr>
            <p:spPr>
              <a:xfrm flipV="1">
                <a:off x="1597264" y="1789390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2" name="椭圆 891"/>
              <p:cNvSpPr/>
              <p:nvPr/>
            </p:nvSpPr>
            <p:spPr>
              <a:xfrm flipV="1">
                <a:off x="1781626" y="2050478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3" name="椭圆 892"/>
              <p:cNvSpPr/>
              <p:nvPr/>
            </p:nvSpPr>
            <p:spPr>
              <a:xfrm flipV="1">
                <a:off x="1649972" y="1800070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4" name="椭圆 893"/>
              <p:cNvSpPr/>
              <p:nvPr/>
            </p:nvSpPr>
            <p:spPr>
              <a:xfrm rot="302439" flipV="1">
                <a:off x="1718549" y="1818524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5" name="椭圆 894"/>
              <p:cNvSpPr/>
              <p:nvPr/>
            </p:nvSpPr>
            <p:spPr>
              <a:xfrm flipV="1">
                <a:off x="1755271" y="1865394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6" name="椭圆 895"/>
              <p:cNvSpPr/>
              <p:nvPr/>
            </p:nvSpPr>
            <p:spPr>
              <a:xfrm flipV="1">
                <a:off x="1792238" y="1898402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7" name="椭圆 896"/>
              <p:cNvSpPr/>
              <p:nvPr/>
            </p:nvSpPr>
            <p:spPr>
              <a:xfrm flipV="1">
                <a:off x="1829514" y="1962680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8" name="椭圆 897"/>
              <p:cNvSpPr/>
              <p:nvPr/>
            </p:nvSpPr>
            <p:spPr>
              <a:xfrm flipV="1">
                <a:off x="1844946" y="2032263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9" name="椭圆 898"/>
              <p:cNvSpPr/>
              <p:nvPr/>
            </p:nvSpPr>
            <p:spPr>
              <a:xfrm flipV="1">
                <a:off x="1491287" y="1821636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0" name="椭圆 899"/>
              <p:cNvSpPr/>
              <p:nvPr/>
            </p:nvSpPr>
            <p:spPr>
              <a:xfrm flipV="1">
                <a:off x="1454128" y="1860272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1" name="任意多边形: 形状 900"/>
              <p:cNvSpPr/>
              <p:nvPr/>
            </p:nvSpPr>
            <p:spPr>
              <a:xfrm rot="482638">
                <a:off x="1552696" y="1913034"/>
                <a:ext cx="222276" cy="208596"/>
              </a:xfrm>
              <a:custGeom>
                <a:avLst/>
                <a:gdLst>
                  <a:gd name="connsiteX0" fmla="*/ 40699 w 439092"/>
                  <a:gd name="connsiteY0" fmla="*/ 106057 h 516965"/>
                  <a:gd name="connsiteX1" fmla="*/ 80455 w 439092"/>
                  <a:gd name="connsiteY1" fmla="*/ 40 h 516965"/>
                  <a:gd name="connsiteX2" fmla="*/ 252734 w 439092"/>
                  <a:gd name="connsiteY2" fmla="*/ 92805 h 516965"/>
                  <a:gd name="connsiteX3" fmla="*/ 398508 w 439092"/>
                  <a:gd name="connsiteY3" fmla="*/ 39796 h 516965"/>
                  <a:gd name="connsiteX4" fmla="*/ 438264 w 439092"/>
                  <a:gd name="connsiteY4" fmla="*/ 225327 h 516965"/>
                  <a:gd name="connsiteX5" fmla="*/ 372003 w 439092"/>
                  <a:gd name="connsiteY5" fmla="*/ 331344 h 516965"/>
                  <a:gd name="connsiteX6" fmla="*/ 358751 w 439092"/>
                  <a:gd name="connsiteY6" fmla="*/ 477118 h 516965"/>
                  <a:gd name="connsiteX7" fmla="*/ 173221 w 439092"/>
                  <a:gd name="connsiteY7" fmla="*/ 503622 h 516965"/>
                  <a:gd name="connsiteX8" fmla="*/ 252734 w 439092"/>
                  <a:gd name="connsiteY8" fmla="*/ 291587 h 516965"/>
                  <a:gd name="connsiteX9" fmla="*/ 14195 w 439092"/>
                  <a:gd name="connsiteY9" fmla="*/ 278335 h 516965"/>
                  <a:gd name="connsiteX10" fmla="*/ 40699 w 439092"/>
                  <a:gd name="connsiteY10" fmla="*/ 106057 h 516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9092" h="516965">
                    <a:moveTo>
                      <a:pt x="40699" y="106057"/>
                    </a:moveTo>
                    <a:cubicBezTo>
                      <a:pt x="51742" y="59675"/>
                      <a:pt x="45116" y="2249"/>
                      <a:pt x="80455" y="40"/>
                    </a:cubicBezTo>
                    <a:cubicBezTo>
                      <a:pt x="115794" y="-2169"/>
                      <a:pt x="199725" y="86179"/>
                      <a:pt x="252734" y="92805"/>
                    </a:cubicBezTo>
                    <a:cubicBezTo>
                      <a:pt x="305743" y="99431"/>
                      <a:pt x="367586" y="17709"/>
                      <a:pt x="398508" y="39796"/>
                    </a:cubicBezTo>
                    <a:cubicBezTo>
                      <a:pt x="429430" y="61883"/>
                      <a:pt x="442682" y="176736"/>
                      <a:pt x="438264" y="225327"/>
                    </a:cubicBezTo>
                    <a:cubicBezTo>
                      <a:pt x="433846" y="273918"/>
                      <a:pt x="385255" y="289379"/>
                      <a:pt x="372003" y="331344"/>
                    </a:cubicBezTo>
                    <a:cubicBezTo>
                      <a:pt x="358751" y="373309"/>
                      <a:pt x="391881" y="448405"/>
                      <a:pt x="358751" y="477118"/>
                    </a:cubicBezTo>
                    <a:cubicBezTo>
                      <a:pt x="325621" y="505831"/>
                      <a:pt x="190890" y="534544"/>
                      <a:pt x="173221" y="503622"/>
                    </a:cubicBezTo>
                    <a:cubicBezTo>
                      <a:pt x="155552" y="472700"/>
                      <a:pt x="279238" y="329135"/>
                      <a:pt x="252734" y="291587"/>
                    </a:cubicBezTo>
                    <a:cubicBezTo>
                      <a:pt x="226230" y="254039"/>
                      <a:pt x="53951" y="307048"/>
                      <a:pt x="14195" y="278335"/>
                    </a:cubicBezTo>
                    <a:cubicBezTo>
                      <a:pt x="-25561" y="249622"/>
                      <a:pt x="29656" y="152439"/>
                      <a:pt x="40699" y="106057"/>
                    </a:cubicBezTo>
                    <a:close/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2" name="椭圆 901"/>
              <p:cNvSpPr/>
              <p:nvPr/>
            </p:nvSpPr>
            <p:spPr>
              <a:xfrm flipV="1">
                <a:off x="1612724" y="1943072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3" name="椭圆 902"/>
              <p:cNvSpPr/>
              <p:nvPr/>
            </p:nvSpPr>
            <p:spPr>
              <a:xfrm flipV="1">
                <a:off x="1734160" y="2064509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4" name="椭圆 903"/>
              <p:cNvSpPr/>
              <p:nvPr/>
            </p:nvSpPr>
            <p:spPr>
              <a:xfrm flipV="1">
                <a:off x="1443714" y="1924253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5" name="椭圆 904"/>
              <p:cNvSpPr/>
              <p:nvPr/>
            </p:nvSpPr>
            <p:spPr>
              <a:xfrm flipV="1">
                <a:off x="1480481" y="1989649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6" name="椭圆 905"/>
              <p:cNvSpPr/>
              <p:nvPr/>
            </p:nvSpPr>
            <p:spPr>
              <a:xfrm flipV="1">
                <a:off x="1517448" y="2018543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7" name="椭圆 906"/>
              <p:cNvSpPr/>
              <p:nvPr/>
            </p:nvSpPr>
            <p:spPr>
              <a:xfrm flipV="1">
                <a:off x="1586369" y="2053647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8" name="椭圆 907"/>
              <p:cNvSpPr/>
              <p:nvPr/>
            </p:nvSpPr>
            <p:spPr>
              <a:xfrm flipV="1">
                <a:off x="1643514" y="2058859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808" name="组合 807"/>
            <p:cNvGrpSpPr/>
            <p:nvPr/>
          </p:nvGrpSpPr>
          <p:grpSpPr>
            <a:xfrm rot="1539345">
              <a:off x="-195290" y="490398"/>
              <a:ext cx="2877955" cy="3070866"/>
              <a:chOff x="3493806" y="106934"/>
              <a:chExt cx="2955878" cy="3702211"/>
            </a:xfrm>
            <a:grpFill/>
          </p:grpSpPr>
          <p:grpSp>
            <p:nvGrpSpPr>
              <p:cNvPr id="809" name="组合 808"/>
              <p:cNvGrpSpPr/>
              <p:nvPr/>
            </p:nvGrpSpPr>
            <p:grpSpPr>
              <a:xfrm>
                <a:off x="3493806" y="106934"/>
                <a:ext cx="2955878" cy="3497389"/>
                <a:chOff x="3921651" y="1245026"/>
                <a:chExt cx="3672224" cy="4344968"/>
              </a:xfrm>
              <a:grpFill/>
            </p:grpSpPr>
            <p:grpSp>
              <p:nvGrpSpPr>
                <p:cNvPr id="817" name="组合 816"/>
                <p:cNvGrpSpPr/>
                <p:nvPr/>
              </p:nvGrpSpPr>
              <p:grpSpPr>
                <a:xfrm>
                  <a:off x="5570712" y="1721023"/>
                  <a:ext cx="2023163" cy="1525760"/>
                  <a:chOff x="5459896" y="1590261"/>
                  <a:chExt cx="2133980" cy="1656522"/>
                </a:xfrm>
                <a:grpFill/>
              </p:grpSpPr>
              <p:sp>
                <p:nvSpPr>
                  <p:cNvPr id="861" name="任意多边形: 形状 860"/>
                  <p:cNvSpPr/>
                  <p:nvPr/>
                </p:nvSpPr>
                <p:spPr>
                  <a:xfrm>
                    <a:off x="5459896" y="1590261"/>
                    <a:ext cx="1378226" cy="1431235"/>
                  </a:xfrm>
                  <a:custGeom>
                    <a:avLst/>
                    <a:gdLst>
                      <a:gd name="connsiteX0" fmla="*/ 0 w 1378226"/>
                      <a:gd name="connsiteY0" fmla="*/ 1431235 h 1431235"/>
                      <a:gd name="connsiteX1" fmla="*/ 172278 w 1378226"/>
                      <a:gd name="connsiteY1" fmla="*/ 1086678 h 1431235"/>
                      <a:gd name="connsiteX2" fmla="*/ 265043 w 1378226"/>
                      <a:gd name="connsiteY2" fmla="*/ 675861 h 1431235"/>
                      <a:gd name="connsiteX3" fmla="*/ 715617 w 1378226"/>
                      <a:gd name="connsiteY3" fmla="*/ 251791 h 1431235"/>
                      <a:gd name="connsiteX4" fmla="*/ 1139687 w 1378226"/>
                      <a:gd name="connsiteY4" fmla="*/ 26504 h 1431235"/>
                      <a:gd name="connsiteX5" fmla="*/ 1378226 w 1378226"/>
                      <a:gd name="connsiteY5" fmla="*/ 13252 h 1431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8226" h="1431235">
                        <a:moveTo>
                          <a:pt x="0" y="1431235"/>
                        </a:moveTo>
                        <a:cubicBezTo>
                          <a:pt x="64052" y="1321904"/>
                          <a:pt x="128104" y="1212574"/>
                          <a:pt x="172278" y="1086678"/>
                        </a:cubicBezTo>
                        <a:cubicBezTo>
                          <a:pt x="216452" y="960782"/>
                          <a:pt x="174487" y="815009"/>
                          <a:pt x="265043" y="675861"/>
                        </a:cubicBezTo>
                        <a:cubicBezTo>
                          <a:pt x="355599" y="536713"/>
                          <a:pt x="569843" y="360017"/>
                          <a:pt x="715617" y="251791"/>
                        </a:cubicBezTo>
                        <a:cubicBezTo>
                          <a:pt x="861391" y="143565"/>
                          <a:pt x="1029252" y="66260"/>
                          <a:pt x="1139687" y="26504"/>
                        </a:cubicBezTo>
                        <a:cubicBezTo>
                          <a:pt x="1250122" y="-13252"/>
                          <a:pt x="1314174" y="0"/>
                          <a:pt x="1378226" y="13252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62" name="任意多边形: 形状 861"/>
                  <p:cNvSpPr/>
                  <p:nvPr/>
                </p:nvSpPr>
                <p:spPr>
                  <a:xfrm>
                    <a:off x="5541393" y="1739842"/>
                    <a:ext cx="1815725" cy="1505330"/>
                  </a:xfrm>
                  <a:custGeom>
                    <a:avLst/>
                    <a:gdLst>
                      <a:gd name="connsiteX0" fmla="*/ 0 w 1762539"/>
                      <a:gd name="connsiteY0" fmla="*/ 1300207 h 1300207"/>
                      <a:gd name="connsiteX1" fmla="*/ 172278 w 1762539"/>
                      <a:gd name="connsiteY1" fmla="*/ 1074920 h 1300207"/>
                      <a:gd name="connsiteX2" fmla="*/ 344557 w 1762539"/>
                      <a:gd name="connsiteY2" fmla="*/ 849633 h 1300207"/>
                      <a:gd name="connsiteX3" fmla="*/ 424070 w 1762539"/>
                      <a:gd name="connsiteY3" fmla="*/ 491824 h 1300207"/>
                      <a:gd name="connsiteX4" fmla="*/ 662609 w 1762539"/>
                      <a:gd name="connsiteY4" fmla="*/ 173772 h 1300207"/>
                      <a:gd name="connsiteX5" fmla="*/ 1152939 w 1762539"/>
                      <a:gd name="connsiteY5" fmla="*/ 14746 h 1300207"/>
                      <a:gd name="connsiteX6" fmla="*/ 1431235 w 1762539"/>
                      <a:gd name="connsiteY6" fmla="*/ 27998 h 1300207"/>
                      <a:gd name="connsiteX7" fmla="*/ 1563757 w 1762539"/>
                      <a:gd name="connsiteY7" fmla="*/ 200276 h 1300207"/>
                      <a:gd name="connsiteX8" fmla="*/ 1484244 w 1762539"/>
                      <a:gd name="connsiteY8" fmla="*/ 332798 h 1300207"/>
                      <a:gd name="connsiteX9" fmla="*/ 1630017 w 1762539"/>
                      <a:gd name="connsiteY9" fmla="*/ 359302 h 1300207"/>
                      <a:gd name="connsiteX10" fmla="*/ 1749287 w 1762539"/>
                      <a:gd name="connsiteY10" fmla="*/ 452068 h 1300207"/>
                      <a:gd name="connsiteX11" fmla="*/ 1683026 w 1762539"/>
                      <a:gd name="connsiteY11" fmla="*/ 544833 h 1300207"/>
                      <a:gd name="connsiteX12" fmla="*/ 1736035 w 1762539"/>
                      <a:gd name="connsiteY12" fmla="*/ 611094 h 1300207"/>
                      <a:gd name="connsiteX13" fmla="*/ 1762539 w 1762539"/>
                      <a:gd name="connsiteY13" fmla="*/ 611094 h 1300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762539" h="1300207">
                        <a:moveTo>
                          <a:pt x="0" y="1300207"/>
                        </a:moveTo>
                        <a:lnTo>
                          <a:pt x="172278" y="1074920"/>
                        </a:lnTo>
                        <a:cubicBezTo>
                          <a:pt x="229704" y="999824"/>
                          <a:pt x="302592" y="946816"/>
                          <a:pt x="344557" y="849633"/>
                        </a:cubicBezTo>
                        <a:cubicBezTo>
                          <a:pt x="386522" y="752450"/>
                          <a:pt x="371061" y="604467"/>
                          <a:pt x="424070" y="491824"/>
                        </a:cubicBezTo>
                        <a:cubicBezTo>
                          <a:pt x="477079" y="379181"/>
                          <a:pt x="541131" y="253285"/>
                          <a:pt x="662609" y="173772"/>
                        </a:cubicBezTo>
                        <a:cubicBezTo>
                          <a:pt x="784087" y="94259"/>
                          <a:pt x="1024835" y="39042"/>
                          <a:pt x="1152939" y="14746"/>
                        </a:cubicBezTo>
                        <a:cubicBezTo>
                          <a:pt x="1281043" y="-9550"/>
                          <a:pt x="1362765" y="-2924"/>
                          <a:pt x="1431235" y="27998"/>
                        </a:cubicBezTo>
                        <a:cubicBezTo>
                          <a:pt x="1499705" y="58920"/>
                          <a:pt x="1554922" y="149476"/>
                          <a:pt x="1563757" y="200276"/>
                        </a:cubicBezTo>
                        <a:cubicBezTo>
                          <a:pt x="1572592" y="251076"/>
                          <a:pt x="1473201" y="306294"/>
                          <a:pt x="1484244" y="332798"/>
                        </a:cubicBezTo>
                        <a:cubicBezTo>
                          <a:pt x="1495287" y="359302"/>
                          <a:pt x="1585843" y="339424"/>
                          <a:pt x="1630017" y="359302"/>
                        </a:cubicBezTo>
                        <a:cubicBezTo>
                          <a:pt x="1674191" y="379180"/>
                          <a:pt x="1740452" y="421146"/>
                          <a:pt x="1749287" y="452068"/>
                        </a:cubicBezTo>
                        <a:cubicBezTo>
                          <a:pt x="1758122" y="482990"/>
                          <a:pt x="1685235" y="518329"/>
                          <a:pt x="1683026" y="544833"/>
                        </a:cubicBezTo>
                        <a:cubicBezTo>
                          <a:pt x="1680817" y="571337"/>
                          <a:pt x="1736035" y="611094"/>
                          <a:pt x="1736035" y="611094"/>
                        </a:cubicBezTo>
                        <a:cubicBezTo>
                          <a:pt x="1749287" y="622137"/>
                          <a:pt x="1755913" y="616615"/>
                          <a:pt x="1762539" y="611094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63" name="任意多边形: 形状 862"/>
                  <p:cNvSpPr/>
                  <p:nvPr/>
                </p:nvSpPr>
                <p:spPr>
                  <a:xfrm>
                    <a:off x="6838122" y="1604375"/>
                    <a:ext cx="172278" cy="158164"/>
                  </a:xfrm>
                  <a:custGeom>
                    <a:avLst/>
                    <a:gdLst>
                      <a:gd name="connsiteX0" fmla="*/ 0 w 198783"/>
                      <a:gd name="connsiteY0" fmla="*/ 0 h 145774"/>
                      <a:gd name="connsiteX1" fmla="*/ 198783 w 198783"/>
                      <a:gd name="connsiteY1" fmla="*/ 145774 h 145774"/>
                      <a:gd name="connsiteX2" fmla="*/ 198783 w 198783"/>
                      <a:gd name="connsiteY2" fmla="*/ 145774 h 1457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8783" h="145774">
                        <a:moveTo>
                          <a:pt x="0" y="0"/>
                        </a:moveTo>
                        <a:lnTo>
                          <a:pt x="198783" y="145774"/>
                        </a:lnTo>
                        <a:lnTo>
                          <a:pt x="198783" y="145774"/>
                        </a:ln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64" name="任意多边形: 形状 863"/>
                  <p:cNvSpPr/>
                  <p:nvPr/>
                </p:nvSpPr>
                <p:spPr>
                  <a:xfrm>
                    <a:off x="5724939" y="2107096"/>
                    <a:ext cx="1338470" cy="1046921"/>
                  </a:xfrm>
                  <a:custGeom>
                    <a:avLst/>
                    <a:gdLst>
                      <a:gd name="connsiteX0" fmla="*/ 1338470 w 1338470"/>
                      <a:gd name="connsiteY0" fmla="*/ 0 h 1046921"/>
                      <a:gd name="connsiteX1" fmla="*/ 742122 w 1338470"/>
                      <a:gd name="connsiteY1" fmla="*/ 119269 h 1046921"/>
                      <a:gd name="connsiteX2" fmla="*/ 424070 w 1338470"/>
                      <a:gd name="connsiteY2" fmla="*/ 556591 h 1046921"/>
                      <a:gd name="connsiteX3" fmla="*/ 0 w 1338470"/>
                      <a:gd name="connsiteY3" fmla="*/ 1046921 h 1046921"/>
                      <a:gd name="connsiteX4" fmla="*/ 0 w 1338470"/>
                      <a:gd name="connsiteY4" fmla="*/ 1046921 h 1046921"/>
                      <a:gd name="connsiteX5" fmla="*/ 0 w 1338470"/>
                      <a:gd name="connsiteY5" fmla="*/ 1046921 h 1046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8470" h="1046921">
                        <a:moveTo>
                          <a:pt x="1338470" y="0"/>
                        </a:moveTo>
                        <a:cubicBezTo>
                          <a:pt x="1116496" y="13252"/>
                          <a:pt x="894522" y="26504"/>
                          <a:pt x="742122" y="119269"/>
                        </a:cubicBezTo>
                        <a:cubicBezTo>
                          <a:pt x="589722" y="212034"/>
                          <a:pt x="547757" y="401982"/>
                          <a:pt x="424070" y="556591"/>
                        </a:cubicBezTo>
                        <a:cubicBezTo>
                          <a:pt x="300383" y="711200"/>
                          <a:pt x="0" y="1046921"/>
                          <a:pt x="0" y="1046921"/>
                        </a:cubicBezTo>
                        <a:lnTo>
                          <a:pt x="0" y="1046921"/>
                        </a:lnTo>
                        <a:lnTo>
                          <a:pt x="0" y="1046921"/>
                        </a:ln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65" name="任意多边形: 形状 864"/>
                  <p:cNvSpPr/>
                  <p:nvPr/>
                </p:nvSpPr>
                <p:spPr>
                  <a:xfrm>
                    <a:off x="5703149" y="2438605"/>
                    <a:ext cx="1700054" cy="806567"/>
                  </a:xfrm>
                  <a:custGeom>
                    <a:avLst/>
                    <a:gdLst>
                      <a:gd name="connsiteX0" fmla="*/ 1559042 w 1559042"/>
                      <a:gd name="connsiteY0" fmla="*/ 0 h 859781"/>
                      <a:gd name="connsiteX1" fmla="*/ 896434 w 1559042"/>
                      <a:gd name="connsiteY1" fmla="*/ 185531 h 859781"/>
                      <a:gd name="connsiteX2" fmla="*/ 127808 w 1559042"/>
                      <a:gd name="connsiteY2" fmla="*/ 781879 h 859781"/>
                      <a:gd name="connsiteX3" fmla="*/ 8538 w 1559042"/>
                      <a:gd name="connsiteY3" fmla="*/ 834887 h 859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59042" h="859781">
                        <a:moveTo>
                          <a:pt x="1559042" y="0"/>
                        </a:moveTo>
                        <a:cubicBezTo>
                          <a:pt x="1347007" y="27609"/>
                          <a:pt x="1134973" y="55218"/>
                          <a:pt x="896434" y="185531"/>
                        </a:cubicBezTo>
                        <a:cubicBezTo>
                          <a:pt x="657895" y="315844"/>
                          <a:pt x="275791" y="673653"/>
                          <a:pt x="127808" y="781879"/>
                        </a:cubicBezTo>
                        <a:cubicBezTo>
                          <a:pt x="-20175" y="890105"/>
                          <a:pt x="-5819" y="862496"/>
                          <a:pt x="8538" y="834887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66" name="任意多边形: 形状 865"/>
                  <p:cNvSpPr/>
                  <p:nvPr/>
                </p:nvSpPr>
                <p:spPr>
                  <a:xfrm>
                    <a:off x="5764696" y="2443302"/>
                    <a:ext cx="1829180" cy="803481"/>
                  </a:xfrm>
                  <a:custGeom>
                    <a:avLst/>
                    <a:gdLst>
                      <a:gd name="connsiteX0" fmla="*/ 1643269 w 1829180"/>
                      <a:gd name="connsiteY0" fmla="*/ 8350 h 803481"/>
                      <a:gd name="connsiteX1" fmla="*/ 1722782 w 1829180"/>
                      <a:gd name="connsiteY1" fmla="*/ 34855 h 803481"/>
                      <a:gd name="connsiteX2" fmla="*/ 1828800 w 1829180"/>
                      <a:gd name="connsiteY2" fmla="*/ 286646 h 803481"/>
                      <a:gd name="connsiteX3" fmla="*/ 1683026 w 1829180"/>
                      <a:gd name="connsiteY3" fmla="*/ 551689 h 803481"/>
                      <a:gd name="connsiteX4" fmla="*/ 1311965 w 1829180"/>
                      <a:gd name="connsiteY4" fmla="*/ 763724 h 803481"/>
                      <a:gd name="connsiteX5" fmla="*/ 755374 w 1829180"/>
                      <a:gd name="connsiteY5" fmla="*/ 631202 h 803481"/>
                      <a:gd name="connsiteX6" fmla="*/ 0 w 1829180"/>
                      <a:gd name="connsiteY6" fmla="*/ 803481 h 803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29180" h="803481">
                        <a:moveTo>
                          <a:pt x="1643269" y="8350"/>
                        </a:moveTo>
                        <a:cubicBezTo>
                          <a:pt x="1667564" y="-1589"/>
                          <a:pt x="1691860" y="-11528"/>
                          <a:pt x="1722782" y="34855"/>
                        </a:cubicBezTo>
                        <a:cubicBezTo>
                          <a:pt x="1753704" y="81238"/>
                          <a:pt x="1835426" y="200507"/>
                          <a:pt x="1828800" y="286646"/>
                        </a:cubicBezTo>
                        <a:cubicBezTo>
                          <a:pt x="1822174" y="372785"/>
                          <a:pt x="1769165" y="472176"/>
                          <a:pt x="1683026" y="551689"/>
                        </a:cubicBezTo>
                        <a:cubicBezTo>
                          <a:pt x="1596887" y="631202"/>
                          <a:pt x="1466574" y="750472"/>
                          <a:pt x="1311965" y="763724"/>
                        </a:cubicBezTo>
                        <a:cubicBezTo>
                          <a:pt x="1157356" y="776976"/>
                          <a:pt x="974035" y="624576"/>
                          <a:pt x="755374" y="631202"/>
                        </a:cubicBezTo>
                        <a:cubicBezTo>
                          <a:pt x="536713" y="637828"/>
                          <a:pt x="268356" y="720654"/>
                          <a:pt x="0" y="803481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818" name="任意多边形: 形状 817"/>
                <p:cNvSpPr/>
                <p:nvPr/>
              </p:nvSpPr>
              <p:spPr>
                <a:xfrm rot="21276307">
                  <a:off x="5642423" y="3040736"/>
                  <a:ext cx="1724146" cy="520788"/>
                </a:xfrm>
                <a:custGeom>
                  <a:avLst/>
                  <a:gdLst>
                    <a:gd name="connsiteX0" fmla="*/ 525 w 1629156"/>
                    <a:gd name="connsiteY0" fmla="*/ 146509 h 560655"/>
                    <a:gd name="connsiteX1" fmla="*/ 702890 w 1629156"/>
                    <a:gd name="connsiteY1" fmla="*/ 252526 h 560655"/>
                    <a:gd name="connsiteX2" fmla="*/ 1034195 w 1629156"/>
                    <a:gd name="connsiteY2" fmla="*/ 106752 h 560655"/>
                    <a:gd name="connsiteX3" fmla="*/ 1272734 w 1629156"/>
                    <a:gd name="connsiteY3" fmla="*/ 735 h 560655"/>
                    <a:gd name="connsiteX4" fmla="*/ 1590786 w 1629156"/>
                    <a:gd name="connsiteY4" fmla="*/ 159761 h 560655"/>
                    <a:gd name="connsiteX5" fmla="*/ 1537777 w 1629156"/>
                    <a:gd name="connsiteY5" fmla="*/ 517570 h 560655"/>
                    <a:gd name="connsiteX6" fmla="*/ 822160 w 1629156"/>
                    <a:gd name="connsiteY6" fmla="*/ 517570 h 560655"/>
                    <a:gd name="connsiteX7" fmla="*/ 525 w 1629156"/>
                    <a:gd name="connsiteY7" fmla="*/ 146509 h 560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29156" h="560655">
                      <a:moveTo>
                        <a:pt x="525" y="146509"/>
                      </a:moveTo>
                      <a:cubicBezTo>
                        <a:pt x="-19353" y="102335"/>
                        <a:pt x="530612" y="259152"/>
                        <a:pt x="702890" y="252526"/>
                      </a:cubicBezTo>
                      <a:cubicBezTo>
                        <a:pt x="875168" y="245900"/>
                        <a:pt x="1034195" y="106752"/>
                        <a:pt x="1034195" y="106752"/>
                      </a:cubicBezTo>
                      <a:cubicBezTo>
                        <a:pt x="1129169" y="64787"/>
                        <a:pt x="1179969" y="-8100"/>
                        <a:pt x="1272734" y="735"/>
                      </a:cubicBezTo>
                      <a:cubicBezTo>
                        <a:pt x="1365499" y="9570"/>
                        <a:pt x="1546612" y="73622"/>
                        <a:pt x="1590786" y="159761"/>
                      </a:cubicBezTo>
                      <a:cubicBezTo>
                        <a:pt x="1634960" y="245900"/>
                        <a:pt x="1665881" y="457935"/>
                        <a:pt x="1537777" y="517570"/>
                      </a:cubicBezTo>
                      <a:cubicBezTo>
                        <a:pt x="1409673" y="577205"/>
                        <a:pt x="1076160" y="572787"/>
                        <a:pt x="822160" y="517570"/>
                      </a:cubicBezTo>
                      <a:cubicBezTo>
                        <a:pt x="568160" y="462353"/>
                        <a:pt x="20403" y="190683"/>
                        <a:pt x="525" y="146509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19" name="任意多边形: 形状 818"/>
                <p:cNvSpPr/>
                <p:nvPr/>
              </p:nvSpPr>
              <p:spPr>
                <a:xfrm rot="24423">
                  <a:off x="5507764" y="3282573"/>
                  <a:ext cx="1864303" cy="1000632"/>
                </a:xfrm>
                <a:custGeom>
                  <a:avLst/>
                  <a:gdLst>
                    <a:gd name="connsiteX0" fmla="*/ 1444487 w 1591298"/>
                    <a:gd name="connsiteY0" fmla="*/ 225596 h 1101614"/>
                    <a:gd name="connsiteX1" fmla="*/ 1577009 w 1591298"/>
                    <a:gd name="connsiteY1" fmla="*/ 291857 h 1101614"/>
                    <a:gd name="connsiteX2" fmla="*/ 1563756 w 1591298"/>
                    <a:gd name="connsiteY2" fmla="*/ 649666 h 1101614"/>
                    <a:gd name="connsiteX3" fmla="*/ 1364974 w 1591298"/>
                    <a:gd name="connsiteY3" fmla="*/ 729179 h 1101614"/>
                    <a:gd name="connsiteX4" fmla="*/ 1364974 w 1591298"/>
                    <a:gd name="connsiteY4" fmla="*/ 901457 h 1101614"/>
                    <a:gd name="connsiteX5" fmla="*/ 1258956 w 1591298"/>
                    <a:gd name="connsiteY5" fmla="*/ 994222 h 1101614"/>
                    <a:gd name="connsiteX6" fmla="*/ 1113183 w 1591298"/>
                    <a:gd name="connsiteY6" fmla="*/ 1100240 h 1101614"/>
                    <a:gd name="connsiteX7" fmla="*/ 543339 w 1591298"/>
                    <a:gd name="connsiteY7" fmla="*/ 914709 h 1101614"/>
                    <a:gd name="connsiteX8" fmla="*/ 185530 w 1591298"/>
                    <a:gd name="connsiteY8" fmla="*/ 331614 h 1101614"/>
                    <a:gd name="connsiteX9" fmla="*/ 106017 w 1591298"/>
                    <a:gd name="connsiteY9" fmla="*/ 53318 h 1101614"/>
                    <a:gd name="connsiteX10" fmla="*/ 0 w 1591298"/>
                    <a:gd name="connsiteY10" fmla="*/ 309 h 1101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91298" h="1101614">
                      <a:moveTo>
                        <a:pt x="1444487" y="225596"/>
                      </a:moveTo>
                      <a:cubicBezTo>
                        <a:pt x="1500809" y="223387"/>
                        <a:pt x="1557131" y="221179"/>
                        <a:pt x="1577009" y="291857"/>
                      </a:cubicBezTo>
                      <a:cubicBezTo>
                        <a:pt x="1596887" y="362535"/>
                        <a:pt x="1599095" y="576779"/>
                        <a:pt x="1563756" y="649666"/>
                      </a:cubicBezTo>
                      <a:cubicBezTo>
                        <a:pt x="1528417" y="722553"/>
                        <a:pt x="1398104" y="687214"/>
                        <a:pt x="1364974" y="729179"/>
                      </a:cubicBezTo>
                      <a:cubicBezTo>
                        <a:pt x="1331844" y="771144"/>
                        <a:pt x="1382644" y="857283"/>
                        <a:pt x="1364974" y="901457"/>
                      </a:cubicBezTo>
                      <a:cubicBezTo>
                        <a:pt x="1347304" y="945631"/>
                        <a:pt x="1300921" y="961092"/>
                        <a:pt x="1258956" y="994222"/>
                      </a:cubicBezTo>
                      <a:cubicBezTo>
                        <a:pt x="1216991" y="1027352"/>
                        <a:pt x="1232452" y="1113492"/>
                        <a:pt x="1113183" y="1100240"/>
                      </a:cubicBezTo>
                      <a:cubicBezTo>
                        <a:pt x="993913" y="1086988"/>
                        <a:pt x="697948" y="1042813"/>
                        <a:pt x="543339" y="914709"/>
                      </a:cubicBezTo>
                      <a:cubicBezTo>
                        <a:pt x="388730" y="786605"/>
                        <a:pt x="258417" y="475179"/>
                        <a:pt x="185530" y="331614"/>
                      </a:cubicBezTo>
                      <a:cubicBezTo>
                        <a:pt x="112643" y="188049"/>
                        <a:pt x="136939" y="108535"/>
                        <a:pt x="106017" y="53318"/>
                      </a:cubicBezTo>
                      <a:cubicBezTo>
                        <a:pt x="75095" y="-1900"/>
                        <a:pt x="37547" y="-796"/>
                        <a:pt x="0" y="309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20" name="任意多边形: 形状 819"/>
                <p:cNvSpPr/>
                <p:nvPr/>
              </p:nvSpPr>
              <p:spPr>
                <a:xfrm rot="21276307">
                  <a:off x="5677688" y="3287493"/>
                  <a:ext cx="1374436" cy="778773"/>
                </a:xfrm>
                <a:custGeom>
                  <a:avLst/>
                  <a:gdLst>
                    <a:gd name="connsiteX0" fmla="*/ 1298713 w 1298713"/>
                    <a:gd name="connsiteY0" fmla="*/ 622853 h 625334"/>
                    <a:gd name="connsiteX1" fmla="*/ 715617 w 1298713"/>
                    <a:gd name="connsiteY1" fmla="*/ 530087 h 625334"/>
                    <a:gd name="connsiteX2" fmla="*/ 0 w 1298713"/>
                    <a:gd name="connsiteY2" fmla="*/ 0 h 625334"/>
                    <a:gd name="connsiteX3" fmla="*/ 0 w 1298713"/>
                    <a:gd name="connsiteY3" fmla="*/ 0 h 625334"/>
                    <a:gd name="connsiteX4" fmla="*/ 0 w 1298713"/>
                    <a:gd name="connsiteY4" fmla="*/ 0 h 625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98713" h="625334">
                      <a:moveTo>
                        <a:pt x="1298713" y="622853"/>
                      </a:moveTo>
                      <a:cubicBezTo>
                        <a:pt x="1115391" y="628374"/>
                        <a:pt x="932069" y="633896"/>
                        <a:pt x="715617" y="530087"/>
                      </a:cubicBezTo>
                      <a:cubicBezTo>
                        <a:pt x="499165" y="426278"/>
                        <a:pt x="0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21" name="任意多边形: 形状 820"/>
                <p:cNvSpPr/>
                <p:nvPr/>
              </p:nvSpPr>
              <p:spPr>
                <a:xfrm rot="21276307">
                  <a:off x="5645646" y="3214238"/>
                  <a:ext cx="1722283" cy="230273"/>
                </a:xfrm>
                <a:custGeom>
                  <a:avLst/>
                  <a:gdLst>
                    <a:gd name="connsiteX0" fmla="*/ 1577009 w 1577009"/>
                    <a:gd name="connsiteY0" fmla="*/ 225287 h 225287"/>
                    <a:gd name="connsiteX1" fmla="*/ 1033670 w 1577009"/>
                    <a:gd name="connsiteY1" fmla="*/ 212035 h 225287"/>
                    <a:gd name="connsiteX2" fmla="*/ 649356 w 1577009"/>
                    <a:gd name="connsiteY2" fmla="*/ 185531 h 225287"/>
                    <a:gd name="connsiteX3" fmla="*/ 145774 w 1577009"/>
                    <a:gd name="connsiteY3" fmla="*/ 26505 h 225287"/>
                    <a:gd name="connsiteX4" fmla="*/ 145774 w 1577009"/>
                    <a:gd name="connsiteY4" fmla="*/ 26505 h 225287"/>
                    <a:gd name="connsiteX5" fmla="*/ 0 w 1577009"/>
                    <a:gd name="connsiteY5" fmla="*/ 0 h 225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77009" h="225287">
                      <a:moveTo>
                        <a:pt x="1577009" y="225287"/>
                      </a:moveTo>
                      <a:lnTo>
                        <a:pt x="1033670" y="212035"/>
                      </a:lnTo>
                      <a:cubicBezTo>
                        <a:pt x="879061" y="205409"/>
                        <a:pt x="797339" y="216453"/>
                        <a:pt x="649356" y="185531"/>
                      </a:cubicBezTo>
                      <a:cubicBezTo>
                        <a:pt x="501373" y="154609"/>
                        <a:pt x="145774" y="26505"/>
                        <a:pt x="145774" y="26505"/>
                      </a:cubicBezTo>
                      <a:lnTo>
                        <a:pt x="145774" y="26505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22" name="任意多边形: 形状 821"/>
                <p:cNvSpPr/>
                <p:nvPr/>
              </p:nvSpPr>
              <p:spPr>
                <a:xfrm rot="21276307">
                  <a:off x="6020122" y="4314039"/>
                  <a:ext cx="925641" cy="330439"/>
                </a:xfrm>
                <a:custGeom>
                  <a:avLst/>
                  <a:gdLst>
                    <a:gd name="connsiteX0" fmla="*/ 874644 w 874644"/>
                    <a:gd name="connsiteY0" fmla="*/ 0 h 265334"/>
                    <a:gd name="connsiteX1" fmla="*/ 715618 w 874644"/>
                    <a:gd name="connsiteY1" fmla="*/ 119269 h 265334"/>
                    <a:gd name="connsiteX2" fmla="*/ 477079 w 874644"/>
                    <a:gd name="connsiteY2" fmla="*/ 265043 h 265334"/>
                    <a:gd name="connsiteX3" fmla="*/ 0 w 874644"/>
                    <a:gd name="connsiteY3" fmla="*/ 79513 h 265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74644" h="265334">
                      <a:moveTo>
                        <a:pt x="874644" y="0"/>
                      </a:moveTo>
                      <a:cubicBezTo>
                        <a:pt x="828261" y="37547"/>
                        <a:pt x="781879" y="75095"/>
                        <a:pt x="715618" y="119269"/>
                      </a:cubicBezTo>
                      <a:cubicBezTo>
                        <a:pt x="649357" y="163443"/>
                        <a:pt x="596349" y="271669"/>
                        <a:pt x="477079" y="265043"/>
                      </a:cubicBezTo>
                      <a:cubicBezTo>
                        <a:pt x="357809" y="258417"/>
                        <a:pt x="178904" y="168965"/>
                        <a:pt x="0" y="79513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grpSp>
              <p:nvGrpSpPr>
                <p:cNvPr id="823" name="组合 822"/>
                <p:cNvGrpSpPr/>
                <p:nvPr/>
              </p:nvGrpSpPr>
              <p:grpSpPr>
                <a:xfrm>
                  <a:off x="4826291" y="3418245"/>
                  <a:ext cx="1251905" cy="2171749"/>
                  <a:chOff x="4878359" y="3327903"/>
                  <a:chExt cx="1120684" cy="1980465"/>
                </a:xfrm>
                <a:grpFill/>
              </p:grpSpPr>
              <p:sp>
                <p:nvSpPr>
                  <p:cNvPr id="857" name="任意多边形: 形状 856"/>
                  <p:cNvSpPr/>
                  <p:nvPr/>
                </p:nvSpPr>
                <p:spPr>
                  <a:xfrm rot="21276307">
                    <a:off x="4878359" y="3327903"/>
                    <a:ext cx="1120684" cy="1980465"/>
                  </a:xfrm>
                  <a:custGeom>
                    <a:avLst/>
                    <a:gdLst>
                      <a:gd name="connsiteX0" fmla="*/ 672916 w 1072747"/>
                      <a:gd name="connsiteY0" fmla="*/ 66261 h 1446364"/>
                      <a:gd name="connsiteX1" fmla="*/ 858446 w 1072747"/>
                      <a:gd name="connsiteY1" fmla="*/ 450574 h 1446364"/>
                      <a:gd name="connsiteX2" fmla="*/ 1070481 w 1072747"/>
                      <a:gd name="connsiteY2" fmla="*/ 781878 h 1446364"/>
                      <a:gd name="connsiteX3" fmla="*/ 951211 w 1072747"/>
                      <a:gd name="connsiteY3" fmla="*/ 1166191 h 1446364"/>
                      <a:gd name="connsiteX4" fmla="*/ 659664 w 1072747"/>
                      <a:gd name="connsiteY4" fmla="*/ 1351722 h 1446364"/>
                      <a:gd name="connsiteX5" fmla="*/ 487385 w 1072747"/>
                      <a:gd name="connsiteY5" fmla="*/ 1444487 h 1446364"/>
                      <a:gd name="connsiteX6" fmla="*/ 394620 w 1072747"/>
                      <a:gd name="connsiteY6" fmla="*/ 1272209 h 1446364"/>
                      <a:gd name="connsiteX7" fmla="*/ 328359 w 1072747"/>
                      <a:gd name="connsiteY7" fmla="*/ 1258956 h 1446364"/>
                      <a:gd name="connsiteX8" fmla="*/ 50064 w 1072747"/>
                      <a:gd name="connsiteY8" fmla="*/ 1272209 h 1446364"/>
                      <a:gd name="connsiteX9" fmla="*/ 10307 w 1072747"/>
                      <a:gd name="connsiteY9" fmla="*/ 954156 h 1446364"/>
                      <a:gd name="connsiteX10" fmla="*/ 169333 w 1072747"/>
                      <a:gd name="connsiteY10" fmla="*/ 596348 h 1446364"/>
                      <a:gd name="connsiteX11" fmla="*/ 566898 w 1072747"/>
                      <a:gd name="connsiteY11" fmla="*/ 397565 h 1446364"/>
                      <a:gd name="connsiteX12" fmla="*/ 633159 w 1072747"/>
                      <a:gd name="connsiteY12" fmla="*/ 0 h 1446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072747" h="1446364">
                        <a:moveTo>
                          <a:pt x="672916" y="66261"/>
                        </a:moveTo>
                        <a:cubicBezTo>
                          <a:pt x="732550" y="198782"/>
                          <a:pt x="792185" y="331304"/>
                          <a:pt x="858446" y="450574"/>
                        </a:cubicBezTo>
                        <a:cubicBezTo>
                          <a:pt x="924707" y="569844"/>
                          <a:pt x="1055020" y="662609"/>
                          <a:pt x="1070481" y="781878"/>
                        </a:cubicBezTo>
                        <a:cubicBezTo>
                          <a:pt x="1085942" y="901148"/>
                          <a:pt x="1019680" y="1071217"/>
                          <a:pt x="951211" y="1166191"/>
                        </a:cubicBezTo>
                        <a:cubicBezTo>
                          <a:pt x="882742" y="1261165"/>
                          <a:pt x="736968" y="1305339"/>
                          <a:pt x="659664" y="1351722"/>
                        </a:cubicBezTo>
                        <a:cubicBezTo>
                          <a:pt x="582360" y="1398105"/>
                          <a:pt x="531559" y="1457739"/>
                          <a:pt x="487385" y="1444487"/>
                        </a:cubicBezTo>
                        <a:cubicBezTo>
                          <a:pt x="443211" y="1431235"/>
                          <a:pt x="421124" y="1303131"/>
                          <a:pt x="394620" y="1272209"/>
                        </a:cubicBezTo>
                        <a:cubicBezTo>
                          <a:pt x="368116" y="1241287"/>
                          <a:pt x="385785" y="1258956"/>
                          <a:pt x="328359" y="1258956"/>
                        </a:cubicBezTo>
                        <a:cubicBezTo>
                          <a:pt x="270933" y="1258956"/>
                          <a:pt x="103073" y="1323009"/>
                          <a:pt x="50064" y="1272209"/>
                        </a:cubicBezTo>
                        <a:cubicBezTo>
                          <a:pt x="-2945" y="1221409"/>
                          <a:pt x="-9571" y="1066799"/>
                          <a:pt x="10307" y="954156"/>
                        </a:cubicBezTo>
                        <a:cubicBezTo>
                          <a:pt x="30185" y="841513"/>
                          <a:pt x="76568" y="689113"/>
                          <a:pt x="169333" y="596348"/>
                        </a:cubicBezTo>
                        <a:cubicBezTo>
                          <a:pt x="262098" y="503583"/>
                          <a:pt x="489594" y="496956"/>
                          <a:pt x="566898" y="397565"/>
                        </a:cubicBezTo>
                        <a:cubicBezTo>
                          <a:pt x="644202" y="298174"/>
                          <a:pt x="638680" y="149087"/>
                          <a:pt x="633159" y="0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58" name="任意多边形: 形状 857"/>
                  <p:cNvSpPr/>
                  <p:nvPr/>
                </p:nvSpPr>
                <p:spPr>
                  <a:xfrm rot="21276307">
                    <a:off x="5297856" y="3548924"/>
                    <a:ext cx="493405" cy="1501853"/>
                  </a:xfrm>
                  <a:custGeom>
                    <a:avLst/>
                    <a:gdLst>
                      <a:gd name="connsiteX0" fmla="*/ 304800 w 466221"/>
                      <a:gd name="connsiteY0" fmla="*/ 0 h 1205948"/>
                      <a:gd name="connsiteX1" fmla="*/ 463826 w 466221"/>
                      <a:gd name="connsiteY1" fmla="*/ 596348 h 1205948"/>
                      <a:gd name="connsiteX2" fmla="*/ 371060 w 466221"/>
                      <a:gd name="connsiteY2" fmla="*/ 887896 h 1205948"/>
                      <a:gd name="connsiteX3" fmla="*/ 0 w 466221"/>
                      <a:gd name="connsiteY3" fmla="*/ 1205948 h 1205948"/>
                      <a:gd name="connsiteX4" fmla="*/ 0 w 466221"/>
                      <a:gd name="connsiteY4" fmla="*/ 1205948 h 12059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6221" h="1205948">
                        <a:moveTo>
                          <a:pt x="304800" y="0"/>
                        </a:moveTo>
                        <a:cubicBezTo>
                          <a:pt x="378791" y="224182"/>
                          <a:pt x="452783" y="448365"/>
                          <a:pt x="463826" y="596348"/>
                        </a:cubicBezTo>
                        <a:cubicBezTo>
                          <a:pt x="474869" y="744331"/>
                          <a:pt x="448364" y="786296"/>
                          <a:pt x="371060" y="887896"/>
                        </a:cubicBezTo>
                        <a:cubicBezTo>
                          <a:pt x="293756" y="989496"/>
                          <a:pt x="0" y="1205948"/>
                          <a:pt x="0" y="1205948"/>
                        </a:cubicBezTo>
                        <a:lnTo>
                          <a:pt x="0" y="1205948"/>
                        </a:ln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59" name="任意多边形: 形状 858"/>
                  <p:cNvSpPr/>
                  <p:nvPr/>
                </p:nvSpPr>
                <p:spPr>
                  <a:xfrm rot="21276307">
                    <a:off x="5244501" y="3536661"/>
                    <a:ext cx="508744" cy="1501854"/>
                  </a:xfrm>
                  <a:custGeom>
                    <a:avLst/>
                    <a:gdLst>
                      <a:gd name="connsiteX0" fmla="*/ 318052 w 511093"/>
                      <a:gd name="connsiteY0" fmla="*/ 0 h 1258957"/>
                      <a:gd name="connsiteX1" fmla="*/ 490330 w 511093"/>
                      <a:gd name="connsiteY1" fmla="*/ 583096 h 1258957"/>
                      <a:gd name="connsiteX2" fmla="*/ 477078 w 511093"/>
                      <a:gd name="connsiteY2" fmla="*/ 795131 h 1258957"/>
                      <a:gd name="connsiteX3" fmla="*/ 212034 w 511093"/>
                      <a:gd name="connsiteY3" fmla="*/ 1060174 h 1258957"/>
                      <a:gd name="connsiteX4" fmla="*/ 159026 w 511093"/>
                      <a:gd name="connsiteY4" fmla="*/ 1086678 h 1258957"/>
                      <a:gd name="connsiteX5" fmla="*/ 0 w 511093"/>
                      <a:gd name="connsiteY5" fmla="*/ 1258957 h 1258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11093" h="1258957">
                        <a:moveTo>
                          <a:pt x="318052" y="0"/>
                        </a:moveTo>
                        <a:cubicBezTo>
                          <a:pt x="390939" y="225287"/>
                          <a:pt x="463826" y="450574"/>
                          <a:pt x="490330" y="583096"/>
                        </a:cubicBezTo>
                        <a:cubicBezTo>
                          <a:pt x="516834" y="715618"/>
                          <a:pt x="523461" y="715618"/>
                          <a:pt x="477078" y="795131"/>
                        </a:cubicBezTo>
                        <a:cubicBezTo>
                          <a:pt x="430695" y="874644"/>
                          <a:pt x="265043" y="1011583"/>
                          <a:pt x="212034" y="1060174"/>
                        </a:cubicBezTo>
                        <a:cubicBezTo>
                          <a:pt x="159025" y="1108765"/>
                          <a:pt x="194365" y="1053548"/>
                          <a:pt x="159026" y="1086678"/>
                        </a:cubicBezTo>
                        <a:cubicBezTo>
                          <a:pt x="123687" y="1119808"/>
                          <a:pt x="61843" y="1189382"/>
                          <a:pt x="0" y="1258957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60" name="任意多边形: 形状 859"/>
                  <p:cNvSpPr/>
                  <p:nvPr/>
                </p:nvSpPr>
                <p:spPr>
                  <a:xfrm rot="21276307">
                    <a:off x="5003054" y="3557226"/>
                    <a:ext cx="556920" cy="1518357"/>
                  </a:xfrm>
                  <a:custGeom>
                    <a:avLst/>
                    <a:gdLst>
                      <a:gd name="connsiteX0" fmla="*/ 516835 w 538855"/>
                      <a:gd name="connsiteY0" fmla="*/ 0 h 1298713"/>
                      <a:gd name="connsiteX1" fmla="*/ 503582 w 538855"/>
                      <a:gd name="connsiteY1" fmla="*/ 556591 h 1298713"/>
                      <a:gd name="connsiteX2" fmla="*/ 185530 w 538855"/>
                      <a:gd name="connsiteY2" fmla="*/ 781878 h 1298713"/>
                      <a:gd name="connsiteX3" fmla="*/ 0 w 538855"/>
                      <a:gd name="connsiteY3" fmla="*/ 1298713 h 1298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8855" h="1298713">
                        <a:moveTo>
                          <a:pt x="516835" y="0"/>
                        </a:moveTo>
                        <a:cubicBezTo>
                          <a:pt x="537817" y="213139"/>
                          <a:pt x="558799" y="426278"/>
                          <a:pt x="503582" y="556591"/>
                        </a:cubicBezTo>
                        <a:cubicBezTo>
                          <a:pt x="448365" y="686904"/>
                          <a:pt x="269460" y="658191"/>
                          <a:pt x="185530" y="781878"/>
                        </a:cubicBezTo>
                        <a:cubicBezTo>
                          <a:pt x="101600" y="905565"/>
                          <a:pt x="50800" y="1102139"/>
                          <a:pt x="0" y="1298713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824" name="组合 823"/>
                <p:cNvGrpSpPr/>
                <p:nvPr/>
              </p:nvGrpSpPr>
              <p:grpSpPr>
                <a:xfrm>
                  <a:off x="3921651" y="3040637"/>
                  <a:ext cx="1292955" cy="1652308"/>
                  <a:chOff x="4172581" y="3120121"/>
                  <a:chExt cx="1292955" cy="1652308"/>
                </a:xfrm>
                <a:grpFill/>
              </p:grpSpPr>
              <p:sp>
                <p:nvSpPr>
                  <p:cNvPr id="855" name="任意多边形: 形状 854"/>
                  <p:cNvSpPr/>
                  <p:nvPr/>
                </p:nvSpPr>
                <p:spPr>
                  <a:xfrm rot="18846666">
                    <a:off x="4105308" y="3412201"/>
                    <a:ext cx="1652308" cy="1068148"/>
                  </a:xfrm>
                  <a:custGeom>
                    <a:avLst/>
                    <a:gdLst>
                      <a:gd name="connsiteX0" fmla="*/ 1418745 w 1418745"/>
                      <a:gd name="connsiteY0" fmla="*/ 404996 h 1100035"/>
                      <a:gd name="connsiteX1" fmla="*/ 1060936 w 1418745"/>
                      <a:gd name="connsiteY1" fmla="*/ 86944 h 1100035"/>
                      <a:gd name="connsiteX2" fmla="*/ 517597 w 1418745"/>
                      <a:gd name="connsiteY2" fmla="*/ 7431 h 1100035"/>
                      <a:gd name="connsiteX3" fmla="*/ 120032 w 1418745"/>
                      <a:gd name="connsiteY3" fmla="*/ 232718 h 1100035"/>
                      <a:gd name="connsiteX4" fmla="*/ 763 w 1418745"/>
                      <a:gd name="connsiteY4" fmla="*/ 444753 h 1100035"/>
                      <a:gd name="connsiteX5" fmla="*/ 67023 w 1418745"/>
                      <a:gd name="connsiteY5" fmla="*/ 577274 h 1100035"/>
                      <a:gd name="connsiteX6" fmla="*/ 27267 w 1418745"/>
                      <a:gd name="connsiteY6" fmla="*/ 829066 h 1100035"/>
                      <a:gd name="connsiteX7" fmla="*/ 133284 w 1418745"/>
                      <a:gd name="connsiteY7" fmla="*/ 988092 h 1100035"/>
                      <a:gd name="connsiteX8" fmla="*/ 411580 w 1418745"/>
                      <a:gd name="connsiteY8" fmla="*/ 935083 h 1100035"/>
                      <a:gd name="connsiteX9" fmla="*/ 583858 w 1418745"/>
                      <a:gd name="connsiteY9" fmla="*/ 1080857 h 1100035"/>
                      <a:gd name="connsiteX10" fmla="*/ 597110 w 1418745"/>
                      <a:gd name="connsiteY10" fmla="*/ 1094109 h 1100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18745" h="1100035">
                        <a:moveTo>
                          <a:pt x="1418745" y="404996"/>
                        </a:moveTo>
                        <a:cubicBezTo>
                          <a:pt x="1314936" y="279100"/>
                          <a:pt x="1211127" y="153205"/>
                          <a:pt x="1060936" y="86944"/>
                        </a:cubicBezTo>
                        <a:cubicBezTo>
                          <a:pt x="910745" y="20683"/>
                          <a:pt x="674414" y="-16865"/>
                          <a:pt x="517597" y="7431"/>
                        </a:cubicBezTo>
                        <a:cubicBezTo>
                          <a:pt x="360780" y="31727"/>
                          <a:pt x="206171" y="159831"/>
                          <a:pt x="120032" y="232718"/>
                        </a:cubicBezTo>
                        <a:cubicBezTo>
                          <a:pt x="33893" y="305605"/>
                          <a:pt x="9598" y="387327"/>
                          <a:pt x="763" y="444753"/>
                        </a:cubicBezTo>
                        <a:cubicBezTo>
                          <a:pt x="-8072" y="502179"/>
                          <a:pt x="62606" y="513222"/>
                          <a:pt x="67023" y="577274"/>
                        </a:cubicBezTo>
                        <a:cubicBezTo>
                          <a:pt x="71440" y="641326"/>
                          <a:pt x="16223" y="760596"/>
                          <a:pt x="27267" y="829066"/>
                        </a:cubicBezTo>
                        <a:cubicBezTo>
                          <a:pt x="38310" y="897536"/>
                          <a:pt x="69232" y="970423"/>
                          <a:pt x="133284" y="988092"/>
                        </a:cubicBezTo>
                        <a:cubicBezTo>
                          <a:pt x="197336" y="1005761"/>
                          <a:pt x="336484" y="919622"/>
                          <a:pt x="411580" y="935083"/>
                        </a:cubicBezTo>
                        <a:cubicBezTo>
                          <a:pt x="486676" y="950544"/>
                          <a:pt x="583858" y="1080857"/>
                          <a:pt x="583858" y="1080857"/>
                        </a:cubicBezTo>
                        <a:cubicBezTo>
                          <a:pt x="614780" y="1107361"/>
                          <a:pt x="605945" y="1100735"/>
                          <a:pt x="597110" y="1094109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56" name="任意多边形: 形状 855"/>
                  <p:cNvSpPr/>
                  <p:nvPr/>
                </p:nvSpPr>
                <p:spPr>
                  <a:xfrm>
                    <a:off x="4172581" y="3207026"/>
                    <a:ext cx="1274062" cy="954157"/>
                  </a:xfrm>
                  <a:custGeom>
                    <a:avLst/>
                    <a:gdLst>
                      <a:gd name="connsiteX0" fmla="*/ 1274062 w 1274062"/>
                      <a:gd name="connsiteY0" fmla="*/ 0 h 954157"/>
                      <a:gd name="connsiteX1" fmla="*/ 637958 w 1274062"/>
                      <a:gd name="connsiteY1" fmla="*/ 26504 h 954157"/>
                      <a:gd name="connsiteX2" fmla="*/ 200636 w 1274062"/>
                      <a:gd name="connsiteY2" fmla="*/ 291548 h 954157"/>
                      <a:gd name="connsiteX3" fmla="*/ 94619 w 1274062"/>
                      <a:gd name="connsiteY3" fmla="*/ 583096 h 954157"/>
                      <a:gd name="connsiteX4" fmla="*/ 1854 w 1274062"/>
                      <a:gd name="connsiteY4" fmla="*/ 821635 h 954157"/>
                      <a:gd name="connsiteX5" fmla="*/ 41610 w 1274062"/>
                      <a:gd name="connsiteY5" fmla="*/ 954157 h 95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74062" h="954157">
                        <a:moveTo>
                          <a:pt x="1274062" y="0"/>
                        </a:moveTo>
                        <a:lnTo>
                          <a:pt x="637958" y="26504"/>
                        </a:lnTo>
                        <a:cubicBezTo>
                          <a:pt x="459054" y="75095"/>
                          <a:pt x="291192" y="198783"/>
                          <a:pt x="200636" y="291548"/>
                        </a:cubicBezTo>
                        <a:cubicBezTo>
                          <a:pt x="110079" y="384313"/>
                          <a:pt x="127749" y="494748"/>
                          <a:pt x="94619" y="583096"/>
                        </a:cubicBezTo>
                        <a:cubicBezTo>
                          <a:pt x="61489" y="671444"/>
                          <a:pt x="10689" y="759791"/>
                          <a:pt x="1854" y="821635"/>
                        </a:cubicBezTo>
                        <a:cubicBezTo>
                          <a:pt x="-6981" y="883479"/>
                          <a:pt x="17314" y="918818"/>
                          <a:pt x="41610" y="954157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825" name="任意多边形: 形状 824"/>
                <p:cNvSpPr/>
                <p:nvPr/>
              </p:nvSpPr>
              <p:spPr>
                <a:xfrm>
                  <a:off x="4988729" y="1245026"/>
                  <a:ext cx="1513169" cy="2001475"/>
                </a:xfrm>
                <a:custGeom>
                  <a:avLst/>
                  <a:gdLst>
                    <a:gd name="connsiteX0" fmla="*/ 736085 w 1513169"/>
                    <a:gd name="connsiteY0" fmla="*/ 2001475 h 2001475"/>
                    <a:gd name="connsiteX1" fmla="*/ 590311 w 1513169"/>
                    <a:gd name="connsiteY1" fmla="*/ 1352118 h 2001475"/>
                    <a:gd name="connsiteX2" fmla="*/ 1160155 w 1513169"/>
                    <a:gd name="connsiteY2" fmla="*/ 702762 h 2001475"/>
                    <a:gd name="connsiteX3" fmla="*/ 1478207 w 1513169"/>
                    <a:gd name="connsiteY3" fmla="*/ 450971 h 2001475"/>
                    <a:gd name="connsiteX4" fmla="*/ 1478207 w 1513169"/>
                    <a:gd name="connsiteY4" fmla="*/ 146171 h 2001475"/>
                    <a:gd name="connsiteX5" fmla="*/ 1239668 w 1513169"/>
                    <a:gd name="connsiteY5" fmla="*/ 79910 h 2001475"/>
                    <a:gd name="connsiteX6" fmla="*/ 1093894 w 1513169"/>
                    <a:gd name="connsiteY6" fmla="*/ 185927 h 2001475"/>
                    <a:gd name="connsiteX7" fmla="*/ 921616 w 1513169"/>
                    <a:gd name="connsiteY7" fmla="*/ 79910 h 2001475"/>
                    <a:gd name="connsiteX8" fmla="*/ 669824 w 1513169"/>
                    <a:gd name="connsiteY8" fmla="*/ 146171 h 2001475"/>
                    <a:gd name="connsiteX9" fmla="*/ 378277 w 1513169"/>
                    <a:gd name="connsiteY9" fmla="*/ 397 h 2001475"/>
                    <a:gd name="connsiteX10" fmla="*/ 139737 w 1513169"/>
                    <a:gd name="connsiteY10" fmla="*/ 199179 h 2001475"/>
                    <a:gd name="connsiteX11" fmla="*/ 20468 w 1513169"/>
                    <a:gd name="connsiteY11" fmla="*/ 543736 h 2001475"/>
                    <a:gd name="connsiteX12" fmla="*/ 563807 w 1513169"/>
                    <a:gd name="connsiteY12" fmla="*/ 1868953 h 200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3169" h="2001475">
                      <a:moveTo>
                        <a:pt x="736085" y="2001475"/>
                      </a:moveTo>
                      <a:cubicBezTo>
                        <a:pt x="627859" y="1785022"/>
                        <a:pt x="519633" y="1568570"/>
                        <a:pt x="590311" y="1352118"/>
                      </a:cubicBezTo>
                      <a:cubicBezTo>
                        <a:pt x="660989" y="1135666"/>
                        <a:pt x="1012172" y="852953"/>
                        <a:pt x="1160155" y="702762"/>
                      </a:cubicBezTo>
                      <a:cubicBezTo>
                        <a:pt x="1308138" y="552571"/>
                        <a:pt x="1425198" y="543736"/>
                        <a:pt x="1478207" y="450971"/>
                      </a:cubicBezTo>
                      <a:cubicBezTo>
                        <a:pt x="1531216" y="358206"/>
                        <a:pt x="1517963" y="208014"/>
                        <a:pt x="1478207" y="146171"/>
                      </a:cubicBezTo>
                      <a:cubicBezTo>
                        <a:pt x="1438451" y="84328"/>
                        <a:pt x="1303720" y="73284"/>
                        <a:pt x="1239668" y="79910"/>
                      </a:cubicBezTo>
                      <a:cubicBezTo>
                        <a:pt x="1175616" y="86536"/>
                        <a:pt x="1146903" y="185927"/>
                        <a:pt x="1093894" y="185927"/>
                      </a:cubicBezTo>
                      <a:cubicBezTo>
                        <a:pt x="1040885" y="185927"/>
                        <a:pt x="992294" y="86536"/>
                        <a:pt x="921616" y="79910"/>
                      </a:cubicBezTo>
                      <a:cubicBezTo>
                        <a:pt x="850938" y="73284"/>
                        <a:pt x="760381" y="159423"/>
                        <a:pt x="669824" y="146171"/>
                      </a:cubicBezTo>
                      <a:cubicBezTo>
                        <a:pt x="579267" y="132919"/>
                        <a:pt x="466625" y="-8438"/>
                        <a:pt x="378277" y="397"/>
                      </a:cubicBezTo>
                      <a:cubicBezTo>
                        <a:pt x="289929" y="9232"/>
                        <a:pt x="199372" y="108623"/>
                        <a:pt x="139737" y="199179"/>
                      </a:cubicBezTo>
                      <a:cubicBezTo>
                        <a:pt x="80102" y="289735"/>
                        <a:pt x="-50210" y="265440"/>
                        <a:pt x="20468" y="543736"/>
                      </a:cubicBezTo>
                      <a:cubicBezTo>
                        <a:pt x="91146" y="822032"/>
                        <a:pt x="327476" y="1345492"/>
                        <a:pt x="563807" y="1868953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826" name="组合 825"/>
                <p:cNvGrpSpPr/>
                <p:nvPr/>
              </p:nvGrpSpPr>
              <p:grpSpPr>
                <a:xfrm rot="208801">
                  <a:off x="3942212" y="1614275"/>
                  <a:ext cx="1598786" cy="1588811"/>
                  <a:chOff x="3936897" y="1625901"/>
                  <a:chExt cx="1642268" cy="1729468"/>
                </a:xfrm>
                <a:grpFill/>
              </p:grpSpPr>
              <p:sp>
                <p:nvSpPr>
                  <p:cNvPr id="850" name="任意多边形: 形状 849"/>
                  <p:cNvSpPr/>
                  <p:nvPr/>
                </p:nvSpPr>
                <p:spPr>
                  <a:xfrm rot="21294673">
                    <a:off x="3951926" y="2933755"/>
                    <a:ext cx="1534094" cy="421614"/>
                  </a:xfrm>
                  <a:custGeom>
                    <a:avLst/>
                    <a:gdLst>
                      <a:gd name="connsiteX0" fmla="*/ 600349 w 1647271"/>
                      <a:gd name="connsiteY0" fmla="*/ 435860 h 447336"/>
                      <a:gd name="connsiteX1" fmla="*/ 282297 w 1647271"/>
                      <a:gd name="connsiteY1" fmla="*/ 435860 h 447336"/>
                      <a:gd name="connsiteX2" fmla="*/ 17253 w 1647271"/>
                      <a:gd name="connsiteY2" fmla="*/ 316590 h 447336"/>
                      <a:gd name="connsiteX3" fmla="*/ 43757 w 1647271"/>
                      <a:gd name="connsiteY3" fmla="*/ 51546 h 447336"/>
                      <a:gd name="connsiteX4" fmla="*/ 189531 w 1647271"/>
                      <a:gd name="connsiteY4" fmla="*/ 11790 h 447336"/>
                      <a:gd name="connsiteX5" fmla="*/ 295549 w 1647271"/>
                      <a:gd name="connsiteY5" fmla="*/ 197320 h 447336"/>
                      <a:gd name="connsiteX6" fmla="*/ 626853 w 1647271"/>
                      <a:gd name="connsiteY6" fmla="*/ 250329 h 447336"/>
                      <a:gd name="connsiteX7" fmla="*/ 1647271 w 1647271"/>
                      <a:gd name="connsiteY7" fmla="*/ 210573 h 4473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647271" h="447336">
                        <a:moveTo>
                          <a:pt x="600349" y="435860"/>
                        </a:moveTo>
                        <a:cubicBezTo>
                          <a:pt x="489914" y="445799"/>
                          <a:pt x="379480" y="455738"/>
                          <a:pt x="282297" y="435860"/>
                        </a:cubicBezTo>
                        <a:cubicBezTo>
                          <a:pt x="185114" y="415982"/>
                          <a:pt x="57010" y="380642"/>
                          <a:pt x="17253" y="316590"/>
                        </a:cubicBezTo>
                        <a:cubicBezTo>
                          <a:pt x="-22504" y="252538"/>
                          <a:pt x="15044" y="102346"/>
                          <a:pt x="43757" y="51546"/>
                        </a:cubicBezTo>
                        <a:cubicBezTo>
                          <a:pt x="72470" y="746"/>
                          <a:pt x="147566" y="-12506"/>
                          <a:pt x="189531" y="11790"/>
                        </a:cubicBezTo>
                        <a:cubicBezTo>
                          <a:pt x="231496" y="36086"/>
                          <a:pt x="222662" y="157564"/>
                          <a:pt x="295549" y="197320"/>
                        </a:cubicBezTo>
                        <a:cubicBezTo>
                          <a:pt x="368436" y="237076"/>
                          <a:pt x="401566" y="248120"/>
                          <a:pt x="626853" y="250329"/>
                        </a:cubicBezTo>
                        <a:cubicBezTo>
                          <a:pt x="852140" y="252538"/>
                          <a:pt x="1249705" y="231555"/>
                          <a:pt x="1647271" y="210573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51" name="任意多边形: 形状 850"/>
                  <p:cNvSpPr/>
                  <p:nvPr/>
                </p:nvSpPr>
                <p:spPr>
                  <a:xfrm>
                    <a:off x="4515045" y="1625901"/>
                    <a:ext cx="958103" cy="1369090"/>
                  </a:xfrm>
                  <a:custGeom>
                    <a:avLst/>
                    <a:gdLst>
                      <a:gd name="connsiteX0" fmla="*/ 481025 w 958103"/>
                      <a:gd name="connsiteY0" fmla="*/ 123386 h 1369090"/>
                      <a:gd name="connsiteX1" fmla="*/ 189477 w 958103"/>
                      <a:gd name="connsiteY1" fmla="*/ 4116 h 1369090"/>
                      <a:gd name="connsiteX2" fmla="*/ 3946 w 958103"/>
                      <a:gd name="connsiteY2" fmla="*/ 255908 h 1369090"/>
                      <a:gd name="connsiteX3" fmla="*/ 361755 w 958103"/>
                      <a:gd name="connsiteY3" fmla="*/ 573960 h 1369090"/>
                      <a:gd name="connsiteX4" fmla="*/ 812329 w 958103"/>
                      <a:gd name="connsiteY4" fmla="*/ 1210064 h 1369090"/>
                      <a:gd name="connsiteX5" fmla="*/ 958103 w 958103"/>
                      <a:gd name="connsiteY5" fmla="*/ 1369090 h 1369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8103" h="1369090">
                        <a:moveTo>
                          <a:pt x="481025" y="123386"/>
                        </a:moveTo>
                        <a:cubicBezTo>
                          <a:pt x="375007" y="52707"/>
                          <a:pt x="268990" y="-17971"/>
                          <a:pt x="189477" y="4116"/>
                        </a:cubicBezTo>
                        <a:cubicBezTo>
                          <a:pt x="109964" y="26203"/>
                          <a:pt x="-24767" y="160934"/>
                          <a:pt x="3946" y="255908"/>
                        </a:cubicBezTo>
                        <a:cubicBezTo>
                          <a:pt x="32659" y="350882"/>
                          <a:pt x="227025" y="414934"/>
                          <a:pt x="361755" y="573960"/>
                        </a:cubicBezTo>
                        <a:cubicBezTo>
                          <a:pt x="496485" y="732986"/>
                          <a:pt x="712938" y="1077542"/>
                          <a:pt x="812329" y="1210064"/>
                        </a:cubicBezTo>
                        <a:cubicBezTo>
                          <a:pt x="911720" y="1342586"/>
                          <a:pt x="934911" y="1355838"/>
                          <a:pt x="958103" y="1369090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52" name="任意多边形: 形状 851"/>
                  <p:cNvSpPr/>
                  <p:nvPr/>
                </p:nvSpPr>
                <p:spPr>
                  <a:xfrm>
                    <a:off x="4300690" y="1948070"/>
                    <a:ext cx="1079693" cy="1046921"/>
                  </a:xfrm>
                  <a:custGeom>
                    <a:avLst/>
                    <a:gdLst>
                      <a:gd name="connsiteX0" fmla="*/ 231553 w 1079693"/>
                      <a:gd name="connsiteY0" fmla="*/ 0 h 1046921"/>
                      <a:gd name="connsiteX1" fmla="*/ 6267 w 1079693"/>
                      <a:gd name="connsiteY1" fmla="*/ 66260 h 1046921"/>
                      <a:gd name="connsiteX2" fmla="*/ 99032 w 1079693"/>
                      <a:gd name="connsiteY2" fmla="*/ 291547 h 1046921"/>
                      <a:gd name="connsiteX3" fmla="*/ 470093 w 1079693"/>
                      <a:gd name="connsiteY3" fmla="*/ 371060 h 1046921"/>
                      <a:gd name="connsiteX4" fmla="*/ 1079693 w 1079693"/>
                      <a:gd name="connsiteY4" fmla="*/ 1046921 h 1046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9693" h="1046921">
                        <a:moveTo>
                          <a:pt x="231553" y="0"/>
                        </a:moveTo>
                        <a:cubicBezTo>
                          <a:pt x="129953" y="8834"/>
                          <a:pt x="28354" y="17669"/>
                          <a:pt x="6267" y="66260"/>
                        </a:cubicBezTo>
                        <a:cubicBezTo>
                          <a:pt x="-15820" y="114851"/>
                          <a:pt x="21728" y="240747"/>
                          <a:pt x="99032" y="291547"/>
                        </a:cubicBezTo>
                        <a:cubicBezTo>
                          <a:pt x="176336" y="342347"/>
                          <a:pt x="306650" y="245164"/>
                          <a:pt x="470093" y="371060"/>
                        </a:cubicBezTo>
                        <a:cubicBezTo>
                          <a:pt x="633536" y="496956"/>
                          <a:pt x="856614" y="771938"/>
                          <a:pt x="1079693" y="1046921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53" name="任意多边形: 形状 852"/>
                  <p:cNvSpPr/>
                  <p:nvPr/>
                </p:nvSpPr>
                <p:spPr>
                  <a:xfrm>
                    <a:off x="4056796" y="2124399"/>
                    <a:ext cx="1522369" cy="989862"/>
                  </a:xfrm>
                  <a:custGeom>
                    <a:avLst/>
                    <a:gdLst>
                      <a:gd name="connsiteX0" fmla="*/ 263413 w 1522369"/>
                      <a:gd name="connsiteY0" fmla="*/ 35705 h 989862"/>
                      <a:gd name="connsiteX1" fmla="*/ 77882 w 1522369"/>
                      <a:gd name="connsiteY1" fmla="*/ 35705 h 989862"/>
                      <a:gd name="connsiteX2" fmla="*/ 11621 w 1522369"/>
                      <a:gd name="connsiteY2" fmla="*/ 406766 h 989862"/>
                      <a:gd name="connsiteX3" fmla="*/ 303169 w 1522369"/>
                      <a:gd name="connsiteY3" fmla="*/ 579044 h 989862"/>
                      <a:gd name="connsiteX4" fmla="*/ 660978 w 1522369"/>
                      <a:gd name="connsiteY4" fmla="*/ 552540 h 989862"/>
                      <a:gd name="connsiteX5" fmla="*/ 1522369 w 1522369"/>
                      <a:gd name="connsiteY5" fmla="*/ 989862 h 989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2369" h="989862">
                        <a:moveTo>
                          <a:pt x="263413" y="35705"/>
                        </a:moveTo>
                        <a:cubicBezTo>
                          <a:pt x="191630" y="4783"/>
                          <a:pt x="119847" y="-26138"/>
                          <a:pt x="77882" y="35705"/>
                        </a:cubicBezTo>
                        <a:cubicBezTo>
                          <a:pt x="35917" y="97548"/>
                          <a:pt x="-25927" y="316209"/>
                          <a:pt x="11621" y="406766"/>
                        </a:cubicBezTo>
                        <a:cubicBezTo>
                          <a:pt x="49169" y="497323"/>
                          <a:pt x="194943" y="554748"/>
                          <a:pt x="303169" y="579044"/>
                        </a:cubicBezTo>
                        <a:cubicBezTo>
                          <a:pt x="411395" y="603340"/>
                          <a:pt x="457778" y="484070"/>
                          <a:pt x="660978" y="552540"/>
                        </a:cubicBezTo>
                        <a:cubicBezTo>
                          <a:pt x="864178" y="621010"/>
                          <a:pt x="1193273" y="805436"/>
                          <a:pt x="1522369" y="989862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54" name="任意多边形: 形状 853"/>
                  <p:cNvSpPr/>
                  <p:nvPr/>
                </p:nvSpPr>
                <p:spPr>
                  <a:xfrm rot="206043">
                    <a:off x="3936897" y="2637183"/>
                    <a:ext cx="1511828" cy="503582"/>
                  </a:xfrm>
                  <a:custGeom>
                    <a:avLst/>
                    <a:gdLst>
                      <a:gd name="connsiteX0" fmla="*/ 158025 w 1511828"/>
                      <a:gd name="connsiteY0" fmla="*/ 0 h 503582"/>
                      <a:gd name="connsiteX1" fmla="*/ 25503 w 1511828"/>
                      <a:gd name="connsiteY1" fmla="*/ 79513 h 503582"/>
                      <a:gd name="connsiteX2" fmla="*/ 25503 w 1511828"/>
                      <a:gd name="connsiteY2" fmla="*/ 304800 h 503582"/>
                      <a:gd name="connsiteX3" fmla="*/ 290546 w 1511828"/>
                      <a:gd name="connsiteY3" fmla="*/ 344556 h 503582"/>
                      <a:gd name="connsiteX4" fmla="*/ 648355 w 1511828"/>
                      <a:gd name="connsiteY4" fmla="*/ 503582 h 503582"/>
                      <a:gd name="connsiteX5" fmla="*/ 1443486 w 1511828"/>
                      <a:gd name="connsiteY5" fmla="*/ 344556 h 503582"/>
                      <a:gd name="connsiteX6" fmla="*/ 1416981 w 1511828"/>
                      <a:gd name="connsiteY6" fmla="*/ 384313 h 5035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11828" h="503582">
                        <a:moveTo>
                          <a:pt x="158025" y="0"/>
                        </a:moveTo>
                        <a:cubicBezTo>
                          <a:pt x="102807" y="14356"/>
                          <a:pt x="47590" y="28713"/>
                          <a:pt x="25503" y="79513"/>
                        </a:cubicBezTo>
                        <a:cubicBezTo>
                          <a:pt x="3416" y="130313"/>
                          <a:pt x="-18671" y="260626"/>
                          <a:pt x="25503" y="304800"/>
                        </a:cubicBezTo>
                        <a:cubicBezTo>
                          <a:pt x="69677" y="348974"/>
                          <a:pt x="186737" y="311426"/>
                          <a:pt x="290546" y="344556"/>
                        </a:cubicBezTo>
                        <a:cubicBezTo>
                          <a:pt x="394355" y="377686"/>
                          <a:pt x="456198" y="503582"/>
                          <a:pt x="648355" y="503582"/>
                        </a:cubicBezTo>
                        <a:cubicBezTo>
                          <a:pt x="840512" y="503582"/>
                          <a:pt x="1315382" y="364434"/>
                          <a:pt x="1443486" y="344556"/>
                        </a:cubicBezTo>
                        <a:cubicBezTo>
                          <a:pt x="1571590" y="324678"/>
                          <a:pt x="1494285" y="354495"/>
                          <a:pt x="1416981" y="384313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827" name="组合 826"/>
                <p:cNvGrpSpPr/>
                <p:nvPr/>
              </p:nvGrpSpPr>
              <p:grpSpPr>
                <a:xfrm rot="686279">
                  <a:off x="5127097" y="2756020"/>
                  <a:ext cx="764712" cy="845731"/>
                  <a:chOff x="5168232" y="2722522"/>
                  <a:chExt cx="569684" cy="390987"/>
                </a:xfrm>
                <a:grpFill/>
              </p:grpSpPr>
              <p:sp>
                <p:nvSpPr>
                  <p:cNvPr id="830" name="任意多边形: 形状 829"/>
                  <p:cNvSpPr/>
                  <p:nvPr/>
                </p:nvSpPr>
                <p:spPr>
                  <a:xfrm>
                    <a:off x="5243451" y="2772186"/>
                    <a:ext cx="408952" cy="323716"/>
                  </a:xfrm>
                  <a:custGeom>
                    <a:avLst/>
                    <a:gdLst>
                      <a:gd name="connsiteX0" fmla="*/ 30915 w 525667"/>
                      <a:gd name="connsiteY0" fmla="*/ 342076 h 529485"/>
                      <a:gd name="connsiteX1" fmla="*/ 30915 w 525667"/>
                      <a:gd name="connsiteY1" fmla="*/ 37276 h 529485"/>
                      <a:gd name="connsiteX2" fmla="*/ 322463 w 525667"/>
                      <a:gd name="connsiteY2" fmla="*/ 37276 h 529485"/>
                      <a:gd name="connsiteX3" fmla="*/ 521246 w 525667"/>
                      <a:gd name="connsiteY3" fmla="*/ 328824 h 529485"/>
                      <a:gd name="connsiteX4" fmla="*/ 441733 w 525667"/>
                      <a:gd name="connsiteY4" fmla="*/ 527606 h 529485"/>
                      <a:gd name="connsiteX5" fmla="*/ 229698 w 525667"/>
                      <a:gd name="connsiteY5" fmla="*/ 421589 h 529485"/>
                      <a:gd name="connsiteX6" fmla="*/ 30915 w 525667"/>
                      <a:gd name="connsiteY6" fmla="*/ 342076 h 529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25667" h="529485">
                        <a:moveTo>
                          <a:pt x="30915" y="342076"/>
                        </a:moveTo>
                        <a:cubicBezTo>
                          <a:pt x="-2216" y="278024"/>
                          <a:pt x="-17676" y="88076"/>
                          <a:pt x="30915" y="37276"/>
                        </a:cubicBezTo>
                        <a:cubicBezTo>
                          <a:pt x="79506" y="-13524"/>
                          <a:pt x="240741" y="-11315"/>
                          <a:pt x="322463" y="37276"/>
                        </a:cubicBezTo>
                        <a:cubicBezTo>
                          <a:pt x="404185" y="85867"/>
                          <a:pt x="501368" y="247102"/>
                          <a:pt x="521246" y="328824"/>
                        </a:cubicBezTo>
                        <a:cubicBezTo>
                          <a:pt x="541124" y="410546"/>
                          <a:pt x="490324" y="512145"/>
                          <a:pt x="441733" y="527606"/>
                        </a:cubicBezTo>
                        <a:cubicBezTo>
                          <a:pt x="393142" y="543067"/>
                          <a:pt x="302585" y="459137"/>
                          <a:pt x="229698" y="421589"/>
                        </a:cubicBezTo>
                        <a:cubicBezTo>
                          <a:pt x="156811" y="384041"/>
                          <a:pt x="64046" y="406128"/>
                          <a:pt x="30915" y="342076"/>
                        </a:cubicBezTo>
                        <a:close/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31" name="椭圆 830"/>
                  <p:cNvSpPr/>
                  <p:nvPr/>
                </p:nvSpPr>
                <p:spPr>
                  <a:xfrm flipV="1">
                    <a:off x="5287503" y="2745382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32" name="椭圆 831"/>
                  <p:cNvSpPr/>
                  <p:nvPr/>
                </p:nvSpPr>
                <p:spPr>
                  <a:xfrm flipV="1">
                    <a:off x="5360934" y="2722522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33" name="椭圆 832"/>
                  <p:cNvSpPr/>
                  <p:nvPr/>
                </p:nvSpPr>
                <p:spPr>
                  <a:xfrm flipV="1">
                    <a:off x="5592303" y="3050182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34" name="椭圆 833"/>
                  <p:cNvSpPr/>
                  <p:nvPr/>
                </p:nvSpPr>
                <p:spPr>
                  <a:xfrm flipV="1">
                    <a:off x="5427081" y="2735925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35" name="椭圆 834"/>
                  <p:cNvSpPr/>
                  <p:nvPr/>
                </p:nvSpPr>
                <p:spPr>
                  <a:xfrm rot="302439" flipV="1">
                    <a:off x="5513144" y="2759084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36" name="椭圆 835"/>
                  <p:cNvSpPr/>
                  <p:nvPr/>
                </p:nvSpPr>
                <p:spPr>
                  <a:xfrm flipV="1">
                    <a:off x="5559229" y="2817905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37" name="椭圆 836"/>
                  <p:cNvSpPr/>
                  <p:nvPr/>
                </p:nvSpPr>
                <p:spPr>
                  <a:xfrm flipV="1">
                    <a:off x="5605622" y="2859330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38" name="椭圆 837"/>
                  <p:cNvSpPr/>
                  <p:nvPr/>
                </p:nvSpPr>
                <p:spPr>
                  <a:xfrm flipV="1">
                    <a:off x="5652402" y="2939997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39" name="椭圆 838"/>
                  <p:cNvSpPr/>
                  <p:nvPr/>
                </p:nvSpPr>
                <p:spPr>
                  <a:xfrm flipV="1">
                    <a:off x="5671769" y="3027322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40" name="椭圆 839"/>
                  <p:cNvSpPr/>
                  <p:nvPr/>
                </p:nvSpPr>
                <p:spPr>
                  <a:xfrm flipV="1">
                    <a:off x="5227935" y="2762990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41" name="椭圆 840"/>
                  <p:cNvSpPr/>
                  <p:nvPr/>
                </p:nvSpPr>
                <p:spPr>
                  <a:xfrm flipV="1">
                    <a:off x="5181301" y="2811477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42" name="任意多边形: 形状 841"/>
                  <p:cNvSpPr/>
                  <p:nvPr/>
                </p:nvSpPr>
                <p:spPr>
                  <a:xfrm rot="482638">
                    <a:off x="5314453" y="2876485"/>
                    <a:ext cx="252341" cy="128569"/>
                  </a:xfrm>
                  <a:custGeom>
                    <a:avLst/>
                    <a:gdLst>
                      <a:gd name="connsiteX0" fmla="*/ 40699 w 439092"/>
                      <a:gd name="connsiteY0" fmla="*/ 106057 h 516965"/>
                      <a:gd name="connsiteX1" fmla="*/ 80455 w 439092"/>
                      <a:gd name="connsiteY1" fmla="*/ 40 h 516965"/>
                      <a:gd name="connsiteX2" fmla="*/ 252734 w 439092"/>
                      <a:gd name="connsiteY2" fmla="*/ 92805 h 516965"/>
                      <a:gd name="connsiteX3" fmla="*/ 398508 w 439092"/>
                      <a:gd name="connsiteY3" fmla="*/ 39796 h 516965"/>
                      <a:gd name="connsiteX4" fmla="*/ 438264 w 439092"/>
                      <a:gd name="connsiteY4" fmla="*/ 225327 h 516965"/>
                      <a:gd name="connsiteX5" fmla="*/ 372003 w 439092"/>
                      <a:gd name="connsiteY5" fmla="*/ 331344 h 516965"/>
                      <a:gd name="connsiteX6" fmla="*/ 358751 w 439092"/>
                      <a:gd name="connsiteY6" fmla="*/ 477118 h 516965"/>
                      <a:gd name="connsiteX7" fmla="*/ 173221 w 439092"/>
                      <a:gd name="connsiteY7" fmla="*/ 503622 h 516965"/>
                      <a:gd name="connsiteX8" fmla="*/ 252734 w 439092"/>
                      <a:gd name="connsiteY8" fmla="*/ 291587 h 516965"/>
                      <a:gd name="connsiteX9" fmla="*/ 14195 w 439092"/>
                      <a:gd name="connsiteY9" fmla="*/ 278335 h 516965"/>
                      <a:gd name="connsiteX10" fmla="*/ 40699 w 439092"/>
                      <a:gd name="connsiteY10" fmla="*/ 106057 h 516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39092" h="516965">
                        <a:moveTo>
                          <a:pt x="40699" y="106057"/>
                        </a:moveTo>
                        <a:cubicBezTo>
                          <a:pt x="51742" y="59675"/>
                          <a:pt x="45116" y="2249"/>
                          <a:pt x="80455" y="40"/>
                        </a:cubicBezTo>
                        <a:cubicBezTo>
                          <a:pt x="115794" y="-2169"/>
                          <a:pt x="199725" y="86179"/>
                          <a:pt x="252734" y="92805"/>
                        </a:cubicBezTo>
                        <a:cubicBezTo>
                          <a:pt x="305743" y="99431"/>
                          <a:pt x="367586" y="17709"/>
                          <a:pt x="398508" y="39796"/>
                        </a:cubicBezTo>
                        <a:cubicBezTo>
                          <a:pt x="429430" y="61883"/>
                          <a:pt x="442682" y="176736"/>
                          <a:pt x="438264" y="225327"/>
                        </a:cubicBezTo>
                        <a:cubicBezTo>
                          <a:pt x="433846" y="273918"/>
                          <a:pt x="385255" y="289379"/>
                          <a:pt x="372003" y="331344"/>
                        </a:cubicBezTo>
                        <a:cubicBezTo>
                          <a:pt x="358751" y="373309"/>
                          <a:pt x="391881" y="448405"/>
                          <a:pt x="358751" y="477118"/>
                        </a:cubicBezTo>
                        <a:cubicBezTo>
                          <a:pt x="325621" y="505831"/>
                          <a:pt x="190890" y="534544"/>
                          <a:pt x="173221" y="503622"/>
                        </a:cubicBezTo>
                        <a:cubicBezTo>
                          <a:pt x="155552" y="472700"/>
                          <a:pt x="279238" y="329135"/>
                          <a:pt x="252734" y="291587"/>
                        </a:cubicBezTo>
                        <a:cubicBezTo>
                          <a:pt x="226230" y="254039"/>
                          <a:pt x="53951" y="307048"/>
                          <a:pt x="14195" y="278335"/>
                        </a:cubicBezTo>
                        <a:cubicBezTo>
                          <a:pt x="-25561" y="249622"/>
                          <a:pt x="29656" y="152439"/>
                          <a:pt x="40699" y="106057"/>
                        </a:cubicBezTo>
                        <a:close/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43" name="椭圆 842"/>
                  <p:cNvSpPr/>
                  <p:nvPr/>
                </p:nvSpPr>
                <p:spPr>
                  <a:xfrm flipV="1">
                    <a:off x="5380335" y="2915390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44" name="椭圆 843"/>
                  <p:cNvSpPr/>
                  <p:nvPr/>
                </p:nvSpPr>
                <p:spPr>
                  <a:xfrm flipV="1">
                    <a:off x="5532735" y="3067790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45" name="椭圆 844"/>
                  <p:cNvSpPr/>
                  <p:nvPr/>
                </p:nvSpPr>
                <p:spPr>
                  <a:xfrm flipV="1">
                    <a:off x="5168232" y="2891772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46" name="椭圆 845"/>
                  <p:cNvSpPr/>
                  <p:nvPr/>
                </p:nvSpPr>
                <p:spPr>
                  <a:xfrm flipV="1">
                    <a:off x="5214374" y="2973843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47" name="椭圆 846"/>
                  <p:cNvSpPr/>
                  <p:nvPr/>
                </p:nvSpPr>
                <p:spPr>
                  <a:xfrm flipV="1">
                    <a:off x="5260766" y="3010104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48" name="椭圆 847"/>
                  <p:cNvSpPr/>
                  <p:nvPr/>
                </p:nvSpPr>
                <p:spPr>
                  <a:xfrm flipV="1">
                    <a:off x="5347261" y="3054158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49" name="椭圆 848"/>
                  <p:cNvSpPr/>
                  <p:nvPr/>
                </p:nvSpPr>
                <p:spPr>
                  <a:xfrm flipV="1">
                    <a:off x="5418976" y="3060699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828" name="任意多边形: 形状 827"/>
                <p:cNvSpPr/>
                <p:nvPr/>
              </p:nvSpPr>
              <p:spPr>
                <a:xfrm>
                  <a:off x="4161183" y="3445565"/>
                  <a:ext cx="1179443" cy="987811"/>
                </a:xfrm>
                <a:custGeom>
                  <a:avLst/>
                  <a:gdLst>
                    <a:gd name="connsiteX0" fmla="*/ 1179443 w 1179443"/>
                    <a:gd name="connsiteY0" fmla="*/ 0 h 987811"/>
                    <a:gd name="connsiteX1" fmla="*/ 728869 w 1179443"/>
                    <a:gd name="connsiteY1" fmla="*/ 145774 h 987811"/>
                    <a:gd name="connsiteX2" fmla="*/ 530087 w 1179443"/>
                    <a:gd name="connsiteY2" fmla="*/ 503583 h 987811"/>
                    <a:gd name="connsiteX3" fmla="*/ 397565 w 1179443"/>
                    <a:gd name="connsiteY3" fmla="*/ 755374 h 987811"/>
                    <a:gd name="connsiteX4" fmla="*/ 172278 w 1179443"/>
                    <a:gd name="connsiteY4" fmla="*/ 967409 h 987811"/>
                    <a:gd name="connsiteX5" fmla="*/ 0 w 1179443"/>
                    <a:gd name="connsiteY5" fmla="*/ 967409 h 987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79443" h="987811">
                      <a:moveTo>
                        <a:pt x="1179443" y="0"/>
                      </a:moveTo>
                      <a:cubicBezTo>
                        <a:pt x="1008269" y="30922"/>
                        <a:pt x="837095" y="61844"/>
                        <a:pt x="728869" y="145774"/>
                      </a:cubicBezTo>
                      <a:cubicBezTo>
                        <a:pt x="620643" y="229704"/>
                        <a:pt x="585304" y="401983"/>
                        <a:pt x="530087" y="503583"/>
                      </a:cubicBezTo>
                      <a:cubicBezTo>
                        <a:pt x="474870" y="605183"/>
                        <a:pt x="457200" y="678070"/>
                        <a:pt x="397565" y="755374"/>
                      </a:cubicBezTo>
                      <a:cubicBezTo>
                        <a:pt x="337930" y="832678"/>
                        <a:pt x="238539" y="932070"/>
                        <a:pt x="172278" y="967409"/>
                      </a:cubicBezTo>
                      <a:cubicBezTo>
                        <a:pt x="106017" y="1002748"/>
                        <a:pt x="53008" y="985078"/>
                        <a:pt x="0" y="967409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29" name="任意多边形: 形状 828"/>
                <p:cNvSpPr/>
                <p:nvPr/>
              </p:nvSpPr>
              <p:spPr>
                <a:xfrm>
                  <a:off x="4216936" y="3510637"/>
                  <a:ext cx="1097186" cy="993246"/>
                </a:xfrm>
                <a:custGeom>
                  <a:avLst/>
                  <a:gdLst>
                    <a:gd name="connsiteX0" fmla="*/ 1126435 w 1126435"/>
                    <a:gd name="connsiteY0" fmla="*/ 1190 h 1008355"/>
                    <a:gd name="connsiteX1" fmla="*/ 781878 w 1126435"/>
                    <a:gd name="connsiteY1" fmla="*/ 93955 h 1008355"/>
                    <a:gd name="connsiteX2" fmla="*/ 530087 w 1126435"/>
                    <a:gd name="connsiteY2" fmla="*/ 597538 h 1008355"/>
                    <a:gd name="connsiteX3" fmla="*/ 410817 w 1126435"/>
                    <a:gd name="connsiteY3" fmla="*/ 849329 h 1008355"/>
                    <a:gd name="connsiteX4" fmla="*/ 238539 w 1126435"/>
                    <a:gd name="connsiteY4" fmla="*/ 942094 h 1008355"/>
                    <a:gd name="connsiteX5" fmla="*/ 0 w 1126435"/>
                    <a:gd name="connsiteY5" fmla="*/ 1008355 h 1008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26435" h="1008355">
                      <a:moveTo>
                        <a:pt x="1126435" y="1190"/>
                      </a:moveTo>
                      <a:cubicBezTo>
                        <a:pt x="1003852" y="-2123"/>
                        <a:pt x="881269" y="-5436"/>
                        <a:pt x="781878" y="93955"/>
                      </a:cubicBezTo>
                      <a:cubicBezTo>
                        <a:pt x="682487" y="193346"/>
                        <a:pt x="591930" y="471642"/>
                        <a:pt x="530087" y="597538"/>
                      </a:cubicBezTo>
                      <a:cubicBezTo>
                        <a:pt x="468243" y="723434"/>
                        <a:pt x="459408" y="791903"/>
                        <a:pt x="410817" y="849329"/>
                      </a:cubicBezTo>
                      <a:cubicBezTo>
                        <a:pt x="362226" y="906755"/>
                        <a:pt x="307008" y="915590"/>
                        <a:pt x="238539" y="942094"/>
                      </a:cubicBezTo>
                      <a:cubicBezTo>
                        <a:pt x="170070" y="968598"/>
                        <a:pt x="85035" y="988476"/>
                        <a:pt x="0" y="1008355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10" name="任意多边形: 形状 809"/>
              <p:cNvSpPr/>
              <p:nvPr/>
            </p:nvSpPr>
            <p:spPr>
              <a:xfrm>
                <a:off x="5565913" y="2849217"/>
                <a:ext cx="503583" cy="198783"/>
              </a:xfrm>
              <a:custGeom>
                <a:avLst/>
                <a:gdLst>
                  <a:gd name="connsiteX0" fmla="*/ 0 w 503583"/>
                  <a:gd name="connsiteY0" fmla="*/ 0 h 198783"/>
                  <a:gd name="connsiteX1" fmla="*/ 145774 w 503583"/>
                  <a:gd name="connsiteY1" fmla="*/ 145774 h 198783"/>
                  <a:gd name="connsiteX2" fmla="*/ 384313 w 503583"/>
                  <a:gd name="connsiteY2" fmla="*/ 119270 h 198783"/>
                  <a:gd name="connsiteX3" fmla="*/ 503583 w 503583"/>
                  <a:gd name="connsiteY3" fmla="*/ 198783 h 1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583" h="198783">
                    <a:moveTo>
                      <a:pt x="0" y="0"/>
                    </a:moveTo>
                    <a:cubicBezTo>
                      <a:pt x="40861" y="62948"/>
                      <a:pt x="81722" y="125896"/>
                      <a:pt x="145774" y="145774"/>
                    </a:cubicBezTo>
                    <a:cubicBezTo>
                      <a:pt x="209826" y="165652"/>
                      <a:pt x="324678" y="110435"/>
                      <a:pt x="384313" y="119270"/>
                    </a:cubicBezTo>
                    <a:cubicBezTo>
                      <a:pt x="443948" y="128105"/>
                      <a:pt x="473765" y="163444"/>
                      <a:pt x="503583" y="198783"/>
                    </a:cubicBezTo>
                  </a:path>
                </a:pathLst>
              </a:custGeom>
              <a:grpFill/>
              <a:ln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1" name="任意多边形: 形状 810"/>
              <p:cNvSpPr/>
              <p:nvPr/>
            </p:nvSpPr>
            <p:spPr>
              <a:xfrm rot="394953">
                <a:off x="5579165" y="2785048"/>
                <a:ext cx="516835" cy="207903"/>
              </a:xfrm>
              <a:custGeom>
                <a:avLst/>
                <a:gdLst>
                  <a:gd name="connsiteX0" fmla="*/ 0 w 516835"/>
                  <a:gd name="connsiteY0" fmla="*/ 75382 h 207903"/>
                  <a:gd name="connsiteX1" fmla="*/ 278295 w 516835"/>
                  <a:gd name="connsiteY1" fmla="*/ 9121 h 207903"/>
                  <a:gd name="connsiteX2" fmla="*/ 357808 w 516835"/>
                  <a:gd name="connsiteY2" fmla="*/ 22373 h 207903"/>
                  <a:gd name="connsiteX3" fmla="*/ 516835 w 516835"/>
                  <a:gd name="connsiteY3" fmla="*/ 207903 h 20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6835" h="207903">
                    <a:moveTo>
                      <a:pt x="0" y="75382"/>
                    </a:moveTo>
                    <a:cubicBezTo>
                      <a:pt x="109330" y="46669"/>
                      <a:pt x="218660" y="17956"/>
                      <a:pt x="278295" y="9121"/>
                    </a:cubicBezTo>
                    <a:cubicBezTo>
                      <a:pt x="337930" y="286"/>
                      <a:pt x="318051" y="-10757"/>
                      <a:pt x="357808" y="22373"/>
                    </a:cubicBezTo>
                    <a:cubicBezTo>
                      <a:pt x="397565" y="55503"/>
                      <a:pt x="457200" y="131703"/>
                      <a:pt x="516835" y="207903"/>
                    </a:cubicBezTo>
                  </a:path>
                </a:pathLst>
              </a:custGeom>
              <a:grpFill/>
              <a:ln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2" name="任意多边形: 形状 811"/>
              <p:cNvSpPr/>
              <p:nvPr/>
            </p:nvSpPr>
            <p:spPr>
              <a:xfrm rot="227938">
                <a:off x="5676399" y="2977191"/>
                <a:ext cx="401486" cy="831954"/>
              </a:xfrm>
              <a:custGeom>
                <a:avLst/>
                <a:gdLst>
                  <a:gd name="connsiteX0" fmla="*/ 393097 w 401486"/>
                  <a:gd name="connsiteY0" fmla="*/ 4548 h 831954"/>
                  <a:gd name="connsiteX1" fmla="*/ 48540 w 401486"/>
                  <a:gd name="connsiteY1" fmla="*/ 84061 h 831954"/>
                  <a:gd name="connsiteX2" fmla="*/ 22036 w 401486"/>
                  <a:gd name="connsiteY2" fmla="*/ 375609 h 831954"/>
                  <a:gd name="connsiteX3" fmla="*/ 234071 w 401486"/>
                  <a:gd name="connsiteY3" fmla="*/ 667157 h 831954"/>
                  <a:gd name="connsiteX4" fmla="*/ 234071 w 401486"/>
                  <a:gd name="connsiteY4" fmla="*/ 826183 h 831954"/>
                  <a:gd name="connsiteX5" fmla="*/ 287079 w 401486"/>
                  <a:gd name="connsiteY5" fmla="*/ 468374 h 831954"/>
                  <a:gd name="connsiteX6" fmla="*/ 234071 w 401486"/>
                  <a:gd name="connsiteY6" fmla="*/ 388861 h 831954"/>
                  <a:gd name="connsiteX7" fmla="*/ 287079 w 401486"/>
                  <a:gd name="connsiteY7" fmla="*/ 190079 h 831954"/>
                  <a:gd name="connsiteX8" fmla="*/ 393097 w 401486"/>
                  <a:gd name="connsiteY8" fmla="*/ 4548 h 831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1486" h="831954">
                    <a:moveTo>
                      <a:pt x="393097" y="4548"/>
                    </a:moveTo>
                    <a:cubicBezTo>
                      <a:pt x="353341" y="-13122"/>
                      <a:pt x="110383" y="22218"/>
                      <a:pt x="48540" y="84061"/>
                    </a:cubicBezTo>
                    <a:cubicBezTo>
                      <a:pt x="-13303" y="145904"/>
                      <a:pt x="-8886" y="278426"/>
                      <a:pt x="22036" y="375609"/>
                    </a:cubicBezTo>
                    <a:cubicBezTo>
                      <a:pt x="52958" y="472792"/>
                      <a:pt x="198732" y="592061"/>
                      <a:pt x="234071" y="667157"/>
                    </a:cubicBezTo>
                    <a:cubicBezTo>
                      <a:pt x="269410" y="742253"/>
                      <a:pt x="225236" y="859314"/>
                      <a:pt x="234071" y="826183"/>
                    </a:cubicBezTo>
                    <a:cubicBezTo>
                      <a:pt x="242906" y="793053"/>
                      <a:pt x="287079" y="541261"/>
                      <a:pt x="287079" y="468374"/>
                    </a:cubicBezTo>
                    <a:cubicBezTo>
                      <a:pt x="287079" y="395487"/>
                      <a:pt x="234071" y="435243"/>
                      <a:pt x="234071" y="388861"/>
                    </a:cubicBezTo>
                    <a:cubicBezTo>
                      <a:pt x="234071" y="342479"/>
                      <a:pt x="253949" y="254131"/>
                      <a:pt x="287079" y="190079"/>
                    </a:cubicBezTo>
                    <a:cubicBezTo>
                      <a:pt x="320209" y="126027"/>
                      <a:pt x="432853" y="22218"/>
                      <a:pt x="393097" y="4548"/>
                    </a:cubicBezTo>
                    <a:close/>
                  </a:path>
                </a:pathLst>
              </a:custGeom>
              <a:grpFill/>
              <a:ln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3" name="任意多边形: 形状 812"/>
              <p:cNvSpPr/>
              <p:nvPr/>
            </p:nvSpPr>
            <p:spPr>
              <a:xfrm>
                <a:off x="5795552" y="3048000"/>
                <a:ext cx="247439" cy="622852"/>
              </a:xfrm>
              <a:custGeom>
                <a:avLst/>
                <a:gdLst>
                  <a:gd name="connsiteX0" fmla="*/ 247439 w 247439"/>
                  <a:gd name="connsiteY0" fmla="*/ 0 h 622852"/>
                  <a:gd name="connsiteX1" fmla="*/ 35405 w 247439"/>
                  <a:gd name="connsiteY1" fmla="*/ 106017 h 622852"/>
                  <a:gd name="connsiteX2" fmla="*/ 8900 w 247439"/>
                  <a:gd name="connsiteY2" fmla="*/ 344557 h 622852"/>
                  <a:gd name="connsiteX3" fmla="*/ 128170 w 247439"/>
                  <a:gd name="connsiteY3" fmla="*/ 622852 h 622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439" h="622852">
                    <a:moveTo>
                      <a:pt x="247439" y="0"/>
                    </a:moveTo>
                    <a:cubicBezTo>
                      <a:pt x="161300" y="24295"/>
                      <a:pt x="75161" y="48591"/>
                      <a:pt x="35405" y="106017"/>
                    </a:cubicBezTo>
                    <a:cubicBezTo>
                      <a:pt x="-4351" y="163443"/>
                      <a:pt x="-6561" y="258418"/>
                      <a:pt x="8900" y="344557"/>
                    </a:cubicBezTo>
                    <a:cubicBezTo>
                      <a:pt x="24361" y="430696"/>
                      <a:pt x="76265" y="526774"/>
                      <a:pt x="128170" y="622852"/>
                    </a:cubicBezTo>
                  </a:path>
                </a:pathLst>
              </a:custGeom>
              <a:grpFill/>
              <a:ln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4" name="任意多边形: 形状 813"/>
              <p:cNvSpPr/>
              <p:nvPr/>
            </p:nvSpPr>
            <p:spPr>
              <a:xfrm>
                <a:off x="5711687" y="3207026"/>
                <a:ext cx="79513" cy="79513"/>
              </a:xfrm>
              <a:custGeom>
                <a:avLst/>
                <a:gdLst>
                  <a:gd name="connsiteX0" fmla="*/ 79513 w 79513"/>
                  <a:gd name="connsiteY0" fmla="*/ 0 h 79513"/>
                  <a:gd name="connsiteX1" fmla="*/ 26504 w 79513"/>
                  <a:gd name="connsiteY1" fmla="*/ 26504 h 79513"/>
                  <a:gd name="connsiteX2" fmla="*/ 0 w 79513"/>
                  <a:gd name="connsiteY2" fmla="*/ 79513 h 79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513" h="79513">
                    <a:moveTo>
                      <a:pt x="79513" y="0"/>
                    </a:moveTo>
                    <a:lnTo>
                      <a:pt x="26504" y="26504"/>
                    </a:lnTo>
                    <a:cubicBezTo>
                      <a:pt x="13252" y="39756"/>
                      <a:pt x="6626" y="59634"/>
                      <a:pt x="0" y="79513"/>
                    </a:cubicBezTo>
                  </a:path>
                </a:pathLst>
              </a:custGeom>
              <a:grpFill/>
              <a:ln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5" name="任意多边形: 形状 814"/>
              <p:cNvSpPr/>
              <p:nvPr/>
            </p:nvSpPr>
            <p:spPr>
              <a:xfrm>
                <a:off x="5843060" y="3074504"/>
                <a:ext cx="80662" cy="318053"/>
              </a:xfrm>
              <a:custGeom>
                <a:avLst/>
                <a:gdLst>
                  <a:gd name="connsiteX0" fmla="*/ 80662 w 80662"/>
                  <a:gd name="connsiteY0" fmla="*/ 0 h 318053"/>
                  <a:gd name="connsiteX1" fmla="*/ 1149 w 80662"/>
                  <a:gd name="connsiteY1" fmla="*/ 132522 h 318053"/>
                  <a:gd name="connsiteX2" fmla="*/ 40905 w 80662"/>
                  <a:gd name="connsiteY2" fmla="*/ 318053 h 31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62" h="318053">
                    <a:moveTo>
                      <a:pt x="80662" y="0"/>
                    </a:moveTo>
                    <a:cubicBezTo>
                      <a:pt x="44218" y="39756"/>
                      <a:pt x="7775" y="79513"/>
                      <a:pt x="1149" y="132522"/>
                    </a:cubicBezTo>
                    <a:cubicBezTo>
                      <a:pt x="-5477" y="185531"/>
                      <a:pt x="17714" y="251792"/>
                      <a:pt x="40905" y="318053"/>
                    </a:cubicBezTo>
                  </a:path>
                </a:pathLst>
              </a:custGeom>
              <a:grpFill/>
              <a:ln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6" name="任意多边形: 形状 815"/>
              <p:cNvSpPr/>
              <p:nvPr/>
            </p:nvSpPr>
            <p:spPr>
              <a:xfrm rot="1340388">
                <a:off x="5777948" y="3419061"/>
                <a:ext cx="172278" cy="66261"/>
              </a:xfrm>
              <a:custGeom>
                <a:avLst/>
                <a:gdLst>
                  <a:gd name="connsiteX0" fmla="*/ 0 w 172278"/>
                  <a:gd name="connsiteY0" fmla="*/ 0 h 66261"/>
                  <a:gd name="connsiteX1" fmla="*/ 172278 w 172278"/>
                  <a:gd name="connsiteY1" fmla="*/ 66261 h 6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2278" h="66261">
                    <a:moveTo>
                      <a:pt x="0" y="0"/>
                    </a:moveTo>
                    <a:lnTo>
                      <a:pt x="172278" y="66261"/>
                    </a:lnTo>
                  </a:path>
                </a:pathLst>
              </a:custGeom>
              <a:grpFill/>
              <a:ln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1084" name="直接连接符 1083"/>
          <p:cNvCxnSpPr/>
          <p:nvPr/>
        </p:nvCxnSpPr>
        <p:spPr>
          <a:xfrm flipH="1">
            <a:off x="7063431" y="1464920"/>
            <a:ext cx="37220" cy="3754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3" name="组合 422"/>
          <p:cNvGrpSpPr/>
          <p:nvPr/>
        </p:nvGrpSpPr>
        <p:grpSpPr>
          <a:xfrm rot="21309487">
            <a:off x="7429798" y="4651894"/>
            <a:ext cx="638058" cy="710975"/>
            <a:chOff x="5467995" y="4149028"/>
            <a:chExt cx="1340018" cy="1705997"/>
          </a:xfrm>
          <a:solidFill>
            <a:srgbClr val="588BC4"/>
          </a:solidFill>
        </p:grpSpPr>
        <p:grpSp>
          <p:nvGrpSpPr>
            <p:cNvPr id="1033" name="组合 1032"/>
            <p:cNvGrpSpPr/>
            <p:nvPr/>
          </p:nvGrpSpPr>
          <p:grpSpPr>
            <a:xfrm>
              <a:off x="5467995" y="4149028"/>
              <a:ext cx="1145273" cy="1705997"/>
              <a:chOff x="5467995" y="4149028"/>
              <a:chExt cx="1145273" cy="1705997"/>
            </a:xfrm>
            <a:grpFill/>
          </p:grpSpPr>
          <p:grpSp>
            <p:nvGrpSpPr>
              <p:cNvPr id="1035" name="组合 1034"/>
              <p:cNvGrpSpPr/>
              <p:nvPr/>
            </p:nvGrpSpPr>
            <p:grpSpPr>
              <a:xfrm>
                <a:off x="5467995" y="4149028"/>
                <a:ext cx="1145273" cy="1088371"/>
                <a:chOff x="3643464" y="1803021"/>
                <a:chExt cx="3822182" cy="4115860"/>
              </a:xfrm>
              <a:grpFill/>
            </p:grpSpPr>
            <p:grpSp>
              <p:nvGrpSpPr>
                <p:cNvPr id="1041" name="组合 1040"/>
                <p:cNvGrpSpPr/>
                <p:nvPr/>
              </p:nvGrpSpPr>
              <p:grpSpPr>
                <a:xfrm>
                  <a:off x="3643464" y="1803021"/>
                  <a:ext cx="3822182" cy="4115860"/>
                  <a:chOff x="4868295" y="3795678"/>
                  <a:chExt cx="1598767" cy="1576886"/>
                </a:xfrm>
                <a:grpFill/>
              </p:grpSpPr>
              <p:sp>
                <p:nvSpPr>
                  <p:cNvPr id="1063" name="任意多边形: 形状 1062"/>
                  <p:cNvSpPr/>
                  <p:nvPr/>
                </p:nvSpPr>
                <p:spPr>
                  <a:xfrm>
                    <a:off x="5309617" y="3795678"/>
                    <a:ext cx="697491" cy="816079"/>
                  </a:xfrm>
                  <a:custGeom>
                    <a:avLst/>
                    <a:gdLst>
                      <a:gd name="connsiteX0" fmla="*/ 336274 w 790721"/>
                      <a:gd name="connsiteY0" fmla="*/ 937145 h 937145"/>
                      <a:gd name="connsiteX1" fmla="*/ 230256 w 790721"/>
                      <a:gd name="connsiteY1" fmla="*/ 658849 h 937145"/>
                      <a:gd name="connsiteX2" fmla="*/ 4970 w 790721"/>
                      <a:gd name="connsiteY2" fmla="*/ 433562 h 937145"/>
                      <a:gd name="connsiteX3" fmla="*/ 97735 w 790721"/>
                      <a:gd name="connsiteY3" fmla="*/ 168518 h 937145"/>
                      <a:gd name="connsiteX4" fmla="*/ 362778 w 790721"/>
                      <a:gd name="connsiteY4" fmla="*/ 49249 h 937145"/>
                      <a:gd name="connsiteX5" fmla="*/ 468796 w 790721"/>
                      <a:gd name="connsiteY5" fmla="*/ 115510 h 937145"/>
                      <a:gd name="connsiteX6" fmla="*/ 733839 w 790721"/>
                      <a:gd name="connsiteY6" fmla="*/ 49249 h 937145"/>
                      <a:gd name="connsiteX7" fmla="*/ 786848 w 790721"/>
                      <a:gd name="connsiteY7" fmla="*/ 9492 h 937145"/>
                      <a:gd name="connsiteX8" fmla="*/ 667578 w 790721"/>
                      <a:gd name="connsiteY8" fmla="*/ 234779 h 937145"/>
                      <a:gd name="connsiteX9" fmla="*/ 720587 w 790721"/>
                      <a:gd name="connsiteY9" fmla="*/ 367301 h 937145"/>
                      <a:gd name="connsiteX10" fmla="*/ 694083 w 790721"/>
                      <a:gd name="connsiteY10" fmla="*/ 605840 h 937145"/>
                      <a:gd name="connsiteX11" fmla="*/ 389283 w 790721"/>
                      <a:gd name="connsiteY11" fmla="*/ 910640 h 9371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790721" h="937145">
                        <a:moveTo>
                          <a:pt x="336274" y="937145"/>
                        </a:moveTo>
                        <a:cubicBezTo>
                          <a:pt x="310873" y="839962"/>
                          <a:pt x="285473" y="742779"/>
                          <a:pt x="230256" y="658849"/>
                        </a:cubicBezTo>
                        <a:cubicBezTo>
                          <a:pt x="175039" y="574919"/>
                          <a:pt x="27057" y="515284"/>
                          <a:pt x="4970" y="433562"/>
                        </a:cubicBezTo>
                        <a:cubicBezTo>
                          <a:pt x="-17117" y="351840"/>
                          <a:pt x="38100" y="232570"/>
                          <a:pt x="97735" y="168518"/>
                        </a:cubicBezTo>
                        <a:cubicBezTo>
                          <a:pt x="157370" y="104466"/>
                          <a:pt x="300934" y="58084"/>
                          <a:pt x="362778" y="49249"/>
                        </a:cubicBezTo>
                        <a:cubicBezTo>
                          <a:pt x="424622" y="40414"/>
                          <a:pt x="406953" y="115510"/>
                          <a:pt x="468796" y="115510"/>
                        </a:cubicBezTo>
                        <a:cubicBezTo>
                          <a:pt x="530639" y="115510"/>
                          <a:pt x="733839" y="49249"/>
                          <a:pt x="733839" y="49249"/>
                        </a:cubicBezTo>
                        <a:cubicBezTo>
                          <a:pt x="786848" y="31579"/>
                          <a:pt x="797891" y="-21430"/>
                          <a:pt x="786848" y="9492"/>
                        </a:cubicBezTo>
                        <a:cubicBezTo>
                          <a:pt x="775805" y="40414"/>
                          <a:pt x="678622" y="175144"/>
                          <a:pt x="667578" y="234779"/>
                        </a:cubicBezTo>
                        <a:cubicBezTo>
                          <a:pt x="656535" y="294414"/>
                          <a:pt x="716170" y="305457"/>
                          <a:pt x="720587" y="367301"/>
                        </a:cubicBezTo>
                        <a:cubicBezTo>
                          <a:pt x="725005" y="429144"/>
                          <a:pt x="749300" y="515284"/>
                          <a:pt x="694083" y="605840"/>
                        </a:cubicBezTo>
                        <a:cubicBezTo>
                          <a:pt x="638866" y="696396"/>
                          <a:pt x="514074" y="803518"/>
                          <a:pt x="389283" y="910640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64" name="任意多边形: 形状 1063"/>
                  <p:cNvSpPr/>
                  <p:nvPr/>
                </p:nvSpPr>
                <p:spPr>
                  <a:xfrm>
                    <a:off x="5592418" y="4359965"/>
                    <a:ext cx="874644" cy="503583"/>
                  </a:xfrm>
                  <a:custGeom>
                    <a:avLst/>
                    <a:gdLst>
                      <a:gd name="connsiteX0" fmla="*/ 0 w 954416"/>
                      <a:gd name="connsiteY0" fmla="*/ 281039 h 493074"/>
                      <a:gd name="connsiteX1" fmla="*/ 238540 w 954416"/>
                      <a:gd name="connsiteY1" fmla="*/ 135265 h 493074"/>
                      <a:gd name="connsiteX2" fmla="*/ 450574 w 954416"/>
                      <a:gd name="connsiteY2" fmla="*/ 2743 h 493074"/>
                      <a:gd name="connsiteX3" fmla="*/ 755374 w 954416"/>
                      <a:gd name="connsiteY3" fmla="*/ 55752 h 493074"/>
                      <a:gd name="connsiteX4" fmla="*/ 954157 w 954416"/>
                      <a:gd name="connsiteY4" fmla="*/ 175022 h 493074"/>
                      <a:gd name="connsiteX5" fmla="*/ 715618 w 954416"/>
                      <a:gd name="connsiteY5" fmla="*/ 426813 h 493074"/>
                      <a:gd name="connsiteX6" fmla="*/ 437322 w 954416"/>
                      <a:gd name="connsiteY6" fmla="*/ 493074 h 493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54416" h="493074">
                        <a:moveTo>
                          <a:pt x="0" y="281039"/>
                        </a:moveTo>
                        <a:lnTo>
                          <a:pt x="238540" y="135265"/>
                        </a:lnTo>
                        <a:cubicBezTo>
                          <a:pt x="313636" y="88882"/>
                          <a:pt x="364435" y="15995"/>
                          <a:pt x="450574" y="2743"/>
                        </a:cubicBezTo>
                        <a:cubicBezTo>
                          <a:pt x="536713" y="-10509"/>
                          <a:pt x="671444" y="27039"/>
                          <a:pt x="755374" y="55752"/>
                        </a:cubicBezTo>
                        <a:cubicBezTo>
                          <a:pt x="839305" y="84465"/>
                          <a:pt x="960783" y="113178"/>
                          <a:pt x="954157" y="175022"/>
                        </a:cubicBezTo>
                        <a:cubicBezTo>
                          <a:pt x="947531" y="236865"/>
                          <a:pt x="801757" y="373804"/>
                          <a:pt x="715618" y="426813"/>
                        </a:cubicBezTo>
                        <a:cubicBezTo>
                          <a:pt x="629479" y="479822"/>
                          <a:pt x="533400" y="486448"/>
                          <a:pt x="437322" y="493074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65" name="任意多边形: 形状 1064"/>
                  <p:cNvSpPr/>
                  <p:nvPr/>
                </p:nvSpPr>
                <p:spPr>
                  <a:xfrm rot="20791823">
                    <a:off x="5535710" y="4654957"/>
                    <a:ext cx="604792" cy="717607"/>
                  </a:xfrm>
                  <a:custGeom>
                    <a:avLst/>
                    <a:gdLst>
                      <a:gd name="connsiteX0" fmla="*/ 252399 w 769234"/>
                      <a:gd name="connsiteY0" fmla="*/ 0 h 717607"/>
                      <a:gd name="connsiteX1" fmla="*/ 477686 w 769234"/>
                      <a:gd name="connsiteY1" fmla="*/ 53009 h 717607"/>
                      <a:gd name="connsiteX2" fmla="*/ 623460 w 769234"/>
                      <a:gd name="connsiteY2" fmla="*/ 225287 h 717607"/>
                      <a:gd name="connsiteX3" fmla="*/ 769234 w 769234"/>
                      <a:gd name="connsiteY3" fmla="*/ 410817 h 717607"/>
                      <a:gd name="connsiteX4" fmla="*/ 623460 w 769234"/>
                      <a:gd name="connsiteY4" fmla="*/ 675861 h 717607"/>
                      <a:gd name="connsiteX5" fmla="*/ 305408 w 769234"/>
                      <a:gd name="connsiteY5" fmla="*/ 715617 h 717607"/>
                      <a:gd name="connsiteX6" fmla="*/ 93373 w 769234"/>
                      <a:gd name="connsiteY6" fmla="*/ 662609 h 717607"/>
                      <a:gd name="connsiteX7" fmla="*/ 608 w 769234"/>
                      <a:gd name="connsiteY7" fmla="*/ 384313 h 717607"/>
                      <a:gd name="connsiteX8" fmla="*/ 133130 w 769234"/>
                      <a:gd name="connsiteY8" fmla="*/ 39757 h 717607"/>
                      <a:gd name="connsiteX9" fmla="*/ 133130 w 769234"/>
                      <a:gd name="connsiteY9" fmla="*/ 39757 h 717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69234" h="717607">
                        <a:moveTo>
                          <a:pt x="252399" y="0"/>
                        </a:moveTo>
                        <a:cubicBezTo>
                          <a:pt x="334121" y="7730"/>
                          <a:pt x="415843" y="15461"/>
                          <a:pt x="477686" y="53009"/>
                        </a:cubicBezTo>
                        <a:cubicBezTo>
                          <a:pt x="539529" y="90557"/>
                          <a:pt x="574869" y="165652"/>
                          <a:pt x="623460" y="225287"/>
                        </a:cubicBezTo>
                        <a:cubicBezTo>
                          <a:pt x="672051" y="284922"/>
                          <a:pt x="769234" y="335721"/>
                          <a:pt x="769234" y="410817"/>
                        </a:cubicBezTo>
                        <a:cubicBezTo>
                          <a:pt x="769234" y="485913"/>
                          <a:pt x="700764" y="625061"/>
                          <a:pt x="623460" y="675861"/>
                        </a:cubicBezTo>
                        <a:cubicBezTo>
                          <a:pt x="546156" y="726661"/>
                          <a:pt x="393756" y="717826"/>
                          <a:pt x="305408" y="715617"/>
                        </a:cubicBezTo>
                        <a:cubicBezTo>
                          <a:pt x="217060" y="713408"/>
                          <a:pt x="144173" y="717826"/>
                          <a:pt x="93373" y="662609"/>
                        </a:cubicBezTo>
                        <a:cubicBezTo>
                          <a:pt x="42573" y="607392"/>
                          <a:pt x="-6018" y="488122"/>
                          <a:pt x="608" y="384313"/>
                        </a:cubicBezTo>
                        <a:cubicBezTo>
                          <a:pt x="7234" y="280504"/>
                          <a:pt x="133130" y="39757"/>
                          <a:pt x="133130" y="39757"/>
                        </a:cubicBezTo>
                        <a:lnTo>
                          <a:pt x="133130" y="39757"/>
                        </a:ln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66" name="任意多边形: 形状 1065"/>
                  <p:cNvSpPr/>
                  <p:nvPr/>
                </p:nvSpPr>
                <p:spPr>
                  <a:xfrm>
                    <a:off x="4868295" y="4271789"/>
                    <a:ext cx="709584" cy="552477"/>
                  </a:xfrm>
                  <a:custGeom>
                    <a:avLst/>
                    <a:gdLst>
                      <a:gd name="connsiteX0" fmla="*/ 697618 w 709584"/>
                      <a:gd name="connsiteY0" fmla="*/ 366472 h 552477"/>
                      <a:gd name="connsiteX1" fmla="*/ 565096 w 709584"/>
                      <a:gd name="connsiteY1" fmla="*/ 154437 h 552477"/>
                      <a:gd name="connsiteX2" fmla="*/ 339809 w 709584"/>
                      <a:gd name="connsiteY2" fmla="*/ 35168 h 552477"/>
                      <a:gd name="connsiteX3" fmla="*/ 167531 w 709584"/>
                      <a:gd name="connsiteY3" fmla="*/ 8663 h 552477"/>
                      <a:gd name="connsiteX4" fmla="*/ 114522 w 709584"/>
                      <a:gd name="connsiteY4" fmla="*/ 167689 h 552477"/>
                      <a:gd name="connsiteX5" fmla="*/ 8505 w 709584"/>
                      <a:gd name="connsiteY5" fmla="*/ 260454 h 552477"/>
                      <a:gd name="connsiteX6" fmla="*/ 35009 w 709584"/>
                      <a:gd name="connsiteY6" fmla="*/ 445985 h 552477"/>
                      <a:gd name="connsiteX7" fmla="*/ 260296 w 709584"/>
                      <a:gd name="connsiteY7" fmla="*/ 552002 h 552477"/>
                      <a:gd name="connsiteX8" fmla="*/ 697618 w 709584"/>
                      <a:gd name="connsiteY8" fmla="*/ 366472 h 55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09584" h="552477">
                        <a:moveTo>
                          <a:pt x="697618" y="366472"/>
                        </a:moveTo>
                        <a:cubicBezTo>
                          <a:pt x="748418" y="300211"/>
                          <a:pt x="624731" y="209654"/>
                          <a:pt x="565096" y="154437"/>
                        </a:cubicBezTo>
                        <a:cubicBezTo>
                          <a:pt x="505461" y="99220"/>
                          <a:pt x="406070" y="59464"/>
                          <a:pt x="339809" y="35168"/>
                        </a:cubicBezTo>
                        <a:cubicBezTo>
                          <a:pt x="273548" y="10872"/>
                          <a:pt x="205079" y="-13424"/>
                          <a:pt x="167531" y="8663"/>
                        </a:cubicBezTo>
                        <a:cubicBezTo>
                          <a:pt x="129983" y="30750"/>
                          <a:pt x="141026" y="125724"/>
                          <a:pt x="114522" y="167689"/>
                        </a:cubicBezTo>
                        <a:cubicBezTo>
                          <a:pt x="88018" y="209654"/>
                          <a:pt x="21757" y="214071"/>
                          <a:pt x="8505" y="260454"/>
                        </a:cubicBezTo>
                        <a:cubicBezTo>
                          <a:pt x="-4747" y="306837"/>
                          <a:pt x="-6956" y="397394"/>
                          <a:pt x="35009" y="445985"/>
                        </a:cubicBezTo>
                        <a:cubicBezTo>
                          <a:pt x="76974" y="494576"/>
                          <a:pt x="149861" y="558628"/>
                          <a:pt x="260296" y="552002"/>
                        </a:cubicBezTo>
                        <a:cubicBezTo>
                          <a:pt x="370731" y="545376"/>
                          <a:pt x="646818" y="432733"/>
                          <a:pt x="697618" y="366472"/>
                        </a:cubicBezTo>
                        <a:close/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67" name="任意多边形: 形状 1066"/>
                  <p:cNvSpPr/>
                  <p:nvPr/>
                </p:nvSpPr>
                <p:spPr>
                  <a:xfrm>
                    <a:off x="4908149" y="4691270"/>
                    <a:ext cx="631260" cy="619974"/>
                  </a:xfrm>
                  <a:custGeom>
                    <a:avLst/>
                    <a:gdLst>
                      <a:gd name="connsiteX0" fmla="*/ 618008 w 631260"/>
                      <a:gd name="connsiteY0" fmla="*/ 0 h 619974"/>
                      <a:gd name="connsiteX1" fmla="*/ 167434 w 631260"/>
                      <a:gd name="connsiteY1" fmla="*/ 225287 h 619974"/>
                      <a:gd name="connsiteX2" fmla="*/ 21660 w 631260"/>
                      <a:gd name="connsiteY2" fmla="*/ 318052 h 619974"/>
                      <a:gd name="connsiteX3" fmla="*/ 21660 w 631260"/>
                      <a:gd name="connsiteY3" fmla="*/ 516834 h 619974"/>
                      <a:gd name="connsiteX4" fmla="*/ 220442 w 631260"/>
                      <a:gd name="connsiteY4" fmla="*/ 556591 h 619974"/>
                      <a:gd name="connsiteX5" fmla="*/ 326460 w 631260"/>
                      <a:gd name="connsiteY5" fmla="*/ 477078 h 619974"/>
                      <a:gd name="connsiteX6" fmla="*/ 339712 w 631260"/>
                      <a:gd name="connsiteY6" fmla="*/ 609600 h 619974"/>
                      <a:gd name="connsiteX7" fmla="*/ 564999 w 631260"/>
                      <a:gd name="connsiteY7" fmla="*/ 596347 h 619974"/>
                      <a:gd name="connsiteX8" fmla="*/ 631260 w 631260"/>
                      <a:gd name="connsiteY8" fmla="*/ 477078 h 619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31260" h="619974">
                        <a:moveTo>
                          <a:pt x="618008" y="0"/>
                        </a:moveTo>
                        <a:lnTo>
                          <a:pt x="167434" y="225287"/>
                        </a:lnTo>
                        <a:cubicBezTo>
                          <a:pt x="68043" y="278296"/>
                          <a:pt x="45956" y="269461"/>
                          <a:pt x="21660" y="318052"/>
                        </a:cubicBezTo>
                        <a:cubicBezTo>
                          <a:pt x="-2636" y="366643"/>
                          <a:pt x="-11470" y="477078"/>
                          <a:pt x="21660" y="516834"/>
                        </a:cubicBezTo>
                        <a:cubicBezTo>
                          <a:pt x="54790" y="556590"/>
                          <a:pt x="169642" y="563217"/>
                          <a:pt x="220442" y="556591"/>
                        </a:cubicBezTo>
                        <a:cubicBezTo>
                          <a:pt x="271242" y="549965"/>
                          <a:pt x="306582" y="468243"/>
                          <a:pt x="326460" y="477078"/>
                        </a:cubicBezTo>
                        <a:cubicBezTo>
                          <a:pt x="346338" y="485913"/>
                          <a:pt x="299956" y="589722"/>
                          <a:pt x="339712" y="609600"/>
                        </a:cubicBezTo>
                        <a:cubicBezTo>
                          <a:pt x="379468" y="629478"/>
                          <a:pt x="516408" y="618434"/>
                          <a:pt x="564999" y="596347"/>
                        </a:cubicBezTo>
                        <a:cubicBezTo>
                          <a:pt x="613590" y="574260"/>
                          <a:pt x="622425" y="525669"/>
                          <a:pt x="631260" y="477078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68" name="任意多边形: 形状 1067"/>
                  <p:cNvSpPr/>
                  <p:nvPr/>
                </p:nvSpPr>
                <p:spPr>
                  <a:xfrm>
                    <a:off x="5618922" y="4200939"/>
                    <a:ext cx="106802" cy="437322"/>
                  </a:xfrm>
                  <a:custGeom>
                    <a:avLst/>
                    <a:gdLst>
                      <a:gd name="connsiteX0" fmla="*/ 39756 w 106802"/>
                      <a:gd name="connsiteY0" fmla="*/ 0 h 437322"/>
                      <a:gd name="connsiteX1" fmla="*/ 106017 w 106802"/>
                      <a:gd name="connsiteY1" fmla="*/ 106018 h 437322"/>
                      <a:gd name="connsiteX2" fmla="*/ 0 w 106802"/>
                      <a:gd name="connsiteY2" fmla="*/ 437322 h 437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6802" h="437322">
                        <a:moveTo>
                          <a:pt x="39756" y="0"/>
                        </a:moveTo>
                        <a:cubicBezTo>
                          <a:pt x="76199" y="16565"/>
                          <a:pt x="112643" y="33131"/>
                          <a:pt x="106017" y="106018"/>
                        </a:cubicBezTo>
                        <a:cubicBezTo>
                          <a:pt x="99391" y="178905"/>
                          <a:pt x="49695" y="308113"/>
                          <a:pt x="0" y="437322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69" name="任意多边形: 形状 1068"/>
                  <p:cNvSpPr/>
                  <p:nvPr/>
                </p:nvSpPr>
                <p:spPr>
                  <a:xfrm>
                    <a:off x="5632174" y="4280452"/>
                    <a:ext cx="145774" cy="304800"/>
                  </a:xfrm>
                  <a:custGeom>
                    <a:avLst/>
                    <a:gdLst>
                      <a:gd name="connsiteX0" fmla="*/ 145774 w 145774"/>
                      <a:gd name="connsiteY0" fmla="*/ 0 h 304800"/>
                      <a:gd name="connsiteX1" fmla="*/ 119269 w 145774"/>
                      <a:gd name="connsiteY1" fmla="*/ 172278 h 304800"/>
                      <a:gd name="connsiteX2" fmla="*/ 0 w 145774"/>
                      <a:gd name="connsiteY2" fmla="*/ 30480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45774" h="304800">
                        <a:moveTo>
                          <a:pt x="145774" y="0"/>
                        </a:moveTo>
                        <a:cubicBezTo>
                          <a:pt x="144669" y="60739"/>
                          <a:pt x="143565" y="121478"/>
                          <a:pt x="119269" y="172278"/>
                        </a:cubicBezTo>
                        <a:cubicBezTo>
                          <a:pt x="94973" y="223078"/>
                          <a:pt x="47486" y="263939"/>
                          <a:pt x="0" y="304800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70" name="任意多边形: 形状 1069"/>
                  <p:cNvSpPr/>
                  <p:nvPr/>
                </p:nvSpPr>
                <p:spPr>
                  <a:xfrm>
                    <a:off x="5671930" y="4530019"/>
                    <a:ext cx="304800" cy="121494"/>
                  </a:xfrm>
                  <a:custGeom>
                    <a:avLst/>
                    <a:gdLst>
                      <a:gd name="connsiteX0" fmla="*/ 0 w 304800"/>
                      <a:gd name="connsiteY0" fmla="*/ 121494 h 121494"/>
                      <a:gd name="connsiteX1" fmla="*/ 225287 w 304800"/>
                      <a:gd name="connsiteY1" fmla="*/ 2224 h 121494"/>
                      <a:gd name="connsiteX2" fmla="*/ 304800 w 304800"/>
                      <a:gd name="connsiteY2" fmla="*/ 55233 h 121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04800" h="121494">
                        <a:moveTo>
                          <a:pt x="0" y="121494"/>
                        </a:moveTo>
                        <a:cubicBezTo>
                          <a:pt x="87243" y="67380"/>
                          <a:pt x="174487" y="13267"/>
                          <a:pt x="225287" y="2224"/>
                        </a:cubicBezTo>
                        <a:cubicBezTo>
                          <a:pt x="276087" y="-8820"/>
                          <a:pt x="290443" y="23206"/>
                          <a:pt x="304800" y="55233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71" name="任意多边形: 形状 1070"/>
                  <p:cNvSpPr/>
                  <p:nvPr/>
                </p:nvSpPr>
                <p:spPr>
                  <a:xfrm>
                    <a:off x="5643931" y="4691270"/>
                    <a:ext cx="70966" cy="291547"/>
                  </a:xfrm>
                  <a:custGeom>
                    <a:avLst/>
                    <a:gdLst>
                      <a:gd name="connsiteX0" fmla="*/ 27999 w 70966"/>
                      <a:gd name="connsiteY0" fmla="*/ 0 h 291547"/>
                      <a:gd name="connsiteX1" fmla="*/ 1495 w 70966"/>
                      <a:gd name="connsiteY1" fmla="*/ 172278 h 291547"/>
                      <a:gd name="connsiteX2" fmla="*/ 67756 w 70966"/>
                      <a:gd name="connsiteY2" fmla="*/ 225287 h 291547"/>
                      <a:gd name="connsiteX3" fmla="*/ 54504 w 70966"/>
                      <a:gd name="connsiteY3" fmla="*/ 291547 h 291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966" h="291547">
                        <a:moveTo>
                          <a:pt x="27999" y="0"/>
                        </a:moveTo>
                        <a:cubicBezTo>
                          <a:pt x="11434" y="67365"/>
                          <a:pt x="-5131" y="134730"/>
                          <a:pt x="1495" y="172278"/>
                        </a:cubicBezTo>
                        <a:cubicBezTo>
                          <a:pt x="8121" y="209826"/>
                          <a:pt x="58921" y="205409"/>
                          <a:pt x="67756" y="225287"/>
                        </a:cubicBezTo>
                        <a:cubicBezTo>
                          <a:pt x="76591" y="245165"/>
                          <a:pt x="65547" y="268356"/>
                          <a:pt x="54504" y="291547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72" name="任意多边形: 形状 1071"/>
                  <p:cNvSpPr/>
                  <p:nvPr/>
                </p:nvSpPr>
                <p:spPr>
                  <a:xfrm>
                    <a:off x="5379958" y="4797287"/>
                    <a:ext cx="172703" cy="225287"/>
                  </a:xfrm>
                  <a:custGeom>
                    <a:avLst/>
                    <a:gdLst>
                      <a:gd name="connsiteX0" fmla="*/ 172703 w 172703"/>
                      <a:gd name="connsiteY0" fmla="*/ 0 h 225287"/>
                      <a:gd name="connsiteX1" fmla="*/ 26929 w 172703"/>
                      <a:gd name="connsiteY1" fmla="*/ 92765 h 225287"/>
                      <a:gd name="connsiteX2" fmla="*/ 425 w 172703"/>
                      <a:gd name="connsiteY2" fmla="*/ 225287 h 225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2703" h="225287">
                        <a:moveTo>
                          <a:pt x="172703" y="0"/>
                        </a:moveTo>
                        <a:cubicBezTo>
                          <a:pt x="114172" y="27608"/>
                          <a:pt x="55642" y="55217"/>
                          <a:pt x="26929" y="92765"/>
                        </a:cubicBezTo>
                        <a:cubicBezTo>
                          <a:pt x="-1784" y="130313"/>
                          <a:pt x="-680" y="177800"/>
                          <a:pt x="425" y="225287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73" name="任意多边形: 形状 1072"/>
                  <p:cNvSpPr/>
                  <p:nvPr/>
                </p:nvSpPr>
                <p:spPr>
                  <a:xfrm>
                    <a:off x="5234609" y="4491182"/>
                    <a:ext cx="371061" cy="120575"/>
                  </a:xfrm>
                  <a:custGeom>
                    <a:avLst/>
                    <a:gdLst>
                      <a:gd name="connsiteX0" fmla="*/ 0 w 371061"/>
                      <a:gd name="connsiteY0" fmla="*/ 67566 h 120575"/>
                      <a:gd name="connsiteX1" fmla="*/ 92765 w 371061"/>
                      <a:gd name="connsiteY1" fmla="*/ 1305 h 120575"/>
                      <a:gd name="connsiteX2" fmla="*/ 371061 w 371061"/>
                      <a:gd name="connsiteY2" fmla="*/ 120575 h 12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061" h="120575">
                        <a:moveTo>
                          <a:pt x="0" y="67566"/>
                        </a:moveTo>
                        <a:cubicBezTo>
                          <a:pt x="15460" y="30018"/>
                          <a:pt x="30921" y="-7530"/>
                          <a:pt x="92765" y="1305"/>
                        </a:cubicBezTo>
                        <a:cubicBezTo>
                          <a:pt x="154609" y="10140"/>
                          <a:pt x="262835" y="65357"/>
                          <a:pt x="371061" y="120575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042" name="组合 1041"/>
                <p:cNvGrpSpPr/>
                <p:nvPr/>
              </p:nvGrpSpPr>
              <p:grpSpPr>
                <a:xfrm rot="4184390">
                  <a:off x="5054201" y="3819298"/>
                  <a:ext cx="618541" cy="551971"/>
                  <a:chOff x="5168232" y="2722522"/>
                  <a:chExt cx="569684" cy="390987"/>
                </a:xfrm>
                <a:grpFill/>
              </p:grpSpPr>
              <p:sp>
                <p:nvSpPr>
                  <p:cNvPr id="1043" name="任意多边形: 形状 1042"/>
                  <p:cNvSpPr/>
                  <p:nvPr/>
                </p:nvSpPr>
                <p:spPr>
                  <a:xfrm>
                    <a:off x="5243451" y="2772186"/>
                    <a:ext cx="408952" cy="323716"/>
                  </a:xfrm>
                  <a:custGeom>
                    <a:avLst/>
                    <a:gdLst>
                      <a:gd name="connsiteX0" fmla="*/ 30915 w 525667"/>
                      <a:gd name="connsiteY0" fmla="*/ 342076 h 529485"/>
                      <a:gd name="connsiteX1" fmla="*/ 30915 w 525667"/>
                      <a:gd name="connsiteY1" fmla="*/ 37276 h 529485"/>
                      <a:gd name="connsiteX2" fmla="*/ 322463 w 525667"/>
                      <a:gd name="connsiteY2" fmla="*/ 37276 h 529485"/>
                      <a:gd name="connsiteX3" fmla="*/ 521246 w 525667"/>
                      <a:gd name="connsiteY3" fmla="*/ 328824 h 529485"/>
                      <a:gd name="connsiteX4" fmla="*/ 441733 w 525667"/>
                      <a:gd name="connsiteY4" fmla="*/ 527606 h 529485"/>
                      <a:gd name="connsiteX5" fmla="*/ 229698 w 525667"/>
                      <a:gd name="connsiteY5" fmla="*/ 421589 h 529485"/>
                      <a:gd name="connsiteX6" fmla="*/ 30915 w 525667"/>
                      <a:gd name="connsiteY6" fmla="*/ 342076 h 529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25667" h="529485">
                        <a:moveTo>
                          <a:pt x="30915" y="342076"/>
                        </a:moveTo>
                        <a:cubicBezTo>
                          <a:pt x="-2216" y="278024"/>
                          <a:pt x="-17676" y="88076"/>
                          <a:pt x="30915" y="37276"/>
                        </a:cubicBezTo>
                        <a:cubicBezTo>
                          <a:pt x="79506" y="-13524"/>
                          <a:pt x="240741" y="-11315"/>
                          <a:pt x="322463" y="37276"/>
                        </a:cubicBezTo>
                        <a:cubicBezTo>
                          <a:pt x="404185" y="85867"/>
                          <a:pt x="501368" y="247102"/>
                          <a:pt x="521246" y="328824"/>
                        </a:cubicBezTo>
                        <a:cubicBezTo>
                          <a:pt x="541124" y="410546"/>
                          <a:pt x="490324" y="512145"/>
                          <a:pt x="441733" y="527606"/>
                        </a:cubicBezTo>
                        <a:cubicBezTo>
                          <a:pt x="393142" y="543067"/>
                          <a:pt x="302585" y="459137"/>
                          <a:pt x="229698" y="421589"/>
                        </a:cubicBezTo>
                        <a:cubicBezTo>
                          <a:pt x="156811" y="384041"/>
                          <a:pt x="64046" y="406128"/>
                          <a:pt x="30915" y="342076"/>
                        </a:cubicBezTo>
                        <a:close/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44" name="椭圆 1043"/>
                  <p:cNvSpPr/>
                  <p:nvPr/>
                </p:nvSpPr>
                <p:spPr>
                  <a:xfrm flipV="1">
                    <a:off x="5287503" y="2745382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45" name="椭圆 1044"/>
                  <p:cNvSpPr/>
                  <p:nvPr/>
                </p:nvSpPr>
                <p:spPr>
                  <a:xfrm flipV="1">
                    <a:off x="5360934" y="2722522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46" name="椭圆 1045"/>
                  <p:cNvSpPr/>
                  <p:nvPr/>
                </p:nvSpPr>
                <p:spPr>
                  <a:xfrm flipV="1">
                    <a:off x="5592303" y="3050182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47" name="椭圆 1046"/>
                  <p:cNvSpPr/>
                  <p:nvPr/>
                </p:nvSpPr>
                <p:spPr>
                  <a:xfrm flipV="1">
                    <a:off x="5427081" y="2735925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48" name="椭圆 1047"/>
                  <p:cNvSpPr/>
                  <p:nvPr/>
                </p:nvSpPr>
                <p:spPr>
                  <a:xfrm rot="302439" flipV="1">
                    <a:off x="5513144" y="2759084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49" name="椭圆 1048"/>
                  <p:cNvSpPr/>
                  <p:nvPr/>
                </p:nvSpPr>
                <p:spPr>
                  <a:xfrm flipV="1">
                    <a:off x="5559229" y="2817905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50" name="椭圆 1049"/>
                  <p:cNvSpPr/>
                  <p:nvPr/>
                </p:nvSpPr>
                <p:spPr>
                  <a:xfrm flipV="1">
                    <a:off x="5605622" y="2859330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51" name="椭圆 1050"/>
                  <p:cNvSpPr/>
                  <p:nvPr/>
                </p:nvSpPr>
                <p:spPr>
                  <a:xfrm flipV="1">
                    <a:off x="5652402" y="2939997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52" name="椭圆 1051"/>
                  <p:cNvSpPr/>
                  <p:nvPr/>
                </p:nvSpPr>
                <p:spPr>
                  <a:xfrm flipV="1">
                    <a:off x="5671769" y="3027322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53" name="椭圆 1052"/>
                  <p:cNvSpPr/>
                  <p:nvPr/>
                </p:nvSpPr>
                <p:spPr>
                  <a:xfrm flipV="1">
                    <a:off x="5227935" y="2762990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54" name="椭圆 1053"/>
                  <p:cNvSpPr/>
                  <p:nvPr/>
                </p:nvSpPr>
                <p:spPr>
                  <a:xfrm flipV="1">
                    <a:off x="5181301" y="2811477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55" name="任意多边形: 形状 1054"/>
                  <p:cNvSpPr/>
                  <p:nvPr/>
                </p:nvSpPr>
                <p:spPr>
                  <a:xfrm rot="482638">
                    <a:off x="5314453" y="2876485"/>
                    <a:ext cx="252341" cy="128569"/>
                  </a:xfrm>
                  <a:custGeom>
                    <a:avLst/>
                    <a:gdLst>
                      <a:gd name="connsiteX0" fmla="*/ 40699 w 439092"/>
                      <a:gd name="connsiteY0" fmla="*/ 106057 h 516965"/>
                      <a:gd name="connsiteX1" fmla="*/ 80455 w 439092"/>
                      <a:gd name="connsiteY1" fmla="*/ 40 h 516965"/>
                      <a:gd name="connsiteX2" fmla="*/ 252734 w 439092"/>
                      <a:gd name="connsiteY2" fmla="*/ 92805 h 516965"/>
                      <a:gd name="connsiteX3" fmla="*/ 398508 w 439092"/>
                      <a:gd name="connsiteY3" fmla="*/ 39796 h 516965"/>
                      <a:gd name="connsiteX4" fmla="*/ 438264 w 439092"/>
                      <a:gd name="connsiteY4" fmla="*/ 225327 h 516965"/>
                      <a:gd name="connsiteX5" fmla="*/ 372003 w 439092"/>
                      <a:gd name="connsiteY5" fmla="*/ 331344 h 516965"/>
                      <a:gd name="connsiteX6" fmla="*/ 358751 w 439092"/>
                      <a:gd name="connsiteY6" fmla="*/ 477118 h 516965"/>
                      <a:gd name="connsiteX7" fmla="*/ 173221 w 439092"/>
                      <a:gd name="connsiteY7" fmla="*/ 503622 h 516965"/>
                      <a:gd name="connsiteX8" fmla="*/ 252734 w 439092"/>
                      <a:gd name="connsiteY8" fmla="*/ 291587 h 516965"/>
                      <a:gd name="connsiteX9" fmla="*/ 14195 w 439092"/>
                      <a:gd name="connsiteY9" fmla="*/ 278335 h 516965"/>
                      <a:gd name="connsiteX10" fmla="*/ 40699 w 439092"/>
                      <a:gd name="connsiteY10" fmla="*/ 106057 h 516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39092" h="516965">
                        <a:moveTo>
                          <a:pt x="40699" y="106057"/>
                        </a:moveTo>
                        <a:cubicBezTo>
                          <a:pt x="51742" y="59675"/>
                          <a:pt x="45116" y="2249"/>
                          <a:pt x="80455" y="40"/>
                        </a:cubicBezTo>
                        <a:cubicBezTo>
                          <a:pt x="115794" y="-2169"/>
                          <a:pt x="199725" y="86179"/>
                          <a:pt x="252734" y="92805"/>
                        </a:cubicBezTo>
                        <a:cubicBezTo>
                          <a:pt x="305743" y="99431"/>
                          <a:pt x="367586" y="17709"/>
                          <a:pt x="398508" y="39796"/>
                        </a:cubicBezTo>
                        <a:cubicBezTo>
                          <a:pt x="429430" y="61883"/>
                          <a:pt x="442682" y="176736"/>
                          <a:pt x="438264" y="225327"/>
                        </a:cubicBezTo>
                        <a:cubicBezTo>
                          <a:pt x="433846" y="273918"/>
                          <a:pt x="385255" y="289379"/>
                          <a:pt x="372003" y="331344"/>
                        </a:cubicBezTo>
                        <a:cubicBezTo>
                          <a:pt x="358751" y="373309"/>
                          <a:pt x="391881" y="448405"/>
                          <a:pt x="358751" y="477118"/>
                        </a:cubicBezTo>
                        <a:cubicBezTo>
                          <a:pt x="325621" y="505831"/>
                          <a:pt x="190890" y="534544"/>
                          <a:pt x="173221" y="503622"/>
                        </a:cubicBezTo>
                        <a:cubicBezTo>
                          <a:pt x="155552" y="472700"/>
                          <a:pt x="279238" y="329135"/>
                          <a:pt x="252734" y="291587"/>
                        </a:cubicBezTo>
                        <a:cubicBezTo>
                          <a:pt x="226230" y="254039"/>
                          <a:pt x="53951" y="307048"/>
                          <a:pt x="14195" y="278335"/>
                        </a:cubicBezTo>
                        <a:cubicBezTo>
                          <a:pt x="-25561" y="249622"/>
                          <a:pt x="29656" y="152439"/>
                          <a:pt x="40699" y="106057"/>
                        </a:cubicBezTo>
                        <a:close/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56" name="椭圆 1055"/>
                  <p:cNvSpPr/>
                  <p:nvPr/>
                </p:nvSpPr>
                <p:spPr>
                  <a:xfrm flipV="1">
                    <a:off x="5380335" y="2915390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57" name="椭圆 1056"/>
                  <p:cNvSpPr/>
                  <p:nvPr/>
                </p:nvSpPr>
                <p:spPr>
                  <a:xfrm flipV="1">
                    <a:off x="5532735" y="3067790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58" name="椭圆 1057"/>
                  <p:cNvSpPr/>
                  <p:nvPr/>
                </p:nvSpPr>
                <p:spPr>
                  <a:xfrm flipV="1">
                    <a:off x="5168232" y="2891772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59" name="椭圆 1058"/>
                  <p:cNvSpPr/>
                  <p:nvPr/>
                </p:nvSpPr>
                <p:spPr>
                  <a:xfrm flipV="1">
                    <a:off x="5214374" y="2973843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60" name="椭圆 1059"/>
                  <p:cNvSpPr/>
                  <p:nvPr/>
                </p:nvSpPr>
                <p:spPr>
                  <a:xfrm flipV="1">
                    <a:off x="5260766" y="3010104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61" name="椭圆 1060"/>
                  <p:cNvSpPr/>
                  <p:nvPr/>
                </p:nvSpPr>
                <p:spPr>
                  <a:xfrm flipV="1">
                    <a:off x="5347261" y="3054158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62" name="椭圆 1061"/>
                  <p:cNvSpPr/>
                  <p:nvPr/>
                </p:nvSpPr>
                <p:spPr>
                  <a:xfrm flipV="1">
                    <a:off x="5418976" y="3060699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1036" name="任意多边形: 形状 1035"/>
              <p:cNvSpPr/>
              <p:nvPr/>
            </p:nvSpPr>
            <p:spPr>
              <a:xfrm>
                <a:off x="5934375" y="5168348"/>
                <a:ext cx="573920" cy="686677"/>
              </a:xfrm>
              <a:custGeom>
                <a:avLst/>
                <a:gdLst>
                  <a:gd name="connsiteX0" fmla="*/ 68860 w 573920"/>
                  <a:gd name="connsiteY0" fmla="*/ 26504 h 686677"/>
                  <a:gd name="connsiteX1" fmla="*/ 2599 w 573920"/>
                  <a:gd name="connsiteY1" fmla="*/ 238539 h 686677"/>
                  <a:gd name="connsiteX2" fmla="*/ 148373 w 573920"/>
                  <a:gd name="connsiteY2" fmla="*/ 503582 h 686677"/>
                  <a:gd name="connsiteX3" fmla="*/ 506182 w 573920"/>
                  <a:gd name="connsiteY3" fmla="*/ 662609 h 686677"/>
                  <a:gd name="connsiteX4" fmla="*/ 559190 w 573920"/>
                  <a:gd name="connsiteY4" fmla="*/ 649356 h 686677"/>
                  <a:gd name="connsiteX5" fmla="*/ 559190 w 573920"/>
                  <a:gd name="connsiteY5" fmla="*/ 318052 h 686677"/>
                  <a:gd name="connsiteX6" fmla="*/ 572442 w 573920"/>
                  <a:gd name="connsiteY6" fmla="*/ 132522 h 686677"/>
                  <a:gd name="connsiteX7" fmla="*/ 519434 w 573920"/>
                  <a:gd name="connsiteY7" fmla="*/ 53009 h 686677"/>
                  <a:gd name="connsiteX8" fmla="*/ 400164 w 573920"/>
                  <a:gd name="connsiteY8" fmla="*/ 0 h 68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3920" h="686677">
                    <a:moveTo>
                      <a:pt x="68860" y="26504"/>
                    </a:moveTo>
                    <a:cubicBezTo>
                      <a:pt x="29103" y="92765"/>
                      <a:pt x="-10653" y="159026"/>
                      <a:pt x="2599" y="238539"/>
                    </a:cubicBezTo>
                    <a:cubicBezTo>
                      <a:pt x="15851" y="318052"/>
                      <a:pt x="64442" y="432904"/>
                      <a:pt x="148373" y="503582"/>
                    </a:cubicBezTo>
                    <a:cubicBezTo>
                      <a:pt x="232304" y="574260"/>
                      <a:pt x="506182" y="662609"/>
                      <a:pt x="506182" y="662609"/>
                    </a:cubicBezTo>
                    <a:cubicBezTo>
                      <a:pt x="574651" y="686905"/>
                      <a:pt x="550355" y="706782"/>
                      <a:pt x="559190" y="649356"/>
                    </a:cubicBezTo>
                    <a:cubicBezTo>
                      <a:pt x="568025" y="591930"/>
                      <a:pt x="556981" y="404191"/>
                      <a:pt x="559190" y="318052"/>
                    </a:cubicBezTo>
                    <a:cubicBezTo>
                      <a:pt x="561399" y="231913"/>
                      <a:pt x="579068" y="176696"/>
                      <a:pt x="572442" y="132522"/>
                    </a:cubicBezTo>
                    <a:cubicBezTo>
                      <a:pt x="565816" y="88348"/>
                      <a:pt x="548147" y="75096"/>
                      <a:pt x="519434" y="53009"/>
                    </a:cubicBezTo>
                    <a:cubicBezTo>
                      <a:pt x="490721" y="30922"/>
                      <a:pt x="445442" y="15461"/>
                      <a:pt x="400164" y="0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7" name="任意多边形: 形状 1036"/>
              <p:cNvSpPr/>
              <p:nvPr/>
            </p:nvSpPr>
            <p:spPr>
              <a:xfrm>
                <a:off x="6189767" y="5221357"/>
                <a:ext cx="290546" cy="622852"/>
              </a:xfrm>
              <a:custGeom>
                <a:avLst/>
                <a:gdLst>
                  <a:gd name="connsiteX0" fmla="*/ 25503 w 290546"/>
                  <a:gd name="connsiteY0" fmla="*/ 0 h 622852"/>
                  <a:gd name="connsiteX1" fmla="*/ 25503 w 290546"/>
                  <a:gd name="connsiteY1" fmla="*/ 291547 h 622852"/>
                  <a:gd name="connsiteX2" fmla="*/ 290546 w 290546"/>
                  <a:gd name="connsiteY2" fmla="*/ 622852 h 622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0546" h="622852">
                    <a:moveTo>
                      <a:pt x="25503" y="0"/>
                    </a:moveTo>
                    <a:cubicBezTo>
                      <a:pt x="3416" y="93869"/>
                      <a:pt x="-18671" y="187738"/>
                      <a:pt x="25503" y="291547"/>
                    </a:cubicBezTo>
                    <a:cubicBezTo>
                      <a:pt x="69677" y="395356"/>
                      <a:pt x="180111" y="509104"/>
                      <a:pt x="290546" y="622852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8" name="任意多边形: 形状 1037"/>
              <p:cNvSpPr/>
              <p:nvPr/>
            </p:nvSpPr>
            <p:spPr>
              <a:xfrm>
                <a:off x="6056243" y="5274365"/>
                <a:ext cx="159027" cy="172278"/>
              </a:xfrm>
              <a:custGeom>
                <a:avLst/>
                <a:gdLst>
                  <a:gd name="connsiteX0" fmla="*/ 159027 w 159027"/>
                  <a:gd name="connsiteY0" fmla="*/ 0 h 172278"/>
                  <a:gd name="connsiteX1" fmla="*/ 0 w 159027"/>
                  <a:gd name="connsiteY1" fmla="*/ 172278 h 172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027" h="172278">
                    <a:moveTo>
                      <a:pt x="159027" y="0"/>
                    </a:moveTo>
                    <a:lnTo>
                      <a:pt x="0" y="172278"/>
                    </a:ln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9" name="任意多边形: 形状 1038"/>
              <p:cNvSpPr/>
              <p:nvPr/>
            </p:nvSpPr>
            <p:spPr>
              <a:xfrm>
                <a:off x="6202017" y="5442312"/>
                <a:ext cx="198783" cy="83845"/>
              </a:xfrm>
              <a:custGeom>
                <a:avLst/>
                <a:gdLst>
                  <a:gd name="connsiteX0" fmla="*/ 0 w 198783"/>
                  <a:gd name="connsiteY0" fmla="*/ 17584 h 83845"/>
                  <a:gd name="connsiteX1" fmla="*/ 92766 w 198783"/>
                  <a:gd name="connsiteY1" fmla="*/ 4331 h 83845"/>
                  <a:gd name="connsiteX2" fmla="*/ 198783 w 198783"/>
                  <a:gd name="connsiteY2" fmla="*/ 83845 h 83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8783" h="83845">
                    <a:moveTo>
                      <a:pt x="0" y="17584"/>
                    </a:moveTo>
                    <a:cubicBezTo>
                      <a:pt x="29818" y="5435"/>
                      <a:pt x="59636" y="-6713"/>
                      <a:pt x="92766" y="4331"/>
                    </a:cubicBezTo>
                    <a:cubicBezTo>
                      <a:pt x="125897" y="15374"/>
                      <a:pt x="162340" y="49609"/>
                      <a:pt x="198783" y="83845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0" name="任意多边形: 形状 1039"/>
              <p:cNvSpPr/>
              <p:nvPr/>
            </p:nvSpPr>
            <p:spPr>
              <a:xfrm>
                <a:off x="6214505" y="5605670"/>
                <a:ext cx="53773" cy="172278"/>
              </a:xfrm>
              <a:custGeom>
                <a:avLst/>
                <a:gdLst>
                  <a:gd name="connsiteX0" fmla="*/ 27269 w 53773"/>
                  <a:gd name="connsiteY0" fmla="*/ 0 h 172278"/>
                  <a:gd name="connsiteX1" fmla="*/ 765 w 53773"/>
                  <a:gd name="connsiteY1" fmla="*/ 106017 h 172278"/>
                  <a:gd name="connsiteX2" fmla="*/ 53773 w 53773"/>
                  <a:gd name="connsiteY2" fmla="*/ 172278 h 172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773" h="172278">
                    <a:moveTo>
                      <a:pt x="27269" y="0"/>
                    </a:moveTo>
                    <a:cubicBezTo>
                      <a:pt x="11808" y="38652"/>
                      <a:pt x="-3652" y="77304"/>
                      <a:pt x="765" y="106017"/>
                    </a:cubicBezTo>
                    <a:cubicBezTo>
                      <a:pt x="5182" y="134730"/>
                      <a:pt x="29477" y="153504"/>
                      <a:pt x="53773" y="172278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034" name="任意多边形: 形状 1033"/>
            <p:cNvSpPr/>
            <p:nvPr/>
          </p:nvSpPr>
          <p:spPr>
            <a:xfrm>
              <a:off x="6374296" y="5057821"/>
              <a:ext cx="433717" cy="260238"/>
            </a:xfrm>
            <a:custGeom>
              <a:avLst/>
              <a:gdLst>
                <a:gd name="connsiteX0" fmla="*/ 0 w 433717"/>
                <a:gd name="connsiteY0" fmla="*/ 31014 h 260238"/>
                <a:gd name="connsiteX1" fmla="*/ 212034 w 433717"/>
                <a:gd name="connsiteY1" fmla="*/ 17762 h 260238"/>
                <a:gd name="connsiteX2" fmla="*/ 344556 w 433717"/>
                <a:gd name="connsiteY2" fmla="*/ 243049 h 260238"/>
                <a:gd name="connsiteX3" fmla="*/ 424069 w 433717"/>
                <a:gd name="connsiteY3" fmla="*/ 243049 h 260238"/>
                <a:gd name="connsiteX4" fmla="*/ 119269 w 433717"/>
                <a:gd name="connsiteY4" fmla="*/ 229796 h 26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717" h="260238">
                  <a:moveTo>
                    <a:pt x="0" y="31014"/>
                  </a:moveTo>
                  <a:cubicBezTo>
                    <a:pt x="77304" y="6718"/>
                    <a:pt x="154608" y="-17577"/>
                    <a:pt x="212034" y="17762"/>
                  </a:cubicBezTo>
                  <a:cubicBezTo>
                    <a:pt x="269460" y="53101"/>
                    <a:pt x="309217" y="205501"/>
                    <a:pt x="344556" y="243049"/>
                  </a:cubicBezTo>
                  <a:cubicBezTo>
                    <a:pt x="379895" y="280597"/>
                    <a:pt x="461617" y="245258"/>
                    <a:pt x="424069" y="243049"/>
                  </a:cubicBezTo>
                  <a:cubicBezTo>
                    <a:pt x="386521" y="240840"/>
                    <a:pt x="252895" y="235318"/>
                    <a:pt x="119269" y="229796"/>
                  </a:cubicBezTo>
                </a:path>
              </a:pathLst>
            </a:custGeom>
            <a:grpFill/>
            <a:ln w="19050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25" name="组合 424"/>
          <p:cNvGrpSpPr/>
          <p:nvPr/>
        </p:nvGrpSpPr>
        <p:grpSpPr>
          <a:xfrm>
            <a:off x="6899633" y="4834405"/>
            <a:ext cx="623523" cy="634439"/>
            <a:chOff x="101715" y="332209"/>
            <a:chExt cx="3014059" cy="2943129"/>
          </a:xfrm>
          <a:solidFill>
            <a:srgbClr val="588BC4"/>
          </a:solidFill>
        </p:grpSpPr>
        <p:grpSp>
          <p:nvGrpSpPr>
            <p:cNvPr id="921" name="组合 920"/>
            <p:cNvGrpSpPr/>
            <p:nvPr/>
          </p:nvGrpSpPr>
          <p:grpSpPr>
            <a:xfrm rot="522258">
              <a:off x="1533351" y="570492"/>
              <a:ext cx="1582423" cy="1468836"/>
              <a:chOff x="5021217" y="1946259"/>
              <a:chExt cx="2122082" cy="1969759"/>
            </a:xfrm>
            <a:grpFill/>
          </p:grpSpPr>
          <p:grpSp>
            <p:nvGrpSpPr>
              <p:cNvPr id="967" name="组合 966"/>
              <p:cNvGrpSpPr/>
              <p:nvPr/>
            </p:nvGrpSpPr>
            <p:grpSpPr>
              <a:xfrm>
                <a:off x="5021217" y="1946259"/>
                <a:ext cx="2028940" cy="1949880"/>
                <a:chOff x="5021217" y="1946259"/>
                <a:chExt cx="2028940" cy="1949880"/>
              </a:xfrm>
              <a:grpFill/>
            </p:grpSpPr>
            <p:grpSp>
              <p:nvGrpSpPr>
                <p:cNvPr id="969" name="组合 968"/>
                <p:cNvGrpSpPr/>
                <p:nvPr/>
              </p:nvGrpSpPr>
              <p:grpSpPr>
                <a:xfrm>
                  <a:off x="5021217" y="1946259"/>
                  <a:ext cx="1697635" cy="1848834"/>
                  <a:chOff x="5021217" y="1946259"/>
                  <a:chExt cx="2058122" cy="2241428"/>
                </a:xfrm>
                <a:grpFill/>
              </p:grpSpPr>
              <p:sp>
                <p:nvSpPr>
                  <p:cNvPr id="973" name="任意多边形: 形状 972"/>
                  <p:cNvSpPr/>
                  <p:nvPr/>
                </p:nvSpPr>
                <p:spPr>
                  <a:xfrm rot="20495120">
                    <a:off x="5021217" y="1946259"/>
                    <a:ext cx="2058122" cy="1994718"/>
                  </a:xfrm>
                  <a:custGeom>
                    <a:avLst/>
                    <a:gdLst>
                      <a:gd name="connsiteX0" fmla="*/ 0 w 2464308"/>
                      <a:gd name="connsiteY0" fmla="*/ 1552479 h 1565731"/>
                      <a:gd name="connsiteX1" fmla="*/ 689113 w 2464308"/>
                      <a:gd name="connsiteY1" fmla="*/ 942879 h 1565731"/>
                      <a:gd name="connsiteX2" fmla="*/ 927652 w 2464308"/>
                      <a:gd name="connsiteY2" fmla="*/ 121244 h 1565731"/>
                      <a:gd name="connsiteX3" fmla="*/ 1152939 w 2464308"/>
                      <a:gd name="connsiteY3" fmla="*/ 1975 h 1565731"/>
                      <a:gd name="connsiteX4" fmla="*/ 1258956 w 2464308"/>
                      <a:gd name="connsiteY4" fmla="*/ 94740 h 1565731"/>
                      <a:gd name="connsiteX5" fmla="*/ 1417982 w 2464308"/>
                      <a:gd name="connsiteY5" fmla="*/ 81488 h 1565731"/>
                      <a:gd name="connsiteX6" fmla="*/ 1696278 w 2464308"/>
                      <a:gd name="connsiteY6" fmla="*/ 81488 h 1565731"/>
                      <a:gd name="connsiteX7" fmla="*/ 1722782 w 2464308"/>
                      <a:gd name="connsiteY7" fmla="*/ 346531 h 1565731"/>
                      <a:gd name="connsiteX8" fmla="*/ 39756 w 2464308"/>
                      <a:gd name="connsiteY8" fmla="*/ 1512723 h 1565731"/>
                      <a:gd name="connsiteX9" fmla="*/ 1166191 w 2464308"/>
                      <a:gd name="connsiteY9" fmla="*/ 730844 h 1565731"/>
                      <a:gd name="connsiteX10" fmla="*/ 2001078 w 2464308"/>
                      <a:gd name="connsiteY10" fmla="*/ 373036 h 1565731"/>
                      <a:gd name="connsiteX11" fmla="*/ 2438400 w 2464308"/>
                      <a:gd name="connsiteY11" fmla="*/ 505557 h 1565731"/>
                      <a:gd name="connsiteX12" fmla="*/ 2372139 w 2464308"/>
                      <a:gd name="connsiteY12" fmla="*/ 823610 h 1565731"/>
                      <a:gd name="connsiteX13" fmla="*/ 2027582 w 2464308"/>
                      <a:gd name="connsiteY13" fmla="*/ 1048897 h 1565731"/>
                      <a:gd name="connsiteX14" fmla="*/ 331304 w 2464308"/>
                      <a:gd name="connsiteY14" fmla="*/ 1565731 h 1565731"/>
                      <a:gd name="connsiteX15" fmla="*/ 331304 w 2464308"/>
                      <a:gd name="connsiteY15" fmla="*/ 1565731 h 1565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464308" h="1565731">
                        <a:moveTo>
                          <a:pt x="0" y="1552479"/>
                        </a:moveTo>
                        <a:cubicBezTo>
                          <a:pt x="267252" y="1366948"/>
                          <a:pt x="534504" y="1181418"/>
                          <a:pt x="689113" y="942879"/>
                        </a:cubicBezTo>
                        <a:cubicBezTo>
                          <a:pt x="843722" y="704340"/>
                          <a:pt x="850348" y="278061"/>
                          <a:pt x="927652" y="121244"/>
                        </a:cubicBezTo>
                        <a:cubicBezTo>
                          <a:pt x="1004956" y="-35573"/>
                          <a:pt x="1097722" y="6392"/>
                          <a:pt x="1152939" y="1975"/>
                        </a:cubicBezTo>
                        <a:cubicBezTo>
                          <a:pt x="1208156" y="-2442"/>
                          <a:pt x="1214782" y="81488"/>
                          <a:pt x="1258956" y="94740"/>
                        </a:cubicBezTo>
                        <a:cubicBezTo>
                          <a:pt x="1303130" y="107992"/>
                          <a:pt x="1345095" y="83697"/>
                          <a:pt x="1417982" y="81488"/>
                        </a:cubicBezTo>
                        <a:cubicBezTo>
                          <a:pt x="1490869" y="79279"/>
                          <a:pt x="1645478" y="37314"/>
                          <a:pt x="1696278" y="81488"/>
                        </a:cubicBezTo>
                        <a:cubicBezTo>
                          <a:pt x="1747078" y="125662"/>
                          <a:pt x="1998869" y="107992"/>
                          <a:pt x="1722782" y="346531"/>
                        </a:cubicBezTo>
                        <a:cubicBezTo>
                          <a:pt x="1446695" y="585070"/>
                          <a:pt x="39756" y="1512723"/>
                          <a:pt x="39756" y="1512723"/>
                        </a:cubicBezTo>
                        <a:cubicBezTo>
                          <a:pt x="-53009" y="1576775"/>
                          <a:pt x="839304" y="920792"/>
                          <a:pt x="1166191" y="730844"/>
                        </a:cubicBezTo>
                        <a:cubicBezTo>
                          <a:pt x="1493078" y="540896"/>
                          <a:pt x="1789043" y="410584"/>
                          <a:pt x="2001078" y="373036"/>
                        </a:cubicBezTo>
                        <a:cubicBezTo>
                          <a:pt x="2213113" y="335488"/>
                          <a:pt x="2376557" y="430461"/>
                          <a:pt x="2438400" y="505557"/>
                        </a:cubicBezTo>
                        <a:cubicBezTo>
                          <a:pt x="2500244" y="580653"/>
                          <a:pt x="2440609" y="733053"/>
                          <a:pt x="2372139" y="823610"/>
                        </a:cubicBezTo>
                        <a:cubicBezTo>
                          <a:pt x="2303669" y="914167"/>
                          <a:pt x="2367721" y="925210"/>
                          <a:pt x="2027582" y="1048897"/>
                        </a:cubicBezTo>
                        <a:cubicBezTo>
                          <a:pt x="1687443" y="1172584"/>
                          <a:pt x="331304" y="1565731"/>
                          <a:pt x="331304" y="1565731"/>
                        </a:cubicBezTo>
                        <a:lnTo>
                          <a:pt x="331304" y="1565731"/>
                        </a:lnTo>
                      </a:path>
                    </a:pathLst>
                  </a:custGeom>
                  <a:grpFill/>
                  <a:ln w="28575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74" name="任意多边形: 形状 973"/>
                  <p:cNvSpPr/>
                  <p:nvPr/>
                </p:nvSpPr>
                <p:spPr>
                  <a:xfrm>
                    <a:off x="5473148" y="2292626"/>
                    <a:ext cx="1404730" cy="1895061"/>
                  </a:xfrm>
                  <a:custGeom>
                    <a:avLst/>
                    <a:gdLst>
                      <a:gd name="connsiteX0" fmla="*/ 1404730 w 1404730"/>
                      <a:gd name="connsiteY0" fmla="*/ 0 h 1895061"/>
                      <a:gd name="connsiteX1" fmla="*/ 1060174 w 1404730"/>
                      <a:gd name="connsiteY1" fmla="*/ 212035 h 1895061"/>
                      <a:gd name="connsiteX2" fmla="*/ 649356 w 1404730"/>
                      <a:gd name="connsiteY2" fmla="*/ 728870 h 1895061"/>
                      <a:gd name="connsiteX3" fmla="*/ 0 w 1404730"/>
                      <a:gd name="connsiteY3" fmla="*/ 1895061 h 1895061"/>
                      <a:gd name="connsiteX4" fmla="*/ 0 w 1404730"/>
                      <a:gd name="connsiteY4" fmla="*/ 1895061 h 1895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04730" h="1895061">
                        <a:moveTo>
                          <a:pt x="1404730" y="0"/>
                        </a:moveTo>
                        <a:cubicBezTo>
                          <a:pt x="1295400" y="45278"/>
                          <a:pt x="1186070" y="90557"/>
                          <a:pt x="1060174" y="212035"/>
                        </a:cubicBezTo>
                        <a:cubicBezTo>
                          <a:pt x="934278" y="333513"/>
                          <a:pt x="826052" y="448366"/>
                          <a:pt x="649356" y="728870"/>
                        </a:cubicBezTo>
                        <a:cubicBezTo>
                          <a:pt x="472660" y="1009374"/>
                          <a:pt x="0" y="1895061"/>
                          <a:pt x="0" y="1895061"/>
                        </a:cubicBezTo>
                        <a:lnTo>
                          <a:pt x="0" y="1895061"/>
                        </a:lnTo>
                      </a:path>
                    </a:pathLst>
                  </a:custGeom>
                  <a:grpFill/>
                  <a:ln w="28575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970" name="任意多边形: 形状 969"/>
                <p:cNvSpPr/>
                <p:nvPr/>
              </p:nvSpPr>
              <p:spPr>
                <a:xfrm>
                  <a:off x="5552661" y="2544417"/>
                  <a:ext cx="1410569" cy="1351722"/>
                </a:xfrm>
                <a:custGeom>
                  <a:avLst/>
                  <a:gdLst>
                    <a:gd name="connsiteX0" fmla="*/ 1086678 w 1410569"/>
                    <a:gd name="connsiteY0" fmla="*/ 0 h 1351722"/>
                    <a:gd name="connsiteX1" fmla="*/ 1404730 w 1410569"/>
                    <a:gd name="connsiteY1" fmla="*/ 132522 h 1351722"/>
                    <a:gd name="connsiteX2" fmla="*/ 1258956 w 1410569"/>
                    <a:gd name="connsiteY2" fmla="*/ 702366 h 1351722"/>
                    <a:gd name="connsiteX3" fmla="*/ 848139 w 1410569"/>
                    <a:gd name="connsiteY3" fmla="*/ 861392 h 1351722"/>
                    <a:gd name="connsiteX4" fmla="*/ 251791 w 1410569"/>
                    <a:gd name="connsiteY4" fmla="*/ 1060174 h 1351722"/>
                    <a:gd name="connsiteX5" fmla="*/ 0 w 1410569"/>
                    <a:gd name="connsiteY5" fmla="*/ 1351722 h 1351722"/>
                    <a:gd name="connsiteX6" fmla="*/ 0 w 1410569"/>
                    <a:gd name="connsiteY6" fmla="*/ 1351722 h 1351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10569" h="1351722">
                      <a:moveTo>
                        <a:pt x="1086678" y="0"/>
                      </a:moveTo>
                      <a:cubicBezTo>
                        <a:pt x="1231347" y="7730"/>
                        <a:pt x="1376017" y="15461"/>
                        <a:pt x="1404730" y="132522"/>
                      </a:cubicBezTo>
                      <a:cubicBezTo>
                        <a:pt x="1433443" y="249583"/>
                        <a:pt x="1351721" y="580888"/>
                        <a:pt x="1258956" y="702366"/>
                      </a:cubicBezTo>
                      <a:cubicBezTo>
                        <a:pt x="1166191" y="823844"/>
                        <a:pt x="1016000" y="801757"/>
                        <a:pt x="848139" y="861392"/>
                      </a:cubicBezTo>
                      <a:cubicBezTo>
                        <a:pt x="680278" y="921027"/>
                        <a:pt x="393147" y="978452"/>
                        <a:pt x="251791" y="1060174"/>
                      </a:cubicBezTo>
                      <a:cubicBezTo>
                        <a:pt x="110434" y="1141896"/>
                        <a:pt x="0" y="1351722"/>
                        <a:pt x="0" y="1351722"/>
                      </a:cubicBezTo>
                      <a:lnTo>
                        <a:pt x="0" y="1351722"/>
                      </a:lnTo>
                    </a:path>
                  </a:pathLst>
                </a:custGeom>
                <a:grpFill/>
                <a:ln w="28575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71" name="任意多边形: 形状 970"/>
                <p:cNvSpPr/>
                <p:nvPr/>
              </p:nvSpPr>
              <p:spPr>
                <a:xfrm>
                  <a:off x="6944139" y="2809460"/>
                  <a:ext cx="106018" cy="132523"/>
                </a:xfrm>
                <a:custGeom>
                  <a:avLst/>
                  <a:gdLst>
                    <a:gd name="connsiteX0" fmla="*/ 0 w 92765"/>
                    <a:gd name="connsiteY0" fmla="*/ 0 h 185530"/>
                    <a:gd name="connsiteX1" fmla="*/ 92765 w 92765"/>
                    <a:gd name="connsiteY1" fmla="*/ 185530 h 185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2765" h="185530">
                      <a:moveTo>
                        <a:pt x="0" y="0"/>
                      </a:moveTo>
                      <a:lnTo>
                        <a:pt x="92765" y="185530"/>
                      </a:lnTo>
                    </a:path>
                  </a:pathLst>
                </a:custGeom>
                <a:grpFill/>
                <a:ln w="28575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72" name="任意多边形: 形状 971"/>
                <p:cNvSpPr/>
                <p:nvPr/>
              </p:nvSpPr>
              <p:spPr>
                <a:xfrm>
                  <a:off x="5605670" y="2941983"/>
                  <a:ext cx="1444487" cy="940904"/>
                </a:xfrm>
                <a:custGeom>
                  <a:avLst/>
                  <a:gdLst>
                    <a:gd name="connsiteX0" fmla="*/ 1444487 w 1444487"/>
                    <a:gd name="connsiteY0" fmla="*/ 0 h 940904"/>
                    <a:gd name="connsiteX1" fmla="*/ 1364973 w 1444487"/>
                    <a:gd name="connsiteY1" fmla="*/ 132521 h 940904"/>
                    <a:gd name="connsiteX2" fmla="*/ 1298713 w 1444487"/>
                    <a:gd name="connsiteY2" fmla="*/ 251791 h 940904"/>
                    <a:gd name="connsiteX3" fmla="*/ 1113182 w 1444487"/>
                    <a:gd name="connsiteY3" fmla="*/ 477078 h 940904"/>
                    <a:gd name="connsiteX4" fmla="*/ 901147 w 1444487"/>
                    <a:gd name="connsiteY4" fmla="*/ 702365 h 940904"/>
                    <a:gd name="connsiteX5" fmla="*/ 477078 w 1444487"/>
                    <a:gd name="connsiteY5" fmla="*/ 848139 h 940904"/>
                    <a:gd name="connsiteX6" fmla="*/ 0 w 1444487"/>
                    <a:gd name="connsiteY6" fmla="*/ 940904 h 940904"/>
                    <a:gd name="connsiteX7" fmla="*/ 0 w 1444487"/>
                    <a:gd name="connsiteY7" fmla="*/ 940904 h 940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44487" h="940904">
                      <a:moveTo>
                        <a:pt x="1444487" y="0"/>
                      </a:moveTo>
                      <a:cubicBezTo>
                        <a:pt x="1416878" y="45278"/>
                        <a:pt x="1389269" y="90556"/>
                        <a:pt x="1364973" y="132521"/>
                      </a:cubicBezTo>
                      <a:cubicBezTo>
                        <a:pt x="1340677" y="174486"/>
                        <a:pt x="1340678" y="194365"/>
                        <a:pt x="1298713" y="251791"/>
                      </a:cubicBezTo>
                      <a:cubicBezTo>
                        <a:pt x="1256748" y="309217"/>
                        <a:pt x="1179443" y="401982"/>
                        <a:pt x="1113182" y="477078"/>
                      </a:cubicBezTo>
                      <a:cubicBezTo>
                        <a:pt x="1046921" y="552174"/>
                        <a:pt x="1007164" y="640522"/>
                        <a:pt x="901147" y="702365"/>
                      </a:cubicBezTo>
                      <a:cubicBezTo>
                        <a:pt x="795130" y="764209"/>
                        <a:pt x="627269" y="808383"/>
                        <a:pt x="477078" y="848139"/>
                      </a:cubicBezTo>
                      <a:cubicBezTo>
                        <a:pt x="326887" y="887895"/>
                        <a:pt x="0" y="940904"/>
                        <a:pt x="0" y="940904"/>
                      </a:cubicBezTo>
                      <a:lnTo>
                        <a:pt x="0" y="940904"/>
                      </a:lnTo>
                    </a:path>
                  </a:pathLst>
                </a:custGeom>
                <a:grpFill/>
                <a:ln w="28575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68" name="任意多边形: 形状 967"/>
              <p:cNvSpPr/>
              <p:nvPr/>
            </p:nvSpPr>
            <p:spPr>
              <a:xfrm>
                <a:off x="5393991" y="2848983"/>
                <a:ext cx="1749308" cy="1067035"/>
              </a:xfrm>
              <a:custGeom>
                <a:avLst/>
                <a:gdLst>
                  <a:gd name="connsiteX0" fmla="*/ 1703473 w 1836372"/>
                  <a:gd name="connsiteY0" fmla="*/ 159260 h 1069334"/>
                  <a:gd name="connsiteX1" fmla="*/ 1782986 w 1836372"/>
                  <a:gd name="connsiteY1" fmla="*/ 39991 h 1069334"/>
                  <a:gd name="connsiteX2" fmla="*/ 1835995 w 1836372"/>
                  <a:gd name="connsiteY2" fmla="*/ 13487 h 1069334"/>
                  <a:gd name="connsiteX3" fmla="*/ 1756482 w 1836372"/>
                  <a:gd name="connsiteY3" fmla="*/ 238774 h 1069334"/>
                  <a:gd name="connsiteX4" fmla="*/ 1544447 w 1836372"/>
                  <a:gd name="connsiteY4" fmla="*/ 649591 h 1069334"/>
                  <a:gd name="connsiteX5" fmla="*/ 1292656 w 1836372"/>
                  <a:gd name="connsiteY5" fmla="*/ 967643 h 1069334"/>
                  <a:gd name="connsiteX6" fmla="*/ 192725 w 1836372"/>
                  <a:gd name="connsiteY6" fmla="*/ 1060408 h 1069334"/>
                  <a:gd name="connsiteX7" fmla="*/ 7195 w 1836372"/>
                  <a:gd name="connsiteY7" fmla="*/ 1060408 h 1069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6372" h="1069334">
                    <a:moveTo>
                      <a:pt x="1703473" y="159260"/>
                    </a:moveTo>
                    <a:cubicBezTo>
                      <a:pt x="1732186" y="111773"/>
                      <a:pt x="1760899" y="64286"/>
                      <a:pt x="1782986" y="39991"/>
                    </a:cubicBezTo>
                    <a:cubicBezTo>
                      <a:pt x="1805073" y="15696"/>
                      <a:pt x="1840412" y="-19643"/>
                      <a:pt x="1835995" y="13487"/>
                    </a:cubicBezTo>
                    <a:cubicBezTo>
                      <a:pt x="1831578" y="46617"/>
                      <a:pt x="1805073" y="132757"/>
                      <a:pt x="1756482" y="238774"/>
                    </a:cubicBezTo>
                    <a:cubicBezTo>
                      <a:pt x="1707891" y="344791"/>
                      <a:pt x="1621751" y="528113"/>
                      <a:pt x="1544447" y="649591"/>
                    </a:cubicBezTo>
                    <a:cubicBezTo>
                      <a:pt x="1467143" y="771069"/>
                      <a:pt x="1517943" y="899174"/>
                      <a:pt x="1292656" y="967643"/>
                    </a:cubicBezTo>
                    <a:cubicBezTo>
                      <a:pt x="1067369" y="1036113"/>
                      <a:pt x="406968" y="1044947"/>
                      <a:pt x="192725" y="1060408"/>
                    </a:cubicBezTo>
                    <a:cubicBezTo>
                      <a:pt x="-21518" y="1075869"/>
                      <a:pt x="-7162" y="1068138"/>
                      <a:pt x="7195" y="1060408"/>
                    </a:cubicBezTo>
                  </a:path>
                </a:pathLst>
              </a:custGeom>
              <a:grpFill/>
              <a:ln w="28575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922" name="任意多边形: 形状 921"/>
            <p:cNvSpPr/>
            <p:nvPr/>
          </p:nvSpPr>
          <p:spPr>
            <a:xfrm rot="21066788">
              <a:off x="672924" y="337991"/>
              <a:ext cx="1140596" cy="1610516"/>
            </a:xfrm>
            <a:custGeom>
              <a:avLst/>
              <a:gdLst>
                <a:gd name="connsiteX0" fmla="*/ 412686 w 907051"/>
                <a:gd name="connsiteY0" fmla="*/ 6678 h 1954748"/>
                <a:gd name="connsiteX1" fmla="*/ 651226 w 907051"/>
                <a:gd name="connsiteY1" fmla="*/ 46435 h 1954748"/>
                <a:gd name="connsiteX2" fmla="*/ 757243 w 907051"/>
                <a:gd name="connsiteY2" fmla="*/ 377739 h 1954748"/>
                <a:gd name="connsiteX3" fmla="*/ 903017 w 907051"/>
                <a:gd name="connsiteY3" fmla="*/ 1146365 h 1954748"/>
                <a:gd name="connsiteX4" fmla="*/ 584965 w 907051"/>
                <a:gd name="connsiteY4" fmla="*/ 1954748 h 1954748"/>
                <a:gd name="connsiteX5" fmla="*/ 651226 w 907051"/>
                <a:gd name="connsiteY5" fmla="*/ 1146365 h 1954748"/>
                <a:gd name="connsiteX6" fmla="*/ 319921 w 907051"/>
                <a:gd name="connsiteY6" fmla="*/ 589774 h 1954748"/>
                <a:gd name="connsiteX7" fmla="*/ 1869 w 907051"/>
                <a:gd name="connsiteY7" fmla="*/ 483757 h 1954748"/>
                <a:gd name="connsiteX8" fmla="*/ 200652 w 907051"/>
                <a:gd name="connsiteY8" fmla="*/ 86191 h 1954748"/>
                <a:gd name="connsiteX9" fmla="*/ 412686 w 907051"/>
                <a:gd name="connsiteY9" fmla="*/ 6678 h 195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7051" h="1954748">
                  <a:moveTo>
                    <a:pt x="412686" y="6678"/>
                  </a:moveTo>
                  <a:cubicBezTo>
                    <a:pt x="487782" y="52"/>
                    <a:pt x="593800" y="-15408"/>
                    <a:pt x="651226" y="46435"/>
                  </a:cubicBezTo>
                  <a:cubicBezTo>
                    <a:pt x="708652" y="108278"/>
                    <a:pt x="715278" y="194417"/>
                    <a:pt x="757243" y="377739"/>
                  </a:cubicBezTo>
                  <a:cubicBezTo>
                    <a:pt x="799208" y="561061"/>
                    <a:pt x="931730" y="883530"/>
                    <a:pt x="903017" y="1146365"/>
                  </a:cubicBezTo>
                  <a:cubicBezTo>
                    <a:pt x="874304" y="1409200"/>
                    <a:pt x="626930" y="1954748"/>
                    <a:pt x="584965" y="1954748"/>
                  </a:cubicBezTo>
                  <a:cubicBezTo>
                    <a:pt x="543000" y="1954748"/>
                    <a:pt x="695400" y="1373861"/>
                    <a:pt x="651226" y="1146365"/>
                  </a:cubicBezTo>
                  <a:cubicBezTo>
                    <a:pt x="607052" y="918869"/>
                    <a:pt x="428147" y="700209"/>
                    <a:pt x="319921" y="589774"/>
                  </a:cubicBezTo>
                  <a:cubicBezTo>
                    <a:pt x="211695" y="479339"/>
                    <a:pt x="21747" y="567687"/>
                    <a:pt x="1869" y="483757"/>
                  </a:cubicBezTo>
                  <a:cubicBezTo>
                    <a:pt x="-18009" y="399827"/>
                    <a:pt x="125556" y="165704"/>
                    <a:pt x="200652" y="86191"/>
                  </a:cubicBezTo>
                  <a:cubicBezTo>
                    <a:pt x="275748" y="6678"/>
                    <a:pt x="337590" y="13304"/>
                    <a:pt x="412686" y="6678"/>
                  </a:cubicBezTo>
                  <a:close/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3" name="任意多边形: 形状 922"/>
            <p:cNvSpPr/>
            <p:nvPr/>
          </p:nvSpPr>
          <p:spPr>
            <a:xfrm rot="21066788">
              <a:off x="1123054" y="332209"/>
              <a:ext cx="608785" cy="1587632"/>
            </a:xfrm>
            <a:custGeom>
              <a:avLst/>
              <a:gdLst>
                <a:gd name="connsiteX0" fmla="*/ 0 w 523157"/>
                <a:gd name="connsiteY0" fmla="*/ 0 h 1921565"/>
                <a:gd name="connsiteX1" fmla="*/ 278296 w 523157"/>
                <a:gd name="connsiteY1" fmla="*/ 212035 h 1921565"/>
                <a:gd name="connsiteX2" fmla="*/ 450574 w 523157"/>
                <a:gd name="connsiteY2" fmla="*/ 728869 h 1921565"/>
                <a:gd name="connsiteX3" fmla="*/ 516835 w 523157"/>
                <a:gd name="connsiteY3" fmla="*/ 1139687 h 1921565"/>
                <a:gd name="connsiteX4" fmla="*/ 304800 w 523157"/>
                <a:gd name="connsiteY4" fmla="*/ 1921565 h 192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157" h="1921565">
                  <a:moveTo>
                    <a:pt x="0" y="0"/>
                  </a:moveTo>
                  <a:cubicBezTo>
                    <a:pt x="101600" y="45278"/>
                    <a:pt x="203200" y="90557"/>
                    <a:pt x="278296" y="212035"/>
                  </a:cubicBezTo>
                  <a:cubicBezTo>
                    <a:pt x="353392" y="333513"/>
                    <a:pt x="410818" y="574260"/>
                    <a:pt x="450574" y="728869"/>
                  </a:cubicBezTo>
                  <a:cubicBezTo>
                    <a:pt x="490331" y="883478"/>
                    <a:pt x="541131" y="940904"/>
                    <a:pt x="516835" y="1139687"/>
                  </a:cubicBezTo>
                  <a:cubicBezTo>
                    <a:pt x="492539" y="1338470"/>
                    <a:pt x="398669" y="1630017"/>
                    <a:pt x="304800" y="1921565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4" name="任意多边形: 形状 923"/>
            <p:cNvSpPr/>
            <p:nvPr/>
          </p:nvSpPr>
          <p:spPr>
            <a:xfrm rot="21066788">
              <a:off x="385124" y="691480"/>
              <a:ext cx="1074101" cy="1294231"/>
            </a:xfrm>
            <a:custGeom>
              <a:avLst/>
              <a:gdLst>
                <a:gd name="connsiteX0" fmla="*/ 318751 w 1021116"/>
                <a:gd name="connsiteY0" fmla="*/ 58629 h 1459986"/>
                <a:gd name="connsiteX1" fmla="*/ 133221 w 1021116"/>
                <a:gd name="connsiteY1" fmla="*/ 5621 h 1459986"/>
                <a:gd name="connsiteX2" fmla="*/ 146473 w 1021116"/>
                <a:gd name="connsiteY2" fmla="*/ 177899 h 1459986"/>
                <a:gd name="connsiteX3" fmla="*/ 93464 w 1021116"/>
                <a:gd name="connsiteY3" fmla="*/ 204403 h 1459986"/>
                <a:gd name="connsiteX4" fmla="*/ 699 w 1021116"/>
                <a:gd name="connsiteY4" fmla="*/ 283916 h 1459986"/>
                <a:gd name="connsiteX5" fmla="*/ 146473 w 1021116"/>
                <a:gd name="connsiteY5" fmla="*/ 403186 h 1459986"/>
                <a:gd name="connsiteX6" fmla="*/ 80212 w 1021116"/>
                <a:gd name="connsiteY6" fmla="*/ 641725 h 1459986"/>
                <a:gd name="connsiteX7" fmla="*/ 424768 w 1021116"/>
                <a:gd name="connsiteY7" fmla="*/ 654977 h 1459986"/>
                <a:gd name="connsiteX8" fmla="*/ 729568 w 1021116"/>
                <a:gd name="connsiteY8" fmla="*/ 641725 h 1459986"/>
                <a:gd name="connsiteX9" fmla="*/ 901847 w 1021116"/>
                <a:gd name="connsiteY9" fmla="*/ 1052542 h 1459986"/>
                <a:gd name="connsiteX10" fmla="*/ 981360 w 1021116"/>
                <a:gd name="connsiteY10" fmla="*/ 1436855 h 1459986"/>
                <a:gd name="connsiteX11" fmla="*/ 1021116 w 1021116"/>
                <a:gd name="connsiteY11" fmla="*/ 1383847 h 1459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1116" h="1459986">
                  <a:moveTo>
                    <a:pt x="318751" y="58629"/>
                  </a:moveTo>
                  <a:cubicBezTo>
                    <a:pt x="240342" y="22186"/>
                    <a:pt x="161934" y="-14257"/>
                    <a:pt x="133221" y="5621"/>
                  </a:cubicBezTo>
                  <a:cubicBezTo>
                    <a:pt x="104508" y="25499"/>
                    <a:pt x="146473" y="177899"/>
                    <a:pt x="146473" y="177899"/>
                  </a:cubicBezTo>
                  <a:cubicBezTo>
                    <a:pt x="139847" y="211029"/>
                    <a:pt x="117760" y="186734"/>
                    <a:pt x="93464" y="204403"/>
                  </a:cubicBezTo>
                  <a:cubicBezTo>
                    <a:pt x="69168" y="222072"/>
                    <a:pt x="-8136" y="250786"/>
                    <a:pt x="699" y="283916"/>
                  </a:cubicBezTo>
                  <a:cubicBezTo>
                    <a:pt x="9534" y="317047"/>
                    <a:pt x="133221" y="343551"/>
                    <a:pt x="146473" y="403186"/>
                  </a:cubicBezTo>
                  <a:cubicBezTo>
                    <a:pt x="159725" y="462821"/>
                    <a:pt x="33830" y="599760"/>
                    <a:pt x="80212" y="641725"/>
                  </a:cubicBezTo>
                  <a:cubicBezTo>
                    <a:pt x="126594" y="683690"/>
                    <a:pt x="316542" y="654977"/>
                    <a:pt x="424768" y="654977"/>
                  </a:cubicBezTo>
                  <a:cubicBezTo>
                    <a:pt x="532994" y="654977"/>
                    <a:pt x="650055" y="575464"/>
                    <a:pt x="729568" y="641725"/>
                  </a:cubicBezTo>
                  <a:cubicBezTo>
                    <a:pt x="809081" y="707986"/>
                    <a:pt x="859882" y="920020"/>
                    <a:pt x="901847" y="1052542"/>
                  </a:cubicBezTo>
                  <a:cubicBezTo>
                    <a:pt x="943812" y="1185064"/>
                    <a:pt x="981360" y="1436855"/>
                    <a:pt x="981360" y="1436855"/>
                  </a:cubicBezTo>
                  <a:cubicBezTo>
                    <a:pt x="1001238" y="1492073"/>
                    <a:pt x="1011177" y="1437960"/>
                    <a:pt x="1021116" y="1383847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5" name="任意多边形: 形状 924"/>
            <p:cNvSpPr/>
            <p:nvPr/>
          </p:nvSpPr>
          <p:spPr>
            <a:xfrm rot="21066788">
              <a:off x="516358" y="823846"/>
              <a:ext cx="968618" cy="1082564"/>
            </a:xfrm>
            <a:custGeom>
              <a:avLst/>
              <a:gdLst>
                <a:gd name="connsiteX0" fmla="*/ 0 w 920836"/>
                <a:gd name="connsiteY0" fmla="*/ 28514 h 1221210"/>
                <a:gd name="connsiteX1" fmla="*/ 304800 w 920836"/>
                <a:gd name="connsiteY1" fmla="*/ 15262 h 1221210"/>
                <a:gd name="connsiteX2" fmla="*/ 569844 w 920836"/>
                <a:gd name="connsiteY2" fmla="*/ 214045 h 1221210"/>
                <a:gd name="connsiteX3" fmla="*/ 755374 w 920836"/>
                <a:gd name="connsiteY3" fmla="*/ 426079 h 1221210"/>
                <a:gd name="connsiteX4" fmla="*/ 914400 w 920836"/>
                <a:gd name="connsiteY4" fmla="*/ 850149 h 1221210"/>
                <a:gd name="connsiteX5" fmla="*/ 874644 w 920836"/>
                <a:gd name="connsiteY5" fmla="*/ 1221210 h 1221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836" h="1221210">
                  <a:moveTo>
                    <a:pt x="0" y="28514"/>
                  </a:moveTo>
                  <a:cubicBezTo>
                    <a:pt x="104913" y="6427"/>
                    <a:pt x="209826" y="-15660"/>
                    <a:pt x="304800" y="15262"/>
                  </a:cubicBezTo>
                  <a:cubicBezTo>
                    <a:pt x="399774" y="46184"/>
                    <a:pt x="494748" y="145576"/>
                    <a:pt x="569844" y="214045"/>
                  </a:cubicBezTo>
                  <a:cubicBezTo>
                    <a:pt x="644940" y="282515"/>
                    <a:pt x="697948" y="320062"/>
                    <a:pt x="755374" y="426079"/>
                  </a:cubicBezTo>
                  <a:cubicBezTo>
                    <a:pt x="812800" y="532096"/>
                    <a:pt x="894522" y="717627"/>
                    <a:pt x="914400" y="850149"/>
                  </a:cubicBezTo>
                  <a:cubicBezTo>
                    <a:pt x="934278" y="982671"/>
                    <a:pt x="904461" y="1101940"/>
                    <a:pt x="874644" y="1221210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6" name="任意多边形: 形状 925"/>
            <p:cNvSpPr/>
            <p:nvPr/>
          </p:nvSpPr>
          <p:spPr>
            <a:xfrm rot="21066788">
              <a:off x="541371" y="1063495"/>
              <a:ext cx="906089" cy="928063"/>
            </a:xfrm>
            <a:custGeom>
              <a:avLst/>
              <a:gdLst>
                <a:gd name="connsiteX0" fmla="*/ 0 w 861392"/>
                <a:gd name="connsiteY0" fmla="*/ 0 h 1046922"/>
                <a:gd name="connsiteX1" fmla="*/ 397566 w 861392"/>
                <a:gd name="connsiteY1" fmla="*/ 66261 h 1046922"/>
                <a:gd name="connsiteX2" fmla="*/ 622853 w 861392"/>
                <a:gd name="connsiteY2" fmla="*/ 92765 h 1046922"/>
                <a:gd name="connsiteX3" fmla="*/ 768626 w 861392"/>
                <a:gd name="connsiteY3" fmla="*/ 318052 h 1046922"/>
                <a:gd name="connsiteX4" fmla="*/ 861392 w 861392"/>
                <a:gd name="connsiteY4" fmla="*/ 1046922 h 1046922"/>
                <a:gd name="connsiteX5" fmla="*/ 861392 w 861392"/>
                <a:gd name="connsiteY5" fmla="*/ 1046922 h 1046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1392" h="1046922">
                  <a:moveTo>
                    <a:pt x="0" y="0"/>
                  </a:moveTo>
                  <a:lnTo>
                    <a:pt x="397566" y="66261"/>
                  </a:lnTo>
                  <a:cubicBezTo>
                    <a:pt x="501375" y="81722"/>
                    <a:pt x="561010" y="50800"/>
                    <a:pt x="622853" y="92765"/>
                  </a:cubicBezTo>
                  <a:cubicBezTo>
                    <a:pt x="684696" y="134730"/>
                    <a:pt x="728870" y="159026"/>
                    <a:pt x="768626" y="318052"/>
                  </a:cubicBezTo>
                  <a:cubicBezTo>
                    <a:pt x="808383" y="477078"/>
                    <a:pt x="861392" y="1046922"/>
                    <a:pt x="861392" y="1046922"/>
                  </a:cubicBezTo>
                  <a:lnTo>
                    <a:pt x="861392" y="1046922"/>
                  </a:ln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7" name="任意多边形: 形状 926"/>
            <p:cNvSpPr/>
            <p:nvPr/>
          </p:nvSpPr>
          <p:spPr>
            <a:xfrm rot="21350230">
              <a:off x="530162" y="1289668"/>
              <a:ext cx="930929" cy="625234"/>
            </a:xfrm>
            <a:custGeom>
              <a:avLst/>
              <a:gdLst>
                <a:gd name="connsiteX0" fmla="*/ 0 w 1033670"/>
                <a:gd name="connsiteY0" fmla="*/ 15404 h 823787"/>
                <a:gd name="connsiteX1" fmla="*/ 530087 w 1033670"/>
                <a:gd name="connsiteY1" fmla="*/ 108170 h 823787"/>
                <a:gd name="connsiteX2" fmla="*/ 1033670 w 1033670"/>
                <a:gd name="connsiteY2" fmla="*/ 823787 h 82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3670" h="823787">
                  <a:moveTo>
                    <a:pt x="0" y="15404"/>
                  </a:moveTo>
                  <a:cubicBezTo>
                    <a:pt x="178904" y="-5579"/>
                    <a:pt x="357809" y="-26561"/>
                    <a:pt x="530087" y="108170"/>
                  </a:cubicBezTo>
                  <a:cubicBezTo>
                    <a:pt x="702365" y="242901"/>
                    <a:pt x="868017" y="533344"/>
                    <a:pt x="1033670" y="823787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8" name="任意多边形: 形状 927"/>
            <p:cNvSpPr/>
            <p:nvPr/>
          </p:nvSpPr>
          <p:spPr>
            <a:xfrm rot="673953">
              <a:off x="280579" y="1985168"/>
              <a:ext cx="1195205" cy="657491"/>
            </a:xfrm>
            <a:custGeom>
              <a:avLst/>
              <a:gdLst>
                <a:gd name="connsiteX0" fmla="*/ 0 w 1245705"/>
                <a:gd name="connsiteY0" fmla="*/ 755374 h 755374"/>
                <a:gd name="connsiteX1" fmla="*/ 808383 w 1245705"/>
                <a:gd name="connsiteY1" fmla="*/ 583096 h 755374"/>
                <a:gd name="connsiteX2" fmla="*/ 1245705 w 1245705"/>
                <a:gd name="connsiteY2" fmla="*/ 0 h 755374"/>
                <a:gd name="connsiteX3" fmla="*/ 1245705 w 1245705"/>
                <a:gd name="connsiteY3" fmla="*/ 0 h 755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5705" h="755374">
                  <a:moveTo>
                    <a:pt x="0" y="755374"/>
                  </a:moveTo>
                  <a:cubicBezTo>
                    <a:pt x="300383" y="732183"/>
                    <a:pt x="600766" y="708992"/>
                    <a:pt x="808383" y="583096"/>
                  </a:cubicBezTo>
                  <a:cubicBezTo>
                    <a:pt x="1016001" y="457200"/>
                    <a:pt x="1245705" y="0"/>
                    <a:pt x="1245705" y="0"/>
                  </a:cubicBezTo>
                  <a:lnTo>
                    <a:pt x="1245705" y="0"/>
                  </a:ln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9" name="任意多边形: 形状 928"/>
            <p:cNvSpPr/>
            <p:nvPr/>
          </p:nvSpPr>
          <p:spPr>
            <a:xfrm rot="316119">
              <a:off x="150491" y="1914266"/>
              <a:ext cx="1305886" cy="669025"/>
            </a:xfrm>
            <a:custGeom>
              <a:avLst/>
              <a:gdLst>
                <a:gd name="connsiteX0" fmla="*/ 102105 w 1268297"/>
                <a:gd name="connsiteY0" fmla="*/ 781878 h 781878"/>
                <a:gd name="connsiteX1" fmla="*/ 115357 w 1268297"/>
                <a:gd name="connsiteY1" fmla="*/ 278296 h 781878"/>
                <a:gd name="connsiteX2" fmla="*/ 1268297 w 1268297"/>
                <a:gd name="connsiteY2" fmla="*/ 0 h 781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8297" h="781878">
                  <a:moveTo>
                    <a:pt x="102105" y="781878"/>
                  </a:moveTo>
                  <a:cubicBezTo>
                    <a:pt x="11548" y="595243"/>
                    <a:pt x="-79008" y="408609"/>
                    <a:pt x="115357" y="278296"/>
                  </a:cubicBezTo>
                  <a:cubicBezTo>
                    <a:pt x="309722" y="147983"/>
                    <a:pt x="789009" y="73991"/>
                    <a:pt x="1268297" y="0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0" name="任意多边形: 形状 929"/>
            <p:cNvSpPr/>
            <p:nvPr/>
          </p:nvSpPr>
          <p:spPr>
            <a:xfrm rot="316119">
              <a:off x="319163" y="2057577"/>
              <a:ext cx="1223600" cy="719743"/>
            </a:xfrm>
            <a:custGeom>
              <a:avLst/>
              <a:gdLst>
                <a:gd name="connsiteX0" fmla="*/ 239475 w 1180380"/>
                <a:gd name="connsiteY0" fmla="*/ 728870 h 981396"/>
                <a:gd name="connsiteX1" fmla="*/ 936 w 1180380"/>
                <a:gd name="connsiteY1" fmla="*/ 874643 h 981396"/>
                <a:gd name="connsiteX2" fmla="*/ 173214 w 1180380"/>
                <a:gd name="connsiteY2" fmla="*/ 980661 h 981396"/>
                <a:gd name="connsiteX3" fmla="*/ 570780 w 1180380"/>
                <a:gd name="connsiteY3" fmla="*/ 821635 h 981396"/>
                <a:gd name="connsiteX4" fmla="*/ 994849 w 1180380"/>
                <a:gd name="connsiteY4" fmla="*/ 742122 h 981396"/>
                <a:gd name="connsiteX5" fmla="*/ 1180380 w 1180380"/>
                <a:gd name="connsiteY5" fmla="*/ 0 h 98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0380" h="981396">
                  <a:moveTo>
                    <a:pt x="239475" y="728870"/>
                  </a:moveTo>
                  <a:cubicBezTo>
                    <a:pt x="125727" y="780774"/>
                    <a:pt x="11980" y="832678"/>
                    <a:pt x="936" y="874643"/>
                  </a:cubicBezTo>
                  <a:cubicBezTo>
                    <a:pt x="-10108" y="916608"/>
                    <a:pt x="78240" y="989496"/>
                    <a:pt x="173214" y="980661"/>
                  </a:cubicBezTo>
                  <a:cubicBezTo>
                    <a:pt x="268188" y="971826"/>
                    <a:pt x="433841" y="861392"/>
                    <a:pt x="570780" y="821635"/>
                  </a:cubicBezTo>
                  <a:cubicBezTo>
                    <a:pt x="707719" y="781879"/>
                    <a:pt x="893249" y="879061"/>
                    <a:pt x="994849" y="742122"/>
                  </a:cubicBezTo>
                  <a:cubicBezTo>
                    <a:pt x="1096449" y="605183"/>
                    <a:pt x="1138414" y="302591"/>
                    <a:pt x="1180380" y="0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31" name="任意多边形: 形状 930"/>
            <p:cNvSpPr/>
            <p:nvPr/>
          </p:nvSpPr>
          <p:spPr>
            <a:xfrm rot="316119">
              <a:off x="456445" y="2042128"/>
              <a:ext cx="1191635" cy="980531"/>
            </a:xfrm>
            <a:custGeom>
              <a:avLst/>
              <a:gdLst>
                <a:gd name="connsiteX0" fmla="*/ 75229 w 1241985"/>
                <a:gd name="connsiteY0" fmla="*/ 861391 h 1126507"/>
                <a:gd name="connsiteX1" fmla="*/ 22220 w 1241985"/>
                <a:gd name="connsiteY1" fmla="*/ 914400 h 1126507"/>
                <a:gd name="connsiteX2" fmla="*/ 8968 w 1241985"/>
                <a:gd name="connsiteY2" fmla="*/ 1046921 h 1126507"/>
                <a:gd name="connsiteX3" fmla="*/ 154742 w 1241985"/>
                <a:gd name="connsiteY3" fmla="*/ 1126435 h 1126507"/>
                <a:gd name="connsiteX4" fmla="*/ 313768 w 1241985"/>
                <a:gd name="connsiteY4" fmla="*/ 1060174 h 1126507"/>
                <a:gd name="connsiteX5" fmla="*/ 830603 w 1241985"/>
                <a:gd name="connsiteY5" fmla="*/ 1007165 h 1126507"/>
                <a:gd name="connsiteX6" fmla="*/ 1201664 w 1241985"/>
                <a:gd name="connsiteY6" fmla="*/ 755374 h 1126507"/>
                <a:gd name="connsiteX7" fmla="*/ 1214916 w 1241985"/>
                <a:gd name="connsiteY7" fmla="*/ 0 h 112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985" h="1126507">
                  <a:moveTo>
                    <a:pt x="75229" y="861391"/>
                  </a:moveTo>
                  <a:cubicBezTo>
                    <a:pt x="54246" y="872434"/>
                    <a:pt x="33263" y="883478"/>
                    <a:pt x="22220" y="914400"/>
                  </a:cubicBezTo>
                  <a:cubicBezTo>
                    <a:pt x="11177" y="945322"/>
                    <a:pt x="-13119" y="1011582"/>
                    <a:pt x="8968" y="1046921"/>
                  </a:cubicBezTo>
                  <a:cubicBezTo>
                    <a:pt x="31055" y="1082260"/>
                    <a:pt x="103942" y="1124226"/>
                    <a:pt x="154742" y="1126435"/>
                  </a:cubicBezTo>
                  <a:cubicBezTo>
                    <a:pt x="205542" y="1128644"/>
                    <a:pt x="201125" y="1080052"/>
                    <a:pt x="313768" y="1060174"/>
                  </a:cubicBezTo>
                  <a:cubicBezTo>
                    <a:pt x="426411" y="1040296"/>
                    <a:pt x="682620" y="1057965"/>
                    <a:pt x="830603" y="1007165"/>
                  </a:cubicBezTo>
                  <a:cubicBezTo>
                    <a:pt x="978586" y="956365"/>
                    <a:pt x="1137612" y="923235"/>
                    <a:pt x="1201664" y="755374"/>
                  </a:cubicBezTo>
                  <a:cubicBezTo>
                    <a:pt x="1265716" y="587513"/>
                    <a:pt x="1240316" y="293756"/>
                    <a:pt x="1214916" y="0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932" name="组合 931"/>
            <p:cNvGrpSpPr/>
            <p:nvPr/>
          </p:nvGrpSpPr>
          <p:grpSpPr>
            <a:xfrm rot="501345">
              <a:off x="1586223" y="2143146"/>
              <a:ext cx="1397444" cy="1046015"/>
              <a:chOff x="5212107" y="3909391"/>
              <a:chExt cx="1931192" cy="1445537"/>
            </a:xfrm>
            <a:grpFill/>
          </p:grpSpPr>
          <p:sp>
            <p:nvSpPr>
              <p:cNvPr id="963" name="任意多边形: 形状 962"/>
              <p:cNvSpPr/>
              <p:nvPr/>
            </p:nvSpPr>
            <p:spPr>
              <a:xfrm>
                <a:off x="5526157" y="3909391"/>
                <a:ext cx="1617142" cy="810917"/>
              </a:xfrm>
              <a:custGeom>
                <a:avLst/>
                <a:gdLst>
                  <a:gd name="connsiteX0" fmla="*/ 0 w 1553495"/>
                  <a:gd name="connsiteY0" fmla="*/ 0 h 675861"/>
                  <a:gd name="connsiteX1" fmla="*/ 914400 w 1553495"/>
                  <a:gd name="connsiteY1" fmla="*/ 53009 h 675861"/>
                  <a:gd name="connsiteX2" fmla="*/ 1417982 w 1553495"/>
                  <a:gd name="connsiteY2" fmla="*/ 291548 h 675861"/>
                  <a:gd name="connsiteX3" fmla="*/ 1550504 w 1553495"/>
                  <a:gd name="connsiteY3" fmla="*/ 543339 h 675861"/>
                  <a:gd name="connsiteX4" fmla="*/ 1497495 w 1553495"/>
                  <a:gd name="connsiteY4" fmla="*/ 675861 h 675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3495" h="675861">
                    <a:moveTo>
                      <a:pt x="0" y="0"/>
                    </a:moveTo>
                    <a:cubicBezTo>
                      <a:pt x="339035" y="2209"/>
                      <a:pt x="678070" y="4418"/>
                      <a:pt x="914400" y="53009"/>
                    </a:cubicBezTo>
                    <a:cubicBezTo>
                      <a:pt x="1150730" y="101600"/>
                      <a:pt x="1311965" y="209826"/>
                      <a:pt x="1417982" y="291548"/>
                    </a:cubicBezTo>
                    <a:cubicBezTo>
                      <a:pt x="1523999" y="373270"/>
                      <a:pt x="1537252" y="479287"/>
                      <a:pt x="1550504" y="543339"/>
                    </a:cubicBezTo>
                    <a:cubicBezTo>
                      <a:pt x="1563756" y="607391"/>
                      <a:pt x="1530625" y="641626"/>
                      <a:pt x="1497495" y="675861"/>
                    </a:cubicBezTo>
                  </a:path>
                </a:pathLst>
              </a:custGeom>
              <a:grpFill/>
              <a:ln w="28575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4" name="任意多边形: 形状 963"/>
              <p:cNvSpPr/>
              <p:nvPr/>
            </p:nvSpPr>
            <p:spPr>
              <a:xfrm>
                <a:off x="5353878" y="3984305"/>
                <a:ext cx="1752635" cy="918999"/>
              </a:xfrm>
              <a:custGeom>
                <a:avLst/>
                <a:gdLst>
                  <a:gd name="connsiteX0" fmla="*/ 0 w 1752635"/>
                  <a:gd name="connsiteY0" fmla="*/ 17852 h 918999"/>
                  <a:gd name="connsiteX1" fmla="*/ 874644 w 1752635"/>
                  <a:gd name="connsiteY1" fmla="*/ 17852 h 918999"/>
                  <a:gd name="connsiteX2" fmla="*/ 1325218 w 1752635"/>
                  <a:gd name="connsiteY2" fmla="*/ 203382 h 918999"/>
                  <a:gd name="connsiteX3" fmla="*/ 1683026 w 1752635"/>
                  <a:gd name="connsiteY3" fmla="*/ 600947 h 918999"/>
                  <a:gd name="connsiteX4" fmla="*/ 1749287 w 1752635"/>
                  <a:gd name="connsiteY4" fmla="*/ 865991 h 918999"/>
                  <a:gd name="connsiteX5" fmla="*/ 1630018 w 1752635"/>
                  <a:gd name="connsiteY5" fmla="*/ 918999 h 918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2635" h="918999">
                    <a:moveTo>
                      <a:pt x="0" y="17852"/>
                    </a:moveTo>
                    <a:cubicBezTo>
                      <a:pt x="326887" y="2391"/>
                      <a:pt x="653774" y="-13070"/>
                      <a:pt x="874644" y="17852"/>
                    </a:cubicBezTo>
                    <a:cubicBezTo>
                      <a:pt x="1095514" y="48774"/>
                      <a:pt x="1190488" y="106199"/>
                      <a:pt x="1325218" y="203382"/>
                    </a:cubicBezTo>
                    <a:cubicBezTo>
                      <a:pt x="1459948" y="300565"/>
                      <a:pt x="1612348" y="490512"/>
                      <a:pt x="1683026" y="600947"/>
                    </a:cubicBezTo>
                    <a:cubicBezTo>
                      <a:pt x="1753704" y="711382"/>
                      <a:pt x="1758122" y="812982"/>
                      <a:pt x="1749287" y="865991"/>
                    </a:cubicBezTo>
                    <a:cubicBezTo>
                      <a:pt x="1740452" y="919000"/>
                      <a:pt x="1685235" y="918999"/>
                      <a:pt x="1630018" y="918999"/>
                    </a:cubicBezTo>
                  </a:path>
                </a:pathLst>
              </a:custGeom>
              <a:grpFill/>
              <a:ln w="28575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5" name="任意多边形: 形状 964"/>
              <p:cNvSpPr/>
              <p:nvPr/>
            </p:nvSpPr>
            <p:spPr>
              <a:xfrm>
                <a:off x="5212107" y="4028661"/>
                <a:ext cx="1813268" cy="1326267"/>
              </a:xfrm>
              <a:custGeom>
                <a:avLst/>
                <a:gdLst>
                  <a:gd name="connsiteX0" fmla="*/ 128519 w 1813268"/>
                  <a:gd name="connsiteY0" fmla="*/ 0 h 1326267"/>
                  <a:gd name="connsiteX1" fmla="*/ 883893 w 1813268"/>
                  <a:gd name="connsiteY1" fmla="*/ 53009 h 1326267"/>
                  <a:gd name="connsiteX2" fmla="*/ 1321215 w 1813268"/>
                  <a:gd name="connsiteY2" fmla="*/ 212035 h 1326267"/>
                  <a:gd name="connsiteX3" fmla="*/ 1639267 w 1813268"/>
                  <a:gd name="connsiteY3" fmla="*/ 569843 h 1326267"/>
                  <a:gd name="connsiteX4" fmla="*/ 1811545 w 1813268"/>
                  <a:gd name="connsiteY4" fmla="*/ 940904 h 1326267"/>
                  <a:gd name="connsiteX5" fmla="*/ 1718780 w 1813268"/>
                  <a:gd name="connsiteY5" fmla="*/ 1258956 h 1326267"/>
                  <a:gd name="connsiteX6" fmla="*/ 1573006 w 1813268"/>
                  <a:gd name="connsiteY6" fmla="*/ 1245704 h 1326267"/>
                  <a:gd name="connsiteX7" fmla="*/ 1162189 w 1813268"/>
                  <a:gd name="connsiteY7" fmla="*/ 410817 h 1326267"/>
                  <a:gd name="connsiteX8" fmla="*/ 102015 w 1813268"/>
                  <a:gd name="connsiteY8" fmla="*/ 53009 h 1326267"/>
                  <a:gd name="connsiteX9" fmla="*/ 102015 w 1813268"/>
                  <a:gd name="connsiteY9" fmla="*/ 66261 h 1326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3268" h="1326267">
                    <a:moveTo>
                      <a:pt x="128519" y="0"/>
                    </a:moveTo>
                    <a:cubicBezTo>
                      <a:pt x="406814" y="8835"/>
                      <a:pt x="685110" y="17670"/>
                      <a:pt x="883893" y="53009"/>
                    </a:cubicBezTo>
                    <a:cubicBezTo>
                      <a:pt x="1082676" y="88348"/>
                      <a:pt x="1195319" y="125896"/>
                      <a:pt x="1321215" y="212035"/>
                    </a:cubicBezTo>
                    <a:cubicBezTo>
                      <a:pt x="1447111" y="298174"/>
                      <a:pt x="1557545" y="448365"/>
                      <a:pt x="1639267" y="569843"/>
                    </a:cubicBezTo>
                    <a:cubicBezTo>
                      <a:pt x="1720989" y="691321"/>
                      <a:pt x="1798293" y="826052"/>
                      <a:pt x="1811545" y="940904"/>
                    </a:cubicBezTo>
                    <a:cubicBezTo>
                      <a:pt x="1824797" y="1055756"/>
                      <a:pt x="1758536" y="1208156"/>
                      <a:pt x="1718780" y="1258956"/>
                    </a:cubicBezTo>
                    <a:cubicBezTo>
                      <a:pt x="1679024" y="1309756"/>
                      <a:pt x="1665771" y="1387060"/>
                      <a:pt x="1573006" y="1245704"/>
                    </a:cubicBezTo>
                    <a:cubicBezTo>
                      <a:pt x="1480241" y="1104348"/>
                      <a:pt x="1407354" y="609599"/>
                      <a:pt x="1162189" y="410817"/>
                    </a:cubicBezTo>
                    <a:cubicBezTo>
                      <a:pt x="917024" y="212035"/>
                      <a:pt x="278711" y="110435"/>
                      <a:pt x="102015" y="53009"/>
                    </a:cubicBezTo>
                    <a:cubicBezTo>
                      <a:pt x="-74681" y="-4417"/>
                      <a:pt x="13667" y="30922"/>
                      <a:pt x="102015" y="66261"/>
                    </a:cubicBezTo>
                  </a:path>
                </a:pathLst>
              </a:custGeom>
              <a:grpFill/>
              <a:ln w="28575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966" name="任意多边形: 形状 965"/>
              <p:cNvSpPr/>
              <p:nvPr/>
            </p:nvSpPr>
            <p:spPr>
              <a:xfrm>
                <a:off x="5261113" y="4055165"/>
                <a:ext cx="1550504" cy="1285461"/>
              </a:xfrm>
              <a:custGeom>
                <a:avLst/>
                <a:gdLst>
                  <a:gd name="connsiteX0" fmla="*/ 0 w 1550504"/>
                  <a:gd name="connsiteY0" fmla="*/ 0 h 1285461"/>
                  <a:gd name="connsiteX1" fmla="*/ 304800 w 1550504"/>
                  <a:gd name="connsiteY1" fmla="*/ 225287 h 1285461"/>
                  <a:gd name="connsiteX2" fmla="*/ 530087 w 1550504"/>
                  <a:gd name="connsiteY2" fmla="*/ 583096 h 1285461"/>
                  <a:gd name="connsiteX3" fmla="*/ 1073426 w 1550504"/>
                  <a:gd name="connsiteY3" fmla="*/ 689113 h 1285461"/>
                  <a:gd name="connsiteX4" fmla="*/ 1258957 w 1550504"/>
                  <a:gd name="connsiteY4" fmla="*/ 1046922 h 1285461"/>
                  <a:gd name="connsiteX5" fmla="*/ 1550504 w 1550504"/>
                  <a:gd name="connsiteY5" fmla="*/ 1285461 h 1285461"/>
                  <a:gd name="connsiteX6" fmla="*/ 1550504 w 1550504"/>
                  <a:gd name="connsiteY6" fmla="*/ 1285461 h 128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0504" h="1285461">
                    <a:moveTo>
                      <a:pt x="0" y="0"/>
                    </a:moveTo>
                    <a:cubicBezTo>
                      <a:pt x="108226" y="64052"/>
                      <a:pt x="216452" y="128104"/>
                      <a:pt x="304800" y="225287"/>
                    </a:cubicBezTo>
                    <a:cubicBezTo>
                      <a:pt x="393148" y="322470"/>
                      <a:pt x="401983" y="505792"/>
                      <a:pt x="530087" y="583096"/>
                    </a:cubicBezTo>
                    <a:cubicBezTo>
                      <a:pt x="658191" y="660400"/>
                      <a:pt x="951948" y="611809"/>
                      <a:pt x="1073426" y="689113"/>
                    </a:cubicBezTo>
                    <a:cubicBezTo>
                      <a:pt x="1194904" y="766417"/>
                      <a:pt x="1179444" y="947531"/>
                      <a:pt x="1258957" y="1046922"/>
                    </a:cubicBezTo>
                    <a:cubicBezTo>
                      <a:pt x="1338470" y="1146313"/>
                      <a:pt x="1550504" y="1285461"/>
                      <a:pt x="1550504" y="1285461"/>
                    </a:cubicBezTo>
                    <a:lnTo>
                      <a:pt x="1550504" y="1285461"/>
                    </a:lnTo>
                  </a:path>
                </a:pathLst>
              </a:custGeom>
              <a:grpFill/>
              <a:ln w="28575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933" name="任意多边形: 形状 932"/>
            <p:cNvSpPr/>
            <p:nvPr/>
          </p:nvSpPr>
          <p:spPr>
            <a:xfrm rot="822602">
              <a:off x="1559930" y="2283095"/>
              <a:ext cx="583339" cy="823577"/>
            </a:xfrm>
            <a:custGeom>
              <a:avLst/>
              <a:gdLst>
                <a:gd name="connsiteX0" fmla="*/ 0 w 738570"/>
                <a:gd name="connsiteY0" fmla="*/ 0 h 993913"/>
                <a:gd name="connsiteX1" fmla="*/ 344557 w 738570"/>
                <a:gd name="connsiteY1" fmla="*/ 291547 h 993913"/>
                <a:gd name="connsiteX2" fmla="*/ 689113 w 738570"/>
                <a:gd name="connsiteY2" fmla="*/ 609600 h 993913"/>
                <a:gd name="connsiteX3" fmla="*/ 728870 w 738570"/>
                <a:gd name="connsiteY3" fmla="*/ 993913 h 99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570" h="993913">
                  <a:moveTo>
                    <a:pt x="0" y="0"/>
                  </a:moveTo>
                  <a:cubicBezTo>
                    <a:pt x="114852" y="94973"/>
                    <a:pt x="229705" y="189947"/>
                    <a:pt x="344557" y="291547"/>
                  </a:cubicBezTo>
                  <a:cubicBezTo>
                    <a:pt x="459409" y="393147"/>
                    <a:pt x="625061" y="492539"/>
                    <a:pt x="689113" y="609600"/>
                  </a:cubicBezTo>
                  <a:cubicBezTo>
                    <a:pt x="753165" y="726661"/>
                    <a:pt x="741017" y="860287"/>
                    <a:pt x="728870" y="993913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4" name="任意多边形: 形状 933"/>
            <p:cNvSpPr/>
            <p:nvPr/>
          </p:nvSpPr>
          <p:spPr>
            <a:xfrm rot="316119">
              <a:off x="2091998" y="2698920"/>
              <a:ext cx="55356" cy="277819"/>
            </a:xfrm>
            <a:custGeom>
              <a:avLst/>
              <a:gdLst>
                <a:gd name="connsiteX0" fmla="*/ 69471 w 69471"/>
                <a:gd name="connsiteY0" fmla="*/ 0 h 348656"/>
                <a:gd name="connsiteX1" fmla="*/ 3210 w 69471"/>
                <a:gd name="connsiteY1" fmla="*/ 318052 h 348656"/>
                <a:gd name="connsiteX2" fmla="*/ 16462 w 69471"/>
                <a:gd name="connsiteY2" fmla="*/ 318052 h 34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471" h="348656">
                  <a:moveTo>
                    <a:pt x="69471" y="0"/>
                  </a:moveTo>
                  <a:cubicBezTo>
                    <a:pt x="41862" y="132521"/>
                    <a:pt x="12045" y="265043"/>
                    <a:pt x="3210" y="318052"/>
                  </a:cubicBezTo>
                  <a:cubicBezTo>
                    <a:pt x="-5625" y="371061"/>
                    <a:pt x="5418" y="344556"/>
                    <a:pt x="16462" y="318052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5" name="任意多边形: 形状 934"/>
            <p:cNvSpPr/>
            <p:nvPr/>
          </p:nvSpPr>
          <p:spPr>
            <a:xfrm rot="316119">
              <a:off x="2054707" y="2709595"/>
              <a:ext cx="124284" cy="434159"/>
            </a:xfrm>
            <a:custGeom>
              <a:avLst/>
              <a:gdLst>
                <a:gd name="connsiteX0" fmla="*/ 145773 w 155974"/>
                <a:gd name="connsiteY0" fmla="*/ 0 h 544859"/>
                <a:gd name="connsiteX1" fmla="*/ 145773 w 155974"/>
                <a:gd name="connsiteY1" fmla="*/ 185530 h 544859"/>
                <a:gd name="connsiteX2" fmla="*/ 39756 w 155974"/>
                <a:gd name="connsiteY2" fmla="*/ 490330 h 544859"/>
                <a:gd name="connsiteX3" fmla="*/ 0 w 155974"/>
                <a:gd name="connsiteY3" fmla="*/ 543339 h 54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974" h="544859">
                  <a:moveTo>
                    <a:pt x="145773" y="0"/>
                  </a:moveTo>
                  <a:cubicBezTo>
                    <a:pt x="154607" y="51904"/>
                    <a:pt x="163442" y="103809"/>
                    <a:pt x="145773" y="185530"/>
                  </a:cubicBezTo>
                  <a:cubicBezTo>
                    <a:pt x="128104" y="267251"/>
                    <a:pt x="39756" y="490330"/>
                    <a:pt x="39756" y="490330"/>
                  </a:cubicBezTo>
                  <a:cubicBezTo>
                    <a:pt x="15460" y="549965"/>
                    <a:pt x="7730" y="546652"/>
                    <a:pt x="0" y="543339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6" name="任意多边形: 形状 935"/>
            <p:cNvSpPr/>
            <p:nvPr/>
          </p:nvSpPr>
          <p:spPr>
            <a:xfrm rot="316119">
              <a:off x="2143950" y="2761637"/>
              <a:ext cx="253434" cy="240436"/>
            </a:xfrm>
            <a:custGeom>
              <a:avLst/>
              <a:gdLst>
                <a:gd name="connsiteX0" fmla="*/ 331304 w 331304"/>
                <a:gd name="connsiteY0" fmla="*/ 0 h 243548"/>
                <a:gd name="connsiteX1" fmla="*/ 238539 w 331304"/>
                <a:gd name="connsiteY1" fmla="*/ 212035 h 243548"/>
                <a:gd name="connsiteX2" fmla="*/ 0 w 331304"/>
                <a:gd name="connsiteY2" fmla="*/ 238539 h 24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1304" h="243548">
                  <a:moveTo>
                    <a:pt x="331304" y="0"/>
                  </a:moveTo>
                  <a:cubicBezTo>
                    <a:pt x="312530" y="86139"/>
                    <a:pt x="293756" y="172279"/>
                    <a:pt x="238539" y="212035"/>
                  </a:cubicBezTo>
                  <a:cubicBezTo>
                    <a:pt x="183322" y="251792"/>
                    <a:pt x="91661" y="245165"/>
                    <a:pt x="0" y="238539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7" name="任意多边形: 形状 936"/>
            <p:cNvSpPr/>
            <p:nvPr/>
          </p:nvSpPr>
          <p:spPr>
            <a:xfrm rot="316119">
              <a:off x="578300" y="2597286"/>
              <a:ext cx="1090060" cy="678052"/>
            </a:xfrm>
            <a:custGeom>
              <a:avLst/>
              <a:gdLst>
                <a:gd name="connsiteX0" fmla="*/ 256217 w 1368000"/>
                <a:gd name="connsiteY0" fmla="*/ 477078 h 850939"/>
                <a:gd name="connsiteX1" fmla="*/ 110443 w 1368000"/>
                <a:gd name="connsiteY1" fmla="*/ 728869 h 850939"/>
                <a:gd name="connsiteX2" fmla="*/ 30930 w 1368000"/>
                <a:gd name="connsiteY2" fmla="*/ 742121 h 850939"/>
                <a:gd name="connsiteX3" fmla="*/ 17678 w 1368000"/>
                <a:gd name="connsiteY3" fmla="*/ 821634 h 850939"/>
                <a:gd name="connsiteX4" fmla="*/ 269469 w 1368000"/>
                <a:gd name="connsiteY4" fmla="*/ 795130 h 850939"/>
                <a:gd name="connsiteX5" fmla="*/ 614025 w 1368000"/>
                <a:gd name="connsiteY5" fmla="*/ 689113 h 850939"/>
                <a:gd name="connsiteX6" fmla="*/ 733295 w 1368000"/>
                <a:gd name="connsiteY6" fmla="*/ 424069 h 850939"/>
                <a:gd name="connsiteX7" fmla="*/ 640530 w 1368000"/>
                <a:gd name="connsiteY7" fmla="*/ 662608 h 850939"/>
                <a:gd name="connsiteX8" fmla="*/ 733295 w 1368000"/>
                <a:gd name="connsiteY8" fmla="*/ 848139 h 850939"/>
                <a:gd name="connsiteX9" fmla="*/ 852564 w 1368000"/>
                <a:gd name="connsiteY9" fmla="*/ 768626 h 850939"/>
                <a:gd name="connsiteX10" fmla="*/ 1038095 w 1368000"/>
                <a:gd name="connsiteY10" fmla="*/ 689113 h 850939"/>
                <a:gd name="connsiteX11" fmla="*/ 1329643 w 1368000"/>
                <a:gd name="connsiteY11" fmla="*/ 742121 h 850939"/>
                <a:gd name="connsiteX12" fmla="*/ 1356147 w 1368000"/>
                <a:gd name="connsiteY12" fmla="*/ 569843 h 850939"/>
                <a:gd name="connsiteX13" fmla="*/ 1250130 w 1368000"/>
                <a:gd name="connsiteY13" fmla="*/ 437321 h 850939"/>
                <a:gd name="connsiteX14" fmla="*/ 1263382 w 1368000"/>
                <a:gd name="connsiteY14" fmla="*/ 0 h 850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68000" h="850939">
                  <a:moveTo>
                    <a:pt x="256217" y="477078"/>
                  </a:moveTo>
                  <a:cubicBezTo>
                    <a:pt x="202104" y="580886"/>
                    <a:pt x="147991" y="684695"/>
                    <a:pt x="110443" y="728869"/>
                  </a:cubicBezTo>
                  <a:cubicBezTo>
                    <a:pt x="72895" y="773043"/>
                    <a:pt x="46391" y="726660"/>
                    <a:pt x="30930" y="742121"/>
                  </a:cubicBezTo>
                  <a:cubicBezTo>
                    <a:pt x="15469" y="757582"/>
                    <a:pt x="-22079" y="812799"/>
                    <a:pt x="17678" y="821634"/>
                  </a:cubicBezTo>
                  <a:cubicBezTo>
                    <a:pt x="57434" y="830469"/>
                    <a:pt x="170078" y="817217"/>
                    <a:pt x="269469" y="795130"/>
                  </a:cubicBezTo>
                  <a:cubicBezTo>
                    <a:pt x="368860" y="773043"/>
                    <a:pt x="536721" y="750957"/>
                    <a:pt x="614025" y="689113"/>
                  </a:cubicBezTo>
                  <a:cubicBezTo>
                    <a:pt x="691329" y="627269"/>
                    <a:pt x="728878" y="428486"/>
                    <a:pt x="733295" y="424069"/>
                  </a:cubicBezTo>
                  <a:cubicBezTo>
                    <a:pt x="737712" y="419652"/>
                    <a:pt x="640530" y="591930"/>
                    <a:pt x="640530" y="662608"/>
                  </a:cubicBezTo>
                  <a:cubicBezTo>
                    <a:pt x="640530" y="733286"/>
                    <a:pt x="697956" y="830469"/>
                    <a:pt x="733295" y="848139"/>
                  </a:cubicBezTo>
                  <a:cubicBezTo>
                    <a:pt x="768634" y="865809"/>
                    <a:pt x="801764" y="795130"/>
                    <a:pt x="852564" y="768626"/>
                  </a:cubicBezTo>
                  <a:cubicBezTo>
                    <a:pt x="903364" y="742122"/>
                    <a:pt x="958582" y="693530"/>
                    <a:pt x="1038095" y="689113"/>
                  </a:cubicBezTo>
                  <a:cubicBezTo>
                    <a:pt x="1117608" y="684696"/>
                    <a:pt x="1276634" y="761999"/>
                    <a:pt x="1329643" y="742121"/>
                  </a:cubicBezTo>
                  <a:cubicBezTo>
                    <a:pt x="1382652" y="722243"/>
                    <a:pt x="1369399" y="620643"/>
                    <a:pt x="1356147" y="569843"/>
                  </a:cubicBezTo>
                  <a:cubicBezTo>
                    <a:pt x="1342895" y="519043"/>
                    <a:pt x="1265591" y="532295"/>
                    <a:pt x="1250130" y="437321"/>
                  </a:cubicBezTo>
                  <a:cubicBezTo>
                    <a:pt x="1234669" y="342347"/>
                    <a:pt x="1249025" y="171173"/>
                    <a:pt x="1263382" y="0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8" name="任意多边形: 形状 937"/>
            <p:cNvSpPr/>
            <p:nvPr/>
          </p:nvSpPr>
          <p:spPr>
            <a:xfrm rot="316119">
              <a:off x="1598197" y="2243861"/>
              <a:ext cx="343385" cy="926922"/>
            </a:xfrm>
            <a:custGeom>
              <a:avLst/>
              <a:gdLst>
                <a:gd name="connsiteX0" fmla="*/ 0 w 430940"/>
                <a:gd name="connsiteY0" fmla="*/ 0 h 1163266"/>
                <a:gd name="connsiteX1" fmla="*/ 371061 w 430940"/>
                <a:gd name="connsiteY1" fmla="*/ 728869 h 1163266"/>
                <a:gd name="connsiteX2" fmla="*/ 424069 w 430940"/>
                <a:gd name="connsiteY2" fmla="*/ 1113182 h 1163266"/>
                <a:gd name="connsiteX3" fmla="*/ 304800 w 430940"/>
                <a:gd name="connsiteY3" fmla="*/ 1152939 h 1163266"/>
                <a:gd name="connsiteX4" fmla="*/ 265043 w 430940"/>
                <a:gd name="connsiteY4" fmla="*/ 1060174 h 1163266"/>
                <a:gd name="connsiteX5" fmla="*/ 159026 w 430940"/>
                <a:gd name="connsiteY5" fmla="*/ 1113182 h 1163266"/>
                <a:gd name="connsiteX6" fmla="*/ 106017 w 430940"/>
                <a:gd name="connsiteY6" fmla="*/ 1152939 h 116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0940" h="1163266">
                  <a:moveTo>
                    <a:pt x="0" y="0"/>
                  </a:moveTo>
                  <a:cubicBezTo>
                    <a:pt x="150191" y="271669"/>
                    <a:pt x="300383" y="543339"/>
                    <a:pt x="371061" y="728869"/>
                  </a:cubicBezTo>
                  <a:cubicBezTo>
                    <a:pt x="441739" y="914399"/>
                    <a:pt x="435113" y="1042504"/>
                    <a:pt x="424069" y="1113182"/>
                  </a:cubicBezTo>
                  <a:cubicBezTo>
                    <a:pt x="413026" y="1183860"/>
                    <a:pt x="331304" y="1161774"/>
                    <a:pt x="304800" y="1152939"/>
                  </a:cubicBezTo>
                  <a:cubicBezTo>
                    <a:pt x="278296" y="1144104"/>
                    <a:pt x="289339" y="1066800"/>
                    <a:pt x="265043" y="1060174"/>
                  </a:cubicBezTo>
                  <a:cubicBezTo>
                    <a:pt x="240747" y="1053548"/>
                    <a:pt x="159026" y="1113182"/>
                    <a:pt x="159026" y="1113182"/>
                  </a:cubicBezTo>
                  <a:cubicBezTo>
                    <a:pt x="132522" y="1128643"/>
                    <a:pt x="119269" y="1140791"/>
                    <a:pt x="106017" y="1152939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9" name="任意多边形: 形状 938"/>
            <p:cNvSpPr/>
            <p:nvPr/>
          </p:nvSpPr>
          <p:spPr>
            <a:xfrm rot="316119">
              <a:off x="1898187" y="3097377"/>
              <a:ext cx="126716" cy="63439"/>
            </a:xfrm>
            <a:custGeom>
              <a:avLst/>
              <a:gdLst>
                <a:gd name="connsiteX0" fmla="*/ 0 w 159026"/>
                <a:gd name="connsiteY0" fmla="*/ 79615 h 79615"/>
                <a:gd name="connsiteX1" fmla="*/ 66261 w 159026"/>
                <a:gd name="connsiteY1" fmla="*/ 101 h 79615"/>
                <a:gd name="connsiteX2" fmla="*/ 159026 w 159026"/>
                <a:gd name="connsiteY2" fmla="*/ 66362 h 7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026" h="79615">
                  <a:moveTo>
                    <a:pt x="0" y="79615"/>
                  </a:moveTo>
                  <a:cubicBezTo>
                    <a:pt x="19878" y="40962"/>
                    <a:pt x="39757" y="2310"/>
                    <a:pt x="66261" y="101"/>
                  </a:cubicBezTo>
                  <a:cubicBezTo>
                    <a:pt x="92765" y="-2108"/>
                    <a:pt x="125895" y="32127"/>
                    <a:pt x="159026" y="66362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0" name="任意多边形: 形状 939"/>
            <p:cNvSpPr/>
            <p:nvPr/>
          </p:nvSpPr>
          <p:spPr>
            <a:xfrm rot="316119">
              <a:off x="101715" y="1496088"/>
              <a:ext cx="1426321" cy="454919"/>
            </a:xfrm>
            <a:custGeom>
              <a:avLst/>
              <a:gdLst>
                <a:gd name="connsiteX0" fmla="*/ 1710487 w 1790000"/>
                <a:gd name="connsiteY0" fmla="*/ 468191 h 570913"/>
                <a:gd name="connsiteX1" fmla="*/ 1352679 w 1790000"/>
                <a:gd name="connsiteY1" fmla="*/ 150138 h 570913"/>
                <a:gd name="connsiteX2" fmla="*/ 888853 w 1790000"/>
                <a:gd name="connsiteY2" fmla="*/ 4364 h 570913"/>
                <a:gd name="connsiteX3" fmla="*/ 239496 w 1790000"/>
                <a:gd name="connsiteY3" fmla="*/ 83877 h 570913"/>
                <a:gd name="connsiteX4" fmla="*/ 957 w 1790000"/>
                <a:gd name="connsiteY4" fmla="*/ 521199 h 570913"/>
                <a:gd name="connsiteX5" fmla="*/ 173235 w 1790000"/>
                <a:gd name="connsiteY5" fmla="*/ 547704 h 570913"/>
                <a:gd name="connsiteX6" fmla="*/ 584053 w 1790000"/>
                <a:gd name="connsiteY6" fmla="*/ 401930 h 570913"/>
                <a:gd name="connsiteX7" fmla="*/ 1008122 w 1790000"/>
                <a:gd name="connsiteY7" fmla="*/ 547704 h 570913"/>
                <a:gd name="connsiteX8" fmla="*/ 1790000 w 1790000"/>
                <a:gd name="connsiteY8" fmla="*/ 534451 h 57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0000" h="570913">
                  <a:moveTo>
                    <a:pt x="1710487" y="468191"/>
                  </a:moveTo>
                  <a:cubicBezTo>
                    <a:pt x="1600052" y="347816"/>
                    <a:pt x="1489618" y="227442"/>
                    <a:pt x="1352679" y="150138"/>
                  </a:cubicBezTo>
                  <a:cubicBezTo>
                    <a:pt x="1215740" y="72834"/>
                    <a:pt x="1074383" y="15407"/>
                    <a:pt x="888853" y="4364"/>
                  </a:cubicBezTo>
                  <a:cubicBezTo>
                    <a:pt x="703323" y="-6679"/>
                    <a:pt x="387479" y="-2262"/>
                    <a:pt x="239496" y="83877"/>
                  </a:cubicBezTo>
                  <a:cubicBezTo>
                    <a:pt x="91513" y="170016"/>
                    <a:pt x="12000" y="443895"/>
                    <a:pt x="957" y="521199"/>
                  </a:cubicBezTo>
                  <a:cubicBezTo>
                    <a:pt x="-10086" y="598503"/>
                    <a:pt x="76052" y="567582"/>
                    <a:pt x="173235" y="547704"/>
                  </a:cubicBezTo>
                  <a:cubicBezTo>
                    <a:pt x="270418" y="527826"/>
                    <a:pt x="444905" y="401930"/>
                    <a:pt x="584053" y="401930"/>
                  </a:cubicBezTo>
                  <a:cubicBezTo>
                    <a:pt x="723201" y="401930"/>
                    <a:pt x="807131" y="525617"/>
                    <a:pt x="1008122" y="547704"/>
                  </a:cubicBezTo>
                  <a:cubicBezTo>
                    <a:pt x="1209113" y="569791"/>
                    <a:pt x="1499556" y="552121"/>
                    <a:pt x="1790000" y="534451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1" name="任意多边形: 形状 940"/>
            <p:cNvSpPr/>
            <p:nvPr/>
          </p:nvSpPr>
          <p:spPr>
            <a:xfrm rot="316119">
              <a:off x="139515" y="1665540"/>
              <a:ext cx="1308143" cy="254751"/>
            </a:xfrm>
            <a:custGeom>
              <a:avLst/>
              <a:gdLst>
                <a:gd name="connsiteX0" fmla="*/ 0 w 1696278"/>
                <a:gd name="connsiteY0" fmla="*/ 385968 h 385968"/>
                <a:gd name="connsiteX1" fmla="*/ 424070 w 1696278"/>
                <a:gd name="connsiteY1" fmla="*/ 41412 h 385968"/>
                <a:gd name="connsiteX2" fmla="*/ 927652 w 1696278"/>
                <a:gd name="connsiteY2" fmla="*/ 28160 h 385968"/>
                <a:gd name="connsiteX3" fmla="*/ 1696278 w 1696278"/>
                <a:gd name="connsiteY3" fmla="*/ 240194 h 385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278" h="385968">
                  <a:moveTo>
                    <a:pt x="0" y="385968"/>
                  </a:moveTo>
                  <a:cubicBezTo>
                    <a:pt x="134730" y="243507"/>
                    <a:pt x="269461" y="101047"/>
                    <a:pt x="424070" y="41412"/>
                  </a:cubicBezTo>
                  <a:cubicBezTo>
                    <a:pt x="578679" y="-18223"/>
                    <a:pt x="715617" y="-4970"/>
                    <a:pt x="927652" y="28160"/>
                  </a:cubicBezTo>
                  <a:cubicBezTo>
                    <a:pt x="1139687" y="61290"/>
                    <a:pt x="1417982" y="150742"/>
                    <a:pt x="1696278" y="240194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42" name="任意多边形: 形状 941"/>
            <p:cNvSpPr/>
            <p:nvPr/>
          </p:nvSpPr>
          <p:spPr>
            <a:xfrm rot="316119">
              <a:off x="223496" y="1872655"/>
              <a:ext cx="85104" cy="221754"/>
            </a:xfrm>
            <a:custGeom>
              <a:avLst/>
              <a:gdLst>
                <a:gd name="connsiteX0" fmla="*/ 67046 w 106803"/>
                <a:gd name="connsiteY0" fmla="*/ 0 h 278296"/>
                <a:gd name="connsiteX1" fmla="*/ 785 w 106803"/>
                <a:gd name="connsiteY1" fmla="*/ 198783 h 278296"/>
                <a:gd name="connsiteX2" fmla="*/ 106803 w 106803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803" h="278296">
                  <a:moveTo>
                    <a:pt x="67046" y="0"/>
                  </a:moveTo>
                  <a:cubicBezTo>
                    <a:pt x="30602" y="76200"/>
                    <a:pt x="-5841" y="152400"/>
                    <a:pt x="785" y="198783"/>
                  </a:cubicBezTo>
                  <a:cubicBezTo>
                    <a:pt x="7411" y="245166"/>
                    <a:pt x="57107" y="261731"/>
                    <a:pt x="106803" y="278296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3" name="任意多边形: 形状 942"/>
            <p:cNvSpPr/>
            <p:nvPr/>
          </p:nvSpPr>
          <p:spPr>
            <a:xfrm>
              <a:off x="1503651" y="1828964"/>
              <a:ext cx="325864" cy="257946"/>
            </a:xfrm>
            <a:custGeom>
              <a:avLst/>
              <a:gdLst>
                <a:gd name="connsiteX0" fmla="*/ 30915 w 525667"/>
                <a:gd name="connsiteY0" fmla="*/ 342076 h 529485"/>
                <a:gd name="connsiteX1" fmla="*/ 30915 w 525667"/>
                <a:gd name="connsiteY1" fmla="*/ 37276 h 529485"/>
                <a:gd name="connsiteX2" fmla="*/ 322463 w 525667"/>
                <a:gd name="connsiteY2" fmla="*/ 37276 h 529485"/>
                <a:gd name="connsiteX3" fmla="*/ 521246 w 525667"/>
                <a:gd name="connsiteY3" fmla="*/ 328824 h 529485"/>
                <a:gd name="connsiteX4" fmla="*/ 441733 w 525667"/>
                <a:gd name="connsiteY4" fmla="*/ 527606 h 529485"/>
                <a:gd name="connsiteX5" fmla="*/ 229698 w 525667"/>
                <a:gd name="connsiteY5" fmla="*/ 421589 h 529485"/>
                <a:gd name="connsiteX6" fmla="*/ 30915 w 525667"/>
                <a:gd name="connsiteY6" fmla="*/ 342076 h 52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5667" h="529485">
                  <a:moveTo>
                    <a:pt x="30915" y="342076"/>
                  </a:moveTo>
                  <a:cubicBezTo>
                    <a:pt x="-2216" y="278024"/>
                    <a:pt x="-17676" y="88076"/>
                    <a:pt x="30915" y="37276"/>
                  </a:cubicBezTo>
                  <a:cubicBezTo>
                    <a:pt x="79506" y="-13524"/>
                    <a:pt x="240741" y="-11315"/>
                    <a:pt x="322463" y="37276"/>
                  </a:cubicBezTo>
                  <a:cubicBezTo>
                    <a:pt x="404185" y="85867"/>
                    <a:pt x="501368" y="247102"/>
                    <a:pt x="521246" y="328824"/>
                  </a:cubicBezTo>
                  <a:cubicBezTo>
                    <a:pt x="541124" y="410546"/>
                    <a:pt x="490324" y="512145"/>
                    <a:pt x="441733" y="527606"/>
                  </a:cubicBezTo>
                  <a:cubicBezTo>
                    <a:pt x="393142" y="543067"/>
                    <a:pt x="302585" y="459137"/>
                    <a:pt x="229698" y="421589"/>
                  </a:cubicBezTo>
                  <a:cubicBezTo>
                    <a:pt x="156811" y="384041"/>
                    <a:pt x="64046" y="406128"/>
                    <a:pt x="30915" y="342076"/>
                  </a:cubicBezTo>
                  <a:close/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4" name="椭圆 943"/>
            <p:cNvSpPr/>
            <p:nvPr/>
          </p:nvSpPr>
          <p:spPr>
            <a:xfrm flipV="1">
              <a:off x="1538752" y="1807605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5" name="椭圆 944"/>
            <p:cNvSpPr/>
            <p:nvPr/>
          </p:nvSpPr>
          <p:spPr>
            <a:xfrm flipV="1">
              <a:off x="1597264" y="1789390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6" name="椭圆 945"/>
            <p:cNvSpPr/>
            <p:nvPr/>
          </p:nvSpPr>
          <p:spPr>
            <a:xfrm flipV="1">
              <a:off x="1781626" y="2050478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7" name="椭圆 946"/>
            <p:cNvSpPr/>
            <p:nvPr/>
          </p:nvSpPr>
          <p:spPr>
            <a:xfrm flipV="1">
              <a:off x="1649972" y="1800070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8" name="椭圆 947"/>
            <p:cNvSpPr/>
            <p:nvPr/>
          </p:nvSpPr>
          <p:spPr>
            <a:xfrm rot="302439" flipV="1">
              <a:off x="1718549" y="1818524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9" name="椭圆 948"/>
            <p:cNvSpPr/>
            <p:nvPr/>
          </p:nvSpPr>
          <p:spPr>
            <a:xfrm flipV="1">
              <a:off x="1755271" y="1865394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0" name="椭圆 949"/>
            <p:cNvSpPr/>
            <p:nvPr/>
          </p:nvSpPr>
          <p:spPr>
            <a:xfrm flipV="1">
              <a:off x="1792238" y="1898402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1" name="椭圆 950"/>
            <p:cNvSpPr/>
            <p:nvPr/>
          </p:nvSpPr>
          <p:spPr>
            <a:xfrm flipV="1">
              <a:off x="1829514" y="1962680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2" name="椭圆 951"/>
            <p:cNvSpPr/>
            <p:nvPr/>
          </p:nvSpPr>
          <p:spPr>
            <a:xfrm flipV="1">
              <a:off x="1844946" y="2032263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3" name="椭圆 952"/>
            <p:cNvSpPr/>
            <p:nvPr/>
          </p:nvSpPr>
          <p:spPr>
            <a:xfrm flipV="1">
              <a:off x="1491287" y="1821636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4" name="椭圆 953"/>
            <p:cNvSpPr/>
            <p:nvPr/>
          </p:nvSpPr>
          <p:spPr>
            <a:xfrm flipV="1">
              <a:off x="1454128" y="1860272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5" name="任意多边形: 形状 954"/>
            <p:cNvSpPr/>
            <p:nvPr/>
          </p:nvSpPr>
          <p:spPr>
            <a:xfrm rot="482638">
              <a:off x="1552696" y="1913034"/>
              <a:ext cx="222276" cy="208596"/>
            </a:xfrm>
            <a:custGeom>
              <a:avLst/>
              <a:gdLst>
                <a:gd name="connsiteX0" fmla="*/ 40699 w 439092"/>
                <a:gd name="connsiteY0" fmla="*/ 106057 h 516965"/>
                <a:gd name="connsiteX1" fmla="*/ 80455 w 439092"/>
                <a:gd name="connsiteY1" fmla="*/ 40 h 516965"/>
                <a:gd name="connsiteX2" fmla="*/ 252734 w 439092"/>
                <a:gd name="connsiteY2" fmla="*/ 92805 h 516965"/>
                <a:gd name="connsiteX3" fmla="*/ 398508 w 439092"/>
                <a:gd name="connsiteY3" fmla="*/ 39796 h 516965"/>
                <a:gd name="connsiteX4" fmla="*/ 438264 w 439092"/>
                <a:gd name="connsiteY4" fmla="*/ 225327 h 516965"/>
                <a:gd name="connsiteX5" fmla="*/ 372003 w 439092"/>
                <a:gd name="connsiteY5" fmla="*/ 331344 h 516965"/>
                <a:gd name="connsiteX6" fmla="*/ 358751 w 439092"/>
                <a:gd name="connsiteY6" fmla="*/ 477118 h 516965"/>
                <a:gd name="connsiteX7" fmla="*/ 173221 w 439092"/>
                <a:gd name="connsiteY7" fmla="*/ 503622 h 516965"/>
                <a:gd name="connsiteX8" fmla="*/ 252734 w 439092"/>
                <a:gd name="connsiteY8" fmla="*/ 291587 h 516965"/>
                <a:gd name="connsiteX9" fmla="*/ 14195 w 439092"/>
                <a:gd name="connsiteY9" fmla="*/ 278335 h 516965"/>
                <a:gd name="connsiteX10" fmla="*/ 40699 w 439092"/>
                <a:gd name="connsiteY10" fmla="*/ 106057 h 51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9092" h="516965">
                  <a:moveTo>
                    <a:pt x="40699" y="106057"/>
                  </a:moveTo>
                  <a:cubicBezTo>
                    <a:pt x="51742" y="59675"/>
                    <a:pt x="45116" y="2249"/>
                    <a:pt x="80455" y="40"/>
                  </a:cubicBezTo>
                  <a:cubicBezTo>
                    <a:pt x="115794" y="-2169"/>
                    <a:pt x="199725" y="86179"/>
                    <a:pt x="252734" y="92805"/>
                  </a:cubicBezTo>
                  <a:cubicBezTo>
                    <a:pt x="305743" y="99431"/>
                    <a:pt x="367586" y="17709"/>
                    <a:pt x="398508" y="39796"/>
                  </a:cubicBezTo>
                  <a:cubicBezTo>
                    <a:pt x="429430" y="61883"/>
                    <a:pt x="442682" y="176736"/>
                    <a:pt x="438264" y="225327"/>
                  </a:cubicBezTo>
                  <a:cubicBezTo>
                    <a:pt x="433846" y="273918"/>
                    <a:pt x="385255" y="289379"/>
                    <a:pt x="372003" y="331344"/>
                  </a:cubicBezTo>
                  <a:cubicBezTo>
                    <a:pt x="358751" y="373309"/>
                    <a:pt x="391881" y="448405"/>
                    <a:pt x="358751" y="477118"/>
                  </a:cubicBezTo>
                  <a:cubicBezTo>
                    <a:pt x="325621" y="505831"/>
                    <a:pt x="190890" y="534544"/>
                    <a:pt x="173221" y="503622"/>
                  </a:cubicBezTo>
                  <a:cubicBezTo>
                    <a:pt x="155552" y="472700"/>
                    <a:pt x="279238" y="329135"/>
                    <a:pt x="252734" y="291587"/>
                  </a:cubicBezTo>
                  <a:cubicBezTo>
                    <a:pt x="226230" y="254039"/>
                    <a:pt x="53951" y="307048"/>
                    <a:pt x="14195" y="278335"/>
                  </a:cubicBezTo>
                  <a:cubicBezTo>
                    <a:pt x="-25561" y="249622"/>
                    <a:pt x="29656" y="152439"/>
                    <a:pt x="40699" y="106057"/>
                  </a:cubicBezTo>
                  <a:close/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6" name="椭圆 955"/>
            <p:cNvSpPr/>
            <p:nvPr/>
          </p:nvSpPr>
          <p:spPr>
            <a:xfrm flipV="1">
              <a:off x="1612724" y="1943072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7" name="椭圆 956"/>
            <p:cNvSpPr/>
            <p:nvPr/>
          </p:nvSpPr>
          <p:spPr>
            <a:xfrm flipV="1">
              <a:off x="1734160" y="2064509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8" name="椭圆 957"/>
            <p:cNvSpPr/>
            <p:nvPr/>
          </p:nvSpPr>
          <p:spPr>
            <a:xfrm flipV="1">
              <a:off x="1443714" y="1924253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9" name="椭圆 958"/>
            <p:cNvSpPr/>
            <p:nvPr/>
          </p:nvSpPr>
          <p:spPr>
            <a:xfrm flipV="1">
              <a:off x="1480481" y="1989649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0" name="椭圆 959"/>
            <p:cNvSpPr/>
            <p:nvPr/>
          </p:nvSpPr>
          <p:spPr>
            <a:xfrm flipV="1">
              <a:off x="1517448" y="2018543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1" name="椭圆 960"/>
            <p:cNvSpPr/>
            <p:nvPr/>
          </p:nvSpPr>
          <p:spPr>
            <a:xfrm flipV="1">
              <a:off x="1586369" y="2053647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2" name="椭圆 961"/>
            <p:cNvSpPr/>
            <p:nvPr/>
          </p:nvSpPr>
          <p:spPr>
            <a:xfrm flipV="1">
              <a:off x="1643514" y="2058859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22" name="任意多边形: 形状 1121"/>
          <p:cNvSpPr/>
          <p:nvPr/>
        </p:nvSpPr>
        <p:spPr>
          <a:xfrm>
            <a:off x="7671197" y="3742150"/>
            <a:ext cx="1748332" cy="1107987"/>
          </a:xfrm>
          <a:custGeom>
            <a:avLst/>
            <a:gdLst>
              <a:gd name="connsiteX0" fmla="*/ 1089 w 1748332"/>
              <a:gd name="connsiteY0" fmla="*/ 87706 h 1107987"/>
              <a:gd name="connsiteX1" fmla="*/ 305889 w 1748332"/>
              <a:gd name="connsiteY1" fmla="*/ 21031 h 1107987"/>
              <a:gd name="connsiteX2" fmla="*/ 782139 w 1748332"/>
              <a:gd name="connsiteY2" fmla="*/ 68656 h 1107987"/>
              <a:gd name="connsiteX3" fmla="*/ 963114 w 1748332"/>
              <a:gd name="connsiteY3" fmla="*/ 78181 h 1107987"/>
              <a:gd name="connsiteX4" fmla="*/ 1439364 w 1748332"/>
              <a:gd name="connsiteY4" fmla="*/ 1981 h 1107987"/>
              <a:gd name="connsiteX5" fmla="*/ 1677489 w 1748332"/>
              <a:gd name="connsiteY5" fmla="*/ 40081 h 1107987"/>
              <a:gd name="connsiteX6" fmla="*/ 1725114 w 1748332"/>
              <a:gd name="connsiteY6" fmla="*/ 221056 h 1107987"/>
              <a:gd name="connsiteX7" fmla="*/ 1344114 w 1748332"/>
              <a:gd name="connsiteY7" fmla="*/ 354406 h 1107987"/>
              <a:gd name="connsiteX8" fmla="*/ 1134564 w 1748332"/>
              <a:gd name="connsiteY8" fmla="*/ 354406 h 1107987"/>
              <a:gd name="connsiteX9" fmla="*/ 686889 w 1748332"/>
              <a:gd name="connsiteY9" fmla="*/ 354406 h 1107987"/>
              <a:gd name="connsiteX10" fmla="*/ 667839 w 1748332"/>
              <a:gd name="connsiteY10" fmla="*/ 535381 h 1107987"/>
              <a:gd name="connsiteX11" fmla="*/ 1201239 w 1748332"/>
              <a:gd name="connsiteY11" fmla="*/ 621106 h 1107987"/>
              <a:gd name="connsiteX12" fmla="*/ 1296489 w 1748332"/>
              <a:gd name="connsiteY12" fmla="*/ 897331 h 1107987"/>
              <a:gd name="connsiteX13" fmla="*/ 763089 w 1748332"/>
              <a:gd name="connsiteY13" fmla="*/ 1106881 h 1107987"/>
              <a:gd name="connsiteX14" fmla="*/ 401139 w 1748332"/>
              <a:gd name="connsiteY14" fmla="*/ 983056 h 1107987"/>
              <a:gd name="connsiteX15" fmla="*/ 153489 w 1748332"/>
              <a:gd name="connsiteY15" fmla="*/ 1049731 h 1107987"/>
              <a:gd name="connsiteX16" fmla="*/ 10614 w 1748332"/>
              <a:gd name="connsiteY16" fmla="*/ 983056 h 1107987"/>
              <a:gd name="connsiteX17" fmla="*/ 143964 w 1748332"/>
              <a:gd name="connsiteY17" fmla="*/ 811606 h 1107987"/>
              <a:gd name="connsiteX18" fmla="*/ 544014 w 1748332"/>
              <a:gd name="connsiteY18" fmla="*/ 878281 h 1107987"/>
              <a:gd name="connsiteX19" fmla="*/ 820239 w 1748332"/>
              <a:gd name="connsiteY19" fmla="*/ 1002106 h 1107987"/>
              <a:gd name="connsiteX20" fmla="*/ 1163139 w 1748332"/>
              <a:gd name="connsiteY20" fmla="*/ 897331 h 1107987"/>
              <a:gd name="connsiteX21" fmla="*/ 1182189 w 1748332"/>
              <a:gd name="connsiteY21" fmla="*/ 706831 h 1107987"/>
              <a:gd name="connsiteX22" fmla="*/ 915489 w 1748332"/>
              <a:gd name="connsiteY22" fmla="*/ 659206 h 1107987"/>
              <a:gd name="connsiteX23" fmla="*/ 601164 w 1748332"/>
              <a:gd name="connsiteY23" fmla="*/ 573481 h 1107987"/>
              <a:gd name="connsiteX24" fmla="*/ 544014 w 1748332"/>
              <a:gd name="connsiteY24" fmla="*/ 202006 h 1107987"/>
              <a:gd name="connsiteX25" fmla="*/ 1058364 w 1748332"/>
              <a:gd name="connsiteY25" fmla="*/ 230581 h 1107987"/>
              <a:gd name="connsiteX26" fmla="*/ 1191714 w 1748332"/>
              <a:gd name="connsiteY26" fmla="*/ 278206 h 1107987"/>
              <a:gd name="connsiteX27" fmla="*/ 1677489 w 1748332"/>
              <a:gd name="connsiteY27" fmla="*/ 230581 h 1107987"/>
              <a:gd name="connsiteX28" fmla="*/ 1620339 w 1748332"/>
              <a:gd name="connsiteY28" fmla="*/ 78181 h 1107987"/>
              <a:gd name="connsiteX29" fmla="*/ 1315539 w 1748332"/>
              <a:gd name="connsiteY29" fmla="*/ 97231 h 1107987"/>
              <a:gd name="connsiteX30" fmla="*/ 991689 w 1748332"/>
              <a:gd name="connsiteY30" fmla="*/ 116281 h 1107987"/>
              <a:gd name="connsiteX31" fmla="*/ 591639 w 1748332"/>
              <a:gd name="connsiteY31" fmla="*/ 144856 h 1107987"/>
              <a:gd name="connsiteX32" fmla="*/ 429714 w 1748332"/>
              <a:gd name="connsiteY32" fmla="*/ 78181 h 1107987"/>
              <a:gd name="connsiteX33" fmla="*/ 210639 w 1748332"/>
              <a:gd name="connsiteY33" fmla="*/ 49606 h 1107987"/>
              <a:gd name="connsiteX34" fmla="*/ 1089 w 1748332"/>
              <a:gd name="connsiteY34" fmla="*/ 87706 h 110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748332" h="1107987">
                <a:moveTo>
                  <a:pt x="1089" y="87706"/>
                </a:moveTo>
                <a:cubicBezTo>
                  <a:pt x="16964" y="82944"/>
                  <a:pt x="175714" y="24206"/>
                  <a:pt x="305889" y="21031"/>
                </a:cubicBezTo>
                <a:cubicBezTo>
                  <a:pt x="436064" y="17856"/>
                  <a:pt x="672602" y="59131"/>
                  <a:pt x="782139" y="68656"/>
                </a:cubicBezTo>
                <a:cubicBezTo>
                  <a:pt x="891676" y="78181"/>
                  <a:pt x="853577" y="89294"/>
                  <a:pt x="963114" y="78181"/>
                </a:cubicBezTo>
                <a:cubicBezTo>
                  <a:pt x="1072652" y="67068"/>
                  <a:pt x="1320302" y="8331"/>
                  <a:pt x="1439364" y="1981"/>
                </a:cubicBezTo>
                <a:cubicBezTo>
                  <a:pt x="1558426" y="-4369"/>
                  <a:pt x="1629864" y="3568"/>
                  <a:pt x="1677489" y="40081"/>
                </a:cubicBezTo>
                <a:cubicBezTo>
                  <a:pt x="1725114" y="76593"/>
                  <a:pt x="1780676" y="168669"/>
                  <a:pt x="1725114" y="221056"/>
                </a:cubicBezTo>
                <a:cubicBezTo>
                  <a:pt x="1669552" y="273443"/>
                  <a:pt x="1442539" y="332181"/>
                  <a:pt x="1344114" y="354406"/>
                </a:cubicBezTo>
                <a:cubicBezTo>
                  <a:pt x="1245689" y="376631"/>
                  <a:pt x="1134564" y="354406"/>
                  <a:pt x="1134564" y="354406"/>
                </a:cubicBezTo>
                <a:cubicBezTo>
                  <a:pt x="1025027" y="354406"/>
                  <a:pt x="764677" y="324244"/>
                  <a:pt x="686889" y="354406"/>
                </a:cubicBezTo>
                <a:cubicBezTo>
                  <a:pt x="609102" y="384569"/>
                  <a:pt x="582114" y="490931"/>
                  <a:pt x="667839" y="535381"/>
                </a:cubicBezTo>
                <a:cubicBezTo>
                  <a:pt x="753564" y="579831"/>
                  <a:pt x="1096464" y="560781"/>
                  <a:pt x="1201239" y="621106"/>
                </a:cubicBezTo>
                <a:cubicBezTo>
                  <a:pt x="1306014" y="681431"/>
                  <a:pt x="1369514" y="816369"/>
                  <a:pt x="1296489" y="897331"/>
                </a:cubicBezTo>
                <a:cubicBezTo>
                  <a:pt x="1223464" y="978294"/>
                  <a:pt x="912314" y="1092594"/>
                  <a:pt x="763089" y="1106881"/>
                </a:cubicBezTo>
                <a:cubicBezTo>
                  <a:pt x="613864" y="1121169"/>
                  <a:pt x="502739" y="992581"/>
                  <a:pt x="401139" y="983056"/>
                </a:cubicBezTo>
                <a:cubicBezTo>
                  <a:pt x="299539" y="973531"/>
                  <a:pt x="218576" y="1049731"/>
                  <a:pt x="153489" y="1049731"/>
                </a:cubicBezTo>
                <a:cubicBezTo>
                  <a:pt x="88402" y="1049731"/>
                  <a:pt x="12201" y="1022743"/>
                  <a:pt x="10614" y="983056"/>
                </a:cubicBezTo>
                <a:cubicBezTo>
                  <a:pt x="9027" y="943369"/>
                  <a:pt x="55064" y="829068"/>
                  <a:pt x="143964" y="811606"/>
                </a:cubicBezTo>
                <a:cubicBezTo>
                  <a:pt x="232864" y="794144"/>
                  <a:pt x="431302" y="846531"/>
                  <a:pt x="544014" y="878281"/>
                </a:cubicBezTo>
                <a:cubicBezTo>
                  <a:pt x="656726" y="910031"/>
                  <a:pt x="717052" y="998931"/>
                  <a:pt x="820239" y="1002106"/>
                </a:cubicBezTo>
                <a:cubicBezTo>
                  <a:pt x="923426" y="1005281"/>
                  <a:pt x="1102814" y="946543"/>
                  <a:pt x="1163139" y="897331"/>
                </a:cubicBezTo>
                <a:cubicBezTo>
                  <a:pt x="1223464" y="848119"/>
                  <a:pt x="1223464" y="746518"/>
                  <a:pt x="1182189" y="706831"/>
                </a:cubicBezTo>
                <a:cubicBezTo>
                  <a:pt x="1140914" y="667144"/>
                  <a:pt x="1012327" y="681431"/>
                  <a:pt x="915489" y="659206"/>
                </a:cubicBezTo>
                <a:cubicBezTo>
                  <a:pt x="818651" y="636981"/>
                  <a:pt x="663077" y="649681"/>
                  <a:pt x="601164" y="573481"/>
                </a:cubicBezTo>
                <a:cubicBezTo>
                  <a:pt x="539251" y="497281"/>
                  <a:pt x="467814" y="259156"/>
                  <a:pt x="544014" y="202006"/>
                </a:cubicBezTo>
                <a:cubicBezTo>
                  <a:pt x="620214" y="144856"/>
                  <a:pt x="950414" y="217881"/>
                  <a:pt x="1058364" y="230581"/>
                </a:cubicBezTo>
                <a:cubicBezTo>
                  <a:pt x="1166314" y="243281"/>
                  <a:pt x="1088527" y="278206"/>
                  <a:pt x="1191714" y="278206"/>
                </a:cubicBezTo>
                <a:cubicBezTo>
                  <a:pt x="1294901" y="278206"/>
                  <a:pt x="1606052" y="263918"/>
                  <a:pt x="1677489" y="230581"/>
                </a:cubicBezTo>
                <a:cubicBezTo>
                  <a:pt x="1748926" y="197244"/>
                  <a:pt x="1680664" y="100406"/>
                  <a:pt x="1620339" y="78181"/>
                </a:cubicBezTo>
                <a:cubicBezTo>
                  <a:pt x="1560014" y="55956"/>
                  <a:pt x="1315539" y="97231"/>
                  <a:pt x="1315539" y="97231"/>
                </a:cubicBezTo>
                <a:lnTo>
                  <a:pt x="991689" y="116281"/>
                </a:lnTo>
                <a:cubicBezTo>
                  <a:pt x="871039" y="124218"/>
                  <a:pt x="685301" y="151206"/>
                  <a:pt x="591639" y="144856"/>
                </a:cubicBezTo>
                <a:cubicBezTo>
                  <a:pt x="497977" y="138506"/>
                  <a:pt x="493214" y="94056"/>
                  <a:pt x="429714" y="78181"/>
                </a:cubicBezTo>
                <a:cubicBezTo>
                  <a:pt x="366214" y="62306"/>
                  <a:pt x="274139" y="49606"/>
                  <a:pt x="210639" y="49606"/>
                </a:cubicBezTo>
                <a:cubicBezTo>
                  <a:pt x="147139" y="49606"/>
                  <a:pt x="-14786" y="92468"/>
                  <a:pt x="1089" y="877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3" name="文本框 1122"/>
          <p:cNvSpPr txBox="1"/>
          <p:nvPr/>
        </p:nvSpPr>
        <p:spPr>
          <a:xfrm>
            <a:off x="5454151" y="1928045"/>
            <a:ext cx="1015663" cy="28430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5400" dirty="0">
                <a:cs typeface="+mn-ea"/>
                <a:sym typeface="+mn-lt"/>
              </a:rPr>
              <a:t>第一章</a:t>
            </a:r>
          </a:p>
        </p:txBody>
      </p:sp>
      <p:grpSp>
        <p:nvGrpSpPr>
          <p:cNvPr id="1124" name="组合 1123"/>
          <p:cNvGrpSpPr/>
          <p:nvPr/>
        </p:nvGrpSpPr>
        <p:grpSpPr>
          <a:xfrm>
            <a:off x="6703468" y="4388727"/>
            <a:ext cx="212706" cy="400543"/>
            <a:chOff x="9066575" y="3493374"/>
            <a:chExt cx="1559536" cy="2685929"/>
          </a:xfrm>
        </p:grpSpPr>
        <p:sp>
          <p:nvSpPr>
            <p:cNvPr id="1125" name="任意多边形: 形状 1124"/>
            <p:cNvSpPr/>
            <p:nvPr/>
          </p:nvSpPr>
          <p:spPr>
            <a:xfrm>
              <a:off x="9126155" y="3493374"/>
              <a:ext cx="1396708" cy="2685929"/>
            </a:xfrm>
            <a:custGeom>
              <a:avLst/>
              <a:gdLst>
                <a:gd name="connsiteX0" fmla="*/ 376460 w 1247142"/>
                <a:gd name="connsiteY0" fmla="*/ 2250 h 1715579"/>
                <a:gd name="connsiteX1" fmla="*/ 671735 w 1247142"/>
                <a:gd name="connsiteY1" fmla="*/ 30825 h 1715579"/>
                <a:gd name="connsiteX2" fmla="*/ 938435 w 1247142"/>
                <a:gd name="connsiteY2" fmla="*/ 173700 h 1715579"/>
                <a:gd name="connsiteX3" fmla="*/ 1014635 w 1247142"/>
                <a:gd name="connsiteY3" fmla="*/ 335625 h 1715579"/>
                <a:gd name="connsiteX4" fmla="*/ 1043210 w 1247142"/>
                <a:gd name="connsiteY4" fmla="*/ 449925 h 1715579"/>
                <a:gd name="connsiteX5" fmla="*/ 1205135 w 1247142"/>
                <a:gd name="connsiteY5" fmla="*/ 583275 h 1715579"/>
                <a:gd name="connsiteX6" fmla="*/ 1233710 w 1247142"/>
                <a:gd name="connsiteY6" fmla="*/ 945225 h 1715579"/>
                <a:gd name="connsiteX7" fmla="*/ 1243235 w 1247142"/>
                <a:gd name="connsiteY7" fmla="*/ 1173825 h 1715579"/>
                <a:gd name="connsiteX8" fmla="*/ 1243235 w 1247142"/>
                <a:gd name="connsiteY8" fmla="*/ 1259550 h 1715579"/>
                <a:gd name="connsiteX9" fmla="*/ 1195610 w 1247142"/>
                <a:gd name="connsiteY9" fmla="*/ 1421475 h 1715579"/>
                <a:gd name="connsiteX10" fmla="*/ 976535 w 1247142"/>
                <a:gd name="connsiteY10" fmla="*/ 1564350 h 1715579"/>
                <a:gd name="connsiteX11" fmla="*/ 719360 w 1247142"/>
                <a:gd name="connsiteY11" fmla="*/ 1697700 h 1715579"/>
                <a:gd name="connsiteX12" fmla="*/ 462185 w 1247142"/>
                <a:gd name="connsiteY12" fmla="*/ 1697700 h 1715579"/>
                <a:gd name="connsiteX13" fmla="*/ 414560 w 1247142"/>
                <a:gd name="connsiteY13" fmla="*/ 1545300 h 1715579"/>
                <a:gd name="connsiteX14" fmla="*/ 176435 w 1247142"/>
                <a:gd name="connsiteY14" fmla="*/ 1345275 h 1715579"/>
                <a:gd name="connsiteX15" fmla="*/ 138335 w 1247142"/>
                <a:gd name="connsiteY15" fmla="*/ 1297650 h 1715579"/>
                <a:gd name="connsiteX16" fmla="*/ 24035 w 1247142"/>
                <a:gd name="connsiteY16" fmla="*/ 1107150 h 1715579"/>
                <a:gd name="connsiteX17" fmla="*/ 14510 w 1247142"/>
                <a:gd name="connsiteY17" fmla="*/ 935700 h 1715579"/>
                <a:gd name="connsiteX18" fmla="*/ 4985 w 1247142"/>
                <a:gd name="connsiteY18" fmla="*/ 678525 h 1715579"/>
                <a:gd name="connsiteX19" fmla="*/ 100235 w 1247142"/>
                <a:gd name="connsiteY19" fmla="*/ 526125 h 1715579"/>
                <a:gd name="connsiteX20" fmla="*/ 119285 w 1247142"/>
                <a:gd name="connsiteY20" fmla="*/ 335625 h 1715579"/>
                <a:gd name="connsiteX21" fmla="*/ 147860 w 1247142"/>
                <a:gd name="connsiteY21" fmla="*/ 211800 h 1715579"/>
                <a:gd name="connsiteX22" fmla="*/ 233585 w 1247142"/>
                <a:gd name="connsiteY22" fmla="*/ 154650 h 1715579"/>
                <a:gd name="connsiteX23" fmla="*/ 319310 w 1247142"/>
                <a:gd name="connsiteY23" fmla="*/ 68925 h 1715579"/>
                <a:gd name="connsiteX24" fmla="*/ 376460 w 1247142"/>
                <a:gd name="connsiteY24" fmla="*/ 2250 h 171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47142" h="1715579">
                  <a:moveTo>
                    <a:pt x="376460" y="2250"/>
                  </a:moveTo>
                  <a:cubicBezTo>
                    <a:pt x="435197" y="-4100"/>
                    <a:pt x="578073" y="2250"/>
                    <a:pt x="671735" y="30825"/>
                  </a:cubicBezTo>
                  <a:cubicBezTo>
                    <a:pt x="765398" y="59400"/>
                    <a:pt x="881285" y="122900"/>
                    <a:pt x="938435" y="173700"/>
                  </a:cubicBezTo>
                  <a:cubicBezTo>
                    <a:pt x="995585" y="224500"/>
                    <a:pt x="997173" y="289588"/>
                    <a:pt x="1014635" y="335625"/>
                  </a:cubicBezTo>
                  <a:cubicBezTo>
                    <a:pt x="1032097" y="381662"/>
                    <a:pt x="1011460" y="408650"/>
                    <a:pt x="1043210" y="449925"/>
                  </a:cubicBezTo>
                  <a:cubicBezTo>
                    <a:pt x="1074960" y="491200"/>
                    <a:pt x="1173385" y="500725"/>
                    <a:pt x="1205135" y="583275"/>
                  </a:cubicBezTo>
                  <a:cubicBezTo>
                    <a:pt x="1236885" y="665825"/>
                    <a:pt x="1227360" y="846800"/>
                    <a:pt x="1233710" y="945225"/>
                  </a:cubicBezTo>
                  <a:cubicBezTo>
                    <a:pt x="1240060" y="1043650"/>
                    <a:pt x="1241648" y="1121438"/>
                    <a:pt x="1243235" y="1173825"/>
                  </a:cubicBezTo>
                  <a:cubicBezTo>
                    <a:pt x="1244822" y="1226212"/>
                    <a:pt x="1251172" y="1218275"/>
                    <a:pt x="1243235" y="1259550"/>
                  </a:cubicBezTo>
                  <a:cubicBezTo>
                    <a:pt x="1235298" y="1300825"/>
                    <a:pt x="1240060" y="1370675"/>
                    <a:pt x="1195610" y="1421475"/>
                  </a:cubicBezTo>
                  <a:cubicBezTo>
                    <a:pt x="1151160" y="1472275"/>
                    <a:pt x="1055910" y="1518313"/>
                    <a:pt x="976535" y="1564350"/>
                  </a:cubicBezTo>
                  <a:cubicBezTo>
                    <a:pt x="897160" y="1610387"/>
                    <a:pt x="805085" y="1675475"/>
                    <a:pt x="719360" y="1697700"/>
                  </a:cubicBezTo>
                  <a:cubicBezTo>
                    <a:pt x="633635" y="1719925"/>
                    <a:pt x="512985" y="1723100"/>
                    <a:pt x="462185" y="1697700"/>
                  </a:cubicBezTo>
                  <a:cubicBezTo>
                    <a:pt x="411385" y="1672300"/>
                    <a:pt x="462185" y="1604038"/>
                    <a:pt x="414560" y="1545300"/>
                  </a:cubicBezTo>
                  <a:cubicBezTo>
                    <a:pt x="366935" y="1486563"/>
                    <a:pt x="222472" y="1386550"/>
                    <a:pt x="176435" y="1345275"/>
                  </a:cubicBezTo>
                  <a:cubicBezTo>
                    <a:pt x="130398" y="1304000"/>
                    <a:pt x="163735" y="1337338"/>
                    <a:pt x="138335" y="1297650"/>
                  </a:cubicBezTo>
                  <a:cubicBezTo>
                    <a:pt x="112935" y="1257963"/>
                    <a:pt x="44672" y="1167475"/>
                    <a:pt x="24035" y="1107150"/>
                  </a:cubicBezTo>
                  <a:cubicBezTo>
                    <a:pt x="3398" y="1046825"/>
                    <a:pt x="17685" y="1007137"/>
                    <a:pt x="14510" y="935700"/>
                  </a:cubicBezTo>
                  <a:cubicBezTo>
                    <a:pt x="11335" y="864263"/>
                    <a:pt x="-9302" y="746787"/>
                    <a:pt x="4985" y="678525"/>
                  </a:cubicBezTo>
                  <a:cubicBezTo>
                    <a:pt x="19272" y="610263"/>
                    <a:pt x="81185" y="583275"/>
                    <a:pt x="100235" y="526125"/>
                  </a:cubicBezTo>
                  <a:cubicBezTo>
                    <a:pt x="119285" y="468975"/>
                    <a:pt x="111348" y="388012"/>
                    <a:pt x="119285" y="335625"/>
                  </a:cubicBezTo>
                  <a:cubicBezTo>
                    <a:pt x="127222" y="283238"/>
                    <a:pt x="128810" y="241963"/>
                    <a:pt x="147860" y="211800"/>
                  </a:cubicBezTo>
                  <a:cubicBezTo>
                    <a:pt x="166910" y="181638"/>
                    <a:pt x="205010" y="178462"/>
                    <a:pt x="233585" y="154650"/>
                  </a:cubicBezTo>
                  <a:cubicBezTo>
                    <a:pt x="262160" y="130838"/>
                    <a:pt x="297085" y="92737"/>
                    <a:pt x="319310" y="68925"/>
                  </a:cubicBezTo>
                  <a:cubicBezTo>
                    <a:pt x="341535" y="45113"/>
                    <a:pt x="317723" y="8600"/>
                    <a:pt x="376460" y="2250"/>
                  </a:cubicBezTo>
                  <a:close/>
                </a:path>
              </a:pathLst>
            </a:custGeom>
            <a:noFill/>
            <a:ln w="28575">
              <a:solidFill>
                <a:srgbClr val="C72F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6" name="任意多边形: 形状 1125"/>
            <p:cNvSpPr/>
            <p:nvPr/>
          </p:nvSpPr>
          <p:spPr>
            <a:xfrm>
              <a:off x="9213395" y="3643402"/>
              <a:ext cx="1222226" cy="2385870"/>
            </a:xfrm>
            <a:custGeom>
              <a:avLst/>
              <a:gdLst>
                <a:gd name="connsiteX0" fmla="*/ 220738 w 1178970"/>
                <a:gd name="connsiteY0" fmla="*/ 47182 h 1342604"/>
                <a:gd name="connsiteX1" fmla="*/ 506488 w 1178970"/>
                <a:gd name="connsiteY1" fmla="*/ 9082 h 1342604"/>
                <a:gd name="connsiteX2" fmla="*/ 792238 w 1178970"/>
                <a:gd name="connsiteY2" fmla="*/ 18607 h 1342604"/>
                <a:gd name="connsiteX3" fmla="*/ 820813 w 1178970"/>
                <a:gd name="connsiteY3" fmla="*/ 199582 h 1342604"/>
                <a:gd name="connsiteX4" fmla="*/ 1058938 w 1178970"/>
                <a:gd name="connsiteY4" fmla="*/ 351982 h 1342604"/>
                <a:gd name="connsiteX5" fmla="*/ 1173238 w 1178970"/>
                <a:gd name="connsiteY5" fmla="*/ 561532 h 1342604"/>
                <a:gd name="connsiteX6" fmla="*/ 1154188 w 1178970"/>
                <a:gd name="connsiteY6" fmla="*/ 971107 h 1342604"/>
                <a:gd name="connsiteX7" fmla="*/ 1087513 w 1178970"/>
                <a:gd name="connsiteY7" fmla="*/ 1161607 h 1342604"/>
                <a:gd name="connsiteX8" fmla="*/ 573163 w 1178970"/>
                <a:gd name="connsiteY8" fmla="*/ 1342582 h 1342604"/>
                <a:gd name="connsiteX9" fmla="*/ 173113 w 1178970"/>
                <a:gd name="connsiteY9" fmla="*/ 1171132 h 1342604"/>
                <a:gd name="connsiteX10" fmla="*/ 58813 w 1178970"/>
                <a:gd name="connsiteY10" fmla="*/ 799657 h 1342604"/>
                <a:gd name="connsiteX11" fmla="*/ 11188 w 1178970"/>
                <a:gd name="connsiteY11" fmla="*/ 447232 h 1342604"/>
                <a:gd name="connsiteX12" fmla="*/ 220738 w 1178970"/>
                <a:gd name="connsiteY12" fmla="*/ 47182 h 134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8970" h="1342604">
                  <a:moveTo>
                    <a:pt x="220738" y="47182"/>
                  </a:moveTo>
                  <a:cubicBezTo>
                    <a:pt x="303288" y="-25843"/>
                    <a:pt x="411238" y="13844"/>
                    <a:pt x="506488" y="9082"/>
                  </a:cubicBezTo>
                  <a:cubicBezTo>
                    <a:pt x="601738" y="4320"/>
                    <a:pt x="739851" y="-13143"/>
                    <a:pt x="792238" y="18607"/>
                  </a:cubicBezTo>
                  <a:cubicBezTo>
                    <a:pt x="844625" y="50357"/>
                    <a:pt x="776363" y="144020"/>
                    <a:pt x="820813" y="199582"/>
                  </a:cubicBezTo>
                  <a:cubicBezTo>
                    <a:pt x="865263" y="255144"/>
                    <a:pt x="1000201" y="291657"/>
                    <a:pt x="1058938" y="351982"/>
                  </a:cubicBezTo>
                  <a:cubicBezTo>
                    <a:pt x="1117675" y="412307"/>
                    <a:pt x="1157363" y="458345"/>
                    <a:pt x="1173238" y="561532"/>
                  </a:cubicBezTo>
                  <a:cubicBezTo>
                    <a:pt x="1189113" y="664719"/>
                    <a:pt x="1168475" y="871095"/>
                    <a:pt x="1154188" y="971107"/>
                  </a:cubicBezTo>
                  <a:cubicBezTo>
                    <a:pt x="1139901" y="1071119"/>
                    <a:pt x="1184350" y="1099695"/>
                    <a:pt x="1087513" y="1161607"/>
                  </a:cubicBezTo>
                  <a:cubicBezTo>
                    <a:pt x="990676" y="1223519"/>
                    <a:pt x="725563" y="1340995"/>
                    <a:pt x="573163" y="1342582"/>
                  </a:cubicBezTo>
                  <a:cubicBezTo>
                    <a:pt x="420763" y="1344169"/>
                    <a:pt x="258838" y="1261620"/>
                    <a:pt x="173113" y="1171132"/>
                  </a:cubicBezTo>
                  <a:cubicBezTo>
                    <a:pt x="87388" y="1080645"/>
                    <a:pt x="85800" y="920307"/>
                    <a:pt x="58813" y="799657"/>
                  </a:cubicBezTo>
                  <a:cubicBezTo>
                    <a:pt x="31825" y="679007"/>
                    <a:pt x="-23737" y="574232"/>
                    <a:pt x="11188" y="447232"/>
                  </a:cubicBezTo>
                  <a:cubicBezTo>
                    <a:pt x="46113" y="320232"/>
                    <a:pt x="138188" y="120207"/>
                    <a:pt x="220738" y="47182"/>
                  </a:cubicBezTo>
                  <a:close/>
                </a:path>
              </a:pathLst>
            </a:custGeom>
            <a:solidFill>
              <a:srgbClr val="D2342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7" name="任意多边形: 形状 1126"/>
            <p:cNvSpPr/>
            <p:nvPr/>
          </p:nvSpPr>
          <p:spPr>
            <a:xfrm>
              <a:off x="9824508" y="3643402"/>
              <a:ext cx="206501" cy="383449"/>
            </a:xfrm>
            <a:custGeom>
              <a:avLst/>
              <a:gdLst>
                <a:gd name="connsiteX0" fmla="*/ 565 w 184388"/>
                <a:gd name="connsiteY0" fmla="*/ 444 h 244920"/>
                <a:gd name="connsiteX1" fmla="*/ 143440 w 184388"/>
                <a:gd name="connsiteY1" fmla="*/ 29019 h 244920"/>
                <a:gd name="connsiteX2" fmla="*/ 143440 w 184388"/>
                <a:gd name="connsiteY2" fmla="*/ 105219 h 244920"/>
                <a:gd name="connsiteX3" fmla="*/ 181540 w 184388"/>
                <a:gd name="connsiteY3" fmla="*/ 190944 h 244920"/>
                <a:gd name="connsiteX4" fmla="*/ 172015 w 184388"/>
                <a:gd name="connsiteY4" fmla="*/ 238569 h 244920"/>
                <a:gd name="connsiteX5" fmla="*/ 95815 w 184388"/>
                <a:gd name="connsiteY5" fmla="*/ 48069 h 244920"/>
                <a:gd name="connsiteX6" fmla="*/ 565 w 184388"/>
                <a:gd name="connsiteY6" fmla="*/ 444 h 24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88" h="244920">
                  <a:moveTo>
                    <a:pt x="565" y="444"/>
                  </a:moveTo>
                  <a:cubicBezTo>
                    <a:pt x="8503" y="-2731"/>
                    <a:pt x="119628" y="11557"/>
                    <a:pt x="143440" y="29019"/>
                  </a:cubicBezTo>
                  <a:cubicBezTo>
                    <a:pt x="167252" y="46481"/>
                    <a:pt x="137090" y="78232"/>
                    <a:pt x="143440" y="105219"/>
                  </a:cubicBezTo>
                  <a:cubicBezTo>
                    <a:pt x="149790" y="132206"/>
                    <a:pt x="176778" y="168719"/>
                    <a:pt x="181540" y="190944"/>
                  </a:cubicBezTo>
                  <a:cubicBezTo>
                    <a:pt x="186303" y="213169"/>
                    <a:pt x="186302" y="262381"/>
                    <a:pt x="172015" y="238569"/>
                  </a:cubicBezTo>
                  <a:cubicBezTo>
                    <a:pt x="157728" y="214757"/>
                    <a:pt x="121215" y="81406"/>
                    <a:pt x="95815" y="48069"/>
                  </a:cubicBezTo>
                  <a:cubicBezTo>
                    <a:pt x="70415" y="14732"/>
                    <a:pt x="-7373" y="3619"/>
                    <a:pt x="565" y="4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8" name="任意多边形: 形状 1127"/>
            <p:cNvSpPr/>
            <p:nvPr/>
          </p:nvSpPr>
          <p:spPr>
            <a:xfrm rot="2560585">
              <a:off x="9191778" y="4155737"/>
              <a:ext cx="206501" cy="383449"/>
            </a:xfrm>
            <a:custGeom>
              <a:avLst/>
              <a:gdLst>
                <a:gd name="connsiteX0" fmla="*/ 565 w 184388"/>
                <a:gd name="connsiteY0" fmla="*/ 444 h 244920"/>
                <a:gd name="connsiteX1" fmla="*/ 143440 w 184388"/>
                <a:gd name="connsiteY1" fmla="*/ 29019 h 244920"/>
                <a:gd name="connsiteX2" fmla="*/ 143440 w 184388"/>
                <a:gd name="connsiteY2" fmla="*/ 105219 h 244920"/>
                <a:gd name="connsiteX3" fmla="*/ 181540 w 184388"/>
                <a:gd name="connsiteY3" fmla="*/ 190944 h 244920"/>
                <a:gd name="connsiteX4" fmla="*/ 172015 w 184388"/>
                <a:gd name="connsiteY4" fmla="*/ 238569 h 244920"/>
                <a:gd name="connsiteX5" fmla="*/ 95815 w 184388"/>
                <a:gd name="connsiteY5" fmla="*/ 48069 h 244920"/>
                <a:gd name="connsiteX6" fmla="*/ 565 w 184388"/>
                <a:gd name="connsiteY6" fmla="*/ 444 h 24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88" h="244920">
                  <a:moveTo>
                    <a:pt x="565" y="444"/>
                  </a:moveTo>
                  <a:cubicBezTo>
                    <a:pt x="8503" y="-2731"/>
                    <a:pt x="119628" y="11557"/>
                    <a:pt x="143440" y="29019"/>
                  </a:cubicBezTo>
                  <a:cubicBezTo>
                    <a:pt x="167252" y="46481"/>
                    <a:pt x="137090" y="78232"/>
                    <a:pt x="143440" y="105219"/>
                  </a:cubicBezTo>
                  <a:cubicBezTo>
                    <a:pt x="149790" y="132206"/>
                    <a:pt x="176778" y="168719"/>
                    <a:pt x="181540" y="190944"/>
                  </a:cubicBezTo>
                  <a:cubicBezTo>
                    <a:pt x="186303" y="213169"/>
                    <a:pt x="186302" y="262381"/>
                    <a:pt x="172015" y="238569"/>
                  </a:cubicBezTo>
                  <a:cubicBezTo>
                    <a:pt x="157728" y="214757"/>
                    <a:pt x="121215" y="81406"/>
                    <a:pt x="95815" y="48069"/>
                  </a:cubicBezTo>
                  <a:cubicBezTo>
                    <a:pt x="70415" y="14732"/>
                    <a:pt x="-7373" y="3619"/>
                    <a:pt x="565" y="4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9" name="任意多边形: 形状 1128"/>
            <p:cNvSpPr/>
            <p:nvPr/>
          </p:nvSpPr>
          <p:spPr>
            <a:xfrm>
              <a:off x="9344479" y="5529114"/>
              <a:ext cx="206501" cy="383449"/>
            </a:xfrm>
            <a:custGeom>
              <a:avLst/>
              <a:gdLst>
                <a:gd name="connsiteX0" fmla="*/ 565 w 184388"/>
                <a:gd name="connsiteY0" fmla="*/ 444 h 244920"/>
                <a:gd name="connsiteX1" fmla="*/ 143440 w 184388"/>
                <a:gd name="connsiteY1" fmla="*/ 29019 h 244920"/>
                <a:gd name="connsiteX2" fmla="*/ 143440 w 184388"/>
                <a:gd name="connsiteY2" fmla="*/ 105219 h 244920"/>
                <a:gd name="connsiteX3" fmla="*/ 181540 w 184388"/>
                <a:gd name="connsiteY3" fmla="*/ 190944 h 244920"/>
                <a:gd name="connsiteX4" fmla="*/ 172015 w 184388"/>
                <a:gd name="connsiteY4" fmla="*/ 238569 h 244920"/>
                <a:gd name="connsiteX5" fmla="*/ 95815 w 184388"/>
                <a:gd name="connsiteY5" fmla="*/ 48069 h 244920"/>
                <a:gd name="connsiteX6" fmla="*/ 565 w 184388"/>
                <a:gd name="connsiteY6" fmla="*/ 444 h 24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88" h="244920">
                  <a:moveTo>
                    <a:pt x="565" y="444"/>
                  </a:moveTo>
                  <a:cubicBezTo>
                    <a:pt x="8503" y="-2731"/>
                    <a:pt x="119628" y="11557"/>
                    <a:pt x="143440" y="29019"/>
                  </a:cubicBezTo>
                  <a:cubicBezTo>
                    <a:pt x="167252" y="46481"/>
                    <a:pt x="137090" y="78232"/>
                    <a:pt x="143440" y="105219"/>
                  </a:cubicBezTo>
                  <a:cubicBezTo>
                    <a:pt x="149790" y="132206"/>
                    <a:pt x="176778" y="168719"/>
                    <a:pt x="181540" y="190944"/>
                  </a:cubicBezTo>
                  <a:cubicBezTo>
                    <a:pt x="186303" y="213169"/>
                    <a:pt x="186302" y="262381"/>
                    <a:pt x="172015" y="238569"/>
                  </a:cubicBezTo>
                  <a:cubicBezTo>
                    <a:pt x="157728" y="214757"/>
                    <a:pt x="121215" y="81406"/>
                    <a:pt x="95815" y="48069"/>
                  </a:cubicBezTo>
                  <a:cubicBezTo>
                    <a:pt x="70415" y="14732"/>
                    <a:pt x="-7373" y="3619"/>
                    <a:pt x="565" y="4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0" name="任意多边形: 形状 1129"/>
            <p:cNvSpPr/>
            <p:nvPr/>
          </p:nvSpPr>
          <p:spPr>
            <a:xfrm rot="16770865">
              <a:off x="10094692" y="5601372"/>
              <a:ext cx="288680" cy="274292"/>
            </a:xfrm>
            <a:custGeom>
              <a:avLst/>
              <a:gdLst>
                <a:gd name="connsiteX0" fmla="*/ 565 w 184388"/>
                <a:gd name="connsiteY0" fmla="*/ 444 h 244920"/>
                <a:gd name="connsiteX1" fmla="*/ 143440 w 184388"/>
                <a:gd name="connsiteY1" fmla="*/ 29019 h 244920"/>
                <a:gd name="connsiteX2" fmla="*/ 143440 w 184388"/>
                <a:gd name="connsiteY2" fmla="*/ 105219 h 244920"/>
                <a:gd name="connsiteX3" fmla="*/ 181540 w 184388"/>
                <a:gd name="connsiteY3" fmla="*/ 190944 h 244920"/>
                <a:gd name="connsiteX4" fmla="*/ 172015 w 184388"/>
                <a:gd name="connsiteY4" fmla="*/ 238569 h 244920"/>
                <a:gd name="connsiteX5" fmla="*/ 95815 w 184388"/>
                <a:gd name="connsiteY5" fmla="*/ 48069 h 244920"/>
                <a:gd name="connsiteX6" fmla="*/ 565 w 184388"/>
                <a:gd name="connsiteY6" fmla="*/ 444 h 24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88" h="244920">
                  <a:moveTo>
                    <a:pt x="565" y="444"/>
                  </a:moveTo>
                  <a:cubicBezTo>
                    <a:pt x="8503" y="-2731"/>
                    <a:pt x="119628" y="11557"/>
                    <a:pt x="143440" y="29019"/>
                  </a:cubicBezTo>
                  <a:cubicBezTo>
                    <a:pt x="167252" y="46481"/>
                    <a:pt x="137090" y="78232"/>
                    <a:pt x="143440" y="105219"/>
                  </a:cubicBezTo>
                  <a:cubicBezTo>
                    <a:pt x="149790" y="132206"/>
                    <a:pt x="176778" y="168719"/>
                    <a:pt x="181540" y="190944"/>
                  </a:cubicBezTo>
                  <a:cubicBezTo>
                    <a:pt x="186303" y="213169"/>
                    <a:pt x="186302" y="262381"/>
                    <a:pt x="172015" y="238569"/>
                  </a:cubicBezTo>
                  <a:cubicBezTo>
                    <a:pt x="157728" y="214757"/>
                    <a:pt x="121215" y="81406"/>
                    <a:pt x="95815" y="48069"/>
                  </a:cubicBezTo>
                  <a:cubicBezTo>
                    <a:pt x="70415" y="14732"/>
                    <a:pt x="-7373" y="3619"/>
                    <a:pt x="565" y="4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1" name="任意多边形: 形状 1130"/>
            <p:cNvSpPr/>
            <p:nvPr/>
          </p:nvSpPr>
          <p:spPr>
            <a:xfrm rot="1080419">
              <a:off x="9066575" y="4896730"/>
              <a:ext cx="206501" cy="383449"/>
            </a:xfrm>
            <a:custGeom>
              <a:avLst/>
              <a:gdLst>
                <a:gd name="connsiteX0" fmla="*/ 565 w 184388"/>
                <a:gd name="connsiteY0" fmla="*/ 444 h 244920"/>
                <a:gd name="connsiteX1" fmla="*/ 143440 w 184388"/>
                <a:gd name="connsiteY1" fmla="*/ 29019 h 244920"/>
                <a:gd name="connsiteX2" fmla="*/ 143440 w 184388"/>
                <a:gd name="connsiteY2" fmla="*/ 105219 h 244920"/>
                <a:gd name="connsiteX3" fmla="*/ 181540 w 184388"/>
                <a:gd name="connsiteY3" fmla="*/ 190944 h 244920"/>
                <a:gd name="connsiteX4" fmla="*/ 172015 w 184388"/>
                <a:gd name="connsiteY4" fmla="*/ 238569 h 244920"/>
                <a:gd name="connsiteX5" fmla="*/ 95815 w 184388"/>
                <a:gd name="connsiteY5" fmla="*/ 48069 h 244920"/>
                <a:gd name="connsiteX6" fmla="*/ 565 w 184388"/>
                <a:gd name="connsiteY6" fmla="*/ 444 h 24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88" h="244920">
                  <a:moveTo>
                    <a:pt x="565" y="444"/>
                  </a:moveTo>
                  <a:cubicBezTo>
                    <a:pt x="8503" y="-2731"/>
                    <a:pt x="119628" y="11557"/>
                    <a:pt x="143440" y="29019"/>
                  </a:cubicBezTo>
                  <a:cubicBezTo>
                    <a:pt x="167252" y="46481"/>
                    <a:pt x="137090" y="78232"/>
                    <a:pt x="143440" y="105219"/>
                  </a:cubicBezTo>
                  <a:cubicBezTo>
                    <a:pt x="149790" y="132206"/>
                    <a:pt x="176778" y="168719"/>
                    <a:pt x="181540" y="190944"/>
                  </a:cubicBezTo>
                  <a:cubicBezTo>
                    <a:pt x="186303" y="213169"/>
                    <a:pt x="186302" y="262381"/>
                    <a:pt x="172015" y="238569"/>
                  </a:cubicBezTo>
                  <a:cubicBezTo>
                    <a:pt x="157728" y="214757"/>
                    <a:pt x="121215" y="81406"/>
                    <a:pt x="95815" y="48069"/>
                  </a:cubicBezTo>
                  <a:cubicBezTo>
                    <a:pt x="70415" y="14732"/>
                    <a:pt x="-7373" y="3619"/>
                    <a:pt x="565" y="444"/>
                  </a:cubicBezTo>
                  <a:close/>
                </a:path>
              </a:pathLst>
            </a:custGeom>
            <a:solidFill>
              <a:srgbClr val="D23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2" name="任意多边形: 形状 1131"/>
            <p:cNvSpPr/>
            <p:nvPr/>
          </p:nvSpPr>
          <p:spPr>
            <a:xfrm rot="12690433">
              <a:off x="10419610" y="5058839"/>
              <a:ext cx="206501" cy="383449"/>
            </a:xfrm>
            <a:custGeom>
              <a:avLst/>
              <a:gdLst>
                <a:gd name="connsiteX0" fmla="*/ 565 w 184388"/>
                <a:gd name="connsiteY0" fmla="*/ 444 h 244920"/>
                <a:gd name="connsiteX1" fmla="*/ 143440 w 184388"/>
                <a:gd name="connsiteY1" fmla="*/ 29019 h 244920"/>
                <a:gd name="connsiteX2" fmla="*/ 143440 w 184388"/>
                <a:gd name="connsiteY2" fmla="*/ 105219 h 244920"/>
                <a:gd name="connsiteX3" fmla="*/ 181540 w 184388"/>
                <a:gd name="connsiteY3" fmla="*/ 190944 h 244920"/>
                <a:gd name="connsiteX4" fmla="*/ 172015 w 184388"/>
                <a:gd name="connsiteY4" fmla="*/ 238569 h 244920"/>
                <a:gd name="connsiteX5" fmla="*/ 95815 w 184388"/>
                <a:gd name="connsiteY5" fmla="*/ 48069 h 244920"/>
                <a:gd name="connsiteX6" fmla="*/ 565 w 184388"/>
                <a:gd name="connsiteY6" fmla="*/ 444 h 24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88" h="244920">
                  <a:moveTo>
                    <a:pt x="565" y="444"/>
                  </a:moveTo>
                  <a:cubicBezTo>
                    <a:pt x="8503" y="-2731"/>
                    <a:pt x="119628" y="11557"/>
                    <a:pt x="143440" y="29019"/>
                  </a:cubicBezTo>
                  <a:cubicBezTo>
                    <a:pt x="167252" y="46481"/>
                    <a:pt x="137090" y="78232"/>
                    <a:pt x="143440" y="105219"/>
                  </a:cubicBezTo>
                  <a:cubicBezTo>
                    <a:pt x="149790" y="132206"/>
                    <a:pt x="176778" y="168719"/>
                    <a:pt x="181540" y="190944"/>
                  </a:cubicBezTo>
                  <a:cubicBezTo>
                    <a:pt x="186303" y="213169"/>
                    <a:pt x="186302" y="262381"/>
                    <a:pt x="172015" y="238569"/>
                  </a:cubicBezTo>
                  <a:cubicBezTo>
                    <a:pt x="157728" y="214757"/>
                    <a:pt x="121215" y="81406"/>
                    <a:pt x="95815" y="48069"/>
                  </a:cubicBezTo>
                  <a:cubicBezTo>
                    <a:pt x="70415" y="14732"/>
                    <a:pt x="-7373" y="3619"/>
                    <a:pt x="565" y="444"/>
                  </a:cubicBezTo>
                  <a:close/>
                </a:path>
              </a:pathLst>
            </a:custGeom>
            <a:solidFill>
              <a:srgbClr val="D23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3" name="任意多边形: 形状 1132"/>
            <p:cNvSpPr/>
            <p:nvPr/>
          </p:nvSpPr>
          <p:spPr>
            <a:xfrm rot="2560585">
              <a:off x="10118627" y="4430979"/>
              <a:ext cx="206501" cy="383449"/>
            </a:xfrm>
            <a:custGeom>
              <a:avLst/>
              <a:gdLst>
                <a:gd name="connsiteX0" fmla="*/ 565 w 184388"/>
                <a:gd name="connsiteY0" fmla="*/ 444 h 244920"/>
                <a:gd name="connsiteX1" fmla="*/ 143440 w 184388"/>
                <a:gd name="connsiteY1" fmla="*/ 29019 h 244920"/>
                <a:gd name="connsiteX2" fmla="*/ 143440 w 184388"/>
                <a:gd name="connsiteY2" fmla="*/ 105219 h 244920"/>
                <a:gd name="connsiteX3" fmla="*/ 181540 w 184388"/>
                <a:gd name="connsiteY3" fmla="*/ 190944 h 244920"/>
                <a:gd name="connsiteX4" fmla="*/ 172015 w 184388"/>
                <a:gd name="connsiteY4" fmla="*/ 238569 h 244920"/>
                <a:gd name="connsiteX5" fmla="*/ 95815 w 184388"/>
                <a:gd name="connsiteY5" fmla="*/ 48069 h 244920"/>
                <a:gd name="connsiteX6" fmla="*/ 565 w 184388"/>
                <a:gd name="connsiteY6" fmla="*/ 444 h 24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88" h="244920">
                  <a:moveTo>
                    <a:pt x="565" y="444"/>
                  </a:moveTo>
                  <a:cubicBezTo>
                    <a:pt x="8503" y="-2731"/>
                    <a:pt x="119628" y="11557"/>
                    <a:pt x="143440" y="29019"/>
                  </a:cubicBezTo>
                  <a:cubicBezTo>
                    <a:pt x="167252" y="46481"/>
                    <a:pt x="137090" y="78232"/>
                    <a:pt x="143440" y="105219"/>
                  </a:cubicBezTo>
                  <a:cubicBezTo>
                    <a:pt x="149790" y="132206"/>
                    <a:pt x="176778" y="168719"/>
                    <a:pt x="181540" y="190944"/>
                  </a:cubicBezTo>
                  <a:cubicBezTo>
                    <a:pt x="186303" y="213169"/>
                    <a:pt x="186302" y="262381"/>
                    <a:pt x="172015" y="238569"/>
                  </a:cubicBezTo>
                  <a:cubicBezTo>
                    <a:pt x="157728" y="214757"/>
                    <a:pt x="121215" y="81406"/>
                    <a:pt x="95815" y="48069"/>
                  </a:cubicBezTo>
                  <a:cubicBezTo>
                    <a:pt x="70415" y="14732"/>
                    <a:pt x="-7373" y="3619"/>
                    <a:pt x="565" y="4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134" name="组合 1133"/>
            <p:cNvGrpSpPr/>
            <p:nvPr/>
          </p:nvGrpSpPr>
          <p:grpSpPr>
            <a:xfrm rot="20449623">
              <a:off x="9774216" y="4528595"/>
              <a:ext cx="593503" cy="1089560"/>
              <a:chOff x="5467995" y="4149028"/>
              <a:chExt cx="1340018" cy="1705997"/>
            </a:xfrm>
          </p:grpSpPr>
          <p:grpSp>
            <p:nvGrpSpPr>
              <p:cNvPr id="1135" name="组合 1134"/>
              <p:cNvGrpSpPr/>
              <p:nvPr/>
            </p:nvGrpSpPr>
            <p:grpSpPr>
              <a:xfrm>
                <a:off x="5467995" y="4149028"/>
                <a:ext cx="1145273" cy="1705997"/>
                <a:chOff x="5467995" y="4149028"/>
                <a:chExt cx="1145273" cy="1705997"/>
              </a:xfrm>
            </p:grpSpPr>
            <p:grpSp>
              <p:nvGrpSpPr>
                <p:cNvPr id="1137" name="组合 1136"/>
                <p:cNvGrpSpPr/>
                <p:nvPr/>
              </p:nvGrpSpPr>
              <p:grpSpPr>
                <a:xfrm>
                  <a:off x="5467995" y="4149028"/>
                  <a:ext cx="1145273" cy="1088371"/>
                  <a:chOff x="3643464" y="1803021"/>
                  <a:chExt cx="3822182" cy="4115860"/>
                </a:xfrm>
              </p:grpSpPr>
              <p:grpSp>
                <p:nvGrpSpPr>
                  <p:cNvPr id="1143" name="组合 1142"/>
                  <p:cNvGrpSpPr/>
                  <p:nvPr/>
                </p:nvGrpSpPr>
                <p:grpSpPr>
                  <a:xfrm>
                    <a:off x="3643464" y="1803021"/>
                    <a:ext cx="3822182" cy="4115860"/>
                    <a:chOff x="4868295" y="3795678"/>
                    <a:chExt cx="1598767" cy="1576886"/>
                  </a:xfrm>
                </p:grpSpPr>
                <p:sp>
                  <p:nvSpPr>
                    <p:cNvPr id="1165" name="任意多边形: 形状 1164"/>
                    <p:cNvSpPr/>
                    <p:nvPr/>
                  </p:nvSpPr>
                  <p:spPr>
                    <a:xfrm>
                      <a:off x="5309617" y="3795678"/>
                      <a:ext cx="697491" cy="816079"/>
                    </a:xfrm>
                    <a:custGeom>
                      <a:avLst/>
                      <a:gdLst>
                        <a:gd name="connsiteX0" fmla="*/ 336274 w 790721"/>
                        <a:gd name="connsiteY0" fmla="*/ 937145 h 937145"/>
                        <a:gd name="connsiteX1" fmla="*/ 230256 w 790721"/>
                        <a:gd name="connsiteY1" fmla="*/ 658849 h 937145"/>
                        <a:gd name="connsiteX2" fmla="*/ 4970 w 790721"/>
                        <a:gd name="connsiteY2" fmla="*/ 433562 h 937145"/>
                        <a:gd name="connsiteX3" fmla="*/ 97735 w 790721"/>
                        <a:gd name="connsiteY3" fmla="*/ 168518 h 937145"/>
                        <a:gd name="connsiteX4" fmla="*/ 362778 w 790721"/>
                        <a:gd name="connsiteY4" fmla="*/ 49249 h 937145"/>
                        <a:gd name="connsiteX5" fmla="*/ 468796 w 790721"/>
                        <a:gd name="connsiteY5" fmla="*/ 115510 h 937145"/>
                        <a:gd name="connsiteX6" fmla="*/ 733839 w 790721"/>
                        <a:gd name="connsiteY6" fmla="*/ 49249 h 937145"/>
                        <a:gd name="connsiteX7" fmla="*/ 786848 w 790721"/>
                        <a:gd name="connsiteY7" fmla="*/ 9492 h 937145"/>
                        <a:gd name="connsiteX8" fmla="*/ 667578 w 790721"/>
                        <a:gd name="connsiteY8" fmla="*/ 234779 h 937145"/>
                        <a:gd name="connsiteX9" fmla="*/ 720587 w 790721"/>
                        <a:gd name="connsiteY9" fmla="*/ 367301 h 937145"/>
                        <a:gd name="connsiteX10" fmla="*/ 694083 w 790721"/>
                        <a:gd name="connsiteY10" fmla="*/ 605840 h 937145"/>
                        <a:gd name="connsiteX11" fmla="*/ 389283 w 790721"/>
                        <a:gd name="connsiteY11" fmla="*/ 910640 h 9371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790721" h="937145">
                          <a:moveTo>
                            <a:pt x="336274" y="937145"/>
                          </a:moveTo>
                          <a:cubicBezTo>
                            <a:pt x="310873" y="839962"/>
                            <a:pt x="285473" y="742779"/>
                            <a:pt x="230256" y="658849"/>
                          </a:cubicBezTo>
                          <a:cubicBezTo>
                            <a:pt x="175039" y="574919"/>
                            <a:pt x="27057" y="515284"/>
                            <a:pt x="4970" y="433562"/>
                          </a:cubicBezTo>
                          <a:cubicBezTo>
                            <a:pt x="-17117" y="351840"/>
                            <a:pt x="38100" y="232570"/>
                            <a:pt x="97735" y="168518"/>
                          </a:cubicBezTo>
                          <a:cubicBezTo>
                            <a:pt x="157370" y="104466"/>
                            <a:pt x="300934" y="58084"/>
                            <a:pt x="362778" y="49249"/>
                          </a:cubicBezTo>
                          <a:cubicBezTo>
                            <a:pt x="424622" y="40414"/>
                            <a:pt x="406953" y="115510"/>
                            <a:pt x="468796" y="115510"/>
                          </a:cubicBezTo>
                          <a:cubicBezTo>
                            <a:pt x="530639" y="115510"/>
                            <a:pt x="733839" y="49249"/>
                            <a:pt x="733839" y="49249"/>
                          </a:cubicBezTo>
                          <a:cubicBezTo>
                            <a:pt x="786848" y="31579"/>
                            <a:pt x="797891" y="-21430"/>
                            <a:pt x="786848" y="9492"/>
                          </a:cubicBezTo>
                          <a:cubicBezTo>
                            <a:pt x="775805" y="40414"/>
                            <a:pt x="678622" y="175144"/>
                            <a:pt x="667578" y="234779"/>
                          </a:cubicBezTo>
                          <a:cubicBezTo>
                            <a:pt x="656535" y="294414"/>
                            <a:pt x="716170" y="305457"/>
                            <a:pt x="720587" y="367301"/>
                          </a:cubicBezTo>
                          <a:cubicBezTo>
                            <a:pt x="725005" y="429144"/>
                            <a:pt x="749300" y="515284"/>
                            <a:pt x="694083" y="605840"/>
                          </a:cubicBezTo>
                          <a:cubicBezTo>
                            <a:pt x="638866" y="696396"/>
                            <a:pt x="514074" y="803518"/>
                            <a:pt x="389283" y="910640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66" name="任意多边形: 形状 1165"/>
                    <p:cNvSpPr/>
                    <p:nvPr/>
                  </p:nvSpPr>
                  <p:spPr>
                    <a:xfrm>
                      <a:off x="5592418" y="4359965"/>
                      <a:ext cx="874644" cy="503583"/>
                    </a:xfrm>
                    <a:custGeom>
                      <a:avLst/>
                      <a:gdLst>
                        <a:gd name="connsiteX0" fmla="*/ 0 w 954416"/>
                        <a:gd name="connsiteY0" fmla="*/ 281039 h 493074"/>
                        <a:gd name="connsiteX1" fmla="*/ 238540 w 954416"/>
                        <a:gd name="connsiteY1" fmla="*/ 135265 h 493074"/>
                        <a:gd name="connsiteX2" fmla="*/ 450574 w 954416"/>
                        <a:gd name="connsiteY2" fmla="*/ 2743 h 493074"/>
                        <a:gd name="connsiteX3" fmla="*/ 755374 w 954416"/>
                        <a:gd name="connsiteY3" fmla="*/ 55752 h 493074"/>
                        <a:gd name="connsiteX4" fmla="*/ 954157 w 954416"/>
                        <a:gd name="connsiteY4" fmla="*/ 175022 h 493074"/>
                        <a:gd name="connsiteX5" fmla="*/ 715618 w 954416"/>
                        <a:gd name="connsiteY5" fmla="*/ 426813 h 493074"/>
                        <a:gd name="connsiteX6" fmla="*/ 437322 w 954416"/>
                        <a:gd name="connsiteY6" fmla="*/ 493074 h 4930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954416" h="493074">
                          <a:moveTo>
                            <a:pt x="0" y="281039"/>
                          </a:moveTo>
                          <a:lnTo>
                            <a:pt x="238540" y="135265"/>
                          </a:lnTo>
                          <a:cubicBezTo>
                            <a:pt x="313636" y="88882"/>
                            <a:pt x="364435" y="15995"/>
                            <a:pt x="450574" y="2743"/>
                          </a:cubicBezTo>
                          <a:cubicBezTo>
                            <a:pt x="536713" y="-10509"/>
                            <a:pt x="671444" y="27039"/>
                            <a:pt x="755374" y="55752"/>
                          </a:cubicBezTo>
                          <a:cubicBezTo>
                            <a:pt x="839305" y="84465"/>
                            <a:pt x="960783" y="113178"/>
                            <a:pt x="954157" y="175022"/>
                          </a:cubicBezTo>
                          <a:cubicBezTo>
                            <a:pt x="947531" y="236865"/>
                            <a:pt x="801757" y="373804"/>
                            <a:pt x="715618" y="426813"/>
                          </a:cubicBezTo>
                          <a:cubicBezTo>
                            <a:pt x="629479" y="479822"/>
                            <a:pt x="533400" y="486448"/>
                            <a:pt x="437322" y="493074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67" name="任意多边形: 形状 1166"/>
                    <p:cNvSpPr/>
                    <p:nvPr/>
                  </p:nvSpPr>
                  <p:spPr>
                    <a:xfrm rot="20791823">
                      <a:off x="5535710" y="4654957"/>
                      <a:ext cx="604792" cy="717607"/>
                    </a:xfrm>
                    <a:custGeom>
                      <a:avLst/>
                      <a:gdLst>
                        <a:gd name="connsiteX0" fmla="*/ 252399 w 769234"/>
                        <a:gd name="connsiteY0" fmla="*/ 0 h 717607"/>
                        <a:gd name="connsiteX1" fmla="*/ 477686 w 769234"/>
                        <a:gd name="connsiteY1" fmla="*/ 53009 h 717607"/>
                        <a:gd name="connsiteX2" fmla="*/ 623460 w 769234"/>
                        <a:gd name="connsiteY2" fmla="*/ 225287 h 717607"/>
                        <a:gd name="connsiteX3" fmla="*/ 769234 w 769234"/>
                        <a:gd name="connsiteY3" fmla="*/ 410817 h 717607"/>
                        <a:gd name="connsiteX4" fmla="*/ 623460 w 769234"/>
                        <a:gd name="connsiteY4" fmla="*/ 675861 h 717607"/>
                        <a:gd name="connsiteX5" fmla="*/ 305408 w 769234"/>
                        <a:gd name="connsiteY5" fmla="*/ 715617 h 717607"/>
                        <a:gd name="connsiteX6" fmla="*/ 93373 w 769234"/>
                        <a:gd name="connsiteY6" fmla="*/ 662609 h 717607"/>
                        <a:gd name="connsiteX7" fmla="*/ 608 w 769234"/>
                        <a:gd name="connsiteY7" fmla="*/ 384313 h 717607"/>
                        <a:gd name="connsiteX8" fmla="*/ 133130 w 769234"/>
                        <a:gd name="connsiteY8" fmla="*/ 39757 h 717607"/>
                        <a:gd name="connsiteX9" fmla="*/ 133130 w 769234"/>
                        <a:gd name="connsiteY9" fmla="*/ 39757 h 7176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769234" h="717607">
                          <a:moveTo>
                            <a:pt x="252399" y="0"/>
                          </a:moveTo>
                          <a:cubicBezTo>
                            <a:pt x="334121" y="7730"/>
                            <a:pt x="415843" y="15461"/>
                            <a:pt x="477686" y="53009"/>
                          </a:cubicBezTo>
                          <a:cubicBezTo>
                            <a:pt x="539529" y="90557"/>
                            <a:pt x="574869" y="165652"/>
                            <a:pt x="623460" y="225287"/>
                          </a:cubicBezTo>
                          <a:cubicBezTo>
                            <a:pt x="672051" y="284922"/>
                            <a:pt x="769234" y="335721"/>
                            <a:pt x="769234" y="410817"/>
                          </a:cubicBezTo>
                          <a:cubicBezTo>
                            <a:pt x="769234" y="485913"/>
                            <a:pt x="700764" y="625061"/>
                            <a:pt x="623460" y="675861"/>
                          </a:cubicBezTo>
                          <a:cubicBezTo>
                            <a:pt x="546156" y="726661"/>
                            <a:pt x="393756" y="717826"/>
                            <a:pt x="305408" y="715617"/>
                          </a:cubicBezTo>
                          <a:cubicBezTo>
                            <a:pt x="217060" y="713408"/>
                            <a:pt x="144173" y="717826"/>
                            <a:pt x="93373" y="662609"/>
                          </a:cubicBezTo>
                          <a:cubicBezTo>
                            <a:pt x="42573" y="607392"/>
                            <a:pt x="-6018" y="488122"/>
                            <a:pt x="608" y="384313"/>
                          </a:cubicBezTo>
                          <a:cubicBezTo>
                            <a:pt x="7234" y="280504"/>
                            <a:pt x="133130" y="39757"/>
                            <a:pt x="133130" y="39757"/>
                          </a:cubicBezTo>
                          <a:lnTo>
                            <a:pt x="133130" y="39757"/>
                          </a:ln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68" name="任意多边形: 形状 1167"/>
                    <p:cNvSpPr/>
                    <p:nvPr/>
                  </p:nvSpPr>
                  <p:spPr>
                    <a:xfrm>
                      <a:off x="4868295" y="4271789"/>
                      <a:ext cx="709584" cy="552477"/>
                    </a:xfrm>
                    <a:custGeom>
                      <a:avLst/>
                      <a:gdLst>
                        <a:gd name="connsiteX0" fmla="*/ 697618 w 709584"/>
                        <a:gd name="connsiteY0" fmla="*/ 366472 h 552477"/>
                        <a:gd name="connsiteX1" fmla="*/ 565096 w 709584"/>
                        <a:gd name="connsiteY1" fmla="*/ 154437 h 552477"/>
                        <a:gd name="connsiteX2" fmla="*/ 339809 w 709584"/>
                        <a:gd name="connsiteY2" fmla="*/ 35168 h 552477"/>
                        <a:gd name="connsiteX3" fmla="*/ 167531 w 709584"/>
                        <a:gd name="connsiteY3" fmla="*/ 8663 h 552477"/>
                        <a:gd name="connsiteX4" fmla="*/ 114522 w 709584"/>
                        <a:gd name="connsiteY4" fmla="*/ 167689 h 552477"/>
                        <a:gd name="connsiteX5" fmla="*/ 8505 w 709584"/>
                        <a:gd name="connsiteY5" fmla="*/ 260454 h 552477"/>
                        <a:gd name="connsiteX6" fmla="*/ 35009 w 709584"/>
                        <a:gd name="connsiteY6" fmla="*/ 445985 h 552477"/>
                        <a:gd name="connsiteX7" fmla="*/ 260296 w 709584"/>
                        <a:gd name="connsiteY7" fmla="*/ 552002 h 552477"/>
                        <a:gd name="connsiteX8" fmla="*/ 697618 w 709584"/>
                        <a:gd name="connsiteY8" fmla="*/ 366472 h 5524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09584" h="552477">
                          <a:moveTo>
                            <a:pt x="697618" y="366472"/>
                          </a:moveTo>
                          <a:cubicBezTo>
                            <a:pt x="748418" y="300211"/>
                            <a:pt x="624731" y="209654"/>
                            <a:pt x="565096" y="154437"/>
                          </a:cubicBezTo>
                          <a:cubicBezTo>
                            <a:pt x="505461" y="99220"/>
                            <a:pt x="406070" y="59464"/>
                            <a:pt x="339809" y="35168"/>
                          </a:cubicBezTo>
                          <a:cubicBezTo>
                            <a:pt x="273548" y="10872"/>
                            <a:pt x="205079" y="-13424"/>
                            <a:pt x="167531" y="8663"/>
                          </a:cubicBezTo>
                          <a:cubicBezTo>
                            <a:pt x="129983" y="30750"/>
                            <a:pt x="141026" y="125724"/>
                            <a:pt x="114522" y="167689"/>
                          </a:cubicBezTo>
                          <a:cubicBezTo>
                            <a:pt x="88018" y="209654"/>
                            <a:pt x="21757" y="214071"/>
                            <a:pt x="8505" y="260454"/>
                          </a:cubicBezTo>
                          <a:cubicBezTo>
                            <a:pt x="-4747" y="306837"/>
                            <a:pt x="-6956" y="397394"/>
                            <a:pt x="35009" y="445985"/>
                          </a:cubicBezTo>
                          <a:cubicBezTo>
                            <a:pt x="76974" y="494576"/>
                            <a:pt x="149861" y="558628"/>
                            <a:pt x="260296" y="552002"/>
                          </a:cubicBezTo>
                          <a:cubicBezTo>
                            <a:pt x="370731" y="545376"/>
                            <a:pt x="646818" y="432733"/>
                            <a:pt x="697618" y="366472"/>
                          </a:cubicBez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69" name="任意多边形: 形状 1168"/>
                    <p:cNvSpPr/>
                    <p:nvPr/>
                  </p:nvSpPr>
                  <p:spPr>
                    <a:xfrm>
                      <a:off x="4908149" y="4691270"/>
                      <a:ext cx="631260" cy="619974"/>
                    </a:xfrm>
                    <a:custGeom>
                      <a:avLst/>
                      <a:gdLst>
                        <a:gd name="connsiteX0" fmla="*/ 618008 w 631260"/>
                        <a:gd name="connsiteY0" fmla="*/ 0 h 619974"/>
                        <a:gd name="connsiteX1" fmla="*/ 167434 w 631260"/>
                        <a:gd name="connsiteY1" fmla="*/ 225287 h 619974"/>
                        <a:gd name="connsiteX2" fmla="*/ 21660 w 631260"/>
                        <a:gd name="connsiteY2" fmla="*/ 318052 h 619974"/>
                        <a:gd name="connsiteX3" fmla="*/ 21660 w 631260"/>
                        <a:gd name="connsiteY3" fmla="*/ 516834 h 619974"/>
                        <a:gd name="connsiteX4" fmla="*/ 220442 w 631260"/>
                        <a:gd name="connsiteY4" fmla="*/ 556591 h 619974"/>
                        <a:gd name="connsiteX5" fmla="*/ 326460 w 631260"/>
                        <a:gd name="connsiteY5" fmla="*/ 477078 h 619974"/>
                        <a:gd name="connsiteX6" fmla="*/ 339712 w 631260"/>
                        <a:gd name="connsiteY6" fmla="*/ 609600 h 619974"/>
                        <a:gd name="connsiteX7" fmla="*/ 564999 w 631260"/>
                        <a:gd name="connsiteY7" fmla="*/ 596347 h 619974"/>
                        <a:gd name="connsiteX8" fmla="*/ 631260 w 631260"/>
                        <a:gd name="connsiteY8" fmla="*/ 477078 h 619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31260" h="619974">
                          <a:moveTo>
                            <a:pt x="618008" y="0"/>
                          </a:moveTo>
                          <a:lnTo>
                            <a:pt x="167434" y="225287"/>
                          </a:lnTo>
                          <a:cubicBezTo>
                            <a:pt x="68043" y="278296"/>
                            <a:pt x="45956" y="269461"/>
                            <a:pt x="21660" y="318052"/>
                          </a:cubicBezTo>
                          <a:cubicBezTo>
                            <a:pt x="-2636" y="366643"/>
                            <a:pt x="-11470" y="477078"/>
                            <a:pt x="21660" y="516834"/>
                          </a:cubicBezTo>
                          <a:cubicBezTo>
                            <a:pt x="54790" y="556590"/>
                            <a:pt x="169642" y="563217"/>
                            <a:pt x="220442" y="556591"/>
                          </a:cubicBezTo>
                          <a:cubicBezTo>
                            <a:pt x="271242" y="549965"/>
                            <a:pt x="306582" y="468243"/>
                            <a:pt x="326460" y="477078"/>
                          </a:cubicBezTo>
                          <a:cubicBezTo>
                            <a:pt x="346338" y="485913"/>
                            <a:pt x="299956" y="589722"/>
                            <a:pt x="339712" y="609600"/>
                          </a:cubicBezTo>
                          <a:cubicBezTo>
                            <a:pt x="379468" y="629478"/>
                            <a:pt x="516408" y="618434"/>
                            <a:pt x="564999" y="596347"/>
                          </a:cubicBezTo>
                          <a:cubicBezTo>
                            <a:pt x="613590" y="574260"/>
                            <a:pt x="622425" y="525669"/>
                            <a:pt x="631260" y="477078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70" name="任意多边形: 形状 1169"/>
                    <p:cNvSpPr/>
                    <p:nvPr/>
                  </p:nvSpPr>
                  <p:spPr>
                    <a:xfrm>
                      <a:off x="5618922" y="4200939"/>
                      <a:ext cx="106802" cy="437322"/>
                    </a:xfrm>
                    <a:custGeom>
                      <a:avLst/>
                      <a:gdLst>
                        <a:gd name="connsiteX0" fmla="*/ 39756 w 106802"/>
                        <a:gd name="connsiteY0" fmla="*/ 0 h 437322"/>
                        <a:gd name="connsiteX1" fmla="*/ 106017 w 106802"/>
                        <a:gd name="connsiteY1" fmla="*/ 106018 h 437322"/>
                        <a:gd name="connsiteX2" fmla="*/ 0 w 106802"/>
                        <a:gd name="connsiteY2" fmla="*/ 437322 h 4373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6802" h="437322">
                          <a:moveTo>
                            <a:pt x="39756" y="0"/>
                          </a:moveTo>
                          <a:cubicBezTo>
                            <a:pt x="76199" y="16565"/>
                            <a:pt x="112643" y="33131"/>
                            <a:pt x="106017" y="106018"/>
                          </a:cubicBezTo>
                          <a:cubicBezTo>
                            <a:pt x="99391" y="178905"/>
                            <a:pt x="49695" y="308113"/>
                            <a:pt x="0" y="437322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71" name="任意多边形: 形状 1170"/>
                    <p:cNvSpPr/>
                    <p:nvPr/>
                  </p:nvSpPr>
                  <p:spPr>
                    <a:xfrm>
                      <a:off x="5632174" y="4280452"/>
                      <a:ext cx="145774" cy="304800"/>
                    </a:xfrm>
                    <a:custGeom>
                      <a:avLst/>
                      <a:gdLst>
                        <a:gd name="connsiteX0" fmla="*/ 145774 w 145774"/>
                        <a:gd name="connsiteY0" fmla="*/ 0 h 304800"/>
                        <a:gd name="connsiteX1" fmla="*/ 119269 w 145774"/>
                        <a:gd name="connsiteY1" fmla="*/ 172278 h 304800"/>
                        <a:gd name="connsiteX2" fmla="*/ 0 w 145774"/>
                        <a:gd name="connsiteY2" fmla="*/ 304800 h 3048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45774" h="304800">
                          <a:moveTo>
                            <a:pt x="145774" y="0"/>
                          </a:moveTo>
                          <a:cubicBezTo>
                            <a:pt x="144669" y="60739"/>
                            <a:pt x="143565" y="121478"/>
                            <a:pt x="119269" y="172278"/>
                          </a:cubicBezTo>
                          <a:cubicBezTo>
                            <a:pt x="94973" y="223078"/>
                            <a:pt x="47486" y="263939"/>
                            <a:pt x="0" y="304800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72" name="任意多边形: 形状 1171"/>
                    <p:cNvSpPr/>
                    <p:nvPr/>
                  </p:nvSpPr>
                  <p:spPr>
                    <a:xfrm>
                      <a:off x="5671930" y="4530019"/>
                      <a:ext cx="304800" cy="121494"/>
                    </a:xfrm>
                    <a:custGeom>
                      <a:avLst/>
                      <a:gdLst>
                        <a:gd name="connsiteX0" fmla="*/ 0 w 304800"/>
                        <a:gd name="connsiteY0" fmla="*/ 121494 h 121494"/>
                        <a:gd name="connsiteX1" fmla="*/ 225287 w 304800"/>
                        <a:gd name="connsiteY1" fmla="*/ 2224 h 121494"/>
                        <a:gd name="connsiteX2" fmla="*/ 304800 w 304800"/>
                        <a:gd name="connsiteY2" fmla="*/ 55233 h 1214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04800" h="121494">
                          <a:moveTo>
                            <a:pt x="0" y="121494"/>
                          </a:moveTo>
                          <a:cubicBezTo>
                            <a:pt x="87243" y="67380"/>
                            <a:pt x="174487" y="13267"/>
                            <a:pt x="225287" y="2224"/>
                          </a:cubicBezTo>
                          <a:cubicBezTo>
                            <a:pt x="276087" y="-8820"/>
                            <a:pt x="290443" y="23206"/>
                            <a:pt x="304800" y="55233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73" name="任意多边形: 形状 1172"/>
                    <p:cNvSpPr/>
                    <p:nvPr/>
                  </p:nvSpPr>
                  <p:spPr>
                    <a:xfrm>
                      <a:off x="5643931" y="4691270"/>
                      <a:ext cx="70966" cy="291547"/>
                    </a:xfrm>
                    <a:custGeom>
                      <a:avLst/>
                      <a:gdLst>
                        <a:gd name="connsiteX0" fmla="*/ 27999 w 70966"/>
                        <a:gd name="connsiteY0" fmla="*/ 0 h 291547"/>
                        <a:gd name="connsiteX1" fmla="*/ 1495 w 70966"/>
                        <a:gd name="connsiteY1" fmla="*/ 172278 h 291547"/>
                        <a:gd name="connsiteX2" fmla="*/ 67756 w 70966"/>
                        <a:gd name="connsiteY2" fmla="*/ 225287 h 291547"/>
                        <a:gd name="connsiteX3" fmla="*/ 54504 w 70966"/>
                        <a:gd name="connsiteY3" fmla="*/ 291547 h 2915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0966" h="291547">
                          <a:moveTo>
                            <a:pt x="27999" y="0"/>
                          </a:moveTo>
                          <a:cubicBezTo>
                            <a:pt x="11434" y="67365"/>
                            <a:pt x="-5131" y="134730"/>
                            <a:pt x="1495" y="172278"/>
                          </a:cubicBezTo>
                          <a:cubicBezTo>
                            <a:pt x="8121" y="209826"/>
                            <a:pt x="58921" y="205409"/>
                            <a:pt x="67756" y="225287"/>
                          </a:cubicBezTo>
                          <a:cubicBezTo>
                            <a:pt x="76591" y="245165"/>
                            <a:pt x="65547" y="268356"/>
                            <a:pt x="54504" y="291547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74" name="任意多边形: 形状 1173"/>
                    <p:cNvSpPr/>
                    <p:nvPr/>
                  </p:nvSpPr>
                  <p:spPr>
                    <a:xfrm>
                      <a:off x="5379958" y="4797287"/>
                      <a:ext cx="172703" cy="225287"/>
                    </a:xfrm>
                    <a:custGeom>
                      <a:avLst/>
                      <a:gdLst>
                        <a:gd name="connsiteX0" fmla="*/ 172703 w 172703"/>
                        <a:gd name="connsiteY0" fmla="*/ 0 h 225287"/>
                        <a:gd name="connsiteX1" fmla="*/ 26929 w 172703"/>
                        <a:gd name="connsiteY1" fmla="*/ 92765 h 225287"/>
                        <a:gd name="connsiteX2" fmla="*/ 425 w 172703"/>
                        <a:gd name="connsiteY2" fmla="*/ 225287 h 2252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72703" h="225287">
                          <a:moveTo>
                            <a:pt x="172703" y="0"/>
                          </a:moveTo>
                          <a:cubicBezTo>
                            <a:pt x="114172" y="27608"/>
                            <a:pt x="55642" y="55217"/>
                            <a:pt x="26929" y="92765"/>
                          </a:cubicBezTo>
                          <a:cubicBezTo>
                            <a:pt x="-1784" y="130313"/>
                            <a:pt x="-680" y="177800"/>
                            <a:pt x="425" y="225287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75" name="任意多边形: 形状 1174"/>
                    <p:cNvSpPr/>
                    <p:nvPr/>
                  </p:nvSpPr>
                  <p:spPr>
                    <a:xfrm>
                      <a:off x="5234609" y="4491182"/>
                      <a:ext cx="371061" cy="120575"/>
                    </a:xfrm>
                    <a:custGeom>
                      <a:avLst/>
                      <a:gdLst>
                        <a:gd name="connsiteX0" fmla="*/ 0 w 371061"/>
                        <a:gd name="connsiteY0" fmla="*/ 67566 h 120575"/>
                        <a:gd name="connsiteX1" fmla="*/ 92765 w 371061"/>
                        <a:gd name="connsiteY1" fmla="*/ 1305 h 120575"/>
                        <a:gd name="connsiteX2" fmla="*/ 371061 w 371061"/>
                        <a:gd name="connsiteY2" fmla="*/ 120575 h 1205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71061" h="120575">
                          <a:moveTo>
                            <a:pt x="0" y="67566"/>
                          </a:moveTo>
                          <a:cubicBezTo>
                            <a:pt x="15460" y="30018"/>
                            <a:pt x="30921" y="-7530"/>
                            <a:pt x="92765" y="1305"/>
                          </a:cubicBezTo>
                          <a:cubicBezTo>
                            <a:pt x="154609" y="10140"/>
                            <a:pt x="262835" y="65357"/>
                            <a:pt x="371061" y="120575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1144" name="组合 1143"/>
                  <p:cNvGrpSpPr/>
                  <p:nvPr/>
                </p:nvGrpSpPr>
                <p:grpSpPr>
                  <a:xfrm rot="4184390">
                    <a:off x="5054201" y="3819298"/>
                    <a:ext cx="618541" cy="551971"/>
                    <a:chOff x="5168232" y="2722522"/>
                    <a:chExt cx="569684" cy="390987"/>
                  </a:xfrm>
                  <a:noFill/>
                </p:grpSpPr>
                <p:sp>
                  <p:nvSpPr>
                    <p:cNvPr id="1145" name="任意多边形: 形状 1144"/>
                    <p:cNvSpPr/>
                    <p:nvPr/>
                  </p:nvSpPr>
                  <p:spPr>
                    <a:xfrm>
                      <a:off x="5243451" y="2772186"/>
                      <a:ext cx="408952" cy="323716"/>
                    </a:xfrm>
                    <a:custGeom>
                      <a:avLst/>
                      <a:gdLst>
                        <a:gd name="connsiteX0" fmla="*/ 30915 w 525667"/>
                        <a:gd name="connsiteY0" fmla="*/ 342076 h 529485"/>
                        <a:gd name="connsiteX1" fmla="*/ 30915 w 525667"/>
                        <a:gd name="connsiteY1" fmla="*/ 37276 h 529485"/>
                        <a:gd name="connsiteX2" fmla="*/ 322463 w 525667"/>
                        <a:gd name="connsiteY2" fmla="*/ 37276 h 529485"/>
                        <a:gd name="connsiteX3" fmla="*/ 521246 w 525667"/>
                        <a:gd name="connsiteY3" fmla="*/ 328824 h 529485"/>
                        <a:gd name="connsiteX4" fmla="*/ 441733 w 525667"/>
                        <a:gd name="connsiteY4" fmla="*/ 527606 h 529485"/>
                        <a:gd name="connsiteX5" fmla="*/ 229698 w 525667"/>
                        <a:gd name="connsiteY5" fmla="*/ 421589 h 529485"/>
                        <a:gd name="connsiteX6" fmla="*/ 30915 w 525667"/>
                        <a:gd name="connsiteY6" fmla="*/ 342076 h 5294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25667" h="529485">
                          <a:moveTo>
                            <a:pt x="30915" y="342076"/>
                          </a:moveTo>
                          <a:cubicBezTo>
                            <a:pt x="-2216" y="278024"/>
                            <a:pt x="-17676" y="88076"/>
                            <a:pt x="30915" y="37276"/>
                          </a:cubicBezTo>
                          <a:cubicBezTo>
                            <a:pt x="79506" y="-13524"/>
                            <a:pt x="240741" y="-11315"/>
                            <a:pt x="322463" y="37276"/>
                          </a:cubicBezTo>
                          <a:cubicBezTo>
                            <a:pt x="404185" y="85867"/>
                            <a:pt x="501368" y="247102"/>
                            <a:pt x="521246" y="328824"/>
                          </a:cubicBezTo>
                          <a:cubicBezTo>
                            <a:pt x="541124" y="410546"/>
                            <a:pt x="490324" y="512145"/>
                            <a:pt x="441733" y="527606"/>
                          </a:cubicBezTo>
                          <a:cubicBezTo>
                            <a:pt x="393142" y="543067"/>
                            <a:pt x="302585" y="459137"/>
                            <a:pt x="229698" y="421589"/>
                          </a:cubicBezTo>
                          <a:cubicBezTo>
                            <a:pt x="156811" y="384041"/>
                            <a:pt x="64046" y="406128"/>
                            <a:pt x="30915" y="342076"/>
                          </a:cubicBezTo>
                          <a:close/>
                        </a:path>
                      </a:pathLst>
                    </a:cu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46" name="椭圆 1145"/>
                    <p:cNvSpPr/>
                    <p:nvPr/>
                  </p:nvSpPr>
                  <p:spPr>
                    <a:xfrm flipV="1">
                      <a:off x="5287503" y="2745382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47" name="椭圆 1146"/>
                    <p:cNvSpPr/>
                    <p:nvPr/>
                  </p:nvSpPr>
                  <p:spPr>
                    <a:xfrm flipV="1">
                      <a:off x="5360934" y="2722522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48" name="椭圆 1147"/>
                    <p:cNvSpPr/>
                    <p:nvPr/>
                  </p:nvSpPr>
                  <p:spPr>
                    <a:xfrm flipV="1">
                      <a:off x="5592303" y="3050182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49" name="椭圆 1148"/>
                    <p:cNvSpPr/>
                    <p:nvPr/>
                  </p:nvSpPr>
                  <p:spPr>
                    <a:xfrm flipV="1">
                      <a:off x="5427081" y="2735925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50" name="椭圆 1149"/>
                    <p:cNvSpPr/>
                    <p:nvPr/>
                  </p:nvSpPr>
                  <p:spPr>
                    <a:xfrm rot="302439" flipV="1">
                      <a:off x="5513144" y="2759084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51" name="椭圆 1150"/>
                    <p:cNvSpPr/>
                    <p:nvPr/>
                  </p:nvSpPr>
                  <p:spPr>
                    <a:xfrm flipV="1">
                      <a:off x="5559229" y="2817905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52" name="椭圆 1151"/>
                    <p:cNvSpPr/>
                    <p:nvPr/>
                  </p:nvSpPr>
                  <p:spPr>
                    <a:xfrm flipV="1">
                      <a:off x="5605622" y="2859330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53" name="椭圆 1152"/>
                    <p:cNvSpPr/>
                    <p:nvPr/>
                  </p:nvSpPr>
                  <p:spPr>
                    <a:xfrm flipV="1">
                      <a:off x="5652402" y="2939997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54" name="椭圆 1153"/>
                    <p:cNvSpPr/>
                    <p:nvPr/>
                  </p:nvSpPr>
                  <p:spPr>
                    <a:xfrm flipV="1">
                      <a:off x="5671769" y="3027322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55" name="椭圆 1154"/>
                    <p:cNvSpPr/>
                    <p:nvPr/>
                  </p:nvSpPr>
                  <p:spPr>
                    <a:xfrm flipV="1">
                      <a:off x="5227935" y="2762990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56" name="椭圆 1155"/>
                    <p:cNvSpPr/>
                    <p:nvPr/>
                  </p:nvSpPr>
                  <p:spPr>
                    <a:xfrm flipV="1">
                      <a:off x="5181301" y="2811477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57" name="任意多边形: 形状 1156"/>
                    <p:cNvSpPr/>
                    <p:nvPr/>
                  </p:nvSpPr>
                  <p:spPr>
                    <a:xfrm rot="482638">
                      <a:off x="5314453" y="2876485"/>
                      <a:ext cx="252341" cy="128569"/>
                    </a:xfrm>
                    <a:custGeom>
                      <a:avLst/>
                      <a:gdLst>
                        <a:gd name="connsiteX0" fmla="*/ 40699 w 439092"/>
                        <a:gd name="connsiteY0" fmla="*/ 106057 h 516965"/>
                        <a:gd name="connsiteX1" fmla="*/ 80455 w 439092"/>
                        <a:gd name="connsiteY1" fmla="*/ 40 h 516965"/>
                        <a:gd name="connsiteX2" fmla="*/ 252734 w 439092"/>
                        <a:gd name="connsiteY2" fmla="*/ 92805 h 516965"/>
                        <a:gd name="connsiteX3" fmla="*/ 398508 w 439092"/>
                        <a:gd name="connsiteY3" fmla="*/ 39796 h 516965"/>
                        <a:gd name="connsiteX4" fmla="*/ 438264 w 439092"/>
                        <a:gd name="connsiteY4" fmla="*/ 225327 h 516965"/>
                        <a:gd name="connsiteX5" fmla="*/ 372003 w 439092"/>
                        <a:gd name="connsiteY5" fmla="*/ 331344 h 516965"/>
                        <a:gd name="connsiteX6" fmla="*/ 358751 w 439092"/>
                        <a:gd name="connsiteY6" fmla="*/ 477118 h 516965"/>
                        <a:gd name="connsiteX7" fmla="*/ 173221 w 439092"/>
                        <a:gd name="connsiteY7" fmla="*/ 503622 h 516965"/>
                        <a:gd name="connsiteX8" fmla="*/ 252734 w 439092"/>
                        <a:gd name="connsiteY8" fmla="*/ 291587 h 516965"/>
                        <a:gd name="connsiteX9" fmla="*/ 14195 w 439092"/>
                        <a:gd name="connsiteY9" fmla="*/ 278335 h 516965"/>
                        <a:gd name="connsiteX10" fmla="*/ 40699 w 439092"/>
                        <a:gd name="connsiteY10" fmla="*/ 106057 h 5169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39092" h="516965">
                          <a:moveTo>
                            <a:pt x="40699" y="106057"/>
                          </a:moveTo>
                          <a:cubicBezTo>
                            <a:pt x="51742" y="59675"/>
                            <a:pt x="45116" y="2249"/>
                            <a:pt x="80455" y="40"/>
                          </a:cubicBezTo>
                          <a:cubicBezTo>
                            <a:pt x="115794" y="-2169"/>
                            <a:pt x="199725" y="86179"/>
                            <a:pt x="252734" y="92805"/>
                          </a:cubicBezTo>
                          <a:cubicBezTo>
                            <a:pt x="305743" y="99431"/>
                            <a:pt x="367586" y="17709"/>
                            <a:pt x="398508" y="39796"/>
                          </a:cubicBezTo>
                          <a:cubicBezTo>
                            <a:pt x="429430" y="61883"/>
                            <a:pt x="442682" y="176736"/>
                            <a:pt x="438264" y="225327"/>
                          </a:cubicBezTo>
                          <a:cubicBezTo>
                            <a:pt x="433846" y="273918"/>
                            <a:pt x="385255" y="289379"/>
                            <a:pt x="372003" y="331344"/>
                          </a:cubicBezTo>
                          <a:cubicBezTo>
                            <a:pt x="358751" y="373309"/>
                            <a:pt x="391881" y="448405"/>
                            <a:pt x="358751" y="477118"/>
                          </a:cubicBezTo>
                          <a:cubicBezTo>
                            <a:pt x="325621" y="505831"/>
                            <a:pt x="190890" y="534544"/>
                            <a:pt x="173221" y="503622"/>
                          </a:cubicBezTo>
                          <a:cubicBezTo>
                            <a:pt x="155552" y="472700"/>
                            <a:pt x="279238" y="329135"/>
                            <a:pt x="252734" y="291587"/>
                          </a:cubicBezTo>
                          <a:cubicBezTo>
                            <a:pt x="226230" y="254039"/>
                            <a:pt x="53951" y="307048"/>
                            <a:pt x="14195" y="278335"/>
                          </a:cubicBezTo>
                          <a:cubicBezTo>
                            <a:pt x="-25561" y="249622"/>
                            <a:pt x="29656" y="152439"/>
                            <a:pt x="40699" y="106057"/>
                          </a:cubicBezTo>
                          <a:close/>
                        </a:path>
                      </a:pathLst>
                    </a:cu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58" name="椭圆 1157"/>
                    <p:cNvSpPr/>
                    <p:nvPr/>
                  </p:nvSpPr>
                  <p:spPr>
                    <a:xfrm flipV="1">
                      <a:off x="5380335" y="2915390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59" name="椭圆 1158"/>
                    <p:cNvSpPr/>
                    <p:nvPr/>
                  </p:nvSpPr>
                  <p:spPr>
                    <a:xfrm flipV="1">
                      <a:off x="5532735" y="3067790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60" name="椭圆 1159"/>
                    <p:cNvSpPr/>
                    <p:nvPr/>
                  </p:nvSpPr>
                  <p:spPr>
                    <a:xfrm flipV="1">
                      <a:off x="5168232" y="2891772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61" name="椭圆 1160"/>
                    <p:cNvSpPr/>
                    <p:nvPr/>
                  </p:nvSpPr>
                  <p:spPr>
                    <a:xfrm flipV="1">
                      <a:off x="5214374" y="2973843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62" name="椭圆 1161"/>
                    <p:cNvSpPr/>
                    <p:nvPr/>
                  </p:nvSpPr>
                  <p:spPr>
                    <a:xfrm flipV="1">
                      <a:off x="5260766" y="3010104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63" name="椭圆 1162"/>
                    <p:cNvSpPr/>
                    <p:nvPr/>
                  </p:nvSpPr>
                  <p:spPr>
                    <a:xfrm flipV="1">
                      <a:off x="5347261" y="3054158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64" name="椭圆 1163"/>
                    <p:cNvSpPr/>
                    <p:nvPr/>
                  </p:nvSpPr>
                  <p:spPr>
                    <a:xfrm flipV="1">
                      <a:off x="5418976" y="3060699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sp>
              <p:nvSpPr>
                <p:cNvPr id="1138" name="任意多边形: 形状 1137"/>
                <p:cNvSpPr/>
                <p:nvPr/>
              </p:nvSpPr>
              <p:spPr>
                <a:xfrm>
                  <a:off x="5934375" y="5168348"/>
                  <a:ext cx="573920" cy="686677"/>
                </a:xfrm>
                <a:custGeom>
                  <a:avLst/>
                  <a:gdLst>
                    <a:gd name="connsiteX0" fmla="*/ 68860 w 573920"/>
                    <a:gd name="connsiteY0" fmla="*/ 26504 h 686677"/>
                    <a:gd name="connsiteX1" fmla="*/ 2599 w 573920"/>
                    <a:gd name="connsiteY1" fmla="*/ 238539 h 686677"/>
                    <a:gd name="connsiteX2" fmla="*/ 148373 w 573920"/>
                    <a:gd name="connsiteY2" fmla="*/ 503582 h 686677"/>
                    <a:gd name="connsiteX3" fmla="*/ 506182 w 573920"/>
                    <a:gd name="connsiteY3" fmla="*/ 662609 h 686677"/>
                    <a:gd name="connsiteX4" fmla="*/ 559190 w 573920"/>
                    <a:gd name="connsiteY4" fmla="*/ 649356 h 686677"/>
                    <a:gd name="connsiteX5" fmla="*/ 559190 w 573920"/>
                    <a:gd name="connsiteY5" fmla="*/ 318052 h 686677"/>
                    <a:gd name="connsiteX6" fmla="*/ 572442 w 573920"/>
                    <a:gd name="connsiteY6" fmla="*/ 132522 h 686677"/>
                    <a:gd name="connsiteX7" fmla="*/ 519434 w 573920"/>
                    <a:gd name="connsiteY7" fmla="*/ 53009 h 686677"/>
                    <a:gd name="connsiteX8" fmla="*/ 400164 w 573920"/>
                    <a:gd name="connsiteY8" fmla="*/ 0 h 686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3920" h="686677">
                      <a:moveTo>
                        <a:pt x="68860" y="26504"/>
                      </a:moveTo>
                      <a:cubicBezTo>
                        <a:pt x="29103" y="92765"/>
                        <a:pt x="-10653" y="159026"/>
                        <a:pt x="2599" y="238539"/>
                      </a:cubicBezTo>
                      <a:cubicBezTo>
                        <a:pt x="15851" y="318052"/>
                        <a:pt x="64442" y="432904"/>
                        <a:pt x="148373" y="503582"/>
                      </a:cubicBezTo>
                      <a:cubicBezTo>
                        <a:pt x="232304" y="574260"/>
                        <a:pt x="506182" y="662609"/>
                        <a:pt x="506182" y="662609"/>
                      </a:cubicBezTo>
                      <a:cubicBezTo>
                        <a:pt x="574651" y="686905"/>
                        <a:pt x="550355" y="706782"/>
                        <a:pt x="559190" y="649356"/>
                      </a:cubicBezTo>
                      <a:cubicBezTo>
                        <a:pt x="568025" y="591930"/>
                        <a:pt x="556981" y="404191"/>
                        <a:pt x="559190" y="318052"/>
                      </a:cubicBezTo>
                      <a:cubicBezTo>
                        <a:pt x="561399" y="231913"/>
                        <a:pt x="579068" y="176696"/>
                        <a:pt x="572442" y="132522"/>
                      </a:cubicBezTo>
                      <a:cubicBezTo>
                        <a:pt x="565816" y="88348"/>
                        <a:pt x="548147" y="75096"/>
                        <a:pt x="519434" y="53009"/>
                      </a:cubicBezTo>
                      <a:cubicBezTo>
                        <a:pt x="490721" y="30922"/>
                        <a:pt x="445442" y="15461"/>
                        <a:pt x="400164" y="0"/>
                      </a:cubicBezTo>
                    </a:path>
                  </a:pathLst>
                </a:custGeom>
                <a:noFill/>
                <a:ln w="19050">
                  <a:solidFill>
                    <a:schemeClr val="accent2">
                      <a:lumMod val="60000"/>
                      <a:lumOff val="40000"/>
                      <a:alpha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39" name="任意多边形: 形状 1138"/>
                <p:cNvSpPr/>
                <p:nvPr/>
              </p:nvSpPr>
              <p:spPr>
                <a:xfrm>
                  <a:off x="6189767" y="5221357"/>
                  <a:ext cx="290546" cy="622852"/>
                </a:xfrm>
                <a:custGeom>
                  <a:avLst/>
                  <a:gdLst>
                    <a:gd name="connsiteX0" fmla="*/ 25503 w 290546"/>
                    <a:gd name="connsiteY0" fmla="*/ 0 h 622852"/>
                    <a:gd name="connsiteX1" fmla="*/ 25503 w 290546"/>
                    <a:gd name="connsiteY1" fmla="*/ 291547 h 622852"/>
                    <a:gd name="connsiteX2" fmla="*/ 290546 w 290546"/>
                    <a:gd name="connsiteY2" fmla="*/ 622852 h 622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90546" h="622852">
                      <a:moveTo>
                        <a:pt x="25503" y="0"/>
                      </a:moveTo>
                      <a:cubicBezTo>
                        <a:pt x="3416" y="93869"/>
                        <a:pt x="-18671" y="187738"/>
                        <a:pt x="25503" y="291547"/>
                      </a:cubicBezTo>
                      <a:cubicBezTo>
                        <a:pt x="69677" y="395356"/>
                        <a:pt x="180111" y="509104"/>
                        <a:pt x="290546" y="622852"/>
                      </a:cubicBezTo>
                    </a:path>
                  </a:pathLst>
                </a:custGeom>
                <a:noFill/>
                <a:ln w="19050">
                  <a:solidFill>
                    <a:schemeClr val="accent2">
                      <a:lumMod val="60000"/>
                      <a:lumOff val="40000"/>
                      <a:alpha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40" name="任意多边形: 形状 1139"/>
                <p:cNvSpPr/>
                <p:nvPr/>
              </p:nvSpPr>
              <p:spPr>
                <a:xfrm>
                  <a:off x="6056243" y="5274365"/>
                  <a:ext cx="159027" cy="172278"/>
                </a:xfrm>
                <a:custGeom>
                  <a:avLst/>
                  <a:gdLst>
                    <a:gd name="connsiteX0" fmla="*/ 159027 w 159027"/>
                    <a:gd name="connsiteY0" fmla="*/ 0 h 172278"/>
                    <a:gd name="connsiteX1" fmla="*/ 0 w 159027"/>
                    <a:gd name="connsiteY1" fmla="*/ 172278 h 172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9027" h="172278">
                      <a:moveTo>
                        <a:pt x="159027" y="0"/>
                      </a:moveTo>
                      <a:lnTo>
                        <a:pt x="0" y="172278"/>
                      </a:lnTo>
                    </a:path>
                  </a:pathLst>
                </a:custGeom>
                <a:noFill/>
                <a:ln w="19050">
                  <a:solidFill>
                    <a:schemeClr val="accent2">
                      <a:lumMod val="60000"/>
                      <a:lumOff val="40000"/>
                      <a:alpha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41" name="任意多边形: 形状 1140"/>
                <p:cNvSpPr/>
                <p:nvPr/>
              </p:nvSpPr>
              <p:spPr>
                <a:xfrm>
                  <a:off x="6202017" y="5442312"/>
                  <a:ext cx="198783" cy="83845"/>
                </a:xfrm>
                <a:custGeom>
                  <a:avLst/>
                  <a:gdLst>
                    <a:gd name="connsiteX0" fmla="*/ 0 w 198783"/>
                    <a:gd name="connsiteY0" fmla="*/ 17584 h 83845"/>
                    <a:gd name="connsiteX1" fmla="*/ 92766 w 198783"/>
                    <a:gd name="connsiteY1" fmla="*/ 4331 h 83845"/>
                    <a:gd name="connsiteX2" fmla="*/ 198783 w 198783"/>
                    <a:gd name="connsiteY2" fmla="*/ 83845 h 83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8783" h="83845">
                      <a:moveTo>
                        <a:pt x="0" y="17584"/>
                      </a:moveTo>
                      <a:cubicBezTo>
                        <a:pt x="29818" y="5435"/>
                        <a:pt x="59636" y="-6713"/>
                        <a:pt x="92766" y="4331"/>
                      </a:cubicBezTo>
                      <a:cubicBezTo>
                        <a:pt x="125897" y="15374"/>
                        <a:pt x="162340" y="49609"/>
                        <a:pt x="198783" y="83845"/>
                      </a:cubicBezTo>
                    </a:path>
                  </a:pathLst>
                </a:custGeom>
                <a:noFill/>
                <a:ln w="19050">
                  <a:solidFill>
                    <a:schemeClr val="accent2">
                      <a:lumMod val="60000"/>
                      <a:lumOff val="40000"/>
                      <a:alpha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42" name="任意多边形: 形状 1141"/>
                <p:cNvSpPr/>
                <p:nvPr/>
              </p:nvSpPr>
              <p:spPr>
                <a:xfrm>
                  <a:off x="6214505" y="5605670"/>
                  <a:ext cx="53773" cy="172278"/>
                </a:xfrm>
                <a:custGeom>
                  <a:avLst/>
                  <a:gdLst>
                    <a:gd name="connsiteX0" fmla="*/ 27269 w 53773"/>
                    <a:gd name="connsiteY0" fmla="*/ 0 h 172278"/>
                    <a:gd name="connsiteX1" fmla="*/ 765 w 53773"/>
                    <a:gd name="connsiteY1" fmla="*/ 106017 h 172278"/>
                    <a:gd name="connsiteX2" fmla="*/ 53773 w 53773"/>
                    <a:gd name="connsiteY2" fmla="*/ 172278 h 172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3773" h="172278">
                      <a:moveTo>
                        <a:pt x="27269" y="0"/>
                      </a:moveTo>
                      <a:cubicBezTo>
                        <a:pt x="11808" y="38652"/>
                        <a:pt x="-3652" y="77304"/>
                        <a:pt x="765" y="106017"/>
                      </a:cubicBezTo>
                      <a:cubicBezTo>
                        <a:pt x="5182" y="134730"/>
                        <a:pt x="29477" y="153504"/>
                        <a:pt x="53773" y="172278"/>
                      </a:cubicBezTo>
                    </a:path>
                  </a:pathLst>
                </a:custGeom>
                <a:noFill/>
                <a:ln w="19050">
                  <a:solidFill>
                    <a:schemeClr val="accent2">
                      <a:lumMod val="60000"/>
                      <a:lumOff val="40000"/>
                      <a:alpha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36" name="任意多边形: 形状 1135"/>
              <p:cNvSpPr/>
              <p:nvPr/>
            </p:nvSpPr>
            <p:spPr>
              <a:xfrm>
                <a:off x="6374296" y="5057821"/>
                <a:ext cx="433717" cy="260238"/>
              </a:xfrm>
              <a:custGeom>
                <a:avLst/>
                <a:gdLst>
                  <a:gd name="connsiteX0" fmla="*/ 0 w 433717"/>
                  <a:gd name="connsiteY0" fmla="*/ 31014 h 260238"/>
                  <a:gd name="connsiteX1" fmla="*/ 212034 w 433717"/>
                  <a:gd name="connsiteY1" fmla="*/ 17762 h 260238"/>
                  <a:gd name="connsiteX2" fmla="*/ 344556 w 433717"/>
                  <a:gd name="connsiteY2" fmla="*/ 243049 h 260238"/>
                  <a:gd name="connsiteX3" fmla="*/ 424069 w 433717"/>
                  <a:gd name="connsiteY3" fmla="*/ 243049 h 260238"/>
                  <a:gd name="connsiteX4" fmla="*/ 119269 w 433717"/>
                  <a:gd name="connsiteY4" fmla="*/ 229796 h 2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3717" h="260238">
                    <a:moveTo>
                      <a:pt x="0" y="31014"/>
                    </a:moveTo>
                    <a:cubicBezTo>
                      <a:pt x="77304" y="6718"/>
                      <a:pt x="154608" y="-17577"/>
                      <a:pt x="212034" y="17762"/>
                    </a:cubicBezTo>
                    <a:cubicBezTo>
                      <a:pt x="269460" y="53101"/>
                      <a:pt x="309217" y="205501"/>
                      <a:pt x="344556" y="243049"/>
                    </a:cubicBezTo>
                    <a:cubicBezTo>
                      <a:pt x="379895" y="280597"/>
                      <a:pt x="461617" y="245258"/>
                      <a:pt x="424069" y="243049"/>
                    </a:cubicBezTo>
                    <a:cubicBezTo>
                      <a:pt x="386521" y="240840"/>
                      <a:pt x="252895" y="235318"/>
                      <a:pt x="119269" y="229796"/>
                    </a:cubicBezTo>
                  </a:path>
                </a:pathLst>
              </a:custGeom>
              <a:noFill/>
              <a:ln w="19050">
                <a:solidFill>
                  <a:schemeClr val="accent2">
                    <a:lumMod val="60000"/>
                    <a:lumOff val="40000"/>
                    <a:alpha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177" name="任意多边形: 形状 1176"/>
          <p:cNvSpPr/>
          <p:nvPr/>
        </p:nvSpPr>
        <p:spPr>
          <a:xfrm flipH="1">
            <a:off x="637805" y="5370353"/>
            <a:ext cx="1748332" cy="522962"/>
          </a:xfrm>
          <a:custGeom>
            <a:avLst/>
            <a:gdLst>
              <a:gd name="connsiteX0" fmla="*/ 1089 w 1748332"/>
              <a:gd name="connsiteY0" fmla="*/ 87706 h 1107987"/>
              <a:gd name="connsiteX1" fmla="*/ 305889 w 1748332"/>
              <a:gd name="connsiteY1" fmla="*/ 21031 h 1107987"/>
              <a:gd name="connsiteX2" fmla="*/ 782139 w 1748332"/>
              <a:gd name="connsiteY2" fmla="*/ 68656 h 1107987"/>
              <a:gd name="connsiteX3" fmla="*/ 963114 w 1748332"/>
              <a:gd name="connsiteY3" fmla="*/ 78181 h 1107987"/>
              <a:gd name="connsiteX4" fmla="*/ 1439364 w 1748332"/>
              <a:gd name="connsiteY4" fmla="*/ 1981 h 1107987"/>
              <a:gd name="connsiteX5" fmla="*/ 1677489 w 1748332"/>
              <a:gd name="connsiteY5" fmla="*/ 40081 h 1107987"/>
              <a:gd name="connsiteX6" fmla="*/ 1725114 w 1748332"/>
              <a:gd name="connsiteY6" fmla="*/ 221056 h 1107987"/>
              <a:gd name="connsiteX7" fmla="*/ 1344114 w 1748332"/>
              <a:gd name="connsiteY7" fmla="*/ 354406 h 1107987"/>
              <a:gd name="connsiteX8" fmla="*/ 1134564 w 1748332"/>
              <a:gd name="connsiteY8" fmla="*/ 354406 h 1107987"/>
              <a:gd name="connsiteX9" fmla="*/ 686889 w 1748332"/>
              <a:gd name="connsiteY9" fmla="*/ 354406 h 1107987"/>
              <a:gd name="connsiteX10" fmla="*/ 667839 w 1748332"/>
              <a:gd name="connsiteY10" fmla="*/ 535381 h 1107987"/>
              <a:gd name="connsiteX11" fmla="*/ 1201239 w 1748332"/>
              <a:gd name="connsiteY11" fmla="*/ 621106 h 1107987"/>
              <a:gd name="connsiteX12" fmla="*/ 1296489 w 1748332"/>
              <a:gd name="connsiteY12" fmla="*/ 897331 h 1107987"/>
              <a:gd name="connsiteX13" fmla="*/ 763089 w 1748332"/>
              <a:gd name="connsiteY13" fmla="*/ 1106881 h 1107987"/>
              <a:gd name="connsiteX14" fmla="*/ 401139 w 1748332"/>
              <a:gd name="connsiteY14" fmla="*/ 983056 h 1107987"/>
              <a:gd name="connsiteX15" fmla="*/ 153489 w 1748332"/>
              <a:gd name="connsiteY15" fmla="*/ 1049731 h 1107987"/>
              <a:gd name="connsiteX16" fmla="*/ 10614 w 1748332"/>
              <a:gd name="connsiteY16" fmla="*/ 983056 h 1107987"/>
              <a:gd name="connsiteX17" fmla="*/ 143964 w 1748332"/>
              <a:gd name="connsiteY17" fmla="*/ 811606 h 1107987"/>
              <a:gd name="connsiteX18" fmla="*/ 544014 w 1748332"/>
              <a:gd name="connsiteY18" fmla="*/ 878281 h 1107987"/>
              <a:gd name="connsiteX19" fmla="*/ 820239 w 1748332"/>
              <a:gd name="connsiteY19" fmla="*/ 1002106 h 1107987"/>
              <a:gd name="connsiteX20" fmla="*/ 1163139 w 1748332"/>
              <a:gd name="connsiteY20" fmla="*/ 897331 h 1107987"/>
              <a:gd name="connsiteX21" fmla="*/ 1182189 w 1748332"/>
              <a:gd name="connsiteY21" fmla="*/ 706831 h 1107987"/>
              <a:gd name="connsiteX22" fmla="*/ 915489 w 1748332"/>
              <a:gd name="connsiteY22" fmla="*/ 659206 h 1107987"/>
              <a:gd name="connsiteX23" fmla="*/ 601164 w 1748332"/>
              <a:gd name="connsiteY23" fmla="*/ 573481 h 1107987"/>
              <a:gd name="connsiteX24" fmla="*/ 544014 w 1748332"/>
              <a:gd name="connsiteY24" fmla="*/ 202006 h 1107987"/>
              <a:gd name="connsiteX25" fmla="*/ 1058364 w 1748332"/>
              <a:gd name="connsiteY25" fmla="*/ 230581 h 1107987"/>
              <a:gd name="connsiteX26" fmla="*/ 1191714 w 1748332"/>
              <a:gd name="connsiteY26" fmla="*/ 278206 h 1107987"/>
              <a:gd name="connsiteX27" fmla="*/ 1677489 w 1748332"/>
              <a:gd name="connsiteY27" fmla="*/ 230581 h 1107987"/>
              <a:gd name="connsiteX28" fmla="*/ 1620339 w 1748332"/>
              <a:gd name="connsiteY28" fmla="*/ 78181 h 1107987"/>
              <a:gd name="connsiteX29" fmla="*/ 1315539 w 1748332"/>
              <a:gd name="connsiteY29" fmla="*/ 97231 h 1107987"/>
              <a:gd name="connsiteX30" fmla="*/ 991689 w 1748332"/>
              <a:gd name="connsiteY30" fmla="*/ 116281 h 1107987"/>
              <a:gd name="connsiteX31" fmla="*/ 591639 w 1748332"/>
              <a:gd name="connsiteY31" fmla="*/ 144856 h 1107987"/>
              <a:gd name="connsiteX32" fmla="*/ 429714 w 1748332"/>
              <a:gd name="connsiteY32" fmla="*/ 78181 h 1107987"/>
              <a:gd name="connsiteX33" fmla="*/ 210639 w 1748332"/>
              <a:gd name="connsiteY33" fmla="*/ 49606 h 1107987"/>
              <a:gd name="connsiteX34" fmla="*/ 1089 w 1748332"/>
              <a:gd name="connsiteY34" fmla="*/ 87706 h 110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748332" h="1107987">
                <a:moveTo>
                  <a:pt x="1089" y="87706"/>
                </a:moveTo>
                <a:cubicBezTo>
                  <a:pt x="16964" y="82944"/>
                  <a:pt x="175714" y="24206"/>
                  <a:pt x="305889" y="21031"/>
                </a:cubicBezTo>
                <a:cubicBezTo>
                  <a:pt x="436064" y="17856"/>
                  <a:pt x="672602" y="59131"/>
                  <a:pt x="782139" y="68656"/>
                </a:cubicBezTo>
                <a:cubicBezTo>
                  <a:pt x="891676" y="78181"/>
                  <a:pt x="853577" y="89294"/>
                  <a:pt x="963114" y="78181"/>
                </a:cubicBezTo>
                <a:cubicBezTo>
                  <a:pt x="1072652" y="67068"/>
                  <a:pt x="1320302" y="8331"/>
                  <a:pt x="1439364" y="1981"/>
                </a:cubicBezTo>
                <a:cubicBezTo>
                  <a:pt x="1558426" y="-4369"/>
                  <a:pt x="1629864" y="3568"/>
                  <a:pt x="1677489" y="40081"/>
                </a:cubicBezTo>
                <a:cubicBezTo>
                  <a:pt x="1725114" y="76593"/>
                  <a:pt x="1780676" y="168669"/>
                  <a:pt x="1725114" y="221056"/>
                </a:cubicBezTo>
                <a:cubicBezTo>
                  <a:pt x="1669552" y="273443"/>
                  <a:pt x="1442539" y="332181"/>
                  <a:pt x="1344114" y="354406"/>
                </a:cubicBezTo>
                <a:cubicBezTo>
                  <a:pt x="1245689" y="376631"/>
                  <a:pt x="1134564" y="354406"/>
                  <a:pt x="1134564" y="354406"/>
                </a:cubicBezTo>
                <a:cubicBezTo>
                  <a:pt x="1025027" y="354406"/>
                  <a:pt x="764677" y="324244"/>
                  <a:pt x="686889" y="354406"/>
                </a:cubicBezTo>
                <a:cubicBezTo>
                  <a:pt x="609102" y="384569"/>
                  <a:pt x="582114" y="490931"/>
                  <a:pt x="667839" y="535381"/>
                </a:cubicBezTo>
                <a:cubicBezTo>
                  <a:pt x="753564" y="579831"/>
                  <a:pt x="1096464" y="560781"/>
                  <a:pt x="1201239" y="621106"/>
                </a:cubicBezTo>
                <a:cubicBezTo>
                  <a:pt x="1306014" y="681431"/>
                  <a:pt x="1369514" y="816369"/>
                  <a:pt x="1296489" y="897331"/>
                </a:cubicBezTo>
                <a:cubicBezTo>
                  <a:pt x="1223464" y="978294"/>
                  <a:pt x="912314" y="1092594"/>
                  <a:pt x="763089" y="1106881"/>
                </a:cubicBezTo>
                <a:cubicBezTo>
                  <a:pt x="613864" y="1121169"/>
                  <a:pt x="502739" y="992581"/>
                  <a:pt x="401139" y="983056"/>
                </a:cubicBezTo>
                <a:cubicBezTo>
                  <a:pt x="299539" y="973531"/>
                  <a:pt x="218576" y="1049731"/>
                  <a:pt x="153489" y="1049731"/>
                </a:cubicBezTo>
                <a:cubicBezTo>
                  <a:pt x="88402" y="1049731"/>
                  <a:pt x="12201" y="1022743"/>
                  <a:pt x="10614" y="983056"/>
                </a:cubicBezTo>
                <a:cubicBezTo>
                  <a:pt x="9027" y="943369"/>
                  <a:pt x="55064" y="829068"/>
                  <a:pt x="143964" y="811606"/>
                </a:cubicBezTo>
                <a:cubicBezTo>
                  <a:pt x="232864" y="794144"/>
                  <a:pt x="431302" y="846531"/>
                  <a:pt x="544014" y="878281"/>
                </a:cubicBezTo>
                <a:cubicBezTo>
                  <a:pt x="656726" y="910031"/>
                  <a:pt x="717052" y="998931"/>
                  <a:pt x="820239" y="1002106"/>
                </a:cubicBezTo>
                <a:cubicBezTo>
                  <a:pt x="923426" y="1005281"/>
                  <a:pt x="1102814" y="946543"/>
                  <a:pt x="1163139" y="897331"/>
                </a:cubicBezTo>
                <a:cubicBezTo>
                  <a:pt x="1223464" y="848119"/>
                  <a:pt x="1223464" y="746518"/>
                  <a:pt x="1182189" y="706831"/>
                </a:cubicBezTo>
                <a:cubicBezTo>
                  <a:pt x="1140914" y="667144"/>
                  <a:pt x="1012327" y="681431"/>
                  <a:pt x="915489" y="659206"/>
                </a:cubicBezTo>
                <a:cubicBezTo>
                  <a:pt x="818651" y="636981"/>
                  <a:pt x="663077" y="649681"/>
                  <a:pt x="601164" y="573481"/>
                </a:cubicBezTo>
                <a:cubicBezTo>
                  <a:pt x="539251" y="497281"/>
                  <a:pt x="467814" y="259156"/>
                  <a:pt x="544014" y="202006"/>
                </a:cubicBezTo>
                <a:cubicBezTo>
                  <a:pt x="620214" y="144856"/>
                  <a:pt x="950414" y="217881"/>
                  <a:pt x="1058364" y="230581"/>
                </a:cubicBezTo>
                <a:cubicBezTo>
                  <a:pt x="1166314" y="243281"/>
                  <a:pt x="1088527" y="278206"/>
                  <a:pt x="1191714" y="278206"/>
                </a:cubicBezTo>
                <a:cubicBezTo>
                  <a:pt x="1294901" y="278206"/>
                  <a:pt x="1606052" y="263918"/>
                  <a:pt x="1677489" y="230581"/>
                </a:cubicBezTo>
                <a:cubicBezTo>
                  <a:pt x="1748926" y="197244"/>
                  <a:pt x="1680664" y="100406"/>
                  <a:pt x="1620339" y="78181"/>
                </a:cubicBezTo>
                <a:cubicBezTo>
                  <a:pt x="1560014" y="55956"/>
                  <a:pt x="1315539" y="97231"/>
                  <a:pt x="1315539" y="97231"/>
                </a:cubicBezTo>
                <a:lnTo>
                  <a:pt x="991689" y="116281"/>
                </a:lnTo>
                <a:cubicBezTo>
                  <a:pt x="871039" y="124218"/>
                  <a:pt x="685301" y="151206"/>
                  <a:pt x="591639" y="144856"/>
                </a:cubicBezTo>
                <a:cubicBezTo>
                  <a:pt x="497977" y="138506"/>
                  <a:pt x="493214" y="94056"/>
                  <a:pt x="429714" y="78181"/>
                </a:cubicBezTo>
                <a:cubicBezTo>
                  <a:pt x="366214" y="62306"/>
                  <a:pt x="274139" y="49606"/>
                  <a:pt x="210639" y="49606"/>
                </a:cubicBezTo>
                <a:cubicBezTo>
                  <a:pt x="147139" y="49606"/>
                  <a:pt x="-14786" y="92468"/>
                  <a:pt x="1089" y="87706"/>
                </a:cubicBezTo>
                <a:close/>
              </a:path>
            </a:pathLst>
          </a:custGeom>
          <a:solidFill>
            <a:srgbClr val="D4EE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333198" y="2162079"/>
            <a:ext cx="0" cy="20539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381113" y="2213177"/>
            <a:ext cx="553998" cy="24308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>
                <a:cs typeface="+mn-ea"/>
                <a:sym typeface="+mn-lt"/>
              </a:rPr>
              <a:t>新课程标准</a:t>
            </a:r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352" name="组合 351"/>
          <p:cNvGrpSpPr/>
          <p:nvPr/>
        </p:nvGrpSpPr>
        <p:grpSpPr>
          <a:xfrm rot="16200000">
            <a:off x="-3183686" y="3146476"/>
            <a:ext cx="6858001" cy="565045"/>
            <a:chOff x="-319362" y="-19181"/>
            <a:chExt cx="11774996" cy="565045"/>
          </a:xfrm>
        </p:grpSpPr>
        <p:grpSp>
          <p:nvGrpSpPr>
            <p:cNvPr id="353" name="组合 352"/>
            <p:cNvGrpSpPr/>
            <p:nvPr/>
          </p:nvGrpSpPr>
          <p:grpSpPr>
            <a:xfrm>
              <a:off x="55167" y="-9034"/>
              <a:ext cx="5497509" cy="554898"/>
              <a:chOff x="685800" y="38695"/>
              <a:chExt cx="6346478" cy="770930"/>
            </a:xfrm>
          </p:grpSpPr>
          <p:grpSp>
            <p:nvGrpSpPr>
              <p:cNvPr id="403" name="组合 402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41" name="直接连接符 440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2" name="直接连接符 441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3" name="直接连接符 442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直接连接符 443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5" name="直接连接符 444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" name="直接连接符 445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" name="直接连接符 446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8" name="直接连接符 447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9" name="直接连接符 448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直接连接符 449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4" name="组合 403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31" name="直接连接符 430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2" name="直接连接符 431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" name="直接连接符 432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4" name="直接连接符 433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5" name="直接连接符 434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6" name="直接连接符 435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直接连接符 436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8" name="直接连接符 437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" name="直接连接符 438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0" name="直接连接符 439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5" name="组合 404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17" name="直接连接符 416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直接连接符 417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" name="直接连接符 418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直接连接符 419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直接连接符 420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2" name="直接连接符 421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" name="直接连接符 426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8" name="直接连接符 427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9" name="直接连接符 428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0" name="直接连接符 429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6" name="组合 405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07" name="直接连接符 406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直接连接符 407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" name="直接连接符 408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直接连接符 409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直接连接符 410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直接连接符 411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直接连接符 412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直接连接符 413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直接连接符 414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直接连接符 415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54" name="组合 353"/>
            <p:cNvGrpSpPr/>
            <p:nvPr/>
          </p:nvGrpSpPr>
          <p:grpSpPr>
            <a:xfrm>
              <a:off x="5588126" y="-19181"/>
              <a:ext cx="5497509" cy="554898"/>
              <a:chOff x="685800" y="38695"/>
              <a:chExt cx="6346478" cy="770930"/>
            </a:xfrm>
          </p:grpSpPr>
          <p:grpSp>
            <p:nvGrpSpPr>
              <p:cNvPr id="359" name="组合 358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393" name="直接连接符 39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直接连接符 39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直接连接符 39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直接连接符 39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直接连接符 39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直接连接符 39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9" name="直接连接符 39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直接连接符 39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" name="直接连接符 40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直接连接符 40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0" name="组合 359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383" name="直接连接符 38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4" name="直接连接符 38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直接连接符 38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直接连接符 38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直接连接符 38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直接连接符 38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直接连接符 38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直接连接符 38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" name="直接连接符 39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直接连接符 39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1" name="组合 360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373" name="直接连接符 37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直接连接符 37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直接连接符 37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直接连接符 37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直接连接符 37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直接连接符 37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9" name="直接连接符 37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0" name="直接连接符 37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直接连接符 38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直接连接符 38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2" name="组合 361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363" name="直接连接符 36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4" name="直接连接符 36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直接连接符 36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6" name="直接连接符 36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直接连接符 36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直接连接符 36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直接连接符 36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直接连接符 36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直接连接符 37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直接连接符 37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5" name="矩形 354"/>
            <p:cNvSpPr/>
            <p:nvPr/>
          </p:nvSpPr>
          <p:spPr>
            <a:xfrm>
              <a:off x="2617028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6" name="矩形 355"/>
            <p:cNvSpPr/>
            <p:nvPr/>
          </p:nvSpPr>
          <p:spPr>
            <a:xfrm>
              <a:off x="8179925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7" name="矩形 356"/>
            <p:cNvSpPr/>
            <p:nvPr/>
          </p:nvSpPr>
          <p:spPr>
            <a:xfrm>
              <a:off x="-319362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8" name="矩形 357"/>
            <p:cNvSpPr/>
            <p:nvPr/>
          </p:nvSpPr>
          <p:spPr>
            <a:xfrm>
              <a:off x="11119156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51" name="组合 450"/>
          <p:cNvGrpSpPr/>
          <p:nvPr/>
        </p:nvGrpSpPr>
        <p:grpSpPr>
          <a:xfrm rot="16200000">
            <a:off x="8494184" y="3175285"/>
            <a:ext cx="6858001" cy="565045"/>
            <a:chOff x="-319362" y="-19181"/>
            <a:chExt cx="11774996" cy="565045"/>
          </a:xfrm>
        </p:grpSpPr>
        <p:grpSp>
          <p:nvGrpSpPr>
            <p:cNvPr id="452" name="组合 451"/>
            <p:cNvGrpSpPr/>
            <p:nvPr/>
          </p:nvGrpSpPr>
          <p:grpSpPr>
            <a:xfrm>
              <a:off x="55167" y="-9034"/>
              <a:ext cx="5497509" cy="554898"/>
              <a:chOff x="685800" y="38695"/>
              <a:chExt cx="6346478" cy="770930"/>
            </a:xfrm>
          </p:grpSpPr>
          <p:grpSp>
            <p:nvGrpSpPr>
              <p:cNvPr id="502" name="组合 501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536" name="直接连接符 535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7" name="直接连接符 536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8" name="直接连接符 537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9" name="直接连接符 538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" name="直接连接符 539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1" name="直接连接符 540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2" name="直接连接符 541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3" name="直接连接符 542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4" name="直接连接符 543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5" name="直接连接符 544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3" name="组合 502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526" name="直接连接符 525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" name="直接连接符 526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8" name="直接连接符 527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" name="直接连接符 528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0" name="直接连接符 529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1" name="直接连接符 530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2" name="直接连接符 531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3" name="直接连接符 532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4" name="直接连接符 533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5" name="直接连接符 534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4" name="组合 503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516" name="直接连接符 515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7" name="直接连接符 516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8" name="直接连接符 517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直接连接符 518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0" name="直接连接符 519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1" name="直接连接符 520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2" name="直接连接符 521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3" name="直接连接符 522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直接连接符 523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5" name="直接连接符 524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5" name="组合 504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506" name="直接连接符 505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" name="直接连接符 506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直接连接符 507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直接连接符 508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0" name="直接连接符 509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" name="直接连接符 510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2" name="直接连接符 511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" name="直接连接符 512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直接连接符 513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直接连接符 514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3" name="组合 452"/>
            <p:cNvGrpSpPr/>
            <p:nvPr/>
          </p:nvGrpSpPr>
          <p:grpSpPr>
            <a:xfrm>
              <a:off x="5588126" y="-19181"/>
              <a:ext cx="5497509" cy="554898"/>
              <a:chOff x="685800" y="38695"/>
              <a:chExt cx="6346478" cy="770930"/>
            </a:xfrm>
          </p:grpSpPr>
          <p:grpSp>
            <p:nvGrpSpPr>
              <p:cNvPr id="458" name="组合 457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92" name="直接连接符 491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3" name="直接连接符 492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4" name="直接连接符 493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直接连接符 494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" name="直接连接符 495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7" name="直接连接符 496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" name="直接连接符 497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9" name="直接连接符 498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直接连接符 499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直接连接符 500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9" name="组合 458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82" name="直接连接符 481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" name="直接连接符 482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" name="直接连接符 483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直接连接符 484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6" name="直接连接符 485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7" name="直接连接符 486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8" name="直接连接符 487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9" name="直接连接符 488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0" name="直接连接符 489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1" name="直接连接符 490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0" name="组合 459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72" name="直接连接符 471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3" name="直接连接符 472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4" name="直接连接符 473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5" name="直接连接符 474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6" name="直接连接符 475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7" name="直接连接符 476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" name="直接连接符 477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直接连接符 478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直接连接符 479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1" name="直接连接符 480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1" name="组合 460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62" name="直接连接符 461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3" name="直接连接符 462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4" name="直接连接符 463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" name="直接连接符 464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直接连接符 465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7" name="直接连接符 466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直接连接符 467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" name="直接连接符 468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直接连接符 469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直接连接符 470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54" name="矩形 453"/>
            <p:cNvSpPr/>
            <p:nvPr/>
          </p:nvSpPr>
          <p:spPr>
            <a:xfrm>
              <a:off x="2617028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5" name="矩形 454"/>
            <p:cNvSpPr/>
            <p:nvPr/>
          </p:nvSpPr>
          <p:spPr>
            <a:xfrm>
              <a:off x="8179925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6" name="矩形 455"/>
            <p:cNvSpPr/>
            <p:nvPr/>
          </p:nvSpPr>
          <p:spPr>
            <a:xfrm>
              <a:off x="-319362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7" name="矩形 456"/>
            <p:cNvSpPr/>
            <p:nvPr/>
          </p:nvSpPr>
          <p:spPr>
            <a:xfrm>
              <a:off x="11119156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76" name="任意多边形: 形状 1175"/>
          <p:cNvSpPr/>
          <p:nvPr/>
        </p:nvSpPr>
        <p:spPr>
          <a:xfrm>
            <a:off x="8594790" y="861827"/>
            <a:ext cx="1943228" cy="524081"/>
          </a:xfrm>
          <a:custGeom>
            <a:avLst/>
            <a:gdLst>
              <a:gd name="connsiteX0" fmla="*/ 110 w 1943228"/>
              <a:gd name="connsiteY0" fmla="*/ 114707 h 915138"/>
              <a:gd name="connsiteX1" fmla="*/ 257285 w 1943228"/>
              <a:gd name="connsiteY1" fmla="*/ 407 h 915138"/>
              <a:gd name="connsiteX2" fmla="*/ 714485 w 1943228"/>
              <a:gd name="connsiteY2" fmla="*/ 76607 h 915138"/>
              <a:gd name="connsiteX3" fmla="*/ 1305035 w 1943228"/>
              <a:gd name="connsiteY3" fmla="*/ 76607 h 915138"/>
              <a:gd name="connsiteX4" fmla="*/ 1724135 w 1943228"/>
              <a:gd name="connsiteY4" fmla="*/ 38507 h 915138"/>
              <a:gd name="connsiteX5" fmla="*/ 1943210 w 1943228"/>
              <a:gd name="connsiteY5" fmla="*/ 305207 h 915138"/>
              <a:gd name="connsiteX6" fmla="*/ 1733660 w 1943228"/>
              <a:gd name="connsiteY6" fmla="*/ 619532 h 915138"/>
              <a:gd name="connsiteX7" fmla="*/ 1295510 w 1943228"/>
              <a:gd name="connsiteY7" fmla="*/ 543332 h 915138"/>
              <a:gd name="connsiteX8" fmla="*/ 933560 w 1943228"/>
              <a:gd name="connsiteY8" fmla="*/ 667157 h 915138"/>
              <a:gd name="connsiteX9" fmla="*/ 933560 w 1943228"/>
              <a:gd name="connsiteY9" fmla="*/ 914807 h 915138"/>
              <a:gd name="connsiteX10" fmla="*/ 885935 w 1943228"/>
              <a:gd name="connsiteY10" fmla="*/ 714782 h 915138"/>
              <a:gd name="connsiteX11" fmla="*/ 1095485 w 1943228"/>
              <a:gd name="connsiteY11" fmla="*/ 486182 h 915138"/>
              <a:gd name="connsiteX12" fmla="*/ 1505060 w 1943228"/>
              <a:gd name="connsiteY12" fmla="*/ 514757 h 915138"/>
              <a:gd name="connsiteX13" fmla="*/ 1781285 w 1943228"/>
              <a:gd name="connsiteY13" fmla="*/ 533807 h 915138"/>
              <a:gd name="connsiteX14" fmla="*/ 1838435 w 1943228"/>
              <a:gd name="connsiteY14" fmla="*/ 209957 h 915138"/>
              <a:gd name="connsiteX15" fmla="*/ 1657460 w 1943228"/>
              <a:gd name="connsiteY15" fmla="*/ 152807 h 915138"/>
              <a:gd name="connsiteX16" fmla="*/ 1343135 w 1943228"/>
              <a:gd name="connsiteY16" fmla="*/ 229007 h 915138"/>
              <a:gd name="connsiteX17" fmla="*/ 1152635 w 1943228"/>
              <a:gd name="connsiteY17" fmla="*/ 257582 h 915138"/>
              <a:gd name="connsiteX18" fmla="*/ 657335 w 1943228"/>
              <a:gd name="connsiteY18" fmla="*/ 162332 h 915138"/>
              <a:gd name="connsiteX19" fmla="*/ 485885 w 1943228"/>
              <a:gd name="connsiteY19" fmla="*/ 67082 h 915138"/>
              <a:gd name="connsiteX20" fmla="*/ 228710 w 1943228"/>
              <a:gd name="connsiteY20" fmla="*/ 19457 h 915138"/>
              <a:gd name="connsiteX21" fmla="*/ 110 w 1943228"/>
              <a:gd name="connsiteY21" fmla="*/ 114707 h 91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43228" h="915138">
                <a:moveTo>
                  <a:pt x="110" y="114707"/>
                </a:moveTo>
                <a:cubicBezTo>
                  <a:pt x="4872" y="111532"/>
                  <a:pt x="138223" y="6757"/>
                  <a:pt x="257285" y="407"/>
                </a:cubicBezTo>
                <a:cubicBezTo>
                  <a:pt x="376347" y="-5943"/>
                  <a:pt x="539860" y="63907"/>
                  <a:pt x="714485" y="76607"/>
                </a:cubicBezTo>
                <a:cubicBezTo>
                  <a:pt x="889110" y="89307"/>
                  <a:pt x="1136760" y="82957"/>
                  <a:pt x="1305035" y="76607"/>
                </a:cubicBezTo>
                <a:cubicBezTo>
                  <a:pt x="1473310" y="70257"/>
                  <a:pt x="1617773" y="407"/>
                  <a:pt x="1724135" y="38507"/>
                </a:cubicBezTo>
                <a:cubicBezTo>
                  <a:pt x="1830497" y="76607"/>
                  <a:pt x="1941623" y="208370"/>
                  <a:pt x="1943210" y="305207"/>
                </a:cubicBezTo>
                <a:cubicBezTo>
                  <a:pt x="1944797" y="402044"/>
                  <a:pt x="1841610" y="579845"/>
                  <a:pt x="1733660" y="619532"/>
                </a:cubicBezTo>
                <a:cubicBezTo>
                  <a:pt x="1625710" y="659219"/>
                  <a:pt x="1428860" y="535395"/>
                  <a:pt x="1295510" y="543332"/>
                </a:cubicBezTo>
                <a:cubicBezTo>
                  <a:pt x="1162160" y="551270"/>
                  <a:pt x="993885" y="605245"/>
                  <a:pt x="933560" y="667157"/>
                </a:cubicBezTo>
                <a:cubicBezTo>
                  <a:pt x="873235" y="729070"/>
                  <a:pt x="941497" y="906870"/>
                  <a:pt x="933560" y="914807"/>
                </a:cubicBezTo>
                <a:cubicBezTo>
                  <a:pt x="925623" y="922744"/>
                  <a:pt x="858948" y="786219"/>
                  <a:pt x="885935" y="714782"/>
                </a:cubicBezTo>
                <a:cubicBezTo>
                  <a:pt x="912922" y="643345"/>
                  <a:pt x="992298" y="519520"/>
                  <a:pt x="1095485" y="486182"/>
                </a:cubicBezTo>
                <a:cubicBezTo>
                  <a:pt x="1198673" y="452845"/>
                  <a:pt x="1505060" y="514757"/>
                  <a:pt x="1505060" y="514757"/>
                </a:cubicBezTo>
                <a:cubicBezTo>
                  <a:pt x="1619360" y="522694"/>
                  <a:pt x="1725723" y="584607"/>
                  <a:pt x="1781285" y="533807"/>
                </a:cubicBezTo>
                <a:cubicBezTo>
                  <a:pt x="1836847" y="483007"/>
                  <a:pt x="1859072" y="273457"/>
                  <a:pt x="1838435" y="209957"/>
                </a:cubicBezTo>
                <a:cubicBezTo>
                  <a:pt x="1817798" y="146457"/>
                  <a:pt x="1740010" y="149632"/>
                  <a:pt x="1657460" y="152807"/>
                </a:cubicBezTo>
                <a:cubicBezTo>
                  <a:pt x="1574910" y="155982"/>
                  <a:pt x="1427272" y="211545"/>
                  <a:pt x="1343135" y="229007"/>
                </a:cubicBezTo>
                <a:cubicBezTo>
                  <a:pt x="1258998" y="246469"/>
                  <a:pt x="1266935" y="268694"/>
                  <a:pt x="1152635" y="257582"/>
                </a:cubicBezTo>
                <a:cubicBezTo>
                  <a:pt x="1038335" y="246470"/>
                  <a:pt x="768460" y="194082"/>
                  <a:pt x="657335" y="162332"/>
                </a:cubicBezTo>
                <a:cubicBezTo>
                  <a:pt x="546210" y="130582"/>
                  <a:pt x="557322" y="90894"/>
                  <a:pt x="485885" y="67082"/>
                </a:cubicBezTo>
                <a:cubicBezTo>
                  <a:pt x="414448" y="43270"/>
                  <a:pt x="311260" y="13107"/>
                  <a:pt x="228710" y="19457"/>
                </a:cubicBezTo>
                <a:cubicBezTo>
                  <a:pt x="146160" y="25807"/>
                  <a:pt x="-4652" y="117882"/>
                  <a:pt x="110" y="114707"/>
                </a:cubicBezTo>
                <a:close/>
              </a:path>
            </a:pathLst>
          </a:custGeom>
          <a:solidFill>
            <a:srgbClr val="689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1049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1" grpId="0" animBg="1"/>
      <p:bldP spid="1075" grpId="0" animBg="1"/>
      <p:bldP spid="1097" grpId="0" animBg="1"/>
      <p:bldP spid="1098" grpId="0" animBg="1"/>
      <p:bldP spid="1099" grpId="0" animBg="1"/>
      <p:bldP spid="1100" grpId="0" animBg="1"/>
      <p:bldP spid="1103" grpId="0" animBg="1"/>
      <p:bldP spid="1114" grpId="0" animBg="1"/>
      <p:bldP spid="1115" grpId="0" animBg="1"/>
      <p:bldP spid="1116" grpId="0" animBg="1"/>
      <p:bldP spid="1117" grpId="0" animBg="1"/>
      <p:bldP spid="1118" grpId="0" animBg="1"/>
      <p:bldP spid="1119" grpId="0" animBg="1"/>
      <p:bldP spid="1120" grpId="0" animBg="1"/>
      <p:bldP spid="1122" grpId="0" animBg="1"/>
      <p:bldP spid="112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图片 400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0987" y1="81248" x2="19323" y2="74570"/>
                        <a14:foregroundMark x1="19323" y1="74570" x2="23441" y2="79808"/>
                        <a14:foregroundMark x1="23441" y1="79808" x2="20310" y2="72651"/>
                        <a14:foregroundMark x1="20310" y1="72651" x2="19633" y2="79568"/>
                        <a14:foregroundMark x1="19633" y1="79568" x2="19436" y2="72291"/>
                        <a14:foregroundMark x1="19436" y1="72291" x2="19492" y2="79488"/>
                        <a14:foregroundMark x1="19492" y1="79488" x2="22511" y2="69612"/>
                        <a14:foregroundMark x1="22511" y1="69612" x2="26488" y2="73850"/>
                        <a14:foregroundMark x1="26488" y1="73850" x2="24372" y2="80808"/>
                        <a14:foregroundMark x1="24372" y1="80808" x2="22680" y2="72091"/>
                        <a14:foregroundMark x1="22680" y1="72091" x2="22708" y2="79688"/>
                        <a14:foregroundMark x1="22708" y1="79688" x2="18928" y2="74610"/>
                        <a14:foregroundMark x1="18928" y1="74610" x2="19238" y2="72371"/>
                        <a14:backgroundMark x1="57828" y1="38185" x2="61551" y2="33347"/>
                        <a14:backgroundMark x1="61551" y1="33347" x2="61298" y2="42263"/>
                        <a14:backgroundMark x1="61298" y1="42263" x2="59690" y2="41104"/>
                        <a14:backgroundMark x1="60790" y1="33067" x2="56700" y2="37025"/>
                        <a14:backgroundMark x1="56700" y1="37025" x2="56361" y2="344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0819" y="-2151603"/>
            <a:ext cx="7174144" cy="5061364"/>
          </a:xfrm>
          <a:prstGeom prst="rect">
            <a:avLst/>
          </a:prstGeom>
        </p:spPr>
      </p:pic>
      <p:sp>
        <p:nvSpPr>
          <p:cNvPr id="400" name="矩形 399"/>
          <p:cNvSpPr/>
          <p:nvPr/>
        </p:nvSpPr>
        <p:spPr>
          <a:xfrm>
            <a:off x="2616432" y="-22577"/>
            <a:ext cx="6976860" cy="688057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400">
                <a:solidFill>
                  <a:schemeClr val="tx1"/>
                </a:solidFill>
              </a:rPr>
              <a:t>本任务群旨在引导学生阅读古今中外诗歌、散文、小说、剧本等不同体裁的优秀文学作品，使学生在</a:t>
            </a:r>
            <a:r>
              <a:rPr lang="zh-CN" altLang="zh-CN" sz="2400" u="sng">
                <a:solidFill>
                  <a:schemeClr val="tx1"/>
                </a:solidFill>
              </a:rPr>
              <a:t>感受形象、品味语言、体验情感</a:t>
            </a:r>
            <a:r>
              <a:rPr lang="zh-CN" altLang="zh-CN" sz="2400">
                <a:solidFill>
                  <a:schemeClr val="tx1"/>
                </a:solidFill>
              </a:rPr>
              <a:t>的过程中提升文学欣赏能力，并</a:t>
            </a:r>
            <a:r>
              <a:rPr lang="zh-CN" altLang="zh-CN" sz="2400" u="sng">
                <a:solidFill>
                  <a:schemeClr val="tx1"/>
                </a:solidFill>
              </a:rPr>
              <a:t>尝试文学写作，撰写文学评论</a:t>
            </a:r>
            <a:r>
              <a:rPr lang="zh-CN" altLang="zh-CN" sz="2400">
                <a:solidFill>
                  <a:schemeClr val="tx1"/>
                </a:solidFill>
              </a:rPr>
              <a:t>，借以提高审美鉴赏能力和表达交流能力。课内阅读篇目中中国古代优秀作品应占</a:t>
            </a:r>
            <a:r>
              <a:rPr lang="en-US" altLang="zh-CN" sz="2400">
                <a:solidFill>
                  <a:schemeClr val="tx1"/>
                </a:solidFill>
              </a:rPr>
              <a:t>1/2</a:t>
            </a:r>
            <a:r>
              <a:rPr lang="zh-CN" altLang="zh-CN" sz="2400">
                <a:solidFill>
                  <a:schemeClr val="tx1"/>
                </a:solidFill>
              </a:rPr>
              <a:t>。</a:t>
            </a:r>
          </a:p>
        </p:txBody>
      </p:sp>
      <p:grpSp>
        <p:nvGrpSpPr>
          <p:cNvPr id="4" name="组合 3"/>
          <p:cNvGrpSpPr/>
          <p:nvPr/>
        </p:nvGrpSpPr>
        <p:grpSpPr>
          <a:xfrm rot="16200000">
            <a:off x="-3183686" y="3146476"/>
            <a:ext cx="6858001" cy="565045"/>
            <a:chOff x="-319362" y="-19181"/>
            <a:chExt cx="11774996" cy="565045"/>
          </a:xfrm>
        </p:grpSpPr>
        <p:grpSp>
          <p:nvGrpSpPr>
            <p:cNvPr id="5" name="组合 4"/>
            <p:cNvGrpSpPr/>
            <p:nvPr/>
          </p:nvGrpSpPr>
          <p:grpSpPr>
            <a:xfrm>
              <a:off x="55167" y="-9034"/>
              <a:ext cx="5497509" cy="554898"/>
              <a:chOff x="685800" y="38695"/>
              <a:chExt cx="6346478" cy="770930"/>
            </a:xfrm>
          </p:grpSpPr>
          <p:grpSp>
            <p:nvGrpSpPr>
              <p:cNvPr id="55" name="组合 54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89" name="直接连接符 88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接连接符 89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接连接符 90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接连接符 91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直接连接符 92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连接符 93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连接符 94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连接符 95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连接符 96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接连接符 97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组合 55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79" name="直接连接符 78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接连接符 79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接连接符 80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接连接符 81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接连接符 82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接连接符 83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接连接符 84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接连接符 85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接连接符 86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组合 56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69" name="直接连接符 68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接连接符 69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接连接符 70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连接符 71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75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接连接符 76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77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组合 57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59" name="直接连接符 58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连接符 61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65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66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接连接符 67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组合 5"/>
            <p:cNvGrpSpPr/>
            <p:nvPr/>
          </p:nvGrpSpPr>
          <p:grpSpPr>
            <a:xfrm>
              <a:off x="5588126" y="-19181"/>
              <a:ext cx="5497509" cy="554898"/>
              <a:chOff x="685800" y="38695"/>
              <a:chExt cx="6346478" cy="770930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5" name="直接连接符 44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2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组合 11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35" name="直接连接符 34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2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组合 12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25" name="直接连接符 24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组合 13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5" name="直接连接符 14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连接符 15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" name="矩形 6"/>
            <p:cNvSpPr/>
            <p:nvPr/>
          </p:nvSpPr>
          <p:spPr>
            <a:xfrm>
              <a:off x="2617028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179925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-319362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1119156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 rot="16200000">
            <a:off x="8494184" y="3175285"/>
            <a:ext cx="6858001" cy="565045"/>
            <a:chOff x="-319362" y="-19181"/>
            <a:chExt cx="11774996" cy="565045"/>
          </a:xfrm>
        </p:grpSpPr>
        <p:grpSp>
          <p:nvGrpSpPr>
            <p:cNvPr id="100" name="组合 99"/>
            <p:cNvGrpSpPr/>
            <p:nvPr/>
          </p:nvGrpSpPr>
          <p:grpSpPr>
            <a:xfrm>
              <a:off x="55167" y="-9034"/>
              <a:ext cx="5497509" cy="554898"/>
              <a:chOff x="685800" y="38695"/>
              <a:chExt cx="6346478" cy="770930"/>
            </a:xfrm>
          </p:grpSpPr>
          <p:grpSp>
            <p:nvGrpSpPr>
              <p:cNvPr id="150" name="组合 149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84" name="直接连接符 183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直接连接符 184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直接连接符 185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直接连接符 186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直接连接符 187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直接连接符 188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直接连接符 189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直接连接符 190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直接连接符 191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直接连接符 192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1" name="组合 150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74" name="直接连接符 173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接连接符 174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接连接符 175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直接连接符 176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直接连接符 177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直接连接符 178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直接连接符 179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直接连接符 180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直接连接符 181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直接连接符 182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2" name="组合 151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64" name="直接连接符 163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3" name="组合 152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54" name="直接连接符 153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直接连接符 158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直接连接符 159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1" name="组合 100"/>
            <p:cNvGrpSpPr/>
            <p:nvPr/>
          </p:nvGrpSpPr>
          <p:grpSpPr>
            <a:xfrm>
              <a:off x="5588126" y="-19181"/>
              <a:ext cx="5497509" cy="554898"/>
              <a:chOff x="685800" y="38695"/>
              <a:chExt cx="6346478" cy="770930"/>
            </a:xfrm>
          </p:grpSpPr>
          <p:grpSp>
            <p:nvGrpSpPr>
              <p:cNvPr id="106" name="组合 105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40" name="直接连接符 139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直接连接符 148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7" name="组合 106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30" name="直接连接符 129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接连接符 133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直接连接符 134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8" name="组合 107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20" name="直接连接符 119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直接连接符 120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直接连接符 121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接连接符 122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直接连接符 123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直接连接符 124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直接连接符 125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9" name="组合 108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10" name="直接连接符 109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接连接符 110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接连接符 111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直接连接符 112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接连接符 113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接连接符 114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接连接符 115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直接连接符 117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直接连接符 118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2" name="矩形 101"/>
            <p:cNvSpPr/>
            <p:nvPr/>
          </p:nvSpPr>
          <p:spPr>
            <a:xfrm>
              <a:off x="2617028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8179925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-319362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11119156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862451" y="206063"/>
            <a:ext cx="4940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cs typeface="+mn-ea"/>
                <a:sym typeface="+mn-lt"/>
              </a:rPr>
              <a:t>学习任务群</a:t>
            </a:r>
            <a:r>
              <a:rPr lang="en-US" altLang="zh-CN" sz="3200" b="1">
                <a:cs typeface="+mn-ea"/>
                <a:sym typeface="+mn-lt"/>
              </a:rPr>
              <a:t>5</a:t>
            </a:r>
            <a:endParaRPr lang="zh-CN" altLang="en-US" sz="2400" b="1" dirty="0">
              <a:cs typeface="+mn-ea"/>
              <a:sym typeface="+mn-lt"/>
            </a:endParaRPr>
          </a:p>
        </p:txBody>
      </p:sp>
      <p:grpSp>
        <p:nvGrpSpPr>
          <p:cNvPr id="194" name="组合 193"/>
          <p:cNvGrpSpPr/>
          <p:nvPr/>
        </p:nvGrpSpPr>
        <p:grpSpPr>
          <a:xfrm>
            <a:off x="690265" y="329925"/>
            <a:ext cx="193544" cy="193544"/>
            <a:chOff x="5798915" y="1805651"/>
            <a:chExt cx="1041721" cy="1041721"/>
          </a:xfrm>
        </p:grpSpPr>
        <p:sp>
          <p:nvSpPr>
            <p:cNvPr id="195" name="椭圆 194"/>
            <p:cNvSpPr/>
            <p:nvPr/>
          </p:nvSpPr>
          <p:spPr>
            <a:xfrm>
              <a:off x="5798915" y="1805651"/>
              <a:ext cx="1041721" cy="1041721"/>
            </a:xfrm>
            <a:prstGeom prst="ellipse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96" name="组合 195"/>
            <p:cNvGrpSpPr/>
            <p:nvPr/>
          </p:nvGrpSpPr>
          <p:grpSpPr>
            <a:xfrm>
              <a:off x="5921386" y="1942956"/>
              <a:ext cx="815080" cy="768108"/>
              <a:chOff x="2552159" y="2449203"/>
              <a:chExt cx="1012844" cy="954476"/>
            </a:xfrm>
          </p:grpSpPr>
          <p:grpSp>
            <p:nvGrpSpPr>
              <p:cNvPr id="197" name="组合 196"/>
              <p:cNvGrpSpPr/>
              <p:nvPr/>
            </p:nvGrpSpPr>
            <p:grpSpPr>
              <a:xfrm>
                <a:off x="2743200" y="2607342"/>
                <a:ext cx="821803" cy="796337"/>
                <a:chOff x="2743200" y="2607342"/>
                <a:chExt cx="1191348" cy="1154430"/>
              </a:xfrm>
            </p:grpSpPr>
            <p:sp>
              <p:nvSpPr>
                <p:cNvPr id="203" name="矩形 202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no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204" name="直接连接符 203"/>
                <p:cNvCxnSpPr>
                  <a:stCxn id="203" idx="1"/>
                  <a:endCxn id="203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直接连接符 204"/>
                <p:cNvCxnSpPr>
                  <a:stCxn id="203" idx="0"/>
                  <a:endCxn id="203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6" name="矩形 205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no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98" name="组合 197"/>
              <p:cNvGrpSpPr/>
              <p:nvPr/>
            </p:nvGrpSpPr>
            <p:grpSpPr>
              <a:xfrm>
                <a:off x="2552159" y="2449203"/>
                <a:ext cx="821803" cy="796337"/>
                <a:chOff x="2743200" y="2607342"/>
                <a:chExt cx="1191348" cy="1154430"/>
              </a:xfrm>
            </p:grpSpPr>
            <p:sp>
              <p:nvSpPr>
                <p:cNvPr id="199" name="矩形 198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no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200" name="直接连接符 199"/>
                <p:cNvCxnSpPr>
                  <a:stCxn id="199" idx="1"/>
                  <a:endCxn id="199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直接连接符 200"/>
                <p:cNvCxnSpPr>
                  <a:stCxn id="199" idx="0"/>
                  <a:endCxn id="199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2" name="矩形 201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no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cxnSp>
        <p:nvCxnSpPr>
          <p:cNvPr id="210" name="直接连接符 209"/>
          <p:cNvCxnSpPr/>
          <p:nvPr/>
        </p:nvCxnSpPr>
        <p:spPr>
          <a:xfrm>
            <a:off x="1523055" y="847725"/>
            <a:ext cx="0" cy="1912883"/>
          </a:xfrm>
          <a:prstGeom prst="line">
            <a:avLst/>
          </a:prstGeom>
          <a:ln>
            <a:solidFill>
              <a:srgbClr val="6893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文本框 211"/>
          <p:cNvSpPr txBox="1"/>
          <p:nvPr/>
        </p:nvSpPr>
        <p:spPr>
          <a:xfrm>
            <a:off x="1567531" y="1319940"/>
            <a:ext cx="430887" cy="19999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600">
                <a:cs typeface="+mn-ea"/>
                <a:sym typeface="+mn-lt"/>
              </a:rPr>
              <a:t>文学阅读与写作</a:t>
            </a:r>
            <a:endParaRPr lang="zh-CN" altLang="en-US" sz="16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2303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" grpId="0" animBg="1"/>
      <p:bldP spid="2" grpId="0"/>
      <p:bldP spid="2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图片 34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41602" y="-2215858"/>
            <a:ext cx="7174144" cy="5061364"/>
          </a:xfrm>
          <a:prstGeom prst="rect">
            <a:avLst/>
          </a:prstGeom>
        </p:spPr>
      </p:pic>
      <p:sp>
        <p:nvSpPr>
          <p:cNvPr id="385" name="任意多边形: 形状 384"/>
          <p:cNvSpPr/>
          <p:nvPr/>
        </p:nvSpPr>
        <p:spPr>
          <a:xfrm>
            <a:off x="8367507" y="1209718"/>
            <a:ext cx="1996016" cy="688891"/>
          </a:xfrm>
          <a:custGeom>
            <a:avLst/>
            <a:gdLst>
              <a:gd name="connsiteX0" fmla="*/ 1089 w 1748332"/>
              <a:gd name="connsiteY0" fmla="*/ 87706 h 1107987"/>
              <a:gd name="connsiteX1" fmla="*/ 305889 w 1748332"/>
              <a:gd name="connsiteY1" fmla="*/ 21031 h 1107987"/>
              <a:gd name="connsiteX2" fmla="*/ 782139 w 1748332"/>
              <a:gd name="connsiteY2" fmla="*/ 68656 h 1107987"/>
              <a:gd name="connsiteX3" fmla="*/ 963114 w 1748332"/>
              <a:gd name="connsiteY3" fmla="*/ 78181 h 1107987"/>
              <a:gd name="connsiteX4" fmla="*/ 1439364 w 1748332"/>
              <a:gd name="connsiteY4" fmla="*/ 1981 h 1107987"/>
              <a:gd name="connsiteX5" fmla="*/ 1677489 w 1748332"/>
              <a:gd name="connsiteY5" fmla="*/ 40081 h 1107987"/>
              <a:gd name="connsiteX6" fmla="*/ 1725114 w 1748332"/>
              <a:gd name="connsiteY6" fmla="*/ 221056 h 1107987"/>
              <a:gd name="connsiteX7" fmla="*/ 1344114 w 1748332"/>
              <a:gd name="connsiteY7" fmla="*/ 354406 h 1107987"/>
              <a:gd name="connsiteX8" fmla="*/ 1134564 w 1748332"/>
              <a:gd name="connsiteY8" fmla="*/ 354406 h 1107987"/>
              <a:gd name="connsiteX9" fmla="*/ 686889 w 1748332"/>
              <a:gd name="connsiteY9" fmla="*/ 354406 h 1107987"/>
              <a:gd name="connsiteX10" fmla="*/ 667839 w 1748332"/>
              <a:gd name="connsiteY10" fmla="*/ 535381 h 1107987"/>
              <a:gd name="connsiteX11" fmla="*/ 1201239 w 1748332"/>
              <a:gd name="connsiteY11" fmla="*/ 621106 h 1107987"/>
              <a:gd name="connsiteX12" fmla="*/ 1296489 w 1748332"/>
              <a:gd name="connsiteY12" fmla="*/ 897331 h 1107987"/>
              <a:gd name="connsiteX13" fmla="*/ 763089 w 1748332"/>
              <a:gd name="connsiteY13" fmla="*/ 1106881 h 1107987"/>
              <a:gd name="connsiteX14" fmla="*/ 401139 w 1748332"/>
              <a:gd name="connsiteY14" fmla="*/ 983056 h 1107987"/>
              <a:gd name="connsiteX15" fmla="*/ 153489 w 1748332"/>
              <a:gd name="connsiteY15" fmla="*/ 1049731 h 1107987"/>
              <a:gd name="connsiteX16" fmla="*/ 10614 w 1748332"/>
              <a:gd name="connsiteY16" fmla="*/ 983056 h 1107987"/>
              <a:gd name="connsiteX17" fmla="*/ 143964 w 1748332"/>
              <a:gd name="connsiteY17" fmla="*/ 811606 h 1107987"/>
              <a:gd name="connsiteX18" fmla="*/ 544014 w 1748332"/>
              <a:gd name="connsiteY18" fmla="*/ 878281 h 1107987"/>
              <a:gd name="connsiteX19" fmla="*/ 820239 w 1748332"/>
              <a:gd name="connsiteY19" fmla="*/ 1002106 h 1107987"/>
              <a:gd name="connsiteX20" fmla="*/ 1163139 w 1748332"/>
              <a:gd name="connsiteY20" fmla="*/ 897331 h 1107987"/>
              <a:gd name="connsiteX21" fmla="*/ 1182189 w 1748332"/>
              <a:gd name="connsiteY21" fmla="*/ 706831 h 1107987"/>
              <a:gd name="connsiteX22" fmla="*/ 915489 w 1748332"/>
              <a:gd name="connsiteY22" fmla="*/ 659206 h 1107987"/>
              <a:gd name="connsiteX23" fmla="*/ 601164 w 1748332"/>
              <a:gd name="connsiteY23" fmla="*/ 573481 h 1107987"/>
              <a:gd name="connsiteX24" fmla="*/ 544014 w 1748332"/>
              <a:gd name="connsiteY24" fmla="*/ 202006 h 1107987"/>
              <a:gd name="connsiteX25" fmla="*/ 1058364 w 1748332"/>
              <a:gd name="connsiteY25" fmla="*/ 230581 h 1107987"/>
              <a:gd name="connsiteX26" fmla="*/ 1191714 w 1748332"/>
              <a:gd name="connsiteY26" fmla="*/ 278206 h 1107987"/>
              <a:gd name="connsiteX27" fmla="*/ 1677489 w 1748332"/>
              <a:gd name="connsiteY27" fmla="*/ 230581 h 1107987"/>
              <a:gd name="connsiteX28" fmla="*/ 1620339 w 1748332"/>
              <a:gd name="connsiteY28" fmla="*/ 78181 h 1107987"/>
              <a:gd name="connsiteX29" fmla="*/ 1315539 w 1748332"/>
              <a:gd name="connsiteY29" fmla="*/ 97231 h 1107987"/>
              <a:gd name="connsiteX30" fmla="*/ 991689 w 1748332"/>
              <a:gd name="connsiteY30" fmla="*/ 116281 h 1107987"/>
              <a:gd name="connsiteX31" fmla="*/ 591639 w 1748332"/>
              <a:gd name="connsiteY31" fmla="*/ 144856 h 1107987"/>
              <a:gd name="connsiteX32" fmla="*/ 429714 w 1748332"/>
              <a:gd name="connsiteY32" fmla="*/ 78181 h 1107987"/>
              <a:gd name="connsiteX33" fmla="*/ 210639 w 1748332"/>
              <a:gd name="connsiteY33" fmla="*/ 49606 h 1107987"/>
              <a:gd name="connsiteX34" fmla="*/ 1089 w 1748332"/>
              <a:gd name="connsiteY34" fmla="*/ 87706 h 110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748332" h="1107987">
                <a:moveTo>
                  <a:pt x="1089" y="87706"/>
                </a:moveTo>
                <a:cubicBezTo>
                  <a:pt x="16964" y="82944"/>
                  <a:pt x="175714" y="24206"/>
                  <a:pt x="305889" y="21031"/>
                </a:cubicBezTo>
                <a:cubicBezTo>
                  <a:pt x="436064" y="17856"/>
                  <a:pt x="672602" y="59131"/>
                  <a:pt x="782139" y="68656"/>
                </a:cubicBezTo>
                <a:cubicBezTo>
                  <a:pt x="891676" y="78181"/>
                  <a:pt x="853577" y="89294"/>
                  <a:pt x="963114" y="78181"/>
                </a:cubicBezTo>
                <a:cubicBezTo>
                  <a:pt x="1072652" y="67068"/>
                  <a:pt x="1320302" y="8331"/>
                  <a:pt x="1439364" y="1981"/>
                </a:cubicBezTo>
                <a:cubicBezTo>
                  <a:pt x="1558426" y="-4369"/>
                  <a:pt x="1629864" y="3568"/>
                  <a:pt x="1677489" y="40081"/>
                </a:cubicBezTo>
                <a:cubicBezTo>
                  <a:pt x="1725114" y="76593"/>
                  <a:pt x="1780676" y="168669"/>
                  <a:pt x="1725114" y="221056"/>
                </a:cubicBezTo>
                <a:cubicBezTo>
                  <a:pt x="1669552" y="273443"/>
                  <a:pt x="1442539" y="332181"/>
                  <a:pt x="1344114" y="354406"/>
                </a:cubicBezTo>
                <a:cubicBezTo>
                  <a:pt x="1245689" y="376631"/>
                  <a:pt x="1134564" y="354406"/>
                  <a:pt x="1134564" y="354406"/>
                </a:cubicBezTo>
                <a:cubicBezTo>
                  <a:pt x="1025027" y="354406"/>
                  <a:pt x="764677" y="324244"/>
                  <a:pt x="686889" y="354406"/>
                </a:cubicBezTo>
                <a:cubicBezTo>
                  <a:pt x="609102" y="384569"/>
                  <a:pt x="582114" y="490931"/>
                  <a:pt x="667839" y="535381"/>
                </a:cubicBezTo>
                <a:cubicBezTo>
                  <a:pt x="753564" y="579831"/>
                  <a:pt x="1096464" y="560781"/>
                  <a:pt x="1201239" y="621106"/>
                </a:cubicBezTo>
                <a:cubicBezTo>
                  <a:pt x="1306014" y="681431"/>
                  <a:pt x="1369514" y="816369"/>
                  <a:pt x="1296489" y="897331"/>
                </a:cubicBezTo>
                <a:cubicBezTo>
                  <a:pt x="1223464" y="978294"/>
                  <a:pt x="912314" y="1092594"/>
                  <a:pt x="763089" y="1106881"/>
                </a:cubicBezTo>
                <a:cubicBezTo>
                  <a:pt x="613864" y="1121169"/>
                  <a:pt x="502739" y="992581"/>
                  <a:pt x="401139" y="983056"/>
                </a:cubicBezTo>
                <a:cubicBezTo>
                  <a:pt x="299539" y="973531"/>
                  <a:pt x="218576" y="1049731"/>
                  <a:pt x="153489" y="1049731"/>
                </a:cubicBezTo>
                <a:cubicBezTo>
                  <a:pt x="88402" y="1049731"/>
                  <a:pt x="12201" y="1022743"/>
                  <a:pt x="10614" y="983056"/>
                </a:cubicBezTo>
                <a:cubicBezTo>
                  <a:pt x="9027" y="943369"/>
                  <a:pt x="55064" y="829068"/>
                  <a:pt x="143964" y="811606"/>
                </a:cubicBezTo>
                <a:cubicBezTo>
                  <a:pt x="232864" y="794144"/>
                  <a:pt x="431302" y="846531"/>
                  <a:pt x="544014" y="878281"/>
                </a:cubicBezTo>
                <a:cubicBezTo>
                  <a:pt x="656726" y="910031"/>
                  <a:pt x="717052" y="998931"/>
                  <a:pt x="820239" y="1002106"/>
                </a:cubicBezTo>
                <a:cubicBezTo>
                  <a:pt x="923426" y="1005281"/>
                  <a:pt x="1102814" y="946543"/>
                  <a:pt x="1163139" y="897331"/>
                </a:cubicBezTo>
                <a:cubicBezTo>
                  <a:pt x="1223464" y="848119"/>
                  <a:pt x="1223464" y="746518"/>
                  <a:pt x="1182189" y="706831"/>
                </a:cubicBezTo>
                <a:cubicBezTo>
                  <a:pt x="1140914" y="667144"/>
                  <a:pt x="1012327" y="681431"/>
                  <a:pt x="915489" y="659206"/>
                </a:cubicBezTo>
                <a:cubicBezTo>
                  <a:pt x="818651" y="636981"/>
                  <a:pt x="663077" y="649681"/>
                  <a:pt x="601164" y="573481"/>
                </a:cubicBezTo>
                <a:cubicBezTo>
                  <a:pt x="539251" y="497281"/>
                  <a:pt x="467814" y="259156"/>
                  <a:pt x="544014" y="202006"/>
                </a:cubicBezTo>
                <a:cubicBezTo>
                  <a:pt x="620214" y="144856"/>
                  <a:pt x="950414" y="217881"/>
                  <a:pt x="1058364" y="230581"/>
                </a:cubicBezTo>
                <a:cubicBezTo>
                  <a:pt x="1166314" y="243281"/>
                  <a:pt x="1088527" y="278206"/>
                  <a:pt x="1191714" y="278206"/>
                </a:cubicBezTo>
                <a:cubicBezTo>
                  <a:pt x="1294901" y="278206"/>
                  <a:pt x="1606052" y="263918"/>
                  <a:pt x="1677489" y="230581"/>
                </a:cubicBezTo>
                <a:cubicBezTo>
                  <a:pt x="1748926" y="197244"/>
                  <a:pt x="1680664" y="100406"/>
                  <a:pt x="1620339" y="78181"/>
                </a:cubicBezTo>
                <a:cubicBezTo>
                  <a:pt x="1560014" y="55956"/>
                  <a:pt x="1315539" y="97231"/>
                  <a:pt x="1315539" y="97231"/>
                </a:cubicBezTo>
                <a:lnTo>
                  <a:pt x="991689" y="116281"/>
                </a:lnTo>
                <a:cubicBezTo>
                  <a:pt x="871039" y="124218"/>
                  <a:pt x="685301" y="151206"/>
                  <a:pt x="591639" y="144856"/>
                </a:cubicBezTo>
                <a:cubicBezTo>
                  <a:pt x="497977" y="138506"/>
                  <a:pt x="493214" y="94056"/>
                  <a:pt x="429714" y="78181"/>
                </a:cubicBezTo>
                <a:cubicBezTo>
                  <a:pt x="366214" y="62306"/>
                  <a:pt x="274139" y="49606"/>
                  <a:pt x="210639" y="49606"/>
                </a:cubicBezTo>
                <a:cubicBezTo>
                  <a:pt x="147139" y="49606"/>
                  <a:pt x="-14786" y="92468"/>
                  <a:pt x="1089" y="87706"/>
                </a:cubicBezTo>
                <a:close/>
              </a:path>
            </a:pathLst>
          </a:custGeom>
          <a:solidFill>
            <a:srgbClr val="689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7" name="矩形 346"/>
          <p:cNvSpPr/>
          <p:nvPr/>
        </p:nvSpPr>
        <p:spPr>
          <a:xfrm>
            <a:off x="3837662" y="469261"/>
            <a:ext cx="6976860" cy="727708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 rot="16200000">
            <a:off x="-3183686" y="3146476"/>
            <a:ext cx="6858001" cy="565045"/>
            <a:chOff x="-319362" y="-19181"/>
            <a:chExt cx="11774996" cy="565045"/>
          </a:xfrm>
        </p:grpSpPr>
        <p:grpSp>
          <p:nvGrpSpPr>
            <p:cNvPr id="3" name="组合 2"/>
            <p:cNvGrpSpPr/>
            <p:nvPr/>
          </p:nvGrpSpPr>
          <p:grpSpPr>
            <a:xfrm>
              <a:off x="55167" y="-9034"/>
              <a:ext cx="5497509" cy="554898"/>
              <a:chOff x="685800" y="38695"/>
              <a:chExt cx="6346478" cy="770930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87" name="直接连接符 86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连接符 88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接连接符 89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接连接符 90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接连接符 91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直接连接符 92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连接符 93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连接符 94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连接符 95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组合 53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77" name="直接连接符 76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77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78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接连接符 79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接连接符 80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接连接符 81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接连接符 82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接连接符 83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接连接符 84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接连接符 85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组合 54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67" name="直接连接符 66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接连接符 67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接连接符 68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接连接符 69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接连接符 70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连接符 71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75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组合 55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57" name="直接连接符 56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连接符 61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65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" name="组合 3"/>
            <p:cNvGrpSpPr/>
            <p:nvPr/>
          </p:nvGrpSpPr>
          <p:grpSpPr>
            <a:xfrm>
              <a:off x="5588126" y="-19181"/>
              <a:ext cx="5497509" cy="554898"/>
              <a:chOff x="685800" y="38695"/>
              <a:chExt cx="6346478" cy="770930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3" name="直接连接符 4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组合 9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33" name="直接连接符 3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组合 10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23" name="直接连接符 2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组合 11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3" name="直接连接符 1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接连接符 1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连接符 1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" name="矩形 4"/>
            <p:cNvSpPr/>
            <p:nvPr/>
          </p:nvSpPr>
          <p:spPr>
            <a:xfrm>
              <a:off x="2617028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179925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-319362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1119156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 rot="16200000">
            <a:off x="8494184" y="3175285"/>
            <a:ext cx="6858001" cy="565045"/>
            <a:chOff x="-319362" y="-19181"/>
            <a:chExt cx="11774996" cy="565045"/>
          </a:xfrm>
        </p:grpSpPr>
        <p:grpSp>
          <p:nvGrpSpPr>
            <p:cNvPr id="98" name="组合 97"/>
            <p:cNvGrpSpPr/>
            <p:nvPr/>
          </p:nvGrpSpPr>
          <p:grpSpPr>
            <a:xfrm>
              <a:off x="55167" y="-9034"/>
              <a:ext cx="5497509" cy="554898"/>
              <a:chOff x="685800" y="38695"/>
              <a:chExt cx="6346478" cy="770930"/>
            </a:xfrm>
          </p:grpSpPr>
          <p:grpSp>
            <p:nvGrpSpPr>
              <p:cNvPr id="148" name="组合 147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82" name="直接连接符 181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直接连接符 182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直接连接符 183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直接连接符 184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直接连接符 185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直接连接符 186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直接连接符 187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直接连接符 188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直接连接符 189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直接连接符 190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9" name="组合 148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72" name="直接连接符 171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接连接符 173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接连接符 174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接连接符 175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直接连接符 176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直接连接符 177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直接连接符 178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直接连接符 179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直接连接符 180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0" name="组合 149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62" name="直接连接符 161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1" name="组合 150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52" name="直接连接符 151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直接连接符 158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直接连接符 159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" name="组合 98"/>
            <p:cNvGrpSpPr/>
            <p:nvPr/>
          </p:nvGrpSpPr>
          <p:grpSpPr>
            <a:xfrm>
              <a:off x="5588126" y="-19181"/>
              <a:ext cx="5497509" cy="554898"/>
              <a:chOff x="685800" y="38695"/>
              <a:chExt cx="6346478" cy="770930"/>
            </a:xfrm>
          </p:grpSpPr>
          <p:grpSp>
            <p:nvGrpSpPr>
              <p:cNvPr id="104" name="组合 103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38" name="直接连接符 13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5" name="组合 104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28" name="直接连接符 12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接连接符 13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直接连接符 13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组合 105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18" name="直接连接符 11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直接连接符 11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直接连接符 11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直接连接符 12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直接连接符 12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接连接符 12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直接连接符 12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直接连接符 12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直接连接符 12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7" name="组合 106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08" name="直接连接符 10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直接连接符 10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直接连接符 10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接连接符 11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接连接符 11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直接连接符 11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接连接符 11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接连接符 11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接连接符 11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0" name="矩形 99"/>
            <p:cNvSpPr/>
            <p:nvPr/>
          </p:nvSpPr>
          <p:spPr>
            <a:xfrm>
              <a:off x="2617028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8179925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-319362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11119156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00" name="文本框 299"/>
          <p:cNvSpPr txBox="1"/>
          <p:nvPr/>
        </p:nvSpPr>
        <p:spPr>
          <a:xfrm rot="16200000">
            <a:off x="4252339" y="770444"/>
            <a:ext cx="430887" cy="17145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1600" b="1">
                <a:solidFill>
                  <a:schemeClr val="bg1"/>
                </a:solidFill>
              </a:rPr>
              <a:t>1.</a:t>
            </a:r>
            <a:r>
              <a:rPr lang="zh-CN" altLang="zh-CN" sz="1600" b="1">
                <a:solidFill>
                  <a:schemeClr val="bg1"/>
                </a:solidFill>
              </a:rPr>
              <a:t>学习目标与内容</a:t>
            </a:r>
          </a:p>
        </p:txBody>
      </p:sp>
      <p:grpSp>
        <p:nvGrpSpPr>
          <p:cNvPr id="301" name="组合 300"/>
          <p:cNvGrpSpPr/>
          <p:nvPr/>
        </p:nvGrpSpPr>
        <p:grpSpPr>
          <a:xfrm>
            <a:off x="3416061" y="2169775"/>
            <a:ext cx="193544" cy="193544"/>
            <a:chOff x="5798915" y="1805651"/>
            <a:chExt cx="1041721" cy="1041721"/>
          </a:xfrm>
        </p:grpSpPr>
        <p:sp>
          <p:nvSpPr>
            <p:cNvPr id="302" name="椭圆 301"/>
            <p:cNvSpPr/>
            <p:nvPr/>
          </p:nvSpPr>
          <p:spPr>
            <a:xfrm>
              <a:off x="5798915" y="1805651"/>
              <a:ext cx="1041721" cy="10417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03" name="组合 302"/>
            <p:cNvGrpSpPr/>
            <p:nvPr/>
          </p:nvGrpSpPr>
          <p:grpSpPr>
            <a:xfrm>
              <a:off x="5921386" y="1942956"/>
              <a:ext cx="815080" cy="768108"/>
              <a:chOff x="2552159" y="2449203"/>
              <a:chExt cx="1012844" cy="954476"/>
            </a:xfrm>
          </p:grpSpPr>
          <p:grpSp>
            <p:nvGrpSpPr>
              <p:cNvPr id="304" name="组合 303"/>
              <p:cNvGrpSpPr/>
              <p:nvPr/>
            </p:nvGrpSpPr>
            <p:grpSpPr>
              <a:xfrm>
                <a:off x="2743200" y="2607342"/>
                <a:ext cx="821803" cy="796337"/>
                <a:chOff x="2743200" y="2607342"/>
                <a:chExt cx="1191348" cy="1154430"/>
              </a:xfrm>
            </p:grpSpPr>
            <p:sp>
              <p:nvSpPr>
                <p:cNvPr id="310" name="矩形 309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311" name="直接连接符 310"/>
                <p:cNvCxnSpPr>
                  <a:stCxn id="310" idx="1"/>
                  <a:endCxn id="310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2" name="直接连接符 311"/>
                <p:cNvCxnSpPr>
                  <a:stCxn id="310" idx="0"/>
                  <a:endCxn id="310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3" name="矩形 312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05" name="组合 304"/>
              <p:cNvGrpSpPr/>
              <p:nvPr/>
            </p:nvGrpSpPr>
            <p:grpSpPr>
              <a:xfrm>
                <a:off x="2552159" y="2449203"/>
                <a:ext cx="821803" cy="796337"/>
                <a:chOff x="2743200" y="2607342"/>
                <a:chExt cx="1191348" cy="1154430"/>
              </a:xfrm>
            </p:grpSpPr>
            <p:sp>
              <p:nvSpPr>
                <p:cNvPr id="306" name="矩形 305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307" name="直接连接符 306"/>
                <p:cNvCxnSpPr>
                  <a:stCxn id="306" idx="1"/>
                  <a:endCxn id="306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直接连接符 307"/>
                <p:cNvCxnSpPr>
                  <a:stCxn id="306" idx="0"/>
                  <a:endCxn id="306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9" name="矩形 308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348" name="文本框 347"/>
          <p:cNvSpPr txBox="1"/>
          <p:nvPr/>
        </p:nvSpPr>
        <p:spPr>
          <a:xfrm>
            <a:off x="3771442" y="1624182"/>
            <a:ext cx="6976860" cy="39703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zh-CN" b="1" dirty="0"/>
              <a:t>（</a:t>
            </a:r>
            <a:r>
              <a:rPr lang="en-US" altLang="zh-CN" b="1" dirty="0"/>
              <a:t>1</a:t>
            </a:r>
            <a:r>
              <a:rPr lang="zh-CN" altLang="zh-CN" b="1" dirty="0"/>
              <a:t>）精读古今中外优秀的文学作品，感受作品中的艺术形象，理解</a:t>
            </a:r>
            <a:r>
              <a:rPr lang="zh-CN" altLang="zh-CN" b="1" u="sng" dirty="0"/>
              <a:t>欣赏作品的语言表达，把握作品的内涵，理解作者的创作意图</a:t>
            </a:r>
            <a:r>
              <a:rPr lang="zh-CN" altLang="zh-CN" b="1" dirty="0"/>
              <a:t>。结合自己的生活经验和阅读写作经历，发挥想象，加深对作品的理解，力求有自己的发现。</a:t>
            </a:r>
          </a:p>
          <a:p>
            <a:r>
              <a:rPr lang="zh-CN" altLang="zh-CN" b="1" dirty="0"/>
              <a:t>（</a:t>
            </a:r>
            <a:r>
              <a:rPr lang="en-US" altLang="zh-CN" b="1" dirty="0"/>
              <a:t>2</a:t>
            </a:r>
            <a:r>
              <a:rPr lang="zh-CN" altLang="zh-CN" b="1" dirty="0"/>
              <a:t>）根据诗歌、散文、小说、剧本不同的艺术表现方式，从</a:t>
            </a:r>
            <a:r>
              <a:rPr lang="zh-CN" altLang="zh-CN" b="1" u="sng" dirty="0"/>
              <a:t>语言、构思、形象、意蕴、情感等多个角度欣赏作品</a:t>
            </a:r>
            <a:r>
              <a:rPr lang="zh-CN" altLang="zh-CN" b="1" dirty="0"/>
              <a:t>，获得审美体验，普通高中语文课程标准（</a:t>
            </a:r>
            <a:r>
              <a:rPr lang="en-US" altLang="zh-CN" b="1" dirty="0"/>
              <a:t>2017</a:t>
            </a:r>
            <a:r>
              <a:rPr lang="zh-CN" altLang="zh-CN" b="1" dirty="0"/>
              <a:t>年版</a:t>
            </a:r>
            <a:r>
              <a:rPr lang="en-US" altLang="zh-CN" b="1" dirty="0"/>
              <a:t>2020</a:t>
            </a:r>
            <a:r>
              <a:rPr lang="zh-CN" altLang="zh-CN" b="1" dirty="0"/>
              <a:t>年修订）</a:t>
            </a:r>
            <a:r>
              <a:rPr lang="en-US" altLang="zh-CN" b="1" dirty="0"/>
              <a:t>18</a:t>
            </a:r>
            <a:r>
              <a:rPr lang="zh-CN" altLang="zh-CN" b="1" dirty="0"/>
              <a:t>认识作品的美学价值，发现作者独特的艺术创造。</a:t>
            </a:r>
          </a:p>
          <a:p>
            <a:r>
              <a:rPr lang="zh-CN" altLang="zh-CN" b="1" dirty="0"/>
              <a:t>（</a:t>
            </a:r>
            <a:r>
              <a:rPr lang="en-US" altLang="zh-CN" b="1" dirty="0"/>
              <a:t>3</a:t>
            </a:r>
            <a:r>
              <a:rPr lang="zh-CN" altLang="zh-CN" b="1" dirty="0"/>
              <a:t>）结合所阅读的作品，了解诗歌、散文、小说、剧本写作的一般规律。捕捉创作灵感，用自己喜欢的文体样式和表达方式写作，与同学交流写作体会。</a:t>
            </a:r>
            <a:r>
              <a:rPr lang="zh-CN" altLang="zh-CN" b="1" u="sng" dirty="0"/>
              <a:t>尝试续写或改写文学作品</a:t>
            </a:r>
            <a:r>
              <a:rPr lang="zh-CN" altLang="zh-CN" b="1" dirty="0"/>
              <a:t>。</a:t>
            </a:r>
          </a:p>
          <a:p>
            <a:r>
              <a:rPr lang="zh-CN" altLang="zh-CN" b="1" dirty="0"/>
              <a:t>（</a:t>
            </a:r>
            <a:r>
              <a:rPr lang="en-US" altLang="zh-CN" b="1" dirty="0"/>
              <a:t>4</a:t>
            </a:r>
            <a:r>
              <a:rPr lang="zh-CN" altLang="zh-CN" b="1" dirty="0"/>
              <a:t>）养成写读书提要和笔记的习惯。根据需要，可选用杂感、随笔、评论、研究论文等方式，写出自己的阅读感受和见解，与他人分享，积累、丰富、提升文学鉴赏经验。</a:t>
            </a:r>
          </a:p>
        </p:txBody>
      </p:sp>
      <p:sp>
        <p:nvSpPr>
          <p:cNvPr id="211" name="任意多边形: 形状 210"/>
          <p:cNvSpPr/>
          <p:nvPr/>
        </p:nvSpPr>
        <p:spPr>
          <a:xfrm flipH="1">
            <a:off x="869702" y="4759479"/>
            <a:ext cx="1996016" cy="1122966"/>
          </a:xfrm>
          <a:custGeom>
            <a:avLst/>
            <a:gdLst>
              <a:gd name="connsiteX0" fmla="*/ 1089 w 1748332"/>
              <a:gd name="connsiteY0" fmla="*/ 87706 h 1107987"/>
              <a:gd name="connsiteX1" fmla="*/ 305889 w 1748332"/>
              <a:gd name="connsiteY1" fmla="*/ 21031 h 1107987"/>
              <a:gd name="connsiteX2" fmla="*/ 782139 w 1748332"/>
              <a:gd name="connsiteY2" fmla="*/ 68656 h 1107987"/>
              <a:gd name="connsiteX3" fmla="*/ 963114 w 1748332"/>
              <a:gd name="connsiteY3" fmla="*/ 78181 h 1107987"/>
              <a:gd name="connsiteX4" fmla="*/ 1439364 w 1748332"/>
              <a:gd name="connsiteY4" fmla="*/ 1981 h 1107987"/>
              <a:gd name="connsiteX5" fmla="*/ 1677489 w 1748332"/>
              <a:gd name="connsiteY5" fmla="*/ 40081 h 1107987"/>
              <a:gd name="connsiteX6" fmla="*/ 1725114 w 1748332"/>
              <a:gd name="connsiteY6" fmla="*/ 221056 h 1107987"/>
              <a:gd name="connsiteX7" fmla="*/ 1344114 w 1748332"/>
              <a:gd name="connsiteY7" fmla="*/ 354406 h 1107987"/>
              <a:gd name="connsiteX8" fmla="*/ 1134564 w 1748332"/>
              <a:gd name="connsiteY8" fmla="*/ 354406 h 1107987"/>
              <a:gd name="connsiteX9" fmla="*/ 686889 w 1748332"/>
              <a:gd name="connsiteY9" fmla="*/ 354406 h 1107987"/>
              <a:gd name="connsiteX10" fmla="*/ 667839 w 1748332"/>
              <a:gd name="connsiteY10" fmla="*/ 535381 h 1107987"/>
              <a:gd name="connsiteX11" fmla="*/ 1201239 w 1748332"/>
              <a:gd name="connsiteY11" fmla="*/ 621106 h 1107987"/>
              <a:gd name="connsiteX12" fmla="*/ 1296489 w 1748332"/>
              <a:gd name="connsiteY12" fmla="*/ 897331 h 1107987"/>
              <a:gd name="connsiteX13" fmla="*/ 763089 w 1748332"/>
              <a:gd name="connsiteY13" fmla="*/ 1106881 h 1107987"/>
              <a:gd name="connsiteX14" fmla="*/ 401139 w 1748332"/>
              <a:gd name="connsiteY14" fmla="*/ 983056 h 1107987"/>
              <a:gd name="connsiteX15" fmla="*/ 153489 w 1748332"/>
              <a:gd name="connsiteY15" fmla="*/ 1049731 h 1107987"/>
              <a:gd name="connsiteX16" fmla="*/ 10614 w 1748332"/>
              <a:gd name="connsiteY16" fmla="*/ 983056 h 1107987"/>
              <a:gd name="connsiteX17" fmla="*/ 143964 w 1748332"/>
              <a:gd name="connsiteY17" fmla="*/ 811606 h 1107987"/>
              <a:gd name="connsiteX18" fmla="*/ 544014 w 1748332"/>
              <a:gd name="connsiteY18" fmla="*/ 878281 h 1107987"/>
              <a:gd name="connsiteX19" fmla="*/ 820239 w 1748332"/>
              <a:gd name="connsiteY19" fmla="*/ 1002106 h 1107987"/>
              <a:gd name="connsiteX20" fmla="*/ 1163139 w 1748332"/>
              <a:gd name="connsiteY20" fmla="*/ 897331 h 1107987"/>
              <a:gd name="connsiteX21" fmla="*/ 1182189 w 1748332"/>
              <a:gd name="connsiteY21" fmla="*/ 706831 h 1107987"/>
              <a:gd name="connsiteX22" fmla="*/ 915489 w 1748332"/>
              <a:gd name="connsiteY22" fmla="*/ 659206 h 1107987"/>
              <a:gd name="connsiteX23" fmla="*/ 601164 w 1748332"/>
              <a:gd name="connsiteY23" fmla="*/ 573481 h 1107987"/>
              <a:gd name="connsiteX24" fmla="*/ 544014 w 1748332"/>
              <a:gd name="connsiteY24" fmla="*/ 202006 h 1107987"/>
              <a:gd name="connsiteX25" fmla="*/ 1058364 w 1748332"/>
              <a:gd name="connsiteY25" fmla="*/ 230581 h 1107987"/>
              <a:gd name="connsiteX26" fmla="*/ 1191714 w 1748332"/>
              <a:gd name="connsiteY26" fmla="*/ 278206 h 1107987"/>
              <a:gd name="connsiteX27" fmla="*/ 1677489 w 1748332"/>
              <a:gd name="connsiteY27" fmla="*/ 230581 h 1107987"/>
              <a:gd name="connsiteX28" fmla="*/ 1620339 w 1748332"/>
              <a:gd name="connsiteY28" fmla="*/ 78181 h 1107987"/>
              <a:gd name="connsiteX29" fmla="*/ 1315539 w 1748332"/>
              <a:gd name="connsiteY29" fmla="*/ 97231 h 1107987"/>
              <a:gd name="connsiteX30" fmla="*/ 991689 w 1748332"/>
              <a:gd name="connsiteY30" fmla="*/ 116281 h 1107987"/>
              <a:gd name="connsiteX31" fmla="*/ 591639 w 1748332"/>
              <a:gd name="connsiteY31" fmla="*/ 144856 h 1107987"/>
              <a:gd name="connsiteX32" fmla="*/ 429714 w 1748332"/>
              <a:gd name="connsiteY32" fmla="*/ 78181 h 1107987"/>
              <a:gd name="connsiteX33" fmla="*/ 210639 w 1748332"/>
              <a:gd name="connsiteY33" fmla="*/ 49606 h 1107987"/>
              <a:gd name="connsiteX34" fmla="*/ 1089 w 1748332"/>
              <a:gd name="connsiteY34" fmla="*/ 87706 h 110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748332" h="1107987">
                <a:moveTo>
                  <a:pt x="1089" y="87706"/>
                </a:moveTo>
                <a:cubicBezTo>
                  <a:pt x="16964" y="82944"/>
                  <a:pt x="175714" y="24206"/>
                  <a:pt x="305889" y="21031"/>
                </a:cubicBezTo>
                <a:cubicBezTo>
                  <a:pt x="436064" y="17856"/>
                  <a:pt x="672602" y="59131"/>
                  <a:pt x="782139" y="68656"/>
                </a:cubicBezTo>
                <a:cubicBezTo>
                  <a:pt x="891676" y="78181"/>
                  <a:pt x="853577" y="89294"/>
                  <a:pt x="963114" y="78181"/>
                </a:cubicBezTo>
                <a:cubicBezTo>
                  <a:pt x="1072652" y="67068"/>
                  <a:pt x="1320302" y="8331"/>
                  <a:pt x="1439364" y="1981"/>
                </a:cubicBezTo>
                <a:cubicBezTo>
                  <a:pt x="1558426" y="-4369"/>
                  <a:pt x="1629864" y="3568"/>
                  <a:pt x="1677489" y="40081"/>
                </a:cubicBezTo>
                <a:cubicBezTo>
                  <a:pt x="1725114" y="76593"/>
                  <a:pt x="1780676" y="168669"/>
                  <a:pt x="1725114" y="221056"/>
                </a:cubicBezTo>
                <a:cubicBezTo>
                  <a:pt x="1669552" y="273443"/>
                  <a:pt x="1442539" y="332181"/>
                  <a:pt x="1344114" y="354406"/>
                </a:cubicBezTo>
                <a:cubicBezTo>
                  <a:pt x="1245689" y="376631"/>
                  <a:pt x="1134564" y="354406"/>
                  <a:pt x="1134564" y="354406"/>
                </a:cubicBezTo>
                <a:cubicBezTo>
                  <a:pt x="1025027" y="354406"/>
                  <a:pt x="764677" y="324244"/>
                  <a:pt x="686889" y="354406"/>
                </a:cubicBezTo>
                <a:cubicBezTo>
                  <a:pt x="609102" y="384569"/>
                  <a:pt x="582114" y="490931"/>
                  <a:pt x="667839" y="535381"/>
                </a:cubicBezTo>
                <a:cubicBezTo>
                  <a:pt x="753564" y="579831"/>
                  <a:pt x="1096464" y="560781"/>
                  <a:pt x="1201239" y="621106"/>
                </a:cubicBezTo>
                <a:cubicBezTo>
                  <a:pt x="1306014" y="681431"/>
                  <a:pt x="1369514" y="816369"/>
                  <a:pt x="1296489" y="897331"/>
                </a:cubicBezTo>
                <a:cubicBezTo>
                  <a:pt x="1223464" y="978294"/>
                  <a:pt x="912314" y="1092594"/>
                  <a:pt x="763089" y="1106881"/>
                </a:cubicBezTo>
                <a:cubicBezTo>
                  <a:pt x="613864" y="1121169"/>
                  <a:pt x="502739" y="992581"/>
                  <a:pt x="401139" y="983056"/>
                </a:cubicBezTo>
                <a:cubicBezTo>
                  <a:pt x="299539" y="973531"/>
                  <a:pt x="218576" y="1049731"/>
                  <a:pt x="153489" y="1049731"/>
                </a:cubicBezTo>
                <a:cubicBezTo>
                  <a:pt x="88402" y="1049731"/>
                  <a:pt x="12201" y="1022743"/>
                  <a:pt x="10614" y="983056"/>
                </a:cubicBezTo>
                <a:cubicBezTo>
                  <a:pt x="9027" y="943369"/>
                  <a:pt x="55064" y="829068"/>
                  <a:pt x="143964" y="811606"/>
                </a:cubicBezTo>
                <a:cubicBezTo>
                  <a:pt x="232864" y="794144"/>
                  <a:pt x="431302" y="846531"/>
                  <a:pt x="544014" y="878281"/>
                </a:cubicBezTo>
                <a:cubicBezTo>
                  <a:pt x="656726" y="910031"/>
                  <a:pt x="717052" y="998931"/>
                  <a:pt x="820239" y="1002106"/>
                </a:cubicBezTo>
                <a:cubicBezTo>
                  <a:pt x="923426" y="1005281"/>
                  <a:pt x="1102814" y="946543"/>
                  <a:pt x="1163139" y="897331"/>
                </a:cubicBezTo>
                <a:cubicBezTo>
                  <a:pt x="1223464" y="848119"/>
                  <a:pt x="1223464" y="746518"/>
                  <a:pt x="1182189" y="706831"/>
                </a:cubicBezTo>
                <a:cubicBezTo>
                  <a:pt x="1140914" y="667144"/>
                  <a:pt x="1012327" y="681431"/>
                  <a:pt x="915489" y="659206"/>
                </a:cubicBezTo>
                <a:cubicBezTo>
                  <a:pt x="818651" y="636981"/>
                  <a:pt x="663077" y="649681"/>
                  <a:pt x="601164" y="573481"/>
                </a:cubicBezTo>
                <a:cubicBezTo>
                  <a:pt x="539251" y="497281"/>
                  <a:pt x="467814" y="259156"/>
                  <a:pt x="544014" y="202006"/>
                </a:cubicBezTo>
                <a:cubicBezTo>
                  <a:pt x="620214" y="144856"/>
                  <a:pt x="950414" y="217881"/>
                  <a:pt x="1058364" y="230581"/>
                </a:cubicBezTo>
                <a:cubicBezTo>
                  <a:pt x="1166314" y="243281"/>
                  <a:pt x="1088527" y="278206"/>
                  <a:pt x="1191714" y="278206"/>
                </a:cubicBezTo>
                <a:cubicBezTo>
                  <a:pt x="1294901" y="278206"/>
                  <a:pt x="1606052" y="263918"/>
                  <a:pt x="1677489" y="230581"/>
                </a:cubicBezTo>
                <a:cubicBezTo>
                  <a:pt x="1748926" y="197244"/>
                  <a:pt x="1680664" y="100406"/>
                  <a:pt x="1620339" y="78181"/>
                </a:cubicBezTo>
                <a:cubicBezTo>
                  <a:pt x="1560014" y="55956"/>
                  <a:pt x="1315539" y="97231"/>
                  <a:pt x="1315539" y="97231"/>
                </a:cubicBezTo>
                <a:lnTo>
                  <a:pt x="991689" y="116281"/>
                </a:lnTo>
                <a:cubicBezTo>
                  <a:pt x="871039" y="124218"/>
                  <a:pt x="685301" y="151206"/>
                  <a:pt x="591639" y="144856"/>
                </a:cubicBezTo>
                <a:cubicBezTo>
                  <a:pt x="497977" y="138506"/>
                  <a:pt x="493214" y="94056"/>
                  <a:pt x="429714" y="78181"/>
                </a:cubicBezTo>
                <a:cubicBezTo>
                  <a:pt x="366214" y="62306"/>
                  <a:pt x="274139" y="49606"/>
                  <a:pt x="210639" y="49606"/>
                </a:cubicBezTo>
                <a:cubicBezTo>
                  <a:pt x="147139" y="49606"/>
                  <a:pt x="-14786" y="92468"/>
                  <a:pt x="1089" y="87706"/>
                </a:cubicBezTo>
                <a:close/>
              </a:path>
            </a:pathLst>
          </a:custGeom>
          <a:solidFill>
            <a:srgbClr val="D4EE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862451" y="206063"/>
            <a:ext cx="4940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cs typeface="+mn-ea"/>
                <a:sym typeface="+mn-lt"/>
              </a:rPr>
              <a:t>学习任务群</a:t>
            </a:r>
            <a:r>
              <a:rPr lang="en-US" altLang="zh-CN" sz="3200" b="1">
                <a:cs typeface="+mn-ea"/>
                <a:sym typeface="+mn-lt"/>
              </a:rPr>
              <a:t>5</a:t>
            </a:r>
            <a:endParaRPr lang="zh-CN" altLang="en-US" sz="2400" b="1" dirty="0">
              <a:cs typeface="+mn-ea"/>
              <a:sym typeface="+mn-lt"/>
            </a:endParaRPr>
          </a:p>
        </p:txBody>
      </p:sp>
      <p:grpSp>
        <p:nvGrpSpPr>
          <p:cNvPr id="269" name="组合 268"/>
          <p:cNvGrpSpPr/>
          <p:nvPr/>
        </p:nvGrpSpPr>
        <p:grpSpPr>
          <a:xfrm>
            <a:off x="690265" y="329925"/>
            <a:ext cx="193544" cy="193544"/>
            <a:chOff x="5798915" y="1805651"/>
            <a:chExt cx="1041721" cy="1041721"/>
          </a:xfrm>
        </p:grpSpPr>
        <p:sp>
          <p:nvSpPr>
            <p:cNvPr id="270" name="椭圆 269"/>
            <p:cNvSpPr/>
            <p:nvPr/>
          </p:nvSpPr>
          <p:spPr>
            <a:xfrm>
              <a:off x="5798915" y="1805651"/>
              <a:ext cx="1041721" cy="1041721"/>
            </a:xfrm>
            <a:prstGeom prst="ellipse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71" name="组合 270"/>
            <p:cNvGrpSpPr/>
            <p:nvPr/>
          </p:nvGrpSpPr>
          <p:grpSpPr>
            <a:xfrm>
              <a:off x="5921386" y="1942956"/>
              <a:ext cx="815080" cy="768108"/>
              <a:chOff x="2552159" y="2449203"/>
              <a:chExt cx="1012844" cy="954476"/>
            </a:xfrm>
          </p:grpSpPr>
          <p:grpSp>
            <p:nvGrpSpPr>
              <p:cNvPr id="272" name="组合 271"/>
              <p:cNvGrpSpPr/>
              <p:nvPr/>
            </p:nvGrpSpPr>
            <p:grpSpPr>
              <a:xfrm>
                <a:off x="2743200" y="2607342"/>
                <a:ext cx="821803" cy="796337"/>
                <a:chOff x="2743200" y="2607342"/>
                <a:chExt cx="1191348" cy="1154430"/>
              </a:xfrm>
            </p:grpSpPr>
            <p:sp>
              <p:nvSpPr>
                <p:cNvPr id="278" name="矩形 277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no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279" name="直接连接符 278"/>
                <p:cNvCxnSpPr>
                  <a:stCxn id="278" idx="1"/>
                  <a:endCxn id="278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直接连接符 279"/>
                <p:cNvCxnSpPr>
                  <a:stCxn id="278" idx="0"/>
                  <a:endCxn id="278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1" name="矩形 280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no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73" name="组合 272"/>
              <p:cNvGrpSpPr/>
              <p:nvPr/>
            </p:nvGrpSpPr>
            <p:grpSpPr>
              <a:xfrm>
                <a:off x="2552159" y="2449203"/>
                <a:ext cx="821803" cy="796337"/>
                <a:chOff x="2743200" y="2607342"/>
                <a:chExt cx="1191348" cy="1154430"/>
              </a:xfrm>
            </p:grpSpPr>
            <p:sp>
              <p:nvSpPr>
                <p:cNvPr id="274" name="矩形 273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no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275" name="直接连接符 274"/>
                <p:cNvCxnSpPr>
                  <a:stCxn id="274" idx="1"/>
                  <a:endCxn id="274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直接连接符 275"/>
                <p:cNvCxnSpPr>
                  <a:stCxn id="274" idx="0"/>
                  <a:endCxn id="274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7" name="矩形 276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no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cxnSp>
        <p:nvCxnSpPr>
          <p:cNvPr id="282" name="直接连接符 281"/>
          <p:cNvCxnSpPr/>
          <p:nvPr/>
        </p:nvCxnSpPr>
        <p:spPr>
          <a:xfrm>
            <a:off x="1523055" y="847725"/>
            <a:ext cx="0" cy="1912883"/>
          </a:xfrm>
          <a:prstGeom prst="line">
            <a:avLst/>
          </a:prstGeom>
          <a:ln>
            <a:solidFill>
              <a:srgbClr val="6893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文本框 282"/>
          <p:cNvSpPr txBox="1"/>
          <p:nvPr/>
        </p:nvSpPr>
        <p:spPr>
          <a:xfrm>
            <a:off x="1567531" y="1319940"/>
            <a:ext cx="430887" cy="19999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600">
                <a:cs typeface="+mn-ea"/>
                <a:sym typeface="+mn-lt"/>
              </a:rPr>
              <a:t>文学阅读与写作</a:t>
            </a:r>
            <a:endParaRPr lang="zh-CN" altLang="en-US" sz="16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4289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0"/>
      <p:bldP spid="348" grpId="0"/>
      <p:bldP spid="268" grpId="0"/>
      <p:bldP spid="2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任意多边形: 形状 350"/>
          <p:cNvSpPr/>
          <p:nvPr/>
        </p:nvSpPr>
        <p:spPr>
          <a:xfrm rot="21365199" flipH="1">
            <a:off x="3173738" y="2268584"/>
            <a:ext cx="1943228" cy="915138"/>
          </a:xfrm>
          <a:custGeom>
            <a:avLst/>
            <a:gdLst>
              <a:gd name="connsiteX0" fmla="*/ 110 w 1943228"/>
              <a:gd name="connsiteY0" fmla="*/ 114707 h 915138"/>
              <a:gd name="connsiteX1" fmla="*/ 257285 w 1943228"/>
              <a:gd name="connsiteY1" fmla="*/ 407 h 915138"/>
              <a:gd name="connsiteX2" fmla="*/ 714485 w 1943228"/>
              <a:gd name="connsiteY2" fmla="*/ 76607 h 915138"/>
              <a:gd name="connsiteX3" fmla="*/ 1305035 w 1943228"/>
              <a:gd name="connsiteY3" fmla="*/ 76607 h 915138"/>
              <a:gd name="connsiteX4" fmla="*/ 1724135 w 1943228"/>
              <a:gd name="connsiteY4" fmla="*/ 38507 h 915138"/>
              <a:gd name="connsiteX5" fmla="*/ 1943210 w 1943228"/>
              <a:gd name="connsiteY5" fmla="*/ 305207 h 915138"/>
              <a:gd name="connsiteX6" fmla="*/ 1733660 w 1943228"/>
              <a:gd name="connsiteY6" fmla="*/ 619532 h 915138"/>
              <a:gd name="connsiteX7" fmla="*/ 1295510 w 1943228"/>
              <a:gd name="connsiteY7" fmla="*/ 543332 h 915138"/>
              <a:gd name="connsiteX8" fmla="*/ 933560 w 1943228"/>
              <a:gd name="connsiteY8" fmla="*/ 667157 h 915138"/>
              <a:gd name="connsiteX9" fmla="*/ 933560 w 1943228"/>
              <a:gd name="connsiteY9" fmla="*/ 914807 h 915138"/>
              <a:gd name="connsiteX10" fmla="*/ 885935 w 1943228"/>
              <a:gd name="connsiteY10" fmla="*/ 714782 h 915138"/>
              <a:gd name="connsiteX11" fmla="*/ 1095485 w 1943228"/>
              <a:gd name="connsiteY11" fmla="*/ 486182 h 915138"/>
              <a:gd name="connsiteX12" fmla="*/ 1505060 w 1943228"/>
              <a:gd name="connsiteY12" fmla="*/ 514757 h 915138"/>
              <a:gd name="connsiteX13" fmla="*/ 1781285 w 1943228"/>
              <a:gd name="connsiteY13" fmla="*/ 533807 h 915138"/>
              <a:gd name="connsiteX14" fmla="*/ 1838435 w 1943228"/>
              <a:gd name="connsiteY14" fmla="*/ 209957 h 915138"/>
              <a:gd name="connsiteX15" fmla="*/ 1657460 w 1943228"/>
              <a:gd name="connsiteY15" fmla="*/ 152807 h 915138"/>
              <a:gd name="connsiteX16" fmla="*/ 1343135 w 1943228"/>
              <a:gd name="connsiteY16" fmla="*/ 229007 h 915138"/>
              <a:gd name="connsiteX17" fmla="*/ 1152635 w 1943228"/>
              <a:gd name="connsiteY17" fmla="*/ 257582 h 915138"/>
              <a:gd name="connsiteX18" fmla="*/ 657335 w 1943228"/>
              <a:gd name="connsiteY18" fmla="*/ 162332 h 915138"/>
              <a:gd name="connsiteX19" fmla="*/ 485885 w 1943228"/>
              <a:gd name="connsiteY19" fmla="*/ 67082 h 915138"/>
              <a:gd name="connsiteX20" fmla="*/ 228710 w 1943228"/>
              <a:gd name="connsiteY20" fmla="*/ 19457 h 915138"/>
              <a:gd name="connsiteX21" fmla="*/ 110 w 1943228"/>
              <a:gd name="connsiteY21" fmla="*/ 114707 h 91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43228" h="915138">
                <a:moveTo>
                  <a:pt x="110" y="114707"/>
                </a:moveTo>
                <a:cubicBezTo>
                  <a:pt x="4872" y="111532"/>
                  <a:pt x="138223" y="6757"/>
                  <a:pt x="257285" y="407"/>
                </a:cubicBezTo>
                <a:cubicBezTo>
                  <a:pt x="376347" y="-5943"/>
                  <a:pt x="539860" y="63907"/>
                  <a:pt x="714485" y="76607"/>
                </a:cubicBezTo>
                <a:cubicBezTo>
                  <a:pt x="889110" y="89307"/>
                  <a:pt x="1136760" y="82957"/>
                  <a:pt x="1305035" y="76607"/>
                </a:cubicBezTo>
                <a:cubicBezTo>
                  <a:pt x="1473310" y="70257"/>
                  <a:pt x="1617773" y="407"/>
                  <a:pt x="1724135" y="38507"/>
                </a:cubicBezTo>
                <a:cubicBezTo>
                  <a:pt x="1830497" y="76607"/>
                  <a:pt x="1941623" y="208370"/>
                  <a:pt x="1943210" y="305207"/>
                </a:cubicBezTo>
                <a:cubicBezTo>
                  <a:pt x="1944797" y="402044"/>
                  <a:pt x="1841610" y="579845"/>
                  <a:pt x="1733660" y="619532"/>
                </a:cubicBezTo>
                <a:cubicBezTo>
                  <a:pt x="1625710" y="659219"/>
                  <a:pt x="1428860" y="535395"/>
                  <a:pt x="1295510" y="543332"/>
                </a:cubicBezTo>
                <a:cubicBezTo>
                  <a:pt x="1162160" y="551270"/>
                  <a:pt x="993885" y="605245"/>
                  <a:pt x="933560" y="667157"/>
                </a:cubicBezTo>
                <a:cubicBezTo>
                  <a:pt x="873235" y="729070"/>
                  <a:pt x="941497" y="906870"/>
                  <a:pt x="933560" y="914807"/>
                </a:cubicBezTo>
                <a:cubicBezTo>
                  <a:pt x="925623" y="922744"/>
                  <a:pt x="858948" y="786219"/>
                  <a:pt x="885935" y="714782"/>
                </a:cubicBezTo>
                <a:cubicBezTo>
                  <a:pt x="912922" y="643345"/>
                  <a:pt x="992298" y="519520"/>
                  <a:pt x="1095485" y="486182"/>
                </a:cubicBezTo>
                <a:cubicBezTo>
                  <a:pt x="1198673" y="452845"/>
                  <a:pt x="1505060" y="514757"/>
                  <a:pt x="1505060" y="514757"/>
                </a:cubicBezTo>
                <a:cubicBezTo>
                  <a:pt x="1619360" y="522694"/>
                  <a:pt x="1725723" y="584607"/>
                  <a:pt x="1781285" y="533807"/>
                </a:cubicBezTo>
                <a:cubicBezTo>
                  <a:pt x="1836847" y="483007"/>
                  <a:pt x="1859072" y="273457"/>
                  <a:pt x="1838435" y="209957"/>
                </a:cubicBezTo>
                <a:cubicBezTo>
                  <a:pt x="1817798" y="146457"/>
                  <a:pt x="1740010" y="149632"/>
                  <a:pt x="1657460" y="152807"/>
                </a:cubicBezTo>
                <a:cubicBezTo>
                  <a:pt x="1574910" y="155982"/>
                  <a:pt x="1427272" y="211545"/>
                  <a:pt x="1343135" y="229007"/>
                </a:cubicBezTo>
                <a:cubicBezTo>
                  <a:pt x="1258998" y="246469"/>
                  <a:pt x="1266935" y="268694"/>
                  <a:pt x="1152635" y="257582"/>
                </a:cubicBezTo>
                <a:cubicBezTo>
                  <a:pt x="1038335" y="246470"/>
                  <a:pt x="768460" y="194082"/>
                  <a:pt x="657335" y="162332"/>
                </a:cubicBezTo>
                <a:cubicBezTo>
                  <a:pt x="546210" y="130582"/>
                  <a:pt x="557322" y="90894"/>
                  <a:pt x="485885" y="67082"/>
                </a:cubicBezTo>
                <a:cubicBezTo>
                  <a:pt x="414448" y="43270"/>
                  <a:pt x="311260" y="13107"/>
                  <a:pt x="228710" y="19457"/>
                </a:cubicBezTo>
                <a:cubicBezTo>
                  <a:pt x="146160" y="25807"/>
                  <a:pt x="-4652" y="117882"/>
                  <a:pt x="110" y="114707"/>
                </a:cubicBezTo>
                <a:close/>
              </a:path>
            </a:pathLst>
          </a:custGeom>
          <a:solidFill>
            <a:srgbClr val="F1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2" name="椭圆 351"/>
          <p:cNvSpPr/>
          <p:nvPr/>
        </p:nvSpPr>
        <p:spPr>
          <a:xfrm>
            <a:off x="4033273" y="1242453"/>
            <a:ext cx="4085500" cy="40855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53" name="直接连接符 352"/>
          <p:cNvCxnSpPr/>
          <p:nvPr/>
        </p:nvCxnSpPr>
        <p:spPr>
          <a:xfrm flipH="1">
            <a:off x="5250905" y="1457932"/>
            <a:ext cx="16344" cy="37443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直接连接符 353"/>
          <p:cNvCxnSpPr/>
          <p:nvPr/>
        </p:nvCxnSpPr>
        <p:spPr>
          <a:xfrm>
            <a:off x="7768205" y="2162079"/>
            <a:ext cx="0" cy="22082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直接连接符 354"/>
          <p:cNvCxnSpPr/>
          <p:nvPr/>
        </p:nvCxnSpPr>
        <p:spPr>
          <a:xfrm>
            <a:off x="4339205" y="2209187"/>
            <a:ext cx="0" cy="22082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6" name="矩形 355"/>
          <p:cNvSpPr/>
          <p:nvPr/>
        </p:nvSpPr>
        <p:spPr>
          <a:xfrm>
            <a:off x="4417443" y="2052891"/>
            <a:ext cx="819150" cy="8191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7" name="矩形 356"/>
          <p:cNvSpPr/>
          <p:nvPr/>
        </p:nvSpPr>
        <p:spPr>
          <a:xfrm>
            <a:off x="6904031" y="2062566"/>
            <a:ext cx="819150" cy="8191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8" name="矩形 357"/>
          <p:cNvSpPr/>
          <p:nvPr/>
        </p:nvSpPr>
        <p:spPr>
          <a:xfrm>
            <a:off x="4417328" y="3661781"/>
            <a:ext cx="819150" cy="8191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9" name="矩形 358"/>
          <p:cNvSpPr/>
          <p:nvPr/>
        </p:nvSpPr>
        <p:spPr>
          <a:xfrm>
            <a:off x="6884544" y="3656817"/>
            <a:ext cx="819150" cy="8191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0" name="矩形 359"/>
          <p:cNvSpPr/>
          <p:nvPr/>
        </p:nvSpPr>
        <p:spPr>
          <a:xfrm>
            <a:off x="7536850" y="2581079"/>
            <a:ext cx="448305" cy="44830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61" name="直接连接符 360"/>
          <p:cNvCxnSpPr/>
          <p:nvPr/>
        </p:nvCxnSpPr>
        <p:spPr>
          <a:xfrm>
            <a:off x="4042901" y="3279356"/>
            <a:ext cx="1224348" cy="101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直接连接符 361"/>
          <p:cNvCxnSpPr>
            <a:endCxn id="352" idx="6"/>
          </p:cNvCxnSpPr>
          <p:nvPr/>
        </p:nvCxnSpPr>
        <p:spPr>
          <a:xfrm>
            <a:off x="6891101" y="3279356"/>
            <a:ext cx="1227672" cy="58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3" name="矩形 362"/>
          <p:cNvSpPr/>
          <p:nvPr/>
        </p:nvSpPr>
        <p:spPr>
          <a:xfrm>
            <a:off x="4155181" y="2569522"/>
            <a:ext cx="448305" cy="44830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4" name="矩形 363"/>
          <p:cNvSpPr/>
          <p:nvPr/>
        </p:nvSpPr>
        <p:spPr>
          <a:xfrm>
            <a:off x="4155181" y="3550661"/>
            <a:ext cx="448305" cy="44830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5" name="矩形 364"/>
          <p:cNvSpPr/>
          <p:nvPr/>
        </p:nvSpPr>
        <p:spPr>
          <a:xfrm>
            <a:off x="7536849" y="3500481"/>
            <a:ext cx="448305" cy="44830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6" name="矩形 365"/>
          <p:cNvSpPr/>
          <p:nvPr/>
        </p:nvSpPr>
        <p:spPr>
          <a:xfrm>
            <a:off x="4909034" y="1854599"/>
            <a:ext cx="317928" cy="3179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7" name="矩形 366"/>
          <p:cNvSpPr/>
          <p:nvPr/>
        </p:nvSpPr>
        <p:spPr>
          <a:xfrm>
            <a:off x="6909437" y="1883304"/>
            <a:ext cx="317928" cy="3179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8" name="矩形 367"/>
          <p:cNvSpPr/>
          <p:nvPr/>
        </p:nvSpPr>
        <p:spPr>
          <a:xfrm>
            <a:off x="6899082" y="4360493"/>
            <a:ext cx="317928" cy="3179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9" name="矩形 368"/>
          <p:cNvSpPr/>
          <p:nvPr/>
        </p:nvSpPr>
        <p:spPr>
          <a:xfrm>
            <a:off x="4906181" y="4360493"/>
            <a:ext cx="317928" cy="3179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70" name="组合 369"/>
          <p:cNvGrpSpPr/>
          <p:nvPr/>
        </p:nvGrpSpPr>
        <p:grpSpPr>
          <a:xfrm rot="3659948">
            <a:off x="7799145" y="2915953"/>
            <a:ext cx="703768" cy="768466"/>
            <a:chOff x="3493806" y="106934"/>
            <a:chExt cx="2955878" cy="3702211"/>
          </a:xfrm>
          <a:solidFill>
            <a:srgbClr val="588BC4"/>
          </a:solidFill>
        </p:grpSpPr>
        <p:grpSp>
          <p:nvGrpSpPr>
            <p:cNvPr id="371" name="组合 370"/>
            <p:cNvGrpSpPr/>
            <p:nvPr/>
          </p:nvGrpSpPr>
          <p:grpSpPr>
            <a:xfrm>
              <a:off x="3493806" y="106934"/>
              <a:ext cx="2955878" cy="3497389"/>
              <a:chOff x="3921651" y="1245026"/>
              <a:chExt cx="3672224" cy="4344968"/>
            </a:xfrm>
            <a:grpFill/>
          </p:grpSpPr>
          <p:grpSp>
            <p:nvGrpSpPr>
              <p:cNvPr id="379" name="组合 378"/>
              <p:cNvGrpSpPr/>
              <p:nvPr/>
            </p:nvGrpSpPr>
            <p:grpSpPr>
              <a:xfrm>
                <a:off x="5570712" y="1721023"/>
                <a:ext cx="2023163" cy="1525760"/>
                <a:chOff x="5459896" y="1590261"/>
                <a:chExt cx="2133980" cy="1656522"/>
              </a:xfrm>
              <a:grpFill/>
            </p:grpSpPr>
            <p:sp>
              <p:nvSpPr>
                <p:cNvPr id="423" name="任意多边形: 形状 422"/>
                <p:cNvSpPr/>
                <p:nvPr/>
              </p:nvSpPr>
              <p:spPr>
                <a:xfrm>
                  <a:off x="5459896" y="1590261"/>
                  <a:ext cx="1378226" cy="1431235"/>
                </a:xfrm>
                <a:custGeom>
                  <a:avLst/>
                  <a:gdLst>
                    <a:gd name="connsiteX0" fmla="*/ 0 w 1378226"/>
                    <a:gd name="connsiteY0" fmla="*/ 1431235 h 1431235"/>
                    <a:gd name="connsiteX1" fmla="*/ 172278 w 1378226"/>
                    <a:gd name="connsiteY1" fmla="*/ 1086678 h 1431235"/>
                    <a:gd name="connsiteX2" fmla="*/ 265043 w 1378226"/>
                    <a:gd name="connsiteY2" fmla="*/ 675861 h 1431235"/>
                    <a:gd name="connsiteX3" fmla="*/ 715617 w 1378226"/>
                    <a:gd name="connsiteY3" fmla="*/ 251791 h 1431235"/>
                    <a:gd name="connsiteX4" fmla="*/ 1139687 w 1378226"/>
                    <a:gd name="connsiteY4" fmla="*/ 26504 h 1431235"/>
                    <a:gd name="connsiteX5" fmla="*/ 1378226 w 1378226"/>
                    <a:gd name="connsiteY5" fmla="*/ 13252 h 1431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8226" h="1431235">
                      <a:moveTo>
                        <a:pt x="0" y="1431235"/>
                      </a:moveTo>
                      <a:cubicBezTo>
                        <a:pt x="64052" y="1321904"/>
                        <a:pt x="128104" y="1212574"/>
                        <a:pt x="172278" y="1086678"/>
                      </a:cubicBezTo>
                      <a:cubicBezTo>
                        <a:pt x="216452" y="960782"/>
                        <a:pt x="174487" y="815009"/>
                        <a:pt x="265043" y="675861"/>
                      </a:cubicBezTo>
                      <a:cubicBezTo>
                        <a:pt x="355599" y="536713"/>
                        <a:pt x="569843" y="360017"/>
                        <a:pt x="715617" y="251791"/>
                      </a:cubicBezTo>
                      <a:cubicBezTo>
                        <a:pt x="861391" y="143565"/>
                        <a:pt x="1029252" y="66260"/>
                        <a:pt x="1139687" y="26504"/>
                      </a:cubicBezTo>
                      <a:cubicBezTo>
                        <a:pt x="1250122" y="-13252"/>
                        <a:pt x="1314174" y="0"/>
                        <a:pt x="1378226" y="13252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24" name="任意多边形: 形状 423"/>
                <p:cNvSpPr/>
                <p:nvPr/>
              </p:nvSpPr>
              <p:spPr>
                <a:xfrm>
                  <a:off x="5541393" y="1739842"/>
                  <a:ext cx="1815725" cy="1505330"/>
                </a:xfrm>
                <a:custGeom>
                  <a:avLst/>
                  <a:gdLst>
                    <a:gd name="connsiteX0" fmla="*/ 0 w 1762539"/>
                    <a:gd name="connsiteY0" fmla="*/ 1300207 h 1300207"/>
                    <a:gd name="connsiteX1" fmla="*/ 172278 w 1762539"/>
                    <a:gd name="connsiteY1" fmla="*/ 1074920 h 1300207"/>
                    <a:gd name="connsiteX2" fmla="*/ 344557 w 1762539"/>
                    <a:gd name="connsiteY2" fmla="*/ 849633 h 1300207"/>
                    <a:gd name="connsiteX3" fmla="*/ 424070 w 1762539"/>
                    <a:gd name="connsiteY3" fmla="*/ 491824 h 1300207"/>
                    <a:gd name="connsiteX4" fmla="*/ 662609 w 1762539"/>
                    <a:gd name="connsiteY4" fmla="*/ 173772 h 1300207"/>
                    <a:gd name="connsiteX5" fmla="*/ 1152939 w 1762539"/>
                    <a:gd name="connsiteY5" fmla="*/ 14746 h 1300207"/>
                    <a:gd name="connsiteX6" fmla="*/ 1431235 w 1762539"/>
                    <a:gd name="connsiteY6" fmla="*/ 27998 h 1300207"/>
                    <a:gd name="connsiteX7" fmla="*/ 1563757 w 1762539"/>
                    <a:gd name="connsiteY7" fmla="*/ 200276 h 1300207"/>
                    <a:gd name="connsiteX8" fmla="*/ 1484244 w 1762539"/>
                    <a:gd name="connsiteY8" fmla="*/ 332798 h 1300207"/>
                    <a:gd name="connsiteX9" fmla="*/ 1630017 w 1762539"/>
                    <a:gd name="connsiteY9" fmla="*/ 359302 h 1300207"/>
                    <a:gd name="connsiteX10" fmla="*/ 1749287 w 1762539"/>
                    <a:gd name="connsiteY10" fmla="*/ 452068 h 1300207"/>
                    <a:gd name="connsiteX11" fmla="*/ 1683026 w 1762539"/>
                    <a:gd name="connsiteY11" fmla="*/ 544833 h 1300207"/>
                    <a:gd name="connsiteX12" fmla="*/ 1736035 w 1762539"/>
                    <a:gd name="connsiteY12" fmla="*/ 611094 h 1300207"/>
                    <a:gd name="connsiteX13" fmla="*/ 1762539 w 1762539"/>
                    <a:gd name="connsiteY13" fmla="*/ 611094 h 1300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2539" h="1300207">
                      <a:moveTo>
                        <a:pt x="0" y="1300207"/>
                      </a:moveTo>
                      <a:lnTo>
                        <a:pt x="172278" y="1074920"/>
                      </a:lnTo>
                      <a:cubicBezTo>
                        <a:pt x="229704" y="999824"/>
                        <a:pt x="302592" y="946816"/>
                        <a:pt x="344557" y="849633"/>
                      </a:cubicBezTo>
                      <a:cubicBezTo>
                        <a:pt x="386522" y="752450"/>
                        <a:pt x="371061" y="604467"/>
                        <a:pt x="424070" y="491824"/>
                      </a:cubicBezTo>
                      <a:cubicBezTo>
                        <a:pt x="477079" y="379181"/>
                        <a:pt x="541131" y="253285"/>
                        <a:pt x="662609" y="173772"/>
                      </a:cubicBezTo>
                      <a:cubicBezTo>
                        <a:pt x="784087" y="94259"/>
                        <a:pt x="1024835" y="39042"/>
                        <a:pt x="1152939" y="14746"/>
                      </a:cubicBezTo>
                      <a:cubicBezTo>
                        <a:pt x="1281043" y="-9550"/>
                        <a:pt x="1362765" y="-2924"/>
                        <a:pt x="1431235" y="27998"/>
                      </a:cubicBezTo>
                      <a:cubicBezTo>
                        <a:pt x="1499705" y="58920"/>
                        <a:pt x="1554922" y="149476"/>
                        <a:pt x="1563757" y="200276"/>
                      </a:cubicBezTo>
                      <a:cubicBezTo>
                        <a:pt x="1572592" y="251076"/>
                        <a:pt x="1473201" y="306294"/>
                        <a:pt x="1484244" y="332798"/>
                      </a:cubicBezTo>
                      <a:cubicBezTo>
                        <a:pt x="1495287" y="359302"/>
                        <a:pt x="1585843" y="339424"/>
                        <a:pt x="1630017" y="359302"/>
                      </a:cubicBezTo>
                      <a:cubicBezTo>
                        <a:pt x="1674191" y="379180"/>
                        <a:pt x="1740452" y="421146"/>
                        <a:pt x="1749287" y="452068"/>
                      </a:cubicBezTo>
                      <a:cubicBezTo>
                        <a:pt x="1758122" y="482990"/>
                        <a:pt x="1685235" y="518329"/>
                        <a:pt x="1683026" y="544833"/>
                      </a:cubicBezTo>
                      <a:cubicBezTo>
                        <a:pt x="1680817" y="571337"/>
                        <a:pt x="1736035" y="611094"/>
                        <a:pt x="1736035" y="611094"/>
                      </a:cubicBezTo>
                      <a:cubicBezTo>
                        <a:pt x="1749287" y="622137"/>
                        <a:pt x="1755913" y="616615"/>
                        <a:pt x="1762539" y="611094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25" name="任意多边形: 形状 424"/>
                <p:cNvSpPr/>
                <p:nvPr/>
              </p:nvSpPr>
              <p:spPr>
                <a:xfrm>
                  <a:off x="6838122" y="1604375"/>
                  <a:ext cx="172278" cy="158164"/>
                </a:xfrm>
                <a:custGeom>
                  <a:avLst/>
                  <a:gdLst>
                    <a:gd name="connsiteX0" fmla="*/ 0 w 198783"/>
                    <a:gd name="connsiteY0" fmla="*/ 0 h 145774"/>
                    <a:gd name="connsiteX1" fmla="*/ 198783 w 198783"/>
                    <a:gd name="connsiteY1" fmla="*/ 145774 h 145774"/>
                    <a:gd name="connsiteX2" fmla="*/ 198783 w 198783"/>
                    <a:gd name="connsiteY2" fmla="*/ 145774 h 145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8783" h="145774">
                      <a:moveTo>
                        <a:pt x="0" y="0"/>
                      </a:moveTo>
                      <a:lnTo>
                        <a:pt x="198783" y="145774"/>
                      </a:lnTo>
                      <a:lnTo>
                        <a:pt x="198783" y="145774"/>
                      </a:ln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26" name="任意多边形: 形状 425"/>
                <p:cNvSpPr/>
                <p:nvPr/>
              </p:nvSpPr>
              <p:spPr>
                <a:xfrm>
                  <a:off x="5724939" y="2107096"/>
                  <a:ext cx="1338470" cy="1046921"/>
                </a:xfrm>
                <a:custGeom>
                  <a:avLst/>
                  <a:gdLst>
                    <a:gd name="connsiteX0" fmla="*/ 1338470 w 1338470"/>
                    <a:gd name="connsiteY0" fmla="*/ 0 h 1046921"/>
                    <a:gd name="connsiteX1" fmla="*/ 742122 w 1338470"/>
                    <a:gd name="connsiteY1" fmla="*/ 119269 h 1046921"/>
                    <a:gd name="connsiteX2" fmla="*/ 424070 w 1338470"/>
                    <a:gd name="connsiteY2" fmla="*/ 556591 h 1046921"/>
                    <a:gd name="connsiteX3" fmla="*/ 0 w 1338470"/>
                    <a:gd name="connsiteY3" fmla="*/ 1046921 h 1046921"/>
                    <a:gd name="connsiteX4" fmla="*/ 0 w 1338470"/>
                    <a:gd name="connsiteY4" fmla="*/ 1046921 h 1046921"/>
                    <a:gd name="connsiteX5" fmla="*/ 0 w 1338470"/>
                    <a:gd name="connsiteY5" fmla="*/ 1046921 h 104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38470" h="1046921">
                      <a:moveTo>
                        <a:pt x="1338470" y="0"/>
                      </a:moveTo>
                      <a:cubicBezTo>
                        <a:pt x="1116496" y="13252"/>
                        <a:pt x="894522" y="26504"/>
                        <a:pt x="742122" y="119269"/>
                      </a:cubicBezTo>
                      <a:cubicBezTo>
                        <a:pt x="589722" y="212034"/>
                        <a:pt x="547757" y="401982"/>
                        <a:pt x="424070" y="556591"/>
                      </a:cubicBezTo>
                      <a:cubicBezTo>
                        <a:pt x="300383" y="711200"/>
                        <a:pt x="0" y="1046921"/>
                        <a:pt x="0" y="1046921"/>
                      </a:cubicBezTo>
                      <a:lnTo>
                        <a:pt x="0" y="1046921"/>
                      </a:lnTo>
                      <a:lnTo>
                        <a:pt x="0" y="1046921"/>
                      </a:ln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27" name="任意多边形: 形状 426"/>
                <p:cNvSpPr/>
                <p:nvPr/>
              </p:nvSpPr>
              <p:spPr>
                <a:xfrm>
                  <a:off x="5703149" y="2438605"/>
                  <a:ext cx="1700054" cy="806567"/>
                </a:xfrm>
                <a:custGeom>
                  <a:avLst/>
                  <a:gdLst>
                    <a:gd name="connsiteX0" fmla="*/ 1559042 w 1559042"/>
                    <a:gd name="connsiteY0" fmla="*/ 0 h 859781"/>
                    <a:gd name="connsiteX1" fmla="*/ 896434 w 1559042"/>
                    <a:gd name="connsiteY1" fmla="*/ 185531 h 859781"/>
                    <a:gd name="connsiteX2" fmla="*/ 127808 w 1559042"/>
                    <a:gd name="connsiteY2" fmla="*/ 781879 h 859781"/>
                    <a:gd name="connsiteX3" fmla="*/ 8538 w 1559042"/>
                    <a:gd name="connsiteY3" fmla="*/ 834887 h 859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59042" h="859781">
                      <a:moveTo>
                        <a:pt x="1559042" y="0"/>
                      </a:moveTo>
                      <a:cubicBezTo>
                        <a:pt x="1347007" y="27609"/>
                        <a:pt x="1134973" y="55218"/>
                        <a:pt x="896434" y="185531"/>
                      </a:cubicBezTo>
                      <a:cubicBezTo>
                        <a:pt x="657895" y="315844"/>
                        <a:pt x="275791" y="673653"/>
                        <a:pt x="127808" y="781879"/>
                      </a:cubicBezTo>
                      <a:cubicBezTo>
                        <a:pt x="-20175" y="890105"/>
                        <a:pt x="-5819" y="862496"/>
                        <a:pt x="8538" y="834887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28" name="任意多边形: 形状 427"/>
                <p:cNvSpPr/>
                <p:nvPr/>
              </p:nvSpPr>
              <p:spPr>
                <a:xfrm>
                  <a:off x="5764696" y="2443302"/>
                  <a:ext cx="1829180" cy="803481"/>
                </a:xfrm>
                <a:custGeom>
                  <a:avLst/>
                  <a:gdLst>
                    <a:gd name="connsiteX0" fmla="*/ 1643269 w 1829180"/>
                    <a:gd name="connsiteY0" fmla="*/ 8350 h 803481"/>
                    <a:gd name="connsiteX1" fmla="*/ 1722782 w 1829180"/>
                    <a:gd name="connsiteY1" fmla="*/ 34855 h 803481"/>
                    <a:gd name="connsiteX2" fmla="*/ 1828800 w 1829180"/>
                    <a:gd name="connsiteY2" fmla="*/ 286646 h 803481"/>
                    <a:gd name="connsiteX3" fmla="*/ 1683026 w 1829180"/>
                    <a:gd name="connsiteY3" fmla="*/ 551689 h 803481"/>
                    <a:gd name="connsiteX4" fmla="*/ 1311965 w 1829180"/>
                    <a:gd name="connsiteY4" fmla="*/ 763724 h 803481"/>
                    <a:gd name="connsiteX5" fmla="*/ 755374 w 1829180"/>
                    <a:gd name="connsiteY5" fmla="*/ 631202 h 803481"/>
                    <a:gd name="connsiteX6" fmla="*/ 0 w 1829180"/>
                    <a:gd name="connsiteY6" fmla="*/ 803481 h 803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29180" h="803481">
                      <a:moveTo>
                        <a:pt x="1643269" y="8350"/>
                      </a:moveTo>
                      <a:cubicBezTo>
                        <a:pt x="1667564" y="-1589"/>
                        <a:pt x="1691860" y="-11528"/>
                        <a:pt x="1722782" y="34855"/>
                      </a:cubicBezTo>
                      <a:cubicBezTo>
                        <a:pt x="1753704" y="81238"/>
                        <a:pt x="1835426" y="200507"/>
                        <a:pt x="1828800" y="286646"/>
                      </a:cubicBezTo>
                      <a:cubicBezTo>
                        <a:pt x="1822174" y="372785"/>
                        <a:pt x="1769165" y="472176"/>
                        <a:pt x="1683026" y="551689"/>
                      </a:cubicBezTo>
                      <a:cubicBezTo>
                        <a:pt x="1596887" y="631202"/>
                        <a:pt x="1466574" y="750472"/>
                        <a:pt x="1311965" y="763724"/>
                      </a:cubicBezTo>
                      <a:cubicBezTo>
                        <a:pt x="1157356" y="776976"/>
                        <a:pt x="974035" y="624576"/>
                        <a:pt x="755374" y="631202"/>
                      </a:cubicBezTo>
                      <a:cubicBezTo>
                        <a:pt x="536713" y="637828"/>
                        <a:pt x="268356" y="720654"/>
                        <a:pt x="0" y="803481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80" name="任意多边形: 形状 379"/>
              <p:cNvSpPr/>
              <p:nvPr/>
            </p:nvSpPr>
            <p:spPr>
              <a:xfrm rot="21276307">
                <a:off x="5642423" y="3040736"/>
                <a:ext cx="1724146" cy="520788"/>
              </a:xfrm>
              <a:custGeom>
                <a:avLst/>
                <a:gdLst>
                  <a:gd name="connsiteX0" fmla="*/ 525 w 1629156"/>
                  <a:gd name="connsiteY0" fmla="*/ 146509 h 560655"/>
                  <a:gd name="connsiteX1" fmla="*/ 702890 w 1629156"/>
                  <a:gd name="connsiteY1" fmla="*/ 252526 h 560655"/>
                  <a:gd name="connsiteX2" fmla="*/ 1034195 w 1629156"/>
                  <a:gd name="connsiteY2" fmla="*/ 106752 h 560655"/>
                  <a:gd name="connsiteX3" fmla="*/ 1272734 w 1629156"/>
                  <a:gd name="connsiteY3" fmla="*/ 735 h 560655"/>
                  <a:gd name="connsiteX4" fmla="*/ 1590786 w 1629156"/>
                  <a:gd name="connsiteY4" fmla="*/ 159761 h 560655"/>
                  <a:gd name="connsiteX5" fmla="*/ 1537777 w 1629156"/>
                  <a:gd name="connsiteY5" fmla="*/ 517570 h 560655"/>
                  <a:gd name="connsiteX6" fmla="*/ 822160 w 1629156"/>
                  <a:gd name="connsiteY6" fmla="*/ 517570 h 560655"/>
                  <a:gd name="connsiteX7" fmla="*/ 525 w 1629156"/>
                  <a:gd name="connsiteY7" fmla="*/ 146509 h 560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29156" h="560655">
                    <a:moveTo>
                      <a:pt x="525" y="146509"/>
                    </a:moveTo>
                    <a:cubicBezTo>
                      <a:pt x="-19353" y="102335"/>
                      <a:pt x="530612" y="259152"/>
                      <a:pt x="702890" y="252526"/>
                    </a:cubicBezTo>
                    <a:cubicBezTo>
                      <a:pt x="875168" y="245900"/>
                      <a:pt x="1034195" y="106752"/>
                      <a:pt x="1034195" y="106752"/>
                    </a:cubicBezTo>
                    <a:cubicBezTo>
                      <a:pt x="1129169" y="64787"/>
                      <a:pt x="1179969" y="-8100"/>
                      <a:pt x="1272734" y="735"/>
                    </a:cubicBezTo>
                    <a:cubicBezTo>
                      <a:pt x="1365499" y="9570"/>
                      <a:pt x="1546612" y="73622"/>
                      <a:pt x="1590786" y="159761"/>
                    </a:cubicBezTo>
                    <a:cubicBezTo>
                      <a:pt x="1634960" y="245900"/>
                      <a:pt x="1665881" y="457935"/>
                      <a:pt x="1537777" y="517570"/>
                    </a:cubicBezTo>
                    <a:cubicBezTo>
                      <a:pt x="1409673" y="577205"/>
                      <a:pt x="1076160" y="572787"/>
                      <a:pt x="822160" y="517570"/>
                    </a:cubicBezTo>
                    <a:cubicBezTo>
                      <a:pt x="568160" y="462353"/>
                      <a:pt x="20403" y="190683"/>
                      <a:pt x="525" y="146509"/>
                    </a:cubicBezTo>
                    <a:close/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1" name="任意多边形: 形状 380"/>
              <p:cNvSpPr/>
              <p:nvPr/>
            </p:nvSpPr>
            <p:spPr>
              <a:xfrm rot="24423">
                <a:off x="5507764" y="3282573"/>
                <a:ext cx="1864303" cy="1000632"/>
              </a:xfrm>
              <a:custGeom>
                <a:avLst/>
                <a:gdLst>
                  <a:gd name="connsiteX0" fmla="*/ 1444487 w 1591298"/>
                  <a:gd name="connsiteY0" fmla="*/ 225596 h 1101614"/>
                  <a:gd name="connsiteX1" fmla="*/ 1577009 w 1591298"/>
                  <a:gd name="connsiteY1" fmla="*/ 291857 h 1101614"/>
                  <a:gd name="connsiteX2" fmla="*/ 1563756 w 1591298"/>
                  <a:gd name="connsiteY2" fmla="*/ 649666 h 1101614"/>
                  <a:gd name="connsiteX3" fmla="*/ 1364974 w 1591298"/>
                  <a:gd name="connsiteY3" fmla="*/ 729179 h 1101614"/>
                  <a:gd name="connsiteX4" fmla="*/ 1364974 w 1591298"/>
                  <a:gd name="connsiteY4" fmla="*/ 901457 h 1101614"/>
                  <a:gd name="connsiteX5" fmla="*/ 1258956 w 1591298"/>
                  <a:gd name="connsiteY5" fmla="*/ 994222 h 1101614"/>
                  <a:gd name="connsiteX6" fmla="*/ 1113183 w 1591298"/>
                  <a:gd name="connsiteY6" fmla="*/ 1100240 h 1101614"/>
                  <a:gd name="connsiteX7" fmla="*/ 543339 w 1591298"/>
                  <a:gd name="connsiteY7" fmla="*/ 914709 h 1101614"/>
                  <a:gd name="connsiteX8" fmla="*/ 185530 w 1591298"/>
                  <a:gd name="connsiteY8" fmla="*/ 331614 h 1101614"/>
                  <a:gd name="connsiteX9" fmla="*/ 106017 w 1591298"/>
                  <a:gd name="connsiteY9" fmla="*/ 53318 h 1101614"/>
                  <a:gd name="connsiteX10" fmla="*/ 0 w 1591298"/>
                  <a:gd name="connsiteY10" fmla="*/ 309 h 1101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91298" h="1101614">
                    <a:moveTo>
                      <a:pt x="1444487" y="225596"/>
                    </a:moveTo>
                    <a:cubicBezTo>
                      <a:pt x="1500809" y="223387"/>
                      <a:pt x="1557131" y="221179"/>
                      <a:pt x="1577009" y="291857"/>
                    </a:cubicBezTo>
                    <a:cubicBezTo>
                      <a:pt x="1596887" y="362535"/>
                      <a:pt x="1599095" y="576779"/>
                      <a:pt x="1563756" y="649666"/>
                    </a:cubicBezTo>
                    <a:cubicBezTo>
                      <a:pt x="1528417" y="722553"/>
                      <a:pt x="1398104" y="687214"/>
                      <a:pt x="1364974" y="729179"/>
                    </a:cubicBezTo>
                    <a:cubicBezTo>
                      <a:pt x="1331844" y="771144"/>
                      <a:pt x="1382644" y="857283"/>
                      <a:pt x="1364974" y="901457"/>
                    </a:cubicBezTo>
                    <a:cubicBezTo>
                      <a:pt x="1347304" y="945631"/>
                      <a:pt x="1300921" y="961092"/>
                      <a:pt x="1258956" y="994222"/>
                    </a:cubicBezTo>
                    <a:cubicBezTo>
                      <a:pt x="1216991" y="1027352"/>
                      <a:pt x="1232452" y="1113492"/>
                      <a:pt x="1113183" y="1100240"/>
                    </a:cubicBezTo>
                    <a:cubicBezTo>
                      <a:pt x="993913" y="1086988"/>
                      <a:pt x="697948" y="1042813"/>
                      <a:pt x="543339" y="914709"/>
                    </a:cubicBezTo>
                    <a:cubicBezTo>
                      <a:pt x="388730" y="786605"/>
                      <a:pt x="258417" y="475179"/>
                      <a:pt x="185530" y="331614"/>
                    </a:cubicBezTo>
                    <a:cubicBezTo>
                      <a:pt x="112643" y="188049"/>
                      <a:pt x="136939" y="108535"/>
                      <a:pt x="106017" y="53318"/>
                    </a:cubicBezTo>
                    <a:cubicBezTo>
                      <a:pt x="75095" y="-1900"/>
                      <a:pt x="37547" y="-796"/>
                      <a:pt x="0" y="309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2" name="任意多边形: 形状 381"/>
              <p:cNvSpPr/>
              <p:nvPr/>
            </p:nvSpPr>
            <p:spPr>
              <a:xfrm rot="21276307">
                <a:off x="5677687" y="3287490"/>
                <a:ext cx="1374434" cy="778775"/>
              </a:xfrm>
              <a:custGeom>
                <a:avLst/>
                <a:gdLst>
                  <a:gd name="connsiteX0" fmla="*/ 1298713 w 1298713"/>
                  <a:gd name="connsiteY0" fmla="*/ 622853 h 625334"/>
                  <a:gd name="connsiteX1" fmla="*/ 715617 w 1298713"/>
                  <a:gd name="connsiteY1" fmla="*/ 530087 h 625334"/>
                  <a:gd name="connsiteX2" fmla="*/ 0 w 1298713"/>
                  <a:gd name="connsiteY2" fmla="*/ 0 h 625334"/>
                  <a:gd name="connsiteX3" fmla="*/ 0 w 1298713"/>
                  <a:gd name="connsiteY3" fmla="*/ 0 h 625334"/>
                  <a:gd name="connsiteX4" fmla="*/ 0 w 1298713"/>
                  <a:gd name="connsiteY4" fmla="*/ 0 h 625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713" h="625334">
                    <a:moveTo>
                      <a:pt x="1298713" y="622853"/>
                    </a:moveTo>
                    <a:cubicBezTo>
                      <a:pt x="1115391" y="628374"/>
                      <a:pt x="932069" y="633896"/>
                      <a:pt x="715617" y="530087"/>
                    </a:cubicBezTo>
                    <a:cubicBezTo>
                      <a:pt x="499165" y="426278"/>
                      <a:pt x="0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3" name="任意多边形: 形状 382"/>
              <p:cNvSpPr/>
              <p:nvPr/>
            </p:nvSpPr>
            <p:spPr>
              <a:xfrm rot="21276307">
                <a:off x="5645646" y="3214238"/>
                <a:ext cx="1722283" cy="230273"/>
              </a:xfrm>
              <a:custGeom>
                <a:avLst/>
                <a:gdLst>
                  <a:gd name="connsiteX0" fmla="*/ 1577009 w 1577009"/>
                  <a:gd name="connsiteY0" fmla="*/ 225287 h 225287"/>
                  <a:gd name="connsiteX1" fmla="*/ 1033670 w 1577009"/>
                  <a:gd name="connsiteY1" fmla="*/ 212035 h 225287"/>
                  <a:gd name="connsiteX2" fmla="*/ 649356 w 1577009"/>
                  <a:gd name="connsiteY2" fmla="*/ 185531 h 225287"/>
                  <a:gd name="connsiteX3" fmla="*/ 145774 w 1577009"/>
                  <a:gd name="connsiteY3" fmla="*/ 26505 h 225287"/>
                  <a:gd name="connsiteX4" fmla="*/ 145774 w 1577009"/>
                  <a:gd name="connsiteY4" fmla="*/ 26505 h 225287"/>
                  <a:gd name="connsiteX5" fmla="*/ 0 w 1577009"/>
                  <a:gd name="connsiteY5" fmla="*/ 0 h 225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7009" h="225287">
                    <a:moveTo>
                      <a:pt x="1577009" y="225287"/>
                    </a:moveTo>
                    <a:lnTo>
                      <a:pt x="1033670" y="212035"/>
                    </a:lnTo>
                    <a:cubicBezTo>
                      <a:pt x="879061" y="205409"/>
                      <a:pt x="797339" y="216453"/>
                      <a:pt x="649356" y="185531"/>
                    </a:cubicBezTo>
                    <a:cubicBezTo>
                      <a:pt x="501373" y="154609"/>
                      <a:pt x="145774" y="26505"/>
                      <a:pt x="145774" y="26505"/>
                    </a:cubicBezTo>
                    <a:lnTo>
                      <a:pt x="145774" y="26505"/>
                    </a:ln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4" name="任意多边形: 形状 383"/>
              <p:cNvSpPr/>
              <p:nvPr/>
            </p:nvSpPr>
            <p:spPr>
              <a:xfrm rot="21276307">
                <a:off x="6020122" y="4314039"/>
                <a:ext cx="925641" cy="330439"/>
              </a:xfrm>
              <a:custGeom>
                <a:avLst/>
                <a:gdLst>
                  <a:gd name="connsiteX0" fmla="*/ 874644 w 874644"/>
                  <a:gd name="connsiteY0" fmla="*/ 0 h 265334"/>
                  <a:gd name="connsiteX1" fmla="*/ 715618 w 874644"/>
                  <a:gd name="connsiteY1" fmla="*/ 119269 h 265334"/>
                  <a:gd name="connsiteX2" fmla="*/ 477079 w 874644"/>
                  <a:gd name="connsiteY2" fmla="*/ 265043 h 265334"/>
                  <a:gd name="connsiteX3" fmla="*/ 0 w 874644"/>
                  <a:gd name="connsiteY3" fmla="*/ 79513 h 265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4644" h="265334">
                    <a:moveTo>
                      <a:pt x="874644" y="0"/>
                    </a:moveTo>
                    <a:cubicBezTo>
                      <a:pt x="828261" y="37547"/>
                      <a:pt x="781879" y="75095"/>
                      <a:pt x="715618" y="119269"/>
                    </a:cubicBezTo>
                    <a:cubicBezTo>
                      <a:pt x="649357" y="163443"/>
                      <a:pt x="596349" y="271669"/>
                      <a:pt x="477079" y="265043"/>
                    </a:cubicBezTo>
                    <a:cubicBezTo>
                      <a:pt x="357809" y="258417"/>
                      <a:pt x="178904" y="168965"/>
                      <a:pt x="0" y="79513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385" name="组合 384"/>
              <p:cNvGrpSpPr/>
              <p:nvPr/>
            </p:nvGrpSpPr>
            <p:grpSpPr>
              <a:xfrm>
                <a:off x="4826291" y="3418245"/>
                <a:ext cx="1251905" cy="2171749"/>
                <a:chOff x="4878359" y="3327903"/>
                <a:chExt cx="1120684" cy="1980465"/>
              </a:xfrm>
              <a:grpFill/>
            </p:grpSpPr>
            <p:sp>
              <p:nvSpPr>
                <p:cNvPr id="419" name="任意多边形: 形状 418"/>
                <p:cNvSpPr/>
                <p:nvPr/>
              </p:nvSpPr>
              <p:spPr>
                <a:xfrm rot="21276307">
                  <a:off x="4878359" y="3327903"/>
                  <a:ext cx="1120684" cy="1980465"/>
                </a:xfrm>
                <a:custGeom>
                  <a:avLst/>
                  <a:gdLst>
                    <a:gd name="connsiteX0" fmla="*/ 672916 w 1072747"/>
                    <a:gd name="connsiteY0" fmla="*/ 66261 h 1446364"/>
                    <a:gd name="connsiteX1" fmla="*/ 858446 w 1072747"/>
                    <a:gd name="connsiteY1" fmla="*/ 450574 h 1446364"/>
                    <a:gd name="connsiteX2" fmla="*/ 1070481 w 1072747"/>
                    <a:gd name="connsiteY2" fmla="*/ 781878 h 1446364"/>
                    <a:gd name="connsiteX3" fmla="*/ 951211 w 1072747"/>
                    <a:gd name="connsiteY3" fmla="*/ 1166191 h 1446364"/>
                    <a:gd name="connsiteX4" fmla="*/ 659664 w 1072747"/>
                    <a:gd name="connsiteY4" fmla="*/ 1351722 h 1446364"/>
                    <a:gd name="connsiteX5" fmla="*/ 487385 w 1072747"/>
                    <a:gd name="connsiteY5" fmla="*/ 1444487 h 1446364"/>
                    <a:gd name="connsiteX6" fmla="*/ 394620 w 1072747"/>
                    <a:gd name="connsiteY6" fmla="*/ 1272209 h 1446364"/>
                    <a:gd name="connsiteX7" fmla="*/ 328359 w 1072747"/>
                    <a:gd name="connsiteY7" fmla="*/ 1258956 h 1446364"/>
                    <a:gd name="connsiteX8" fmla="*/ 50064 w 1072747"/>
                    <a:gd name="connsiteY8" fmla="*/ 1272209 h 1446364"/>
                    <a:gd name="connsiteX9" fmla="*/ 10307 w 1072747"/>
                    <a:gd name="connsiteY9" fmla="*/ 954156 h 1446364"/>
                    <a:gd name="connsiteX10" fmla="*/ 169333 w 1072747"/>
                    <a:gd name="connsiteY10" fmla="*/ 596348 h 1446364"/>
                    <a:gd name="connsiteX11" fmla="*/ 566898 w 1072747"/>
                    <a:gd name="connsiteY11" fmla="*/ 397565 h 1446364"/>
                    <a:gd name="connsiteX12" fmla="*/ 633159 w 1072747"/>
                    <a:gd name="connsiteY12" fmla="*/ 0 h 1446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2747" h="1446364">
                      <a:moveTo>
                        <a:pt x="672916" y="66261"/>
                      </a:moveTo>
                      <a:cubicBezTo>
                        <a:pt x="732550" y="198782"/>
                        <a:pt x="792185" y="331304"/>
                        <a:pt x="858446" y="450574"/>
                      </a:cubicBezTo>
                      <a:cubicBezTo>
                        <a:pt x="924707" y="569844"/>
                        <a:pt x="1055020" y="662609"/>
                        <a:pt x="1070481" y="781878"/>
                      </a:cubicBezTo>
                      <a:cubicBezTo>
                        <a:pt x="1085942" y="901148"/>
                        <a:pt x="1019680" y="1071217"/>
                        <a:pt x="951211" y="1166191"/>
                      </a:cubicBezTo>
                      <a:cubicBezTo>
                        <a:pt x="882742" y="1261165"/>
                        <a:pt x="736968" y="1305339"/>
                        <a:pt x="659664" y="1351722"/>
                      </a:cubicBezTo>
                      <a:cubicBezTo>
                        <a:pt x="582360" y="1398105"/>
                        <a:pt x="531559" y="1457739"/>
                        <a:pt x="487385" y="1444487"/>
                      </a:cubicBezTo>
                      <a:cubicBezTo>
                        <a:pt x="443211" y="1431235"/>
                        <a:pt x="421124" y="1303131"/>
                        <a:pt x="394620" y="1272209"/>
                      </a:cubicBezTo>
                      <a:cubicBezTo>
                        <a:pt x="368116" y="1241287"/>
                        <a:pt x="385785" y="1258956"/>
                        <a:pt x="328359" y="1258956"/>
                      </a:cubicBezTo>
                      <a:cubicBezTo>
                        <a:pt x="270933" y="1258956"/>
                        <a:pt x="103073" y="1323009"/>
                        <a:pt x="50064" y="1272209"/>
                      </a:cubicBezTo>
                      <a:cubicBezTo>
                        <a:pt x="-2945" y="1221409"/>
                        <a:pt x="-9571" y="1066799"/>
                        <a:pt x="10307" y="954156"/>
                      </a:cubicBezTo>
                      <a:cubicBezTo>
                        <a:pt x="30185" y="841513"/>
                        <a:pt x="76568" y="689113"/>
                        <a:pt x="169333" y="596348"/>
                      </a:cubicBezTo>
                      <a:cubicBezTo>
                        <a:pt x="262098" y="503583"/>
                        <a:pt x="489594" y="496956"/>
                        <a:pt x="566898" y="397565"/>
                      </a:cubicBezTo>
                      <a:cubicBezTo>
                        <a:pt x="644202" y="298174"/>
                        <a:pt x="638680" y="149087"/>
                        <a:pt x="633159" y="0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20" name="任意多边形: 形状 419"/>
                <p:cNvSpPr/>
                <p:nvPr/>
              </p:nvSpPr>
              <p:spPr>
                <a:xfrm rot="21276307">
                  <a:off x="5297856" y="3548924"/>
                  <a:ext cx="493405" cy="1501853"/>
                </a:xfrm>
                <a:custGeom>
                  <a:avLst/>
                  <a:gdLst>
                    <a:gd name="connsiteX0" fmla="*/ 304800 w 466221"/>
                    <a:gd name="connsiteY0" fmla="*/ 0 h 1205948"/>
                    <a:gd name="connsiteX1" fmla="*/ 463826 w 466221"/>
                    <a:gd name="connsiteY1" fmla="*/ 596348 h 1205948"/>
                    <a:gd name="connsiteX2" fmla="*/ 371060 w 466221"/>
                    <a:gd name="connsiteY2" fmla="*/ 887896 h 1205948"/>
                    <a:gd name="connsiteX3" fmla="*/ 0 w 466221"/>
                    <a:gd name="connsiteY3" fmla="*/ 1205948 h 1205948"/>
                    <a:gd name="connsiteX4" fmla="*/ 0 w 466221"/>
                    <a:gd name="connsiteY4" fmla="*/ 1205948 h 1205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221" h="1205948">
                      <a:moveTo>
                        <a:pt x="304800" y="0"/>
                      </a:moveTo>
                      <a:cubicBezTo>
                        <a:pt x="378791" y="224182"/>
                        <a:pt x="452783" y="448365"/>
                        <a:pt x="463826" y="596348"/>
                      </a:cubicBezTo>
                      <a:cubicBezTo>
                        <a:pt x="474869" y="744331"/>
                        <a:pt x="448364" y="786296"/>
                        <a:pt x="371060" y="887896"/>
                      </a:cubicBezTo>
                      <a:cubicBezTo>
                        <a:pt x="293756" y="989496"/>
                        <a:pt x="0" y="1205948"/>
                        <a:pt x="0" y="1205948"/>
                      </a:cubicBezTo>
                      <a:lnTo>
                        <a:pt x="0" y="1205948"/>
                      </a:ln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21" name="任意多边形: 形状 420"/>
                <p:cNvSpPr/>
                <p:nvPr/>
              </p:nvSpPr>
              <p:spPr>
                <a:xfrm rot="21276307">
                  <a:off x="5244501" y="3536661"/>
                  <a:ext cx="508744" cy="1501854"/>
                </a:xfrm>
                <a:custGeom>
                  <a:avLst/>
                  <a:gdLst>
                    <a:gd name="connsiteX0" fmla="*/ 318052 w 511093"/>
                    <a:gd name="connsiteY0" fmla="*/ 0 h 1258957"/>
                    <a:gd name="connsiteX1" fmla="*/ 490330 w 511093"/>
                    <a:gd name="connsiteY1" fmla="*/ 583096 h 1258957"/>
                    <a:gd name="connsiteX2" fmla="*/ 477078 w 511093"/>
                    <a:gd name="connsiteY2" fmla="*/ 795131 h 1258957"/>
                    <a:gd name="connsiteX3" fmla="*/ 212034 w 511093"/>
                    <a:gd name="connsiteY3" fmla="*/ 1060174 h 1258957"/>
                    <a:gd name="connsiteX4" fmla="*/ 159026 w 511093"/>
                    <a:gd name="connsiteY4" fmla="*/ 1086678 h 1258957"/>
                    <a:gd name="connsiteX5" fmla="*/ 0 w 511093"/>
                    <a:gd name="connsiteY5" fmla="*/ 1258957 h 1258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1093" h="1258957">
                      <a:moveTo>
                        <a:pt x="318052" y="0"/>
                      </a:moveTo>
                      <a:cubicBezTo>
                        <a:pt x="390939" y="225287"/>
                        <a:pt x="463826" y="450574"/>
                        <a:pt x="490330" y="583096"/>
                      </a:cubicBezTo>
                      <a:cubicBezTo>
                        <a:pt x="516834" y="715618"/>
                        <a:pt x="523461" y="715618"/>
                        <a:pt x="477078" y="795131"/>
                      </a:cubicBezTo>
                      <a:cubicBezTo>
                        <a:pt x="430695" y="874644"/>
                        <a:pt x="265043" y="1011583"/>
                        <a:pt x="212034" y="1060174"/>
                      </a:cubicBezTo>
                      <a:cubicBezTo>
                        <a:pt x="159025" y="1108765"/>
                        <a:pt x="194365" y="1053548"/>
                        <a:pt x="159026" y="1086678"/>
                      </a:cubicBezTo>
                      <a:cubicBezTo>
                        <a:pt x="123687" y="1119808"/>
                        <a:pt x="61843" y="1189382"/>
                        <a:pt x="0" y="1258957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22" name="任意多边形: 形状 421"/>
                <p:cNvSpPr/>
                <p:nvPr/>
              </p:nvSpPr>
              <p:spPr>
                <a:xfrm rot="21276307">
                  <a:off x="5003054" y="3557226"/>
                  <a:ext cx="556920" cy="1518357"/>
                </a:xfrm>
                <a:custGeom>
                  <a:avLst/>
                  <a:gdLst>
                    <a:gd name="connsiteX0" fmla="*/ 516835 w 538855"/>
                    <a:gd name="connsiteY0" fmla="*/ 0 h 1298713"/>
                    <a:gd name="connsiteX1" fmla="*/ 503582 w 538855"/>
                    <a:gd name="connsiteY1" fmla="*/ 556591 h 1298713"/>
                    <a:gd name="connsiteX2" fmla="*/ 185530 w 538855"/>
                    <a:gd name="connsiteY2" fmla="*/ 781878 h 1298713"/>
                    <a:gd name="connsiteX3" fmla="*/ 0 w 538855"/>
                    <a:gd name="connsiteY3" fmla="*/ 1298713 h 1298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8855" h="1298713">
                      <a:moveTo>
                        <a:pt x="516835" y="0"/>
                      </a:moveTo>
                      <a:cubicBezTo>
                        <a:pt x="537817" y="213139"/>
                        <a:pt x="558799" y="426278"/>
                        <a:pt x="503582" y="556591"/>
                      </a:cubicBezTo>
                      <a:cubicBezTo>
                        <a:pt x="448365" y="686904"/>
                        <a:pt x="269460" y="658191"/>
                        <a:pt x="185530" y="781878"/>
                      </a:cubicBezTo>
                      <a:cubicBezTo>
                        <a:pt x="101600" y="905565"/>
                        <a:pt x="50800" y="1102139"/>
                        <a:pt x="0" y="1298713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86" name="组合 385"/>
              <p:cNvGrpSpPr/>
              <p:nvPr/>
            </p:nvGrpSpPr>
            <p:grpSpPr>
              <a:xfrm>
                <a:off x="3921651" y="3040637"/>
                <a:ext cx="1292955" cy="1652308"/>
                <a:chOff x="4172581" y="3120121"/>
                <a:chExt cx="1292955" cy="1652308"/>
              </a:xfrm>
              <a:grpFill/>
            </p:grpSpPr>
            <p:sp>
              <p:nvSpPr>
                <p:cNvPr id="417" name="任意多边形: 形状 416"/>
                <p:cNvSpPr/>
                <p:nvPr/>
              </p:nvSpPr>
              <p:spPr>
                <a:xfrm rot="18846666">
                  <a:off x="4105308" y="3412201"/>
                  <a:ext cx="1652308" cy="1068148"/>
                </a:xfrm>
                <a:custGeom>
                  <a:avLst/>
                  <a:gdLst>
                    <a:gd name="connsiteX0" fmla="*/ 1418745 w 1418745"/>
                    <a:gd name="connsiteY0" fmla="*/ 404996 h 1100035"/>
                    <a:gd name="connsiteX1" fmla="*/ 1060936 w 1418745"/>
                    <a:gd name="connsiteY1" fmla="*/ 86944 h 1100035"/>
                    <a:gd name="connsiteX2" fmla="*/ 517597 w 1418745"/>
                    <a:gd name="connsiteY2" fmla="*/ 7431 h 1100035"/>
                    <a:gd name="connsiteX3" fmla="*/ 120032 w 1418745"/>
                    <a:gd name="connsiteY3" fmla="*/ 232718 h 1100035"/>
                    <a:gd name="connsiteX4" fmla="*/ 763 w 1418745"/>
                    <a:gd name="connsiteY4" fmla="*/ 444753 h 1100035"/>
                    <a:gd name="connsiteX5" fmla="*/ 67023 w 1418745"/>
                    <a:gd name="connsiteY5" fmla="*/ 577274 h 1100035"/>
                    <a:gd name="connsiteX6" fmla="*/ 27267 w 1418745"/>
                    <a:gd name="connsiteY6" fmla="*/ 829066 h 1100035"/>
                    <a:gd name="connsiteX7" fmla="*/ 133284 w 1418745"/>
                    <a:gd name="connsiteY7" fmla="*/ 988092 h 1100035"/>
                    <a:gd name="connsiteX8" fmla="*/ 411580 w 1418745"/>
                    <a:gd name="connsiteY8" fmla="*/ 935083 h 1100035"/>
                    <a:gd name="connsiteX9" fmla="*/ 583858 w 1418745"/>
                    <a:gd name="connsiteY9" fmla="*/ 1080857 h 1100035"/>
                    <a:gd name="connsiteX10" fmla="*/ 597110 w 1418745"/>
                    <a:gd name="connsiteY10" fmla="*/ 1094109 h 1100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8745" h="1100035">
                      <a:moveTo>
                        <a:pt x="1418745" y="404996"/>
                      </a:moveTo>
                      <a:cubicBezTo>
                        <a:pt x="1314936" y="279100"/>
                        <a:pt x="1211127" y="153205"/>
                        <a:pt x="1060936" y="86944"/>
                      </a:cubicBezTo>
                      <a:cubicBezTo>
                        <a:pt x="910745" y="20683"/>
                        <a:pt x="674414" y="-16865"/>
                        <a:pt x="517597" y="7431"/>
                      </a:cubicBezTo>
                      <a:cubicBezTo>
                        <a:pt x="360780" y="31727"/>
                        <a:pt x="206171" y="159831"/>
                        <a:pt x="120032" y="232718"/>
                      </a:cubicBezTo>
                      <a:cubicBezTo>
                        <a:pt x="33893" y="305605"/>
                        <a:pt x="9598" y="387327"/>
                        <a:pt x="763" y="444753"/>
                      </a:cubicBezTo>
                      <a:cubicBezTo>
                        <a:pt x="-8072" y="502179"/>
                        <a:pt x="62606" y="513222"/>
                        <a:pt x="67023" y="577274"/>
                      </a:cubicBezTo>
                      <a:cubicBezTo>
                        <a:pt x="71440" y="641326"/>
                        <a:pt x="16223" y="760596"/>
                        <a:pt x="27267" y="829066"/>
                      </a:cubicBezTo>
                      <a:cubicBezTo>
                        <a:pt x="38310" y="897536"/>
                        <a:pt x="69232" y="970423"/>
                        <a:pt x="133284" y="988092"/>
                      </a:cubicBezTo>
                      <a:cubicBezTo>
                        <a:pt x="197336" y="1005761"/>
                        <a:pt x="336484" y="919622"/>
                        <a:pt x="411580" y="935083"/>
                      </a:cubicBezTo>
                      <a:cubicBezTo>
                        <a:pt x="486676" y="950544"/>
                        <a:pt x="583858" y="1080857"/>
                        <a:pt x="583858" y="1080857"/>
                      </a:cubicBezTo>
                      <a:cubicBezTo>
                        <a:pt x="614780" y="1107361"/>
                        <a:pt x="605945" y="1100735"/>
                        <a:pt x="597110" y="1094109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8" name="任意多边形: 形状 417"/>
                <p:cNvSpPr/>
                <p:nvPr/>
              </p:nvSpPr>
              <p:spPr>
                <a:xfrm>
                  <a:off x="4172581" y="3207026"/>
                  <a:ext cx="1274062" cy="954157"/>
                </a:xfrm>
                <a:custGeom>
                  <a:avLst/>
                  <a:gdLst>
                    <a:gd name="connsiteX0" fmla="*/ 1274062 w 1274062"/>
                    <a:gd name="connsiteY0" fmla="*/ 0 h 954157"/>
                    <a:gd name="connsiteX1" fmla="*/ 637958 w 1274062"/>
                    <a:gd name="connsiteY1" fmla="*/ 26504 h 954157"/>
                    <a:gd name="connsiteX2" fmla="*/ 200636 w 1274062"/>
                    <a:gd name="connsiteY2" fmla="*/ 291548 h 954157"/>
                    <a:gd name="connsiteX3" fmla="*/ 94619 w 1274062"/>
                    <a:gd name="connsiteY3" fmla="*/ 583096 h 954157"/>
                    <a:gd name="connsiteX4" fmla="*/ 1854 w 1274062"/>
                    <a:gd name="connsiteY4" fmla="*/ 821635 h 954157"/>
                    <a:gd name="connsiteX5" fmla="*/ 41610 w 1274062"/>
                    <a:gd name="connsiteY5" fmla="*/ 954157 h 954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74062" h="954157">
                      <a:moveTo>
                        <a:pt x="1274062" y="0"/>
                      </a:moveTo>
                      <a:lnTo>
                        <a:pt x="637958" y="26504"/>
                      </a:lnTo>
                      <a:cubicBezTo>
                        <a:pt x="459054" y="75095"/>
                        <a:pt x="291192" y="198783"/>
                        <a:pt x="200636" y="291548"/>
                      </a:cubicBezTo>
                      <a:cubicBezTo>
                        <a:pt x="110079" y="384313"/>
                        <a:pt x="127749" y="494748"/>
                        <a:pt x="94619" y="583096"/>
                      </a:cubicBezTo>
                      <a:cubicBezTo>
                        <a:pt x="61489" y="671444"/>
                        <a:pt x="10689" y="759791"/>
                        <a:pt x="1854" y="821635"/>
                      </a:cubicBezTo>
                      <a:cubicBezTo>
                        <a:pt x="-6981" y="883479"/>
                        <a:pt x="17314" y="918818"/>
                        <a:pt x="41610" y="954157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87" name="任意多边形: 形状 386"/>
              <p:cNvSpPr/>
              <p:nvPr/>
            </p:nvSpPr>
            <p:spPr>
              <a:xfrm>
                <a:off x="4988729" y="1245026"/>
                <a:ext cx="1513169" cy="2001475"/>
              </a:xfrm>
              <a:custGeom>
                <a:avLst/>
                <a:gdLst>
                  <a:gd name="connsiteX0" fmla="*/ 736085 w 1513169"/>
                  <a:gd name="connsiteY0" fmla="*/ 2001475 h 2001475"/>
                  <a:gd name="connsiteX1" fmla="*/ 590311 w 1513169"/>
                  <a:gd name="connsiteY1" fmla="*/ 1352118 h 2001475"/>
                  <a:gd name="connsiteX2" fmla="*/ 1160155 w 1513169"/>
                  <a:gd name="connsiteY2" fmla="*/ 702762 h 2001475"/>
                  <a:gd name="connsiteX3" fmla="*/ 1478207 w 1513169"/>
                  <a:gd name="connsiteY3" fmla="*/ 450971 h 2001475"/>
                  <a:gd name="connsiteX4" fmla="*/ 1478207 w 1513169"/>
                  <a:gd name="connsiteY4" fmla="*/ 146171 h 2001475"/>
                  <a:gd name="connsiteX5" fmla="*/ 1239668 w 1513169"/>
                  <a:gd name="connsiteY5" fmla="*/ 79910 h 2001475"/>
                  <a:gd name="connsiteX6" fmla="*/ 1093894 w 1513169"/>
                  <a:gd name="connsiteY6" fmla="*/ 185927 h 2001475"/>
                  <a:gd name="connsiteX7" fmla="*/ 921616 w 1513169"/>
                  <a:gd name="connsiteY7" fmla="*/ 79910 h 2001475"/>
                  <a:gd name="connsiteX8" fmla="*/ 669824 w 1513169"/>
                  <a:gd name="connsiteY8" fmla="*/ 146171 h 2001475"/>
                  <a:gd name="connsiteX9" fmla="*/ 378277 w 1513169"/>
                  <a:gd name="connsiteY9" fmla="*/ 397 h 2001475"/>
                  <a:gd name="connsiteX10" fmla="*/ 139737 w 1513169"/>
                  <a:gd name="connsiteY10" fmla="*/ 199179 h 2001475"/>
                  <a:gd name="connsiteX11" fmla="*/ 20468 w 1513169"/>
                  <a:gd name="connsiteY11" fmla="*/ 543736 h 2001475"/>
                  <a:gd name="connsiteX12" fmla="*/ 563807 w 1513169"/>
                  <a:gd name="connsiteY12" fmla="*/ 1868953 h 200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13169" h="2001475">
                    <a:moveTo>
                      <a:pt x="736085" y="2001475"/>
                    </a:moveTo>
                    <a:cubicBezTo>
                      <a:pt x="627859" y="1785022"/>
                      <a:pt x="519633" y="1568570"/>
                      <a:pt x="590311" y="1352118"/>
                    </a:cubicBezTo>
                    <a:cubicBezTo>
                      <a:pt x="660989" y="1135666"/>
                      <a:pt x="1012172" y="852953"/>
                      <a:pt x="1160155" y="702762"/>
                    </a:cubicBezTo>
                    <a:cubicBezTo>
                      <a:pt x="1308138" y="552571"/>
                      <a:pt x="1425198" y="543736"/>
                      <a:pt x="1478207" y="450971"/>
                    </a:cubicBezTo>
                    <a:cubicBezTo>
                      <a:pt x="1531216" y="358206"/>
                      <a:pt x="1517963" y="208014"/>
                      <a:pt x="1478207" y="146171"/>
                    </a:cubicBezTo>
                    <a:cubicBezTo>
                      <a:pt x="1438451" y="84328"/>
                      <a:pt x="1303720" y="73284"/>
                      <a:pt x="1239668" y="79910"/>
                    </a:cubicBezTo>
                    <a:cubicBezTo>
                      <a:pt x="1175616" y="86536"/>
                      <a:pt x="1146903" y="185927"/>
                      <a:pt x="1093894" y="185927"/>
                    </a:cubicBezTo>
                    <a:cubicBezTo>
                      <a:pt x="1040885" y="185927"/>
                      <a:pt x="992294" y="86536"/>
                      <a:pt x="921616" y="79910"/>
                    </a:cubicBezTo>
                    <a:cubicBezTo>
                      <a:pt x="850938" y="73284"/>
                      <a:pt x="760381" y="159423"/>
                      <a:pt x="669824" y="146171"/>
                    </a:cubicBezTo>
                    <a:cubicBezTo>
                      <a:pt x="579267" y="132919"/>
                      <a:pt x="466625" y="-8438"/>
                      <a:pt x="378277" y="397"/>
                    </a:cubicBezTo>
                    <a:cubicBezTo>
                      <a:pt x="289929" y="9232"/>
                      <a:pt x="199372" y="108623"/>
                      <a:pt x="139737" y="199179"/>
                    </a:cubicBezTo>
                    <a:cubicBezTo>
                      <a:pt x="80102" y="289735"/>
                      <a:pt x="-50210" y="265440"/>
                      <a:pt x="20468" y="543736"/>
                    </a:cubicBezTo>
                    <a:cubicBezTo>
                      <a:pt x="91146" y="822032"/>
                      <a:pt x="327476" y="1345492"/>
                      <a:pt x="563807" y="1868953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88" name="组合 387"/>
              <p:cNvGrpSpPr/>
              <p:nvPr/>
            </p:nvGrpSpPr>
            <p:grpSpPr>
              <a:xfrm rot="208801">
                <a:off x="3942212" y="1614275"/>
                <a:ext cx="1598786" cy="1588811"/>
                <a:chOff x="3936897" y="1625901"/>
                <a:chExt cx="1642268" cy="1729468"/>
              </a:xfrm>
              <a:grpFill/>
            </p:grpSpPr>
            <p:sp>
              <p:nvSpPr>
                <p:cNvPr id="412" name="任意多边形: 形状 411"/>
                <p:cNvSpPr/>
                <p:nvPr/>
              </p:nvSpPr>
              <p:spPr>
                <a:xfrm rot="21294673">
                  <a:off x="3951926" y="2933755"/>
                  <a:ext cx="1534094" cy="421614"/>
                </a:xfrm>
                <a:custGeom>
                  <a:avLst/>
                  <a:gdLst>
                    <a:gd name="connsiteX0" fmla="*/ 600349 w 1647271"/>
                    <a:gd name="connsiteY0" fmla="*/ 435860 h 447336"/>
                    <a:gd name="connsiteX1" fmla="*/ 282297 w 1647271"/>
                    <a:gd name="connsiteY1" fmla="*/ 435860 h 447336"/>
                    <a:gd name="connsiteX2" fmla="*/ 17253 w 1647271"/>
                    <a:gd name="connsiteY2" fmla="*/ 316590 h 447336"/>
                    <a:gd name="connsiteX3" fmla="*/ 43757 w 1647271"/>
                    <a:gd name="connsiteY3" fmla="*/ 51546 h 447336"/>
                    <a:gd name="connsiteX4" fmla="*/ 189531 w 1647271"/>
                    <a:gd name="connsiteY4" fmla="*/ 11790 h 447336"/>
                    <a:gd name="connsiteX5" fmla="*/ 295549 w 1647271"/>
                    <a:gd name="connsiteY5" fmla="*/ 197320 h 447336"/>
                    <a:gd name="connsiteX6" fmla="*/ 626853 w 1647271"/>
                    <a:gd name="connsiteY6" fmla="*/ 250329 h 447336"/>
                    <a:gd name="connsiteX7" fmla="*/ 1647271 w 1647271"/>
                    <a:gd name="connsiteY7" fmla="*/ 210573 h 447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47271" h="447336">
                      <a:moveTo>
                        <a:pt x="600349" y="435860"/>
                      </a:moveTo>
                      <a:cubicBezTo>
                        <a:pt x="489914" y="445799"/>
                        <a:pt x="379480" y="455738"/>
                        <a:pt x="282297" y="435860"/>
                      </a:cubicBezTo>
                      <a:cubicBezTo>
                        <a:pt x="185114" y="415982"/>
                        <a:pt x="57010" y="380642"/>
                        <a:pt x="17253" y="316590"/>
                      </a:cubicBezTo>
                      <a:cubicBezTo>
                        <a:pt x="-22504" y="252538"/>
                        <a:pt x="15044" y="102346"/>
                        <a:pt x="43757" y="51546"/>
                      </a:cubicBezTo>
                      <a:cubicBezTo>
                        <a:pt x="72470" y="746"/>
                        <a:pt x="147566" y="-12506"/>
                        <a:pt x="189531" y="11790"/>
                      </a:cubicBezTo>
                      <a:cubicBezTo>
                        <a:pt x="231496" y="36086"/>
                        <a:pt x="222662" y="157564"/>
                        <a:pt x="295549" y="197320"/>
                      </a:cubicBezTo>
                      <a:cubicBezTo>
                        <a:pt x="368436" y="237076"/>
                        <a:pt x="401566" y="248120"/>
                        <a:pt x="626853" y="250329"/>
                      </a:cubicBezTo>
                      <a:cubicBezTo>
                        <a:pt x="852140" y="252538"/>
                        <a:pt x="1249705" y="231555"/>
                        <a:pt x="1647271" y="210573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3" name="任意多边形: 形状 412"/>
                <p:cNvSpPr/>
                <p:nvPr/>
              </p:nvSpPr>
              <p:spPr>
                <a:xfrm>
                  <a:off x="4515045" y="1625901"/>
                  <a:ext cx="958103" cy="1369090"/>
                </a:xfrm>
                <a:custGeom>
                  <a:avLst/>
                  <a:gdLst>
                    <a:gd name="connsiteX0" fmla="*/ 481025 w 958103"/>
                    <a:gd name="connsiteY0" fmla="*/ 123386 h 1369090"/>
                    <a:gd name="connsiteX1" fmla="*/ 189477 w 958103"/>
                    <a:gd name="connsiteY1" fmla="*/ 4116 h 1369090"/>
                    <a:gd name="connsiteX2" fmla="*/ 3946 w 958103"/>
                    <a:gd name="connsiteY2" fmla="*/ 255908 h 1369090"/>
                    <a:gd name="connsiteX3" fmla="*/ 361755 w 958103"/>
                    <a:gd name="connsiteY3" fmla="*/ 573960 h 1369090"/>
                    <a:gd name="connsiteX4" fmla="*/ 812329 w 958103"/>
                    <a:gd name="connsiteY4" fmla="*/ 1210064 h 1369090"/>
                    <a:gd name="connsiteX5" fmla="*/ 958103 w 958103"/>
                    <a:gd name="connsiteY5" fmla="*/ 1369090 h 1369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58103" h="1369090">
                      <a:moveTo>
                        <a:pt x="481025" y="123386"/>
                      </a:moveTo>
                      <a:cubicBezTo>
                        <a:pt x="375007" y="52707"/>
                        <a:pt x="268990" y="-17971"/>
                        <a:pt x="189477" y="4116"/>
                      </a:cubicBezTo>
                      <a:cubicBezTo>
                        <a:pt x="109964" y="26203"/>
                        <a:pt x="-24767" y="160934"/>
                        <a:pt x="3946" y="255908"/>
                      </a:cubicBezTo>
                      <a:cubicBezTo>
                        <a:pt x="32659" y="350882"/>
                        <a:pt x="227025" y="414934"/>
                        <a:pt x="361755" y="573960"/>
                      </a:cubicBezTo>
                      <a:cubicBezTo>
                        <a:pt x="496485" y="732986"/>
                        <a:pt x="712938" y="1077542"/>
                        <a:pt x="812329" y="1210064"/>
                      </a:cubicBezTo>
                      <a:cubicBezTo>
                        <a:pt x="911720" y="1342586"/>
                        <a:pt x="934911" y="1355838"/>
                        <a:pt x="958103" y="1369090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4" name="任意多边形: 形状 413"/>
                <p:cNvSpPr/>
                <p:nvPr/>
              </p:nvSpPr>
              <p:spPr>
                <a:xfrm>
                  <a:off x="4300690" y="1948070"/>
                  <a:ext cx="1079693" cy="1046921"/>
                </a:xfrm>
                <a:custGeom>
                  <a:avLst/>
                  <a:gdLst>
                    <a:gd name="connsiteX0" fmla="*/ 231553 w 1079693"/>
                    <a:gd name="connsiteY0" fmla="*/ 0 h 1046921"/>
                    <a:gd name="connsiteX1" fmla="*/ 6267 w 1079693"/>
                    <a:gd name="connsiteY1" fmla="*/ 66260 h 1046921"/>
                    <a:gd name="connsiteX2" fmla="*/ 99032 w 1079693"/>
                    <a:gd name="connsiteY2" fmla="*/ 291547 h 1046921"/>
                    <a:gd name="connsiteX3" fmla="*/ 470093 w 1079693"/>
                    <a:gd name="connsiteY3" fmla="*/ 371060 h 1046921"/>
                    <a:gd name="connsiteX4" fmla="*/ 1079693 w 1079693"/>
                    <a:gd name="connsiteY4" fmla="*/ 1046921 h 104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79693" h="1046921">
                      <a:moveTo>
                        <a:pt x="231553" y="0"/>
                      </a:moveTo>
                      <a:cubicBezTo>
                        <a:pt x="129953" y="8834"/>
                        <a:pt x="28354" y="17669"/>
                        <a:pt x="6267" y="66260"/>
                      </a:cubicBezTo>
                      <a:cubicBezTo>
                        <a:pt x="-15820" y="114851"/>
                        <a:pt x="21728" y="240747"/>
                        <a:pt x="99032" y="291547"/>
                      </a:cubicBezTo>
                      <a:cubicBezTo>
                        <a:pt x="176336" y="342347"/>
                        <a:pt x="306650" y="245164"/>
                        <a:pt x="470093" y="371060"/>
                      </a:cubicBezTo>
                      <a:cubicBezTo>
                        <a:pt x="633536" y="496956"/>
                        <a:pt x="856614" y="771938"/>
                        <a:pt x="1079693" y="1046921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5" name="任意多边形: 形状 414"/>
                <p:cNvSpPr/>
                <p:nvPr/>
              </p:nvSpPr>
              <p:spPr>
                <a:xfrm>
                  <a:off x="4056796" y="2124399"/>
                  <a:ext cx="1522369" cy="989862"/>
                </a:xfrm>
                <a:custGeom>
                  <a:avLst/>
                  <a:gdLst>
                    <a:gd name="connsiteX0" fmla="*/ 263413 w 1522369"/>
                    <a:gd name="connsiteY0" fmla="*/ 35705 h 989862"/>
                    <a:gd name="connsiteX1" fmla="*/ 77882 w 1522369"/>
                    <a:gd name="connsiteY1" fmla="*/ 35705 h 989862"/>
                    <a:gd name="connsiteX2" fmla="*/ 11621 w 1522369"/>
                    <a:gd name="connsiteY2" fmla="*/ 406766 h 989862"/>
                    <a:gd name="connsiteX3" fmla="*/ 303169 w 1522369"/>
                    <a:gd name="connsiteY3" fmla="*/ 579044 h 989862"/>
                    <a:gd name="connsiteX4" fmla="*/ 660978 w 1522369"/>
                    <a:gd name="connsiteY4" fmla="*/ 552540 h 989862"/>
                    <a:gd name="connsiteX5" fmla="*/ 1522369 w 1522369"/>
                    <a:gd name="connsiteY5" fmla="*/ 989862 h 989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22369" h="989862">
                      <a:moveTo>
                        <a:pt x="263413" y="35705"/>
                      </a:moveTo>
                      <a:cubicBezTo>
                        <a:pt x="191630" y="4783"/>
                        <a:pt x="119847" y="-26138"/>
                        <a:pt x="77882" y="35705"/>
                      </a:cubicBezTo>
                      <a:cubicBezTo>
                        <a:pt x="35917" y="97548"/>
                        <a:pt x="-25927" y="316209"/>
                        <a:pt x="11621" y="406766"/>
                      </a:cubicBezTo>
                      <a:cubicBezTo>
                        <a:pt x="49169" y="497323"/>
                        <a:pt x="194943" y="554748"/>
                        <a:pt x="303169" y="579044"/>
                      </a:cubicBezTo>
                      <a:cubicBezTo>
                        <a:pt x="411395" y="603340"/>
                        <a:pt x="457778" y="484070"/>
                        <a:pt x="660978" y="552540"/>
                      </a:cubicBezTo>
                      <a:cubicBezTo>
                        <a:pt x="864178" y="621010"/>
                        <a:pt x="1193273" y="805436"/>
                        <a:pt x="1522369" y="989862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6" name="任意多边形: 形状 415"/>
                <p:cNvSpPr/>
                <p:nvPr/>
              </p:nvSpPr>
              <p:spPr>
                <a:xfrm rot="206043">
                  <a:off x="3936897" y="2637183"/>
                  <a:ext cx="1511828" cy="503582"/>
                </a:xfrm>
                <a:custGeom>
                  <a:avLst/>
                  <a:gdLst>
                    <a:gd name="connsiteX0" fmla="*/ 158025 w 1511828"/>
                    <a:gd name="connsiteY0" fmla="*/ 0 h 503582"/>
                    <a:gd name="connsiteX1" fmla="*/ 25503 w 1511828"/>
                    <a:gd name="connsiteY1" fmla="*/ 79513 h 503582"/>
                    <a:gd name="connsiteX2" fmla="*/ 25503 w 1511828"/>
                    <a:gd name="connsiteY2" fmla="*/ 304800 h 503582"/>
                    <a:gd name="connsiteX3" fmla="*/ 290546 w 1511828"/>
                    <a:gd name="connsiteY3" fmla="*/ 344556 h 503582"/>
                    <a:gd name="connsiteX4" fmla="*/ 648355 w 1511828"/>
                    <a:gd name="connsiteY4" fmla="*/ 503582 h 503582"/>
                    <a:gd name="connsiteX5" fmla="*/ 1443486 w 1511828"/>
                    <a:gd name="connsiteY5" fmla="*/ 344556 h 503582"/>
                    <a:gd name="connsiteX6" fmla="*/ 1416981 w 1511828"/>
                    <a:gd name="connsiteY6" fmla="*/ 384313 h 503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1828" h="503582">
                      <a:moveTo>
                        <a:pt x="158025" y="0"/>
                      </a:moveTo>
                      <a:cubicBezTo>
                        <a:pt x="102807" y="14356"/>
                        <a:pt x="47590" y="28713"/>
                        <a:pt x="25503" y="79513"/>
                      </a:cubicBezTo>
                      <a:cubicBezTo>
                        <a:pt x="3416" y="130313"/>
                        <a:pt x="-18671" y="260626"/>
                        <a:pt x="25503" y="304800"/>
                      </a:cubicBezTo>
                      <a:cubicBezTo>
                        <a:pt x="69677" y="348974"/>
                        <a:pt x="186737" y="311426"/>
                        <a:pt x="290546" y="344556"/>
                      </a:cubicBezTo>
                      <a:cubicBezTo>
                        <a:pt x="394355" y="377686"/>
                        <a:pt x="456198" y="503582"/>
                        <a:pt x="648355" y="503582"/>
                      </a:cubicBezTo>
                      <a:cubicBezTo>
                        <a:pt x="840512" y="503582"/>
                        <a:pt x="1315382" y="364434"/>
                        <a:pt x="1443486" y="344556"/>
                      </a:cubicBezTo>
                      <a:cubicBezTo>
                        <a:pt x="1571590" y="324678"/>
                        <a:pt x="1494285" y="354495"/>
                        <a:pt x="1416981" y="384313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89" name="组合 388"/>
              <p:cNvGrpSpPr/>
              <p:nvPr/>
            </p:nvGrpSpPr>
            <p:grpSpPr>
              <a:xfrm rot="686279">
                <a:off x="5127097" y="2756020"/>
                <a:ext cx="764712" cy="845731"/>
                <a:chOff x="5168232" y="2722522"/>
                <a:chExt cx="569684" cy="390987"/>
              </a:xfrm>
              <a:grpFill/>
            </p:grpSpPr>
            <p:sp>
              <p:nvSpPr>
                <p:cNvPr id="392" name="任意多边形: 形状 391"/>
                <p:cNvSpPr/>
                <p:nvPr/>
              </p:nvSpPr>
              <p:spPr>
                <a:xfrm>
                  <a:off x="5243451" y="2772186"/>
                  <a:ext cx="408952" cy="323716"/>
                </a:xfrm>
                <a:custGeom>
                  <a:avLst/>
                  <a:gdLst>
                    <a:gd name="connsiteX0" fmla="*/ 30915 w 525667"/>
                    <a:gd name="connsiteY0" fmla="*/ 342076 h 529485"/>
                    <a:gd name="connsiteX1" fmla="*/ 30915 w 525667"/>
                    <a:gd name="connsiteY1" fmla="*/ 37276 h 529485"/>
                    <a:gd name="connsiteX2" fmla="*/ 322463 w 525667"/>
                    <a:gd name="connsiteY2" fmla="*/ 37276 h 529485"/>
                    <a:gd name="connsiteX3" fmla="*/ 521246 w 525667"/>
                    <a:gd name="connsiteY3" fmla="*/ 328824 h 529485"/>
                    <a:gd name="connsiteX4" fmla="*/ 441733 w 525667"/>
                    <a:gd name="connsiteY4" fmla="*/ 527606 h 529485"/>
                    <a:gd name="connsiteX5" fmla="*/ 229698 w 525667"/>
                    <a:gd name="connsiteY5" fmla="*/ 421589 h 529485"/>
                    <a:gd name="connsiteX6" fmla="*/ 30915 w 525667"/>
                    <a:gd name="connsiteY6" fmla="*/ 342076 h 529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667" h="529485">
                      <a:moveTo>
                        <a:pt x="30915" y="342076"/>
                      </a:moveTo>
                      <a:cubicBezTo>
                        <a:pt x="-2216" y="278024"/>
                        <a:pt x="-17676" y="88076"/>
                        <a:pt x="30915" y="37276"/>
                      </a:cubicBezTo>
                      <a:cubicBezTo>
                        <a:pt x="79506" y="-13524"/>
                        <a:pt x="240741" y="-11315"/>
                        <a:pt x="322463" y="37276"/>
                      </a:cubicBezTo>
                      <a:cubicBezTo>
                        <a:pt x="404185" y="85867"/>
                        <a:pt x="501368" y="247102"/>
                        <a:pt x="521246" y="328824"/>
                      </a:cubicBezTo>
                      <a:cubicBezTo>
                        <a:pt x="541124" y="410546"/>
                        <a:pt x="490324" y="512145"/>
                        <a:pt x="441733" y="527606"/>
                      </a:cubicBezTo>
                      <a:cubicBezTo>
                        <a:pt x="393142" y="543067"/>
                        <a:pt x="302585" y="459137"/>
                        <a:pt x="229698" y="421589"/>
                      </a:cubicBezTo>
                      <a:cubicBezTo>
                        <a:pt x="156811" y="384041"/>
                        <a:pt x="64046" y="406128"/>
                        <a:pt x="30915" y="342076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3" name="椭圆 392"/>
                <p:cNvSpPr/>
                <p:nvPr/>
              </p:nvSpPr>
              <p:spPr>
                <a:xfrm flipV="1">
                  <a:off x="5287503" y="2745382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4" name="椭圆 393"/>
                <p:cNvSpPr/>
                <p:nvPr/>
              </p:nvSpPr>
              <p:spPr>
                <a:xfrm flipV="1">
                  <a:off x="5360934" y="2722522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5" name="椭圆 394"/>
                <p:cNvSpPr/>
                <p:nvPr/>
              </p:nvSpPr>
              <p:spPr>
                <a:xfrm flipV="1">
                  <a:off x="5592303" y="3050182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6" name="椭圆 395"/>
                <p:cNvSpPr/>
                <p:nvPr/>
              </p:nvSpPr>
              <p:spPr>
                <a:xfrm flipV="1">
                  <a:off x="5427081" y="2735925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7" name="椭圆 396"/>
                <p:cNvSpPr/>
                <p:nvPr/>
              </p:nvSpPr>
              <p:spPr>
                <a:xfrm rot="302439" flipV="1">
                  <a:off x="5513144" y="2759084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8" name="椭圆 397"/>
                <p:cNvSpPr/>
                <p:nvPr/>
              </p:nvSpPr>
              <p:spPr>
                <a:xfrm flipV="1">
                  <a:off x="5559229" y="2817905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9" name="椭圆 398"/>
                <p:cNvSpPr/>
                <p:nvPr/>
              </p:nvSpPr>
              <p:spPr>
                <a:xfrm flipV="1">
                  <a:off x="5605622" y="2859330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0" name="椭圆 399"/>
                <p:cNvSpPr/>
                <p:nvPr/>
              </p:nvSpPr>
              <p:spPr>
                <a:xfrm flipV="1">
                  <a:off x="5652402" y="2939997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1" name="椭圆 400"/>
                <p:cNvSpPr/>
                <p:nvPr/>
              </p:nvSpPr>
              <p:spPr>
                <a:xfrm flipV="1">
                  <a:off x="5671769" y="3027322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2" name="椭圆 401"/>
                <p:cNvSpPr/>
                <p:nvPr/>
              </p:nvSpPr>
              <p:spPr>
                <a:xfrm flipV="1">
                  <a:off x="5227935" y="2762990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3" name="椭圆 402"/>
                <p:cNvSpPr/>
                <p:nvPr/>
              </p:nvSpPr>
              <p:spPr>
                <a:xfrm flipV="1">
                  <a:off x="5181301" y="2811477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4" name="任意多边形: 形状 403"/>
                <p:cNvSpPr/>
                <p:nvPr/>
              </p:nvSpPr>
              <p:spPr>
                <a:xfrm rot="482638">
                  <a:off x="5314453" y="2876485"/>
                  <a:ext cx="252341" cy="128569"/>
                </a:xfrm>
                <a:custGeom>
                  <a:avLst/>
                  <a:gdLst>
                    <a:gd name="connsiteX0" fmla="*/ 40699 w 439092"/>
                    <a:gd name="connsiteY0" fmla="*/ 106057 h 516965"/>
                    <a:gd name="connsiteX1" fmla="*/ 80455 w 439092"/>
                    <a:gd name="connsiteY1" fmla="*/ 40 h 516965"/>
                    <a:gd name="connsiteX2" fmla="*/ 252734 w 439092"/>
                    <a:gd name="connsiteY2" fmla="*/ 92805 h 516965"/>
                    <a:gd name="connsiteX3" fmla="*/ 398508 w 439092"/>
                    <a:gd name="connsiteY3" fmla="*/ 39796 h 516965"/>
                    <a:gd name="connsiteX4" fmla="*/ 438264 w 439092"/>
                    <a:gd name="connsiteY4" fmla="*/ 225327 h 516965"/>
                    <a:gd name="connsiteX5" fmla="*/ 372003 w 439092"/>
                    <a:gd name="connsiteY5" fmla="*/ 331344 h 516965"/>
                    <a:gd name="connsiteX6" fmla="*/ 358751 w 439092"/>
                    <a:gd name="connsiteY6" fmla="*/ 477118 h 516965"/>
                    <a:gd name="connsiteX7" fmla="*/ 173221 w 439092"/>
                    <a:gd name="connsiteY7" fmla="*/ 503622 h 516965"/>
                    <a:gd name="connsiteX8" fmla="*/ 252734 w 439092"/>
                    <a:gd name="connsiteY8" fmla="*/ 291587 h 516965"/>
                    <a:gd name="connsiteX9" fmla="*/ 14195 w 439092"/>
                    <a:gd name="connsiteY9" fmla="*/ 278335 h 516965"/>
                    <a:gd name="connsiteX10" fmla="*/ 40699 w 439092"/>
                    <a:gd name="connsiteY10" fmla="*/ 106057 h 516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9092" h="516965">
                      <a:moveTo>
                        <a:pt x="40699" y="106057"/>
                      </a:moveTo>
                      <a:cubicBezTo>
                        <a:pt x="51742" y="59675"/>
                        <a:pt x="45116" y="2249"/>
                        <a:pt x="80455" y="40"/>
                      </a:cubicBezTo>
                      <a:cubicBezTo>
                        <a:pt x="115794" y="-2169"/>
                        <a:pt x="199725" y="86179"/>
                        <a:pt x="252734" y="92805"/>
                      </a:cubicBezTo>
                      <a:cubicBezTo>
                        <a:pt x="305743" y="99431"/>
                        <a:pt x="367586" y="17709"/>
                        <a:pt x="398508" y="39796"/>
                      </a:cubicBezTo>
                      <a:cubicBezTo>
                        <a:pt x="429430" y="61883"/>
                        <a:pt x="442682" y="176736"/>
                        <a:pt x="438264" y="225327"/>
                      </a:cubicBezTo>
                      <a:cubicBezTo>
                        <a:pt x="433846" y="273918"/>
                        <a:pt x="385255" y="289379"/>
                        <a:pt x="372003" y="331344"/>
                      </a:cubicBezTo>
                      <a:cubicBezTo>
                        <a:pt x="358751" y="373309"/>
                        <a:pt x="391881" y="448405"/>
                        <a:pt x="358751" y="477118"/>
                      </a:cubicBezTo>
                      <a:cubicBezTo>
                        <a:pt x="325621" y="505831"/>
                        <a:pt x="190890" y="534544"/>
                        <a:pt x="173221" y="503622"/>
                      </a:cubicBezTo>
                      <a:cubicBezTo>
                        <a:pt x="155552" y="472700"/>
                        <a:pt x="279238" y="329135"/>
                        <a:pt x="252734" y="291587"/>
                      </a:cubicBezTo>
                      <a:cubicBezTo>
                        <a:pt x="226230" y="254039"/>
                        <a:pt x="53951" y="307048"/>
                        <a:pt x="14195" y="278335"/>
                      </a:cubicBezTo>
                      <a:cubicBezTo>
                        <a:pt x="-25561" y="249622"/>
                        <a:pt x="29656" y="152439"/>
                        <a:pt x="40699" y="106057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5" name="椭圆 404"/>
                <p:cNvSpPr/>
                <p:nvPr/>
              </p:nvSpPr>
              <p:spPr>
                <a:xfrm flipV="1">
                  <a:off x="5380335" y="2915390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6" name="椭圆 405"/>
                <p:cNvSpPr/>
                <p:nvPr/>
              </p:nvSpPr>
              <p:spPr>
                <a:xfrm flipV="1">
                  <a:off x="5532735" y="3067790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7" name="椭圆 406"/>
                <p:cNvSpPr/>
                <p:nvPr/>
              </p:nvSpPr>
              <p:spPr>
                <a:xfrm flipV="1">
                  <a:off x="5168232" y="2891772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8" name="椭圆 407"/>
                <p:cNvSpPr/>
                <p:nvPr/>
              </p:nvSpPr>
              <p:spPr>
                <a:xfrm flipV="1">
                  <a:off x="5214374" y="2973843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9" name="椭圆 408"/>
                <p:cNvSpPr/>
                <p:nvPr/>
              </p:nvSpPr>
              <p:spPr>
                <a:xfrm flipV="1">
                  <a:off x="5260766" y="3010104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0" name="椭圆 409"/>
                <p:cNvSpPr/>
                <p:nvPr/>
              </p:nvSpPr>
              <p:spPr>
                <a:xfrm flipV="1">
                  <a:off x="5347261" y="3054158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1" name="椭圆 410"/>
                <p:cNvSpPr/>
                <p:nvPr/>
              </p:nvSpPr>
              <p:spPr>
                <a:xfrm flipV="1">
                  <a:off x="5418976" y="3060699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90" name="任意多边形: 形状 389"/>
              <p:cNvSpPr/>
              <p:nvPr/>
            </p:nvSpPr>
            <p:spPr>
              <a:xfrm>
                <a:off x="4161183" y="3445565"/>
                <a:ext cx="1179443" cy="987811"/>
              </a:xfrm>
              <a:custGeom>
                <a:avLst/>
                <a:gdLst>
                  <a:gd name="connsiteX0" fmla="*/ 1179443 w 1179443"/>
                  <a:gd name="connsiteY0" fmla="*/ 0 h 987811"/>
                  <a:gd name="connsiteX1" fmla="*/ 728869 w 1179443"/>
                  <a:gd name="connsiteY1" fmla="*/ 145774 h 987811"/>
                  <a:gd name="connsiteX2" fmla="*/ 530087 w 1179443"/>
                  <a:gd name="connsiteY2" fmla="*/ 503583 h 987811"/>
                  <a:gd name="connsiteX3" fmla="*/ 397565 w 1179443"/>
                  <a:gd name="connsiteY3" fmla="*/ 755374 h 987811"/>
                  <a:gd name="connsiteX4" fmla="*/ 172278 w 1179443"/>
                  <a:gd name="connsiteY4" fmla="*/ 967409 h 987811"/>
                  <a:gd name="connsiteX5" fmla="*/ 0 w 1179443"/>
                  <a:gd name="connsiteY5" fmla="*/ 967409 h 987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9443" h="987811">
                    <a:moveTo>
                      <a:pt x="1179443" y="0"/>
                    </a:moveTo>
                    <a:cubicBezTo>
                      <a:pt x="1008269" y="30922"/>
                      <a:pt x="837095" y="61844"/>
                      <a:pt x="728869" y="145774"/>
                    </a:cubicBezTo>
                    <a:cubicBezTo>
                      <a:pt x="620643" y="229704"/>
                      <a:pt x="585304" y="401983"/>
                      <a:pt x="530087" y="503583"/>
                    </a:cubicBezTo>
                    <a:cubicBezTo>
                      <a:pt x="474870" y="605183"/>
                      <a:pt x="457200" y="678070"/>
                      <a:pt x="397565" y="755374"/>
                    </a:cubicBezTo>
                    <a:cubicBezTo>
                      <a:pt x="337930" y="832678"/>
                      <a:pt x="238539" y="932070"/>
                      <a:pt x="172278" y="967409"/>
                    </a:cubicBezTo>
                    <a:cubicBezTo>
                      <a:pt x="106017" y="1002748"/>
                      <a:pt x="53008" y="985078"/>
                      <a:pt x="0" y="967409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1" name="任意多边形: 形状 390"/>
              <p:cNvSpPr/>
              <p:nvPr/>
            </p:nvSpPr>
            <p:spPr>
              <a:xfrm>
                <a:off x="4216936" y="3510637"/>
                <a:ext cx="1097186" cy="993246"/>
              </a:xfrm>
              <a:custGeom>
                <a:avLst/>
                <a:gdLst>
                  <a:gd name="connsiteX0" fmla="*/ 1126435 w 1126435"/>
                  <a:gd name="connsiteY0" fmla="*/ 1190 h 1008355"/>
                  <a:gd name="connsiteX1" fmla="*/ 781878 w 1126435"/>
                  <a:gd name="connsiteY1" fmla="*/ 93955 h 1008355"/>
                  <a:gd name="connsiteX2" fmla="*/ 530087 w 1126435"/>
                  <a:gd name="connsiteY2" fmla="*/ 597538 h 1008355"/>
                  <a:gd name="connsiteX3" fmla="*/ 410817 w 1126435"/>
                  <a:gd name="connsiteY3" fmla="*/ 849329 h 1008355"/>
                  <a:gd name="connsiteX4" fmla="*/ 238539 w 1126435"/>
                  <a:gd name="connsiteY4" fmla="*/ 942094 h 1008355"/>
                  <a:gd name="connsiteX5" fmla="*/ 0 w 1126435"/>
                  <a:gd name="connsiteY5" fmla="*/ 1008355 h 1008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26435" h="1008355">
                    <a:moveTo>
                      <a:pt x="1126435" y="1190"/>
                    </a:moveTo>
                    <a:cubicBezTo>
                      <a:pt x="1003852" y="-2123"/>
                      <a:pt x="881269" y="-5436"/>
                      <a:pt x="781878" y="93955"/>
                    </a:cubicBezTo>
                    <a:cubicBezTo>
                      <a:pt x="682487" y="193346"/>
                      <a:pt x="591930" y="471642"/>
                      <a:pt x="530087" y="597538"/>
                    </a:cubicBezTo>
                    <a:cubicBezTo>
                      <a:pt x="468243" y="723434"/>
                      <a:pt x="459408" y="791903"/>
                      <a:pt x="410817" y="849329"/>
                    </a:cubicBezTo>
                    <a:cubicBezTo>
                      <a:pt x="362226" y="906755"/>
                      <a:pt x="307008" y="915590"/>
                      <a:pt x="238539" y="942094"/>
                    </a:cubicBezTo>
                    <a:cubicBezTo>
                      <a:pt x="170070" y="968598"/>
                      <a:pt x="85035" y="988476"/>
                      <a:pt x="0" y="1008355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372" name="任意多边形: 形状 371"/>
            <p:cNvSpPr/>
            <p:nvPr/>
          </p:nvSpPr>
          <p:spPr>
            <a:xfrm>
              <a:off x="5565913" y="2849217"/>
              <a:ext cx="503583" cy="198783"/>
            </a:xfrm>
            <a:custGeom>
              <a:avLst/>
              <a:gdLst>
                <a:gd name="connsiteX0" fmla="*/ 0 w 503583"/>
                <a:gd name="connsiteY0" fmla="*/ 0 h 198783"/>
                <a:gd name="connsiteX1" fmla="*/ 145774 w 503583"/>
                <a:gd name="connsiteY1" fmla="*/ 145774 h 198783"/>
                <a:gd name="connsiteX2" fmla="*/ 384313 w 503583"/>
                <a:gd name="connsiteY2" fmla="*/ 119270 h 198783"/>
                <a:gd name="connsiteX3" fmla="*/ 503583 w 503583"/>
                <a:gd name="connsiteY3" fmla="*/ 198783 h 19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3583" h="198783">
                  <a:moveTo>
                    <a:pt x="0" y="0"/>
                  </a:moveTo>
                  <a:cubicBezTo>
                    <a:pt x="40861" y="62948"/>
                    <a:pt x="81722" y="125896"/>
                    <a:pt x="145774" y="145774"/>
                  </a:cubicBezTo>
                  <a:cubicBezTo>
                    <a:pt x="209826" y="165652"/>
                    <a:pt x="324678" y="110435"/>
                    <a:pt x="384313" y="119270"/>
                  </a:cubicBezTo>
                  <a:cubicBezTo>
                    <a:pt x="443948" y="128105"/>
                    <a:pt x="473765" y="163444"/>
                    <a:pt x="503583" y="198783"/>
                  </a:cubicBezTo>
                </a:path>
              </a:pathLst>
            </a:custGeom>
            <a:grpFill/>
            <a:ln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3" name="任意多边形: 形状 372"/>
            <p:cNvSpPr/>
            <p:nvPr/>
          </p:nvSpPr>
          <p:spPr>
            <a:xfrm rot="394953">
              <a:off x="5579165" y="2785048"/>
              <a:ext cx="516835" cy="207903"/>
            </a:xfrm>
            <a:custGeom>
              <a:avLst/>
              <a:gdLst>
                <a:gd name="connsiteX0" fmla="*/ 0 w 516835"/>
                <a:gd name="connsiteY0" fmla="*/ 75382 h 207903"/>
                <a:gd name="connsiteX1" fmla="*/ 278295 w 516835"/>
                <a:gd name="connsiteY1" fmla="*/ 9121 h 207903"/>
                <a:gd name="connsiteX2" fmla="*/ 357808 w 516835"/>
                <a:gd name="connsiteY2" fmla="*/ 22373 h 207903"/>
                <a:gd name="connsiteX3" fmla="*/ 516835 w 516835"/>
                <a:gd name="connsiteY3" fmla="*/ 207903 h 20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835" h="207903">
                  <a:moveTo>
                    <a:pt x="0" y="75382"/>
                  </a:moveTo>
                  <a:cubicBezTo>
                    <a:pt x="109330" y="46669"/>
                    <a:pt x="218660" y="17956"/>
                    <a:pt x="278295" y="9121"/>
                  </a:cubicBezTo>
                  <a:cubicBezTo>
                    <a:pt x="337930" y="286"/>
                    <a:pt x="318051" y="-10757"/>
                    <a:pt x="357808" y="22373"/>
                  </a:cubicBezTo>
                  <a:cubicBezTo>
                    <a:pt x="397565" y="55503"/>
                    <a:pt x="457200" y="131703"/>
                    <a:pt x="516835" y="207903"/>
                  </a:cubicBezTo>
                </a:path>
              </a:pathLst>
            </a:custGeom>
            <a:grpFill/>
            <a:ln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4" name="任意多边形: 形状 373"/>
            <p:cNvSpPr/>
            <p:nvPr/>
          </p:nvSpPr>
          <p:spPr>
            <a:xfrm rot="227938">
              <a:off x="5676399" y="2977191"/>
              <a:ext cx="401486" cy="831954"/>
            </a:xfrm>
            <a:custGeom>
              <a:avLst/>
              <a:gdLst>
                <a:gd name="connsiteX0" fmla="*/ 393097 w 401486"/>
                <a:gd name="connsiteY0" fmla="*/ 4548 h 831954"/>
                <a:gd name="connsiteX1" fmla="*/ 48540 w 401486"/>
                <a:gd name="connsiteY1" fmla="*/ 84061 h 831954"/>
                <a:gd name="connsiteX2" fmla="*/ 22036 w 401486"/>
                <a:gd name="connsiteY2" fmla="*/ 375609 h 831954"/>
                <a:gd name="connsiteX3" fmla="*/ 234071 w 401486"/>
                <a:gd name="connsiteY3" fmla="*/ 667157 h 831954"/>
                <a:gd name="connsiteX4" fmla="*/ 234071 w 401486"/>
                <a:gd name="connsiteY4" fmla="*/ 826183 h 831954"/>
                <a:gd name="connsiteX5" fmla="*/ 287079 w 401486"/>
                <a:gd name="connsiteY5" fmla="*/ 468374 h 831954"/>
                <a:gd name="connsiteX6" fmla="*/ 234071 w 401486"/>
                <a:gd name="connsiteY6" fmla="*/ 388861 h 831954"/>
                <a:gd name="connsiteX7" fmla="*/ 287079 w 401486"/>
                <a:gd name="connsiteY7" fmla="*/ 190079 h 831954"/>
                <a:gd name="connsiteX8" fmla="*/ 393097 w 401486"/>
                <a:gd name="connsiteY8" fmla="*/ 4548 h 83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1486" h="831954">
                  <a:moveTo>
                    <a:pt x="393097" y="4548"/>
                  </a:moveTo>
                  <a:cubicBezTo>
                    <a:pt x="353341" y="-13122"/>
                    <a:pt x="110383" y="22218"/>
                    <a:pt x="48540" y="84061"/>
                  </a:cubicBezTo>
                  <a:cubicBezTo>
                    <a:pt x="-13303" y="145904"/>
                    <a:pt x="-8886" y="278426"/>
                    <a:pt x="22036" y="375609"/>
                  </a:cubicBezTo>
                  <a:cubicBezTo>
                    <a:pt x="52958" y="472792"/>
                    <a:pt x="198732" y="592061"/>
                    <a:pt x="234071" y="667157"/>
                  </a:cubicBezTo>
                  <a:cubicBezTo>
                    <a:pt x="269410" y="742253"/>
                    <a:pt x="225236" y="859314"/>
                    <a:pt x="234071" y="826183"/>
                  </a:cubicBezTo>
                  <a:cubicBezTo>
                    <a:pt x="242906" y="793053"/>
                    <a:pt x="287079" y="541261"/>
                    <a:pt x="287079" y="468374"/>
                  </a:cubicBezTo>
                  <a:cubicBezTo>
                    <a:pt x="287079" y="395487"/>
                    <a:pt x="234071" y="435243"/>
                    <a:pt x="234071" y="388861"/>
                  </a:cubicBezTo>
                  <a:cubicBezTo>
                    <a:pt x="234071" y="342479"/>
                    <a:pt x="253949" y="254131"/>
                    <a:pt x="287079" y="190079"/>
                  </a:cubicBezTo>
                  <a:cubicBezTo>
                    <a:pt x="320209" y="126027"/>
                    <a:pt x="432853" y="22218"/>
                    <a:pt x="393097" y="4548"/>
                  </a:cubicBezTo>
                  <a:close/>
                </a:path>
              </a:pathLst>
            </a:custGeom>
            <a:grpFill/>
            <a:ln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5" name="任意多边形: 形状 374"/>
            <p:cNvSpPr/>
            <p:nvPr/>
          </p:nvSpPr>
          <p:spPr>
            <a:xfrm>
              <a:off x="5795552" y="3048000"/>
              <a:ext cx="247439" cy="622852"/>
            </a:xfrm>
            <a:custGeom>
              <a:avLst/>
              <a:gdLst>
                <a:gd name="connsiteX0" fmla="*/ 247439 w 247439"/>
                <a:gd name="connsiteY0" fmla="*/ 0 h 622852"/>
                <a:gd name="connsiteX1" fmla="*/ 35405 w 247439"/>
                <a:gd name="connsiteY1" fmla="*/ 106017 h 622852"/>
                <a:gd name="connsiteX2" fmla="*/ 8900 w 247439"/>
                <a:gd name="connsiteY2" fmla="*/ 344557 h 622852"/>
                <a:gd name="connsiteX3" fmla="*/ 128170 w 247439"/>
                <a:gd name="connsiteY3" fmla="*/ 622852 h 622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439" h="622852">
                  <a:moveTo>
                    <a:pt x="247439" y="0"/>
                  </a:moveTo>
                  <a:cubicBezTo>
                    <a:pt x="161300" y="24295"/>
                    <a:pt x="75161" y="48591"/>
                    <a:pt x="35405" y="106017"/>
                  </a:cubicBezTo>
                  <a:cubicBezTo>
                    <a:pt x="-4351" y="163443"/>
                    <a:pt x="-6561" y="258418"/>
                    <a:pt x="8900" y="344557"/>
                  </a:cubicBezTo>
                  <a:cubicBezTo>
                    <a:pt x="24361" y="430696"/>
                    <a:pt x="76265" y="526774"/>
                    <a:pt x="128170" y="622852"/>
                  </a:cubicBezTo>
                </a:path>
              </a:pathLst>
            </a:custGeom>
            <a:grpFill/>
            <a:ln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6" name="任意多边形: 形状 375"/>
            <p:cNvSpPr/>
            <p:nvPr/>
          </p:nvSpPr>
          <p:spPr>
            <a:xfrm>
              <a:off x="5711687" y="3207026"/>
              <a:ext cx="79513" cy="79513"/>
            </a:xfrm>
            <a:custGeom>
              <a:avLst/>
              <a:gdLst>
                <a:gd name="connsiteX0" fmla="*/ 79513 w 79513"/>
                <a:gd name="connsiteY0" fmla="*/ 0 h 79513"/>
                <a:gd name="connsiteX1" fmla="*/ 26504 w 79513"/>
                <a:gd name="connsiteY1" fmla="*/ 26504 h 79513"/>
                <a:gd name="connsiteX2" fmla="*/ 0 w 79513"/>
                <a:gd name="connsiteY2" fmla="*/ 79513 h 7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513" h="79513">
                  <a:moveTo>
                    <a:pt x="79513" y="0"/>
                  </a:moveTo>
                  <a:lnTo>
                    <a:pt x="26504" y="26504"/>
                  </a:lnTo>
                  <a:cubicBezTo>
                    <a:pt x="13252" y="39756"/>
                    <a:pt x="6626" y="59634"/>
                    <a:pt x="0" y="79513"/>
                  </a:cubicBezTo>
                </a:path>
              </a:pathLst>
            </a:custGeom>
            <a:grpFill/>
            <a:ln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7" name="任意多边形: 形状 376"/>
            <p:cNvSpPr/>
            <p:nvPr/>
          </p:nvSpPr>
          <p:spPr>
            <a:xfrm>
              <a:off x="5843060" y="3074504"/>
              <a:ext cx="80662" cy="318053"/>
            </a:xfrm>
            <a:custGeom>
              <a:avLst/>
              <a:gdLst>
                <a:gd name="connsiteX0" fmla="*/ 80662 w 80662"/>
                <a:gd name="connsiteY0" fmla="*/ 0 h 318053"/>
                <a:gd name="connsiteX1" fmla="*/ 1149 w 80662"/>
                <a:gd name="connsiteY1" fmla="*/ 132522 h 318053"/>
                <a:gd name="connsiteX2" fmla="*/ 40905 w 80662"/>
                <a:gd name="connsiteY2" fmla="*/ 318053 h 31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662" h="318053">
                  <a:moveTo>
                    <a:pt x="80662" y="0"/>
                  </a:moveTo>
                  <a:cubicBezTo>
                    <a:pt x="44218" y="39756"/>
                    <a:pt x="7775" y="79513"/>
                    <a:pt x="1149" y="132522"/>
                  </a:cubicBezTo>
                  <a:cubicBezTo>
                    <a:pt x="-5477" y="185531"/>
                    <a:pt x="17714" y="251792"/>
                    <a:pt x="40905" y="318053"/>
                  </a:cubicBezTo>
                </a:path>
              </a:pathLst>
            </a:custGeom>
            <a:grpFill/>
            <a:ln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8" name="任意多边形: 形状 377"/>
            <p:cNvSpPr/>
            <p:nvPr/>
          </p:nvSpPr>
          <p:spPr>
            <a:xfrm rot="1340388">
              <a:off x="5777948" y="3419061"/>
              <a:ext cx="172278" cy="66261"/>
            </a:xfrm>
            <a:custGeom>
              <a:avLst/>
              <a:gdLst>
                <a:gd name="connsiteX0" fmla="*/ 0 w 172278"/>
                <a:gd name="connsiteY0" fmla="*/ 0 h 66261"/>
                <a:gd name="connsiteX1" fmla="*/ 172278 w 172278"/>
                <a:gd name="connsiteY1" fmla="*/ 66261 h 6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2278" h="66261">
                  <a:moveTo>
                    <a:pt x="0" y="0"/>
                  </a:moveTo>
                  <a:lnTo>
                    <a:pt x="172278" y="66261"/>
                  </a:lnTo>
                </a:path>
              </a:pathLst>
            </a:custGeom>
            <a:grpFill/>
            <a:ln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29" name="组合 428"/>
          <p:cNvGrpSpPr/>
          <p:nvPr/>
        </p:nvGrpSpPr>
        <p:grpSpPr>
          <a:xfrm rot="17978844">
            <a:off x="3859000" y="3819371"/>
            <a:ext cx="1513454" cy="1978983"/>
            <a:chOff x="-195290" y="490398"/>
            <a:chExt cx="3094420" cy="3527308"/>
          </a:xfrm>
          <a:solidFill>
            <a:srgbClr val="588BC4"/>
          </a:solidFill>
        </p:grpSpPr>
        <p:grpSp>
          <p:nvGrpSpPr>
            <p:cNvPr id="430" name="组合 429"/>
            <p:cNvGrpSpPr/>
            <p:nvPr/>
          </p:nvGrpSpPr>
          <p:grpSpPr>
            <a:xfrm>
              <a:off x="923950" y="2019633"/>
              <a:ext cx="1975180" cy="1998073"/>
              <a:chOff x="101715" y="332209"/>
              <a:chExt cx="3014059" cy="2943129"/>
            </a:xfrm>
            <a:grpFill/>
          </p:grpSpPr>
          <p:grpSp>
            <p:nvGrpSpPr>
              <p:cNvPr id="490" name="组合 489"/>
              <p:cNvGrpSpPr/>
              <p:nvPr/>
            </p:nvGrpSpPr>
            <p:grpSpPr>
              <a:xfrm rot="522258">
                <a:off x="1533351" y="570492"/>
                <a:ext cx="1582423" cy="1468836"/>
                <a:chOff x="5021217" y="1946259"/>
                <a:chExt cx="2122082" cy="1969759"/>
              </a:xfrm>
              <a:grpFill/>
            </p:grpSpPr>
            <p:grpSp>
              <p:nvGrpSpPr>
                <p:cNvPr id="536" name="组合 535"/>
                <p:cNvGrpSpPr/>
                <p:nvPr/>
              </p:nvGrpSpPr>
              <p:grpSpPr>
                <a:xfrm>
                  <a:off x="5021217" y="1946259"/>
                  <a:ext cx="2028940" cy="1949880"/>
                  <a:chOff x="5021217" y="1946259"/>
                  <a:chExt cx="2028940" cy="1949880"/>
                </a:xfrm>
                <a:grpFill/>
              </p:grpSpPr>
              <p:grpSp>
                <p:nvGrpSpPr>
                  <p:cNvPr id="538" name="组合 537"/>
                  <p:cNvGrpSpPr/>
                  <p:nvPr/>
                </p:nvGrpSpPr>
                <p:grpSpPr>
                  <a:xfrm>
                    <a:off x="5021217" y="1946259"/>
                    <a:ext cx="1697635" cy="1848834"/>
                    <a:chOff x="5021217" y="1946259"/>
                    <a:chExt cx="2058122" cy="2241428"/>
                  </a:xfrm>
                  <a:grpFill/>
                </p:grpSpPr>
                <p:sp>
                  <p:nvSpPr>
                    <p:cNvPr id="542" name="任意多边形: 形状 541"/>
                    <p:cNvSpPr/>
                    <p:nvPr/>
                  </p:nvSpPr>
                  <p:spPr>
                    <a:xfrm rot="20495120">
                      <a:off x="5021217" y="1946259"/>
                      <a:ext cx="2058122" cy="1994718"/>
                    </a:xfrm>
                    <a:custGeom>
                      <a:avLst/>
                      <a:gdLst>
                        <a:gd name="connsiteX0" fmla="*/ 0 w 2464308"/>
                        <a:gd name="connsiteY0" fmla="*/ 1552479 h 1565731"/>
                        <a:gd name="connsiteX1" fmla="*/ 689113 w 2464308"/>
                        <a:gd name="connsiteY1" fmla="*/ 942879 h 1565731"/>
                        <a:gd name="connsiteX2" fmla="*/ 927652 w 2464308"/>
                        <a:gd name="connsiteY2" fmla="*/ 121244 h 1565731"/>
                        <a:gd name="connsiteX3" fmla="*/ 1152939 w 2464308"/>
                        <a:gd name="connsiteY3" fmla="*/ 1975 h 1565731"/>
                        <a:gd name="connsiteX4" fmla="*/ 1258956 w 2464308"/>
                        <a:gd name="connsiteY4" fmla="*/ 94740 h 1565731"/>
                        <a:gd name="connsiteX5" fmla="*/ 1417982 w 2464308"/>
                        <a:gd name="connsiteY5" fmla="*/ 81488 h 1565731"/>
                        <a:gd name="connsiteX6" fmla="*/ 1696278 w 2464308"/>
                        <a:gd name="connsiteY6" fmla="*/ 81488 h 1565731"/>
                        <a:gd name="connsiteX7" fmla="*/ 1722782 w 2464308"/>
                        <a:gd name="connsiteY7" fmla="*/ 346531 h 1565731"/>
                        <a:gd name="connsiteX8" fmla="*/ 39756 w 2464308"/>
                        <a:gd name="connsiteY8" fmla="*/ 1512723 h 1565731"/>
                        <a:gd name="connsiteX9" fmla="*/ 1166191 w 2464308"/>
                        <a:gd name="connsiteY9" fmla="*/ 730844 h 1565731"/>
                        <a:gd name="connsiteX10" fmla="*/ 2001078 w 2464308"/>
                        <a:gd name="connsiteY10" fmla="*/ 373036 h 1565731"/>
                        <a:gd name="connsiteX11" fmla="*/ 2438400 w 2464308"/>
                        <a:gd name="connsiteY11" fmla="*/ 505557 h 1565731"/>
                        <a:gd name="connsiteX12" fmla="*/ 2372139 w 2464308"/>
                        <a:gd name="connsiteY12" fmla="*/ 823610 h 1565731"/>
                        <a:gd name="connsiteX13" fmla="*/ 2027582 w 2464308"/>
                        <a:gd name="connsiteY13" fmla="*/ 1048897 h 1565731"/>
                        <a:gd name="connsiteX14" fmla="*/ 331304 w 2464308"/>
                        <a:gd name="connsiteY14" fmla="*/ 1565731 h 1565731"/>
                        <a:gd name="connsiteX15" fmla="*/ 331304 w 2464308"/>
                        <a:gd name="connsiteY15" fmla="*/ 1565731 h 15657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464308" h="1565731">
                          <a:moveTo>
                            <a:pt x="0" y="1552479"/>
                          </a:moveTo>
                          <a:cubicBezTo>
                            <a:pt x="267252" y="1366948"/>
                            <a:pt x="534504" y="1181418"/>
                            <a:pt x="689113" y="942879"/>
                          </a:cubicBezTo>
                          <a:cubicBezTo>
                            <a:pt x="843722" y="704340"/>
                            <a:pt x="850348" y="278061"/>
                            <a:pt x="927652" y="121244"/>
                          </a:cubicBezTo>
                          <a:cubicBezTo>
                            <a:pt x="1004956" y="-35573"/>
                            <a:pt x="1097722" y="6392"/>
                            <a:pt x="1152939" y="1975"/>
                          </a:cubicBezTo>
                          <a:cubicBezTo>
                            <a:pt x="1208156" y="-2442"/>
                            <a:pt x="1214782" y="81488"/>
                            <a:pt x="1258956" y="94740"/>
                          </a:cubicBezTo>
                          <a:cubicBezTo>
                            <a:pt x="1303130" y="107992"/>
                            <a:pt x="1345095" y="83697"/>
                            <a:pt x="1417982" y="81488"/>
                          </a:cubicBezTo>
                          <a:cubicBezTo>
                            <a:pt x="1490869" y="79279"/>
                            <a:pt x="1645478" y="37314"/>
                            <a:pt x="1696278" y="81488"/>
                          </a:cubicBezTo>
                          <a:cubicBezTo>
                            <a:pt x="1747078" y="125662"/>
                            <a:pt x="1998869" y="107992"/>
                            <a:pt x="1722782" y="346531"/>
                          </a:cubicBezTo>
                          <a:cubicBezTo>
                            <a:pt x="1446695" y="585070"/>
                            <a:pt x="39756" y="1512723"/>
                            <a:pt x="39756" y="1512723"/>
                          </a:cubicBezTo>
                          <a:cubicBezTo>
                            <a:pt x="-53009" y="1576775"/>
                            <a:pt x="839304" y="920792"/>
                            <a:pt x="1166191" y="730844"/>
                          </a:cubicBezTo>
                          <a:cubicBezTo>
                            <a:pt x="1493078" y="540896"/>
                            <a:pt x="1789043" y="410584"/>
                            <a:pt x="2001078" y="373036"/>
                          </a:cubicBezTo>
                          <a:cubicBezTo>
                            <a:pt x="2213113" y="335488"/>
                            <a:pt x="2376557" y="430461"/>
                            <a:pt x="2438400" y="505557"/>
                          </a:cubicBezTo>
                          <a:cubicBezTo>
                            <a:pt x="2500244" y="580653"/>
                            <a:pt x="2440609" y="733053"/>
                            <a:pt x="2372139" y="823610"/>
                          </a:cubicBezTo>
                          <a:cubicBezTo>
                            <a:pt x="2303669" y="914167"/>
                            <a:pt x="2367721" y="925210"/>
                            <a:pt x="2027582" y="1048897"/>
                          </a:cubicBezTo>
                          <a:cubicBezTo>
                            <a:pt x="1687443" y="1172584"/>
                            <a:pt x="331304" y="1565731"/>
                            <a:pt x="331304" y="1565731"/>
                          </a:cubicBezTo>
                          <a:lnTo>
                            <a:pt x="331304" y="1565731"/>
                          </a:lnTo>
                        </a:path>
                      </a:pathLst>
                    </a:custGeom>
                    <a:grpFill/>
                    <a:ln w="19050">
                      <a:solidFill>
                        <a:srgbClr val="DAEEFA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43" name="任意多边形: 形状 542"/>
                    <p:cNvSpPr/>
                    <p:nvPr/>
                  </p:nvSpPr>
                  <p:spPr>
                    <a:xfrm>
                      <a:off x="5473148" y="2292626"/>
                      <a:ext cx="1404730" cy="1895061"/>
                    </a:xfrm>
                    <a:custGeom>
                      <a:avLst/>
                      <a:gdLst>
                        <a:gd name="connsiteX0" fmla="*/ 1404730 w 1404730"/>
                        <a:gd name="connsiteY0" fmla="*/ 0 h 1895061"/>
                        <a:gd name="connsiteX1" fmla="*/ 1060174 w 1404730"/>
                        <a:gd name="connsiteY1" fmla="*/ 212035 h 1895061"/>
                        <a:gd name="connsiteX2" fmla="*/ 649356 w 1404730"/>
                        <a:gd name="connsiteY2" fmla="*/ 728870 h 1895061"/>
                        <a:gd name="connsiteX3" fmla="*/ 0 w 1404730"/>
                        <a:gd name="connsiteY3" fmla="*/ 1895061 h 1895061"/>
                        <a:gd name="connsiteX4" fmla="*/ 0 w 1404730"/>
                        <a:gd name="connsiteY4" fmla="*/ 1895061 h 18950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04730" h="1895061">
                          <a:moveTo>
                            <a:pt x="1404730" y="0"/>
                          </a:moveTo>
                          <a:cubicBezTo>
                            <a:pt x="1295400" y="45278"/>
                            <a:pt x="1186070" y="90557"/>
                            <a:pt x="1060174" y="212035"/>
                          </a:cubicBezTo>
                          <a:cubicBezTo>
                            <a:pt x="934278" y="333513"/>
                            <a:pt x="826052" y="448366"/>
                            <a:pt x="649356" y="728870"/>
                          </a:cubicBezTo>
                          <a:cubicBezTo>
                            <a:pt x="472660" y="1009374"/>
                            <a:pt x="0" y="1895061"/>
                            <a:pt x="0" y="1895061"/>
                          </a:cubicBezTo>
                          <a:lnTo>
                            <a:pt x="0" y="1895061"/>
                          </a:lnTo>
                        </a:path>
                      </a:pathLst>
                    </a:custGeom>
                    <a:grpFill/>
                    <a:ln w="19050">
                      <a:solidFill>
                        <a:srgbClr val="DAEEFA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539" name="任意多边形: 形状 538"/>
                  <p:cNvSpPr/>
                  <p:nvPr/>
                </p:nvSpPr>
                <p:spPr>
                  <a:xfrm>
                    <a:off x="5552661" y="2544417"/>
                    <a:ext cx="1410569" cy="1351722"/>
                  </a:xfrm>
                  <a:custGeom>
                    <a:avLst/>
                    <a:gdLst>
                      <a:gd name="connsiteX0" fmla="*/ 1086678 w 1410569"/>
                      <a:gd name="connsiteY0" fmla="*/ 0 h 1351722"/>
                      <a:gd name="connsiteX1" fmla="*/ 1404730 w 1410569"/>
                      <a:gd name="connsiteY1" fmla="*/ 132522 h 1351722"/>
                      <a:gd name="connsiteX2" fmla="*/ 1258956 w 1410569"/>
                      <a:gd name="connsiteY2" fmla="*/ 702366 h 1351722"/>
                      <a:gd name="connsiteX3" fmla="*/ 848139 w 1410569"/>
                      <a:gd name="connsiteY3" fmla="*/ 861392 h 1351722"/>
                      <a:gd name="connsiteX4" fmla="*/ 251791 w 1410569"/>
                      <a:gd name="connsiteY4" fmla="*/ 1060174 h 1351722"/>
                      <a:gd name="connsiteX5" fmla="*/ 0 w 1410569"/>
                      <a:gd name="connsiteY5" fmla="*/ 1351722 h 1351722"/>
                      <a:gd name="connsiteX6" fmla="*/ 0 w 1410569"/>
                      <a:gd name="connsiteY6" fmla="*/ 1351722 h 1351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10569" h="1351722">
                        <a:moveTo>
                          <a:pt x="1086678" y="0"/>
                        </a:moveTo>
                        <a:cubicBezTo>
                          <a:pt x="1231347" y="7730"/>
                          <a:pt x="1376017" y="15461"/>
                          <a:pt x="1404730" y="132522"/>
                        </a:cubicBezTo>
                        <a:cubicBezTo>
                          <a:pt x="1433443" y="249583"/>
                          <a:pt x="1351721" y="580888"/>
                          <a:pt x="1258956" y="702366"/>
                        </a:cubicBezTo>
                        <a:cubicBezTo>
                          <a:pt x="1166191" y="823844"/>
                          <a:pt x="1016000" y="801757"/>
                          <a:pt x="848139" y="861392"/>
                        </a:cubicBezTo>
                        <a:cubicBezTo>
                          <a:pt x="680278" y="921027"/>
                          <a:pt x="393147" y="978452"/>
                          <a:pt x="251791" y="1060174"/>
                        </a:cubicBezTo>
                        <a:cubicBezTo>
                          <a:pt x="110434" y="1141896"/>
                          <a:pt x="0" y="1351722"/>
                          <a:pt x="0" y="1351722"/>
                        </a:cubicBezTo>
                        <a:lnTo>
                          <a:pt x="0" y="1351722"/>
                        </a:ln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0" name="任意多边形: 形状 539"/>
                  <p:cNvSpPr/>
                  <p:nvPr/>
                </p:nvSpPr>
                <p:spPr>
                  <a:xfrm>
                    <a:off x="6944139" y="2809460"/>
                    <a:ext cx="106018" cy="132523"/>
                  </a:xfrm>
                  <a:custGeom>
                    <a:avLst/>
                    <a:gdLst>
                      <a:gd name="connsiteX0" fmla="*/ 0 w 92765"/>
                      <a:gd name="connsiteY0" fmla="*/ 0 h 185530"/>
                      <a:gd name="connsiteX1" fmla="*/ 92765 w 92765"/>
                      <a:gd name="connsiteY1" fmla="*/ 185530 h 185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2765" h="185530">
                        <a:moveTo>
                          <a:pt x="0" y="0"/>
                        </a:moveTo>
                        <a:lnTo>
                          <a:pt x="92765" y="185530"/>
                        </a:ln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1" name="任意多边形: 形状 540"/>
                  <p:cNvSpPr/>
                  <p:nvPr/>
                </p:nvSpPr>
                <p:spPr>
                  <a:xfrm>
                    <a:off x="5605670" y="2941983"/>
                    <a:ext cx="1444487" cy="940904"/>
                  </a:xfrm>
                  <a:custGeom>
                    <a:avLst/>
                    <a:gdLst>
                      <a:gd name="connsiteX0" fmla="*/ 1444487 w 1444487"/>
                      <a:gd name="connsiteY0" fmla="*/ 0 h 940904"/>
                      <a:gd name="connsiteX1" fmla="*/ 1364973 w 1444487"/>
                      <a:gd name="connsiteY1" fmla="*/ 132521 h 940904"/>
                      <a:gd name="connsiteX2" fmla="*/ 1298713 w 1444487"/>
                      <a:gd name="connsiteY2" fmla="*/ 251791 h 940904"/>
                      <a:gd name="connsiteX3" fmla="*/ 1113182 w 1444487"/>
                      <a:gd name="connsiteY3" fmla="*/ 477078 h 940904"/>
                      <a:gd name="connsiteX4" fmla="*/ 901147 w 1444487"/>
                      <a:gd name="connsiteY4" fmla="*/ 702365 h 940904"/>
                      <a:gd name="connsiteX5" fmla="*/ 477078 w 1444487"/>
                      <a:gd name="connsiteY5" fmla="*/ 848139 h 940904"/>
                      <a:gd name="connsiteX6" fmla="*/ 0 w 1444487"/>
                      <a:gd name="connsiteY6" fmla="*/ 940904 h 940904"/>
                      <a:gd name="connsiteX7" fmla="*/ 0 w 1444487"/>
                      <a:gd name="connsiteY7" fmla="*/ 940904 h 940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44487" h="940904">
                        <a:moveTo>
                          <a:pt x="1444487" y="0"/>
                        </a:moveTo>
                        <a:cubicBezTo>
                          <a:pt x="1416878" y="45278"/>
                          <a:pt x="1389269" y="90556"/>
                          <a:pt x="1364973" y="132521"/>
                        </a:cubicBezTo>
                        <a:cubicBezTo>
                          <a:pt x="1340677" y="174486"/>
                          <a:pt x="1340678" y="194365"/>
                          <a:pt x="1298713" y="251791"/>
                        </a:cubicBezTo>
                        <a:cubicBezTo>
                          <a:pt x="1256748" y="309217"/>
                          <a:pt x="1179443" y="401982"/>
                          <a:pt x="1113182" y="477078"/>
                        </a:cubicBezTo>
                        <a:cubicBezTo>
                          <a:pt x="1046921" y="552174"/>
                          <a:pt x="1007164" y="640522"/>
                          <a:pt x="901147" y="702365"/>
                        </a:cubicBezTo>
                        <a:cubicBezTo>
                          <a:pt x="795130" y="764209"/>
                          <a:pt x="627269" y="808383"/>
                          <a:pt x="477078" y="848139"/>
                        </a:cubicBezTo>
                        <a:cubicBezTo>
                          <a:pt x="326887" y="887895"/>
                          <a:pt x="0" y="940904"/>
                          <a:pt x="0" y="940904"/>
                        </a:cubicBezTo>
                        <a:lnTo>
                          <a:pt x="0" y="940904"/>
                        </a:ln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537" name="任意多边形: 形状 536"/>
                <p:cNvSpPr/>
                <p:nvPr/>
              </p:nvSpPr>
              <p:spPr>
                <a:xfrm>
                  <a:off x="5393991" y="2848983"/>
                  <a:ext cx="1749308" cy="1067035"/>
                </a:xfrm>
                <a:custGeom>
                  <a:avLst/>
                  <a:gdLst>
                    <a:gd name="connsiteX0" fmla="*/ 1703473 w 1836372"/>
                    <a:gd name="connsiteY0" fmla="*/ 159260 h 1069334"/>
                    <a:gd name="connsiteX1" fmla="*/ 1782986 w 1836372"/>
                    <a:gd name="connsiteY1" fmla="*/ 39991 h 1069334"/>
                    <a:gd name="connsiteX2" fmla="*/ 1835995 w 1836372"/>
                    <a:gd name="connsiteY2" fmla="*/ 13487 h 1069334"/>
                    <a:gd name="connsiteX3" fmla="*/ 1756482 w 1836372"/>
                    <a:gd name="connsiteY3" fmla="*/ 238774 h 1069334"/>
                    <a:gd name="connsiteX4" fmla="*/ 1544447 w 1836372"/>
                    <a:gd name="connsiteY4" fmla="*/ 649591 h 1069334"/>
                    <a:gd name="connsiteX5" fmla="*/ 1292656 w 1836372"/>
                    <a:gd name="connsiteY5" fmla="*/ 967643 h 1069334"/>
                    <a:gd name="connsiteX6" fmla="*/ 192725 w 1836372"/>
                    <a:gd name="connsiteY6" fmla="*/ 1060408 h 1069334"/>
                    <a:gd name="connsiteX7" fmla="*/ 7195 w 1836372"/>
                    <a:gd name="connsiteY7" fmla="*/ 1060408 h 1069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36372" h="1069334">
                      <a:moveTo>
                        <a:pt x="1703473" y="159260"/>
                      </a:moveTo>
                      <a:cubicBezTo>
                        <a:pt x="1732186" y="111773"/>
                        <a:pt x="1760899" y="64286"/>
                        <a:pt x="1782986" y="39991"/>
                      </a:cubicBezTo>
                      <a:cubicBezTo>
                        <a:pt x="1805073" y="15696"/>
                        <a:pt x="1840412" y="-19643"/>
                        <a:pt x="1835995" y="13487"/>
                      </a:cubicBezTo>
                      <a:cubicBezTo>
                        <a:pt x="1831578" y="46617"/>
                        <a:pt x="1805073" y="132757"/>
                        <a:pt x="1756482" y="238774"/>
                      </a:cubicBezTo>
                      <a:cubicBezTo>
                        <a:pt x="1707891" y="344791"/>
                        <a:pt x="1621751" y="528113"/>
                        <a:pt x="1544447" y="649591"/>
                      </a:cubicBezTo>
                      <a:cubicBezTo>
                        <a:pt x="1467143" y="771069"/>
                        <a:pt x="1517943" y="899174"/>
                        <a:pt x="1292656" y="967643"/>
                      </a:cubicBezTo>
                      <a:cubicBezTo>
                        <a:pt x="1067369" y="1036113"/>
                        <a:pt x="406968" y="1044947"/>
                        <a:pt x="192725" y="1060408"/>
                      </a:cubicBezTo>
                      <a:cubicBezTo>
                        <a:pt x="-21518" y="1075869"/>
                        <a:pt x="-7162" y="1068138"/>
                        <a:pt x="7195" y="1060408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91" name="任意多边形: 形状 490"/>
              <p:cNvSpPr/>
              <p:nvPr/>
            </p:nvSpPr>
            <p:spPr>
              <a:xfrm rot="21066788">
                <a:off x="672924" y="337991"/>
                <a:ext cx="1140596" cy="1610516"/>
              </a:xfrm>
              <a:custGeom>
                <a:avLst/>
                <a:gdLst>
                  <a:gd name="connsiteX0" fmla="*/ 412686 w 907051"/>
                  <a:gd name="connsiteY0" fmla="*/ 6678 h 1954748"/>
                  <a:gd name="connsiteX1" fmla="*/ 651226 w 907051"/>
                  <a:gd name="connsiteY1" fmla="*/ 46435 h 1954748"/>
                  <a:gd name="connsiteX2" fmla="*/ 757243 w 907051"/>
                  <a:gd name="connsiteY2" fmla="*/ 377739 h 1954748"/>
                  <a:gd name="connsiteX3" fmla="*/ 903017 w 907051"/>
                  <a:gd name="connsiteY3" fmla="*/ 1146365 h 1954748"/>
                  <a:gd name="connsiteX4" fmla="*/ 584965 w 907051"/>
                  <a:gd name="connsiteY4" fmla="*/ 1954748 h 1954748"/>
                  <a:gd name="connsiteX5" fmla="*/ 651226 w 907051"/>
                  <a:gd name="connsiteY5" fmla="*/ 1146365 h 1954748"/>
                  <a:gd name="connsiteX6" fmla="*/ 319921 w 907051"/>
                  <a:gd name="connsiteY6" fmla="*/ 589774 h 1954748"/>
                  <a:gd name="connsiteX7" fmla="*/ 1869 w 907051"/>
                  <a:gd name="connsiteY7" fmla="*/ 483757 h 1954748"/>
                  <a:gd name="connsiteX8" fmla="*/ 200652 w 907051"/>
                  <a:gd name="connsiteY8" fmla="*/ 86191 h 1954748"/>
                  <a:gd name="connsiteX9" fmla="*/ 412686 w 907051"/>
                  <a:gd name="connsiteY9" fmla="*/ 6678 h 195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7051" h="1954748">
                    <a:moveTo>
                      <a:pt x="412686" y="6678"/>
                    </a:moveTo>
                    <a:cubicBezTo>
                      <a:pt x="487782" y="52"/>
                      <a:pt x="593800" y="-15408"/>
                      <a:pt x="651226" y="46435"/>
                    </a:cubicBezTo>
                    <a:cubicBezTo>
                      <a:pt x="708652" y="108278"/>
                      <a:pt x="715278" y="194417"/>
                      <a:pt x="757243" y="377739"/>
                    </a:cubicBezTo>
                    <a:cubicBezTo>
                      <a:pt x="799208" y="561061"/>
                      <a:pt x="931730" y="883530"/>
                      <a:pt x="903017" y="1146365"/>
                    </a:cubicBezTo>
                    <a:cubicBezTo>
                      <a:pt x="874304" y="1409200"/>
                      <a:pt x="626930" y="1954748"/>
                      <a:pt x="584965" y="1954748"/>
                    </a:cubicBezTo>
                    <a:cubicBezTo>
                      <a:pt x="543000" y="1954748"/>
                      <a:pt x="695400" y="1373861"/>
                      <a:pt x="651226" y="1146365"/>
                    </a:cubicBezTo>
                    <a:cubicBezTo>
                      <a:pt x="607052" y="918869"/>
                      <a:pt x="428147" y="700209"/>
                      <a:pt x="319921" y="589774"/>
                    </a:cubicBezTo>
                    <a:cubicBezTo>
                      <a:pt x="211695" y="479339"/>
                      <a:pt x="21747" y="567687"/>
                      <a:pt x="1869" y="483757"/>
                    </a:cubicBezTo>
                    <a:cubicBezTo>
                      <a:pt x="-18009" y="399827"/>
                      <a:pt x="125556" y="165704"/>
                      <a:pt x="200652" y="86191"/>
                    </a:cubicBezTo>
                    <a:cubicBezTo>
                      <a:pt x="275748" y="6678"/>
                      <a:pt x="337590" y="13304"/>
                      <a:pt x="412686" y="6678"/>
                    </a:cubicBezTo>
                    <a:close/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2" name="任意多边形: 形状 491"/>
              <p:cNvSpPr/>
              <p:nvPr/>
            </p:nvSpPr>
            <p:spPr>
              <a:xfrm rot="21066788">
                <a:off x="1123054" y="332209"/>
                <a:ext cx="608785" cy="1587632"/>
              </a:xfrm>
              <a:custGeom>
                <a:avLst/>
                <a:gdLst>
                  <a:gd name="connsiteX0" fmla="*/ 0 w 523157"/>
                  <a:gd name="connsiteY0" fmla="*/ 0 h 1921565"/>
                  <a:gd name="connsiteX1" fmla="*/ 278296 w 523157"/>
                  <a:gd name="connsiteY1" fmla="*/ 212035 h 1921565"/>
                  <a:gd name="connsiteX2" fmla="*/ 450574 w 523157"/>
                  <a:gd name="connsiteY2" fmla="*/ 728869 h 1921565"/>
                  <a:gd name="connsiteX3" fmla="*/ 516835 w 523157"/>
                  <a:gd name="connsiteY3" fmla="*/ 1139687 h 1921565"/>
                  <a:gd name="connsiteX4" fmla="*/ 304800 w 523157"/>
                  <a:gd name="connsiteY4" fmla="*/ 1921565 h 1921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157" h="1921565">
                    <a:moveTo>
                      <a:pt x="0" y="0"/>
                    </a:moveTo>
                    <a:cubicBezTo>
                      <a:pt x="101600" y="45278"/>
                      <a:pt x="203200" y="90557"/>
                      <a:pt x="278296" y="212035"/>
                    </a:cubicBezTo>
                    <a:cubicBezTo>
                      <a:pt x="353392" y="333513"/>
                      <a:pt x="410818" y="574260"/>
                      <a:pt x="450574" y="728869"/>
                    </a:cubicBezTo>
                    <a:cubicBezTo>
                      <a:pt x="490331" y="883478"/>
                      <a:pt x="541131" y="940904"/>
                      <a:pt x="516835" y="1139687"/>
                    </a:cubicBezTo>
                    <a:cubicBezTo>
                      <a:pt x="492539" y="1338470"/>
                      <a:pt x="398669" y="1630017"/>
                      <a:pt x="304800" y="1921565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3" name="任意多边形: 形状 492"/>
              <p:cNvSpPr/>
              <p:nvPr/>
            </p:nvSpPr>
            <p:spPr>
              <a:xfrm rot="21066788">
                <a:off x="385124" y="691480"/>
                <a:ext cx="1074101" cy="1294231"/>
              </a:xfrm>
              <a:custGeom>
                <a:avLst/>
                <a:gdLst>
                  <a:gd name="connsiteX0" fmla="*/ 318751 w 1021116"/>
                  <a:gd name="connsiteY0" fmla="*/ 58629 h 1459986"/>
                  <a:gd name="connsiteX1" fmla="*/ 133221 w 1021116"/>
                  <a:gd name="connsiteY1" fmla="*/ 5621 h 1459986"/>
                  <a:gd name="connsiteX2" fmla="*/ 146473 w 1021116"/>
                  <a:gd name="connsiteY2" fmla="*/ 177899 h 1459986"/>
                  <a:gd name="connsiteX3" fmla="*/ 93464 w 1021116"/>
                  <a:gd name="connsiteY3" fmla="*/ 204403 h 1459986"/>
                  <a:gd name="connsiteX4" fmla="*/ 699 w 1021116"/>
                  <a:gd name="connsiteY4" fmla="*/ 283916 h 1459986"/>
                  <a:gd name="connsiteX5" fmla="*/ 146473 w 1021116"/>
                  <a:gd name="connsiteY5" fmla="*/ 403186 h 1459986"/>
                  <a:gd name="connsiteX6" fmla="*/ 80212 w 1021116"/>
                  <a:gd name="connsiteY6" fmla="*/ 641725 h 1459986"/>
                  <a:gd name="connsiteX7" fmla="*/ 424768 w 1021116"/>
                  <a:gd name="connsiteY7" fmla="*/ 654977 h 1459986"/>
                  <a:gd name="connsiteX8" fmla="*/ 729568 w 1021116"/>
                  <a:gd name="connsiteY8" fmla="*/ 641725 h 1459986"/>
                  <a:gd name="connsiteX9" fmla="*/ 901847 w 1021116"/>
                  <a:gd name="connsiteY9" fmla="*/ 1052542 h 1459986"/>
                  <a:gd name="connsiteX10" fmla="*/ 981360 w 1021116"/>
                  <a:gd name="connsiteY10" fmla="*/ 1436855 h 1459986"/>
                  <a:gd name="connsiteX11" fmla="*/ 1021116 w 1021116"/>
                  <a:gd name="connsiteY11" fmla="*/ 1383847 h 1459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1116" h="1459986">
                    <a:moveTo>
                      <a:pt x="318751" y="58629"/>
                    </a:moveTo>
                    <a:cubicBezTo>
                      <a:pt x="240342" y="22186"/>
                      <a:pt x="161934" y="-14257"/>
                      <a:pt x="133221" y="5621"/>
                    </a:cubicBezTo>
                    <a:cubicBezTo>
                      <a:pt x="104508" y="25499"/>
                      <a:pt x="146473" y="177899"/>
                      <a:pt x="146473" y="177899"/>
                    </a:cubicBezTo>
                    <a:cubicBezTo>
                      <a:pt x="139847" y="211029"/>
                      <a:pt x="117760" y="186734"/>
                      <a:pt x="93464" y="204403"/>
                    </a:cubicBezTo>
                    <a:cubicBezTo>
                      <a:pt x="69168" y="222072"/>
                      <a:pt x="-8136" y="250786"/>
                      <a:pt x="699" y="283916"/>
                    </a:cubicBezTo>
                    <a:cubicBezTo>
                      <a:pt x="9534" y="317047"/>
                      <a:pt x="133221" y="343551"/>
                      <a:pt x="146473" y="403186"/>
                    </a:cubicBezTo>
                    <a:cubicBezTo>
                      <a:pt x="159725" y="462821"/>
                      <a:pt x="33830" y="599760"/>
                      <a:pt x="80212" y="641725"/>
                    </a:cubicBezTo>
                    <a:cubicBezTo>
                      <a:pt x="126594" y="683690"/>
                      <a:pt x="316542" y="654977"/>
                      <a:pt x="424768" y="654977"/>
                    </a:cubicBezTo>
                    <a:cubicBezTo>
                      <a:pt x="532994" y="654977"/>
                      <a:pt x="650055" y="575464"/>
                      <a:pt x="729568" y="641725"/>
                    </a:cubicBezTo>
                    <a:cubicBezTo>
                      <a:pt x="809081" y="707986"/>
                      <a:pt x="859882" y="920020"/>
                      <a:pt x="901847" y="1052542"/>
                    </a:cubicBezTo>
                    <a:cubicBezTo>
                      <a:pt x="943812" y="1185064"/>
                      <a:pt x="981360" y="1436855"/>
                      <a:pt x="981360" y="1436855"/>
                    </a:cubicBezTo>
                    <a:cubicBezTo>
                      <a:pt x="1001238" y="1492073"/>
                      <a:pt x="1011177" y="1437960"/>
                      <a:pt x="1021116" y="1383847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4" name="任意多边形: 形状 493"/>
              <p:cNvSpPr/>
              <p:nvPr/>
            </p:nvSpPr>
            <p:spPr>
              <a:xfrm rot="21066788">
                <a:off x="516358" y="823846"/>
                <a:ext cx="968618" cy="1082564"/>
              </a:xfrm>
              <a:custGeom>
                <a:avLst/>
                <a:gdLst>
                  <a:gd name="connsiteX0" fmla="*/ 0 w 920836"/>
                  <a:gd name="connsiteY0" fmla="*/ 28514 h 1221210"/>
                  <a:gd name="connsiteX1" fmla="*/ 304800 w 920836"/>
                  <a:gd name="connsiteY1" fmla="*/ 15262 h 1221210"/>
                  <a:gd name="connsiteX2" fmla="*/ 569844 w 920836"/>
                  <a:gd name="connsiteY2" fmla="*/ 214045 h 1221210"/>
                  <a:gd name="connsiteX3" fmla="*/ 755374 w 920836"/>
                  <a:gd name="connsiteY3" fmla="*/ 426079 h 1221210"/>
                  <a:gd name="connsiteX4" fmla="*/ 914400 w 920836"/>
                  <a:gd name="connsiteY4" fmla="*/ 850149 h 1221210"/>
                  <a:gd name="connsiteX5" fmla="*/ 874644 w 920836"/>
                  <a:gd name="connsiteY5" fmla="*/ 1221210 h 122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0836" h="1221210">
                    <a:moveTo>
                      <a:pt x="0" y="28514"/>
                    </a:moveTo>
                    <a:cubicBezTo>
                      <a:pt x="104913" y="6427"/>
                      <a:pt x="209826" y="-15660"/>
                      <a:pt x="304800" y="15262"/>
                    </a:cubicBezTo>
                    <a:cubicBezTo>
                      <a:pt x="399774" y="46184"/>
                      <a:pt x="494748" y="145576"/>
                      <a:pt x="569844" y="214045"/>
                    </a:cubicBezTo>
                    <a:cubicBezTo>
                      <a:pt x="644940" y="282515"/>
                      <a:pt x="697948" y="320062"/>
                      <a:pt x="755374" y="426079"/>
                    </a:cubicBezTo>
                    <a:cubicBezTo>
                      <a:pt x="812800" y="532096"/>
                      <a:pt x="894522" y="717627"/>
                      <a:pt x="914400" y="850149"/>
                    </a:cubicBezTo>
                    <a:cubicBezTo>
                      <a:pt x="934278" y="982671"/>
                      <a:pt x="904461" y="1101940"/>
                      <a:pt x="874644" y="1221210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5" name="任意多边形: 形状 494"/>
              <p:cNvSpPr/>
              <p:nvPr/>
            </p:nvSpPr>
            <p:spPr>
              <a:xfrm rot="21066788">
                <a:off x="541371" y="1063495"/>
                <a:ext cx="906089" cy="928063"/>
              </a:xfrm>
              <a:custGeom>
                <a:avLst/>
                <a:gdLst>
                  <a:gd name="connsiteX0" fmla="*/ 0 w 861392"/>
                  <a:gd name="connsiteY0" fmla="*/ 0 h 1046922"/>
                  <a:gd name="connsiteX1" fmla="*/ 397566 w 861392"/>
                  <a:gd name="connsiteY1" fmla="*/ 66261 h 1046922"/>
                  <a:gd name="connsiteX2" fmla="*/ 622853 w 861392"/>
                  <a:gd name="connsiteY2" fmla="*/ 92765 h 1046922"/>
                  <a:gd name="connsiteX3" fmla="*/ 768626 w 861392"/>
                  <a:gd name="connsiteY3" fmla="*/ 318052 h 1046922"/>
                  <a:gd name="connsiteX4" fmla="*/ 861392 w 861392"/>
                  <a:gd name="connsiteY4" fmla="*/ 1046922 h 1046922"/>
                  <a:gd name="connsiteX5" fmla="*/ 861392 w 861392"/>
                  <a:gd name="connsiteY5" fmla="*/ 1046922 h 1046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1392" h="1046922">
                    <a:moveTo>
                      <a:pt x="0" y="0"/>
                    </a:moveTo>
                    <a:lnTo>
                      <a:pt x="397566" y="66261"/>
                    </a:lnTo>
                    <a:cubicBezTo>
                      <a:pt x="501375" y="81722"/>
                      <a:pt x="561010" y="50800"/>
                      <a:pt x="622853" y="92765"/>
                    </a:cubicBezTo>
                    <a:cubicBezTo>
                      <a:pt x="684696" y="134730"/>
                      <a:pt x="728870" y="159026"/>
                      <a:pt x="768626" y="318052"/>
                    </a:cubicBezTo>
                    <a:cubicBezTo>
                      <a:pt x="808383" y="477078"/>
                      <a:pt x="861392" y="1046922"/>
                      <a:pt x="861392" y="1046922"/>
                    </a:cubicBezTo>
                    <a:lnTo>
                      <a:pt x="861392" y="1046922"/>
                    </a:ln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6" name="任意多边形: 形状 495"/>
              <p:cNvSpPr/>
              <p:nvPr/>
            </p:nvSpPr>
            <p:spPr>
              <a:xfrm rot="21350230">
                <a:off x="530162" y="1289668"/>
                <a:ext cx="930929" cy="625234"/>
              </a:xfrm>
              <a:custGeom>
                <a:avLst/>
                <a:gdLst>
                  <a:gd name="connsiteX0" fmla="*/ 0 w 1033670"/>
                  <a:gd name="connsiteY0" fmla="*/ 15404 h 823787"/>
                  <a:gd name="connsiteX1" fmla="*/ 530087 w 1033670"/>
                  <a:gd name="connsiteY1" fmla="*/ 108170 h 823787"/>
                  <a:gd name="connsiteX2" fmla="*/ 1033670 w 1033670"/>
                  <a:gd name="connsiteY2" fmla="*/ 823787 h 82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3670" h="823787">
                    <a:moveTo>
                      <a:pt x="0" y="15404"/>
                    </a:moveTo>
                    <a:cubicBezTo>
                      <a:pt x="178904" y="-5579"/>
                      <a:pt x="357809" y="-26561"/>
                      <a:pt x="530087" y="108170"/>
                    </a:cubicBezTo>
                    <a:cubicBezTo>
                      <a:pt x="702365" y="242901"/>
                      <a:pt x="868017" y="533344"/>
                      <a:pt x="1033670" y="823787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7" name="任意多边形: 形状 496"/>
              <p:cNvSpPr/>
              <p:nvPr/>
            </p:nvSpPr>
            <p:spPr>
              <a:xfrm rot="673953">
                <a:off x="280579" y="1985168"/>
                <a:ext cx="1195205" cy="657491"/>
              </a:xfrm>
              <a:custGeom>
                <a:avLst/>
                <a:gdLst>
                  <a:gd name="connsiteX0" fmla="*/ 0 w 1245705"/>
                  <a:gd name="connsiteY0" fmla="*/ 755374 h 755374"/>
                  <a:gd name="connsiteX1" fmla="*/ 808383 w 1245705"/>
                  <a:gd name="connsiteY1" fmla="*/ 583096 h 755374"/>
                  <a:gd name="connsiteX2" fmla="*/ 1245705 w 1245705"/>
                  <a:gd name="connsiteY2" fmla="*/ 0 h 755374"/>
                  <a:gd name="connsiteX3" fmla="*/ 1245705 w 1245705"/>
                  <a:gd name="connsiteY3" fmla="*/ 0 h 755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5705" h="755374">
                    <a:moveTo>
                      <a:pt x="0" y="755374"/>
                    </a:moveTo>
                    <a:cubicBezTo>
                      <a:pt x="300383" y="732183"/>
                      <a:pt x="600766" y="708992"/>
                      <a:pt x="808383" y="583096"/>
                    </a:cubicBezTo>
                    <a:cubicBezTo>
                      <a:pt x="1016001" y="457200"/>
                      <a:pt x="1245705" y="0"/>
                      <a:pt x="1245705" y="0"/>
                    </a:cubicBezTo>
                    <a:lnTo>
                      <a:pt x="1245705" y="0"/>
                    </a:ln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8" name="任意多边形: 形状 497"/>
              <p:cNvSpPr/>
              <p:nvPr/>
            </p:nvSpPr>
            <p:spPr>
              <a:xfrm rot="316119">
                <a:off x="150491" y="1914266"/>
                <a:ext cx="1305886" cy="669025"/>
              </a:xfrm>
              <a:custGeom>
                <a:avLst/>
                <a:gdLst>
                  <a:gd name="connsiteX0" fmla="*/ 102105 w 1268297"/>
                  <a:gd name="connsiteY0" fmla="*/ 781878 h 781878"/>
                  <a:gd name="connsiteX1" fmla="*/ 115357 w 1268297"/>
                  <a:gd name="connsiteY1" fmla="*/ 278296 h 781878"/>
                  <a:gd name="connsiteX2" fmla="*/ 1268297 w 1268297"/>
                  <a:gd name="connsiteY2" fmla="*/ 0 h 781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68297" h="781878">
                    <a:moveTo>
                      <a:pt x="102105" y="781878"/>
                    </a:moveTo>
                    <a:cubicBezTo>
                      <a:pt x="11548" y="595243"/>
                      <a:pt x="-79008" y="408609"/>
                      <a:pt x="115357" y="278296"/>
                    </a:cubicBezTo>
                    <a:cubicBezTo>
                      <a:pt x="309722" y="147983"/>
                      <a:pt x="789009" y="73991"/>
                      <a:pt x="1268297" y="0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9" name="任意多边形: 形状 498"/>
              <p:cNvSpPr/>
              <p:nvPr/>
            </p:nvSpPr>
            <p:spPr>
              <a:xfrm rot="316119">
                <a:off x="319163" y="2057577"/>
                <a:ext cx="1223600" cy="719743"/>
              </a:xfrm>
              <a:custGeom>
                <a:avLst/>
                <a:gdLst>
                  <a:gd name="connsiteX0" fmla="*/ 239475 w 1180380"/>
                  <a:gd name="connsiteY0" fmla="*/ 728870 h 981396"/>
                  <a:gd name="connsiteX1" fmla="*/ 936 w 1180380"/>
                  <a:gd name="connsiteY1" fmla="*/ 874643 h 981396"/>
                  <a:gd name="connsiteX2" fmla="*/ 173214 w 1180380"/>
                  <a:gd name="connsiteY2" fmla="*/ 980661 h 981396"/>
                  <a:gd name="connsiteX3" fmla="*/ 570780 w 1180380"/>
                  <a:gd name="connsiteY3" fmla="*/ 821635 h 981396"/>
                  <a:gd name="connsiteX4" fmla="*/ 994849 w 1180380"/>
                  <a:gd name="connsiteY4" fmla="*/ 742122 h 981396"/>
                  <a:gd name="connsiteX5" fmla="*/ 1180380 w 1180380"/>
                  <a:gd name="connsiteY5" fmla="*/ 0 h 981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0380" h="981396">
                    <a:moveTo>
                      <a:pt x="239475" y="728870"/>
                    </a:moveTo>
                    <a:cubicBezTo>
                      <a:pt x="125727" y="780774"/>
                      <a:pt x="11980" y="832678"/>
                      <a:pt x="936" y="874643"/>
                    </a:cubicBezTo>
                    <a:cubicBezTo>
                      <a:pt x="-10108" y="916608"/>
                      <a:pt x="78240" y="989496"/>
                      <a:pt x="173214" y="980661"/>
                    </a:cubicBezTo>
                    <a:cubicBezTo>
                      <a:pt x="268188" y="971826"/>
                      <a:pt x="433841" y="861392"/>
                      <a:pt x="570780" y="821635"/>
                    </a:cubicBezTo>
                    <a:cubicBezTo>
                      <a:pt x="707719" y="781879"/>
                      <a:pt x="893249" y="879061"/>
                      <a:pt x="994849" y="742122"/>
                    </a:cubicBezTo>
                    <a:cubicBezTo>
                      <a:pt x="1096449" y="605183"/>
                      <a:pt x="1138414" y="302591"/>
                      <a:pt x="1180380" y="0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00" name="任意多边形: 形状 499"/>
              <p:cNvSpPr/>
              <p:nvPr/>
            </p:nvSpPr>
            <p:spPr>
              <a:xfrm rot="316119">
                <a:off x="456445" y="2042128"/>
                <a:ext cx="1191635" cy="980531"/>
              </a:xfrm>
              <a:custGeom>
                <a:avLst/>
                <a:gdLst>
                  <a:gd name="connsiteX0" fmla="*/ 75229 w 1241985"/>
                  <a:gd name="connsiteY0" fmla="*/ 861391 h 1126507"/>
                  <a:gd name="connsiteX1" fmla="*/ 22220 w 1241985"/>
                  <a:gd name="connsiteY1" fmla="*/ 914400 h 1126507"/>
                  <a:gd name="connsiteX2" fmla="*/ 8968 w 1241985"/>
                  <a:gd name="connsiteY2" fmla="*/ 1046921 h 1126507"/>
                  <a:gd name="connsiteX3" fmla="*/ 154742 w 1241985"/>
                  <a:gd name="connsiteY3" fmla="*/ 1126435 h 1126507"/>
                  <a:gd name="connsiteX4" fmla="*/ 313768 w 1241985"/>
                  <a:gd name="connsiteY4" fmla="*/ 1060174 h 1126507"/>
                  <a:gd name="connsiteX5" fmla="*/ 830603 w 1241985"/>
                  <a:gd name="connsiteY5" fmla="*/ 1007165 h 1126507"/>
                  <a:gd name="connsiteX6" fmla="*/ 1201664 w 1241985"/>
                  <a:gd name="connsiteY6" fmla="*/ 755374 h 1126507"/>
                  <a:gd name="connsiteX7" fmla="*/ 1214916 w 1241985"/>
                  <a:gd name="connsiteY7" fmla="*/ 0 h 112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1985" h="1126507">
                    <a:moveTo>
                      <a:pt x="75229" y="861391"/>
                    </a:moveTo>
                    <a:cubicBezTo>
                      <a:pt x="54246" y="872434"/>
                      <a:pt x="33263" y="883478"/>
                      <a:pt x="22220" y="914400"/>
                    </a:cubicBezTo>
                    <a:cubicBezTo>
                      <a:pt x="11177" y="945322"/>
                      <a:pt x="-13119" y="1011582"/>
                      <a:pt x="8968" y="1046921"/>
                    </a:cubicBezTo>
                    <a:cubicBezTo>
                      <a:pt x="31055" y="1082260"/>
                      <a:pt x="103942" y="1124226"/>
                      <a:pt x="154742" y="1126435"/>
                    </a:cubicBezTo>
                    <a:cubicBezTo>
                      <a:pt x="205542" y="1128644"/>
                      <a:pt x="201125" y="1080052"/>
                      <a:pt x="313768" y="1060174"/>
                    </a:cubicBezTo>
                    <a:cubicBezTo>
                      <a:pt x="426411" y="1040296"/>
                      <a:pt x="682620" y="1057965"/>
                      <a:pt x="830603" y="1007165"/>
                    </a:cubicBezTo>
                    <a:cubicBezTo>
                      <a:pt x="978586" y="956365"/>
                      <a:pt x="1137612" y="923235"/>
                      <a:pt x="1201664" y="755374"/>
                    </a:cubicBezTo>
                    <a:cubicBezTo>
                      <a:pt x="1265716" y="587513"/>
                      <a:pt x="1240316" y="293756"/>
                      <a:pt x="1214916" y="0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501" name="组合 500"/>
              <p:cNvGrpSpPr/>
              <p:nvPr/>
            </p:nvGrpSpPr>
            <p:grpSpPr>
              <a:xfrm rot="501345">
                <a:off x="1586223" y="2143146"/>
                <a:ext cx="1397444" cy="1046015"/>
                <a:chOff x="5212107" y="3909391"/>
                <a:chExt cx="1931192" cy="1445537"/>
              </a:xfrm>
              <a:grpFill/>
            </p:grpSpPr>
            <p:sp>
              <p:nvSpPr>
                <p:cNvPr id="532" name="任意多边形: 形状 531"/>
                <p:cNvSpPr/>
                <p:nvPr/>
              </p:nvSpPr>
              <p:spPr>
                <a:xfrm>
                  <a:off x="5526157" y="3909391"/>
                  <a:ext cx="1617142" cy="810917"/>
                </a:xfrm>
                <a:custGeom>
                  <a:avLst/>
                  <a:gdLst>
                    <a:gd name="connsiteX0" fmla="*/ 0 w 1553495"/>
                    <a:gd name="connsiteY0" fmla="*/ 0 h 675861"/>
                    <a:gd name="connsiteX1" fmla="*/ 914400 w 1553495"/>
                    <a:gd name="connsiteY1" fmla="*/ 53009 h 675861"/>
                    <a:gd name="connsiteX2" fmla="*/ 1417982 w 1553495"/>
                    <a:gd name="connsiteY2" fmla="*/ 291548 h 675861"/>
                    <a:gd name="connsiteX3" fmla="*/ 1550504 w 1553495"/>
                    <a:gd name="connsiteY3" fmla="*/ 543339 h 675861"/>
                    <a:gd name="connsiteX4" fmla="*/ 1497495 w 1553495"/>
                    <a:gd name="connsiteY4" fmla="*/ 675861 h 675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3495" h="675861">
                      <a:moveTo>
                        <a:pt x="0" y="0"/>
                      </a:moveTo>
                      <a:cubicBezTo>
                        <a:pt x="339035" y="2209"/>
                        <a:pt x="678070" y="4418"/>
                        <a:pt x="914400" y="53009"/>
                      </a:cubicBezTo>
                      <a:cubicBezTo>
                        <a:pt x="1150730" y="101600"/>
                        <a:pt x="1311965" y="209826"/>
                        <a:pt x="1417982" y="291548"/>
                      </a:cubicBezTo>
                      <a:cubicBezTo>
                        <a:pt x="1523999" y="373270"/>
                        <a:pt x="1537252" y="479287"/>
                        <a:pt x="1550504" y="543339"/>
                      </a:cubicBezTo>
                      <a:cubicBezTo>
                        <a:pt x="1563756" y="607391"/>
                        <a:pt x="1530625" y="641626"/>
                        <a:pt x="1497495" y="675861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33" name="任意多边形: 形状 532"/>
                <p:cNvSpPr/>
                <p:nvPr/>
              </p:nvSpPr>
              <p:spPr>
                <a:xfrm>
                  <a:off x="5353878" y="3984305"/>
                  <a:ext cx="1752635" cy="918999"/>
                </a:xfrm>
                <a:custGeom>
                  <a:avLst/>
                  <a:gdLst>
                    <a:gd name="connsiteX0" fmla="*/ 0 w 1752635"/>
                    <a:gd name="connsiteY0" fmla="*/ 17852 h 918999"/>
                    <a:gd name="connsiteX1" fmla="*/ 874644 w 1752635"/>
                    <a:gd name="connsiteY1" fmla="*/ 17852 h 918999"/>
                    <a:gd name="connsiteX2" fmla="*/ 1325218 w 1752635"/>
                    <a:gd name="connsiteY2" fmla="*/ 203382 h 918999"/>
                    <a:gd name="connsiteX3" fmla="*/ 1683026 w 1752635"/>
                    <a:gd name="connsiteY3" fmla="*/ 600947 h 918999"/>
                    <a:gd name="connsiteX4" fmla="*/ 1749287 w 1752635"/>
                    <a:gd name="connsiteY4" fmla="*/ 865991 h 918999"/>
                    <a:gd name="connsiteX5" fmla="*/ 1630018 w 1752635"/>
                    <a:gd name="connsiteY5" fmla="*/ 918999 h 918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52635" h="918999">
                      <a:moveTo>
                        <a:pt x="0" y="17852"/>
                      </a:moveTo>
                      <a:cubicBezTo>
                        <a:pt x="326887" y="2391"/>
                        <a:pt x="653774" y="-13070"/>
                        <a:pt x="874644" y="17852"/>
                      </a:cubicBezTo>
                      <a:cubicBezTo>
                        <a:pt x="1095514" y="48774"/>
                        <a:pt x="1190488" y="106199"/>
                        <a:pt x="1325218" y="203382"/>
                      </a:cubicBezTo>
                      <a:cubicBezTo>
                        <a:pt x="1459948" y="300565"/>
                        <a:pt x="1612348" y="490512"/>
                        <a:pt x="1683026" y="600947"/>
                      </a:cubicBezTo>
                      <a:cubicBezTo>
                        <a:pt x="1753704" y="711382"/>
                        <a:pt x="1758122" y="812982"/>
                        <a:pt x="1749287" y="865991"/>
                      </a:cubicBezTo>
                      <a:cubicBezTo>
                        <a:pt x="1740452" y="919000"/>
                        <a:pt x="1685235" y="918999"/>
                        <a:pt x="1630018" y="918999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34" name="任意多边形: 形状 533"/>
                <p:cNvSpPr/>
                <p:nvPr/>
              </p:nvSpPr>
              <p:spPr>
                <a:xfrm>
                  <a:off x="5212107" y="4028661"/>
                  <a:ext cx="1813268" cy="1326267"/>
                </a:xfrm>
                <a:custGeom>
                  <a:avLst/>
                  <a:gdLst>
                    <a:gd name="connsiteX0" fmla="*/ 128519 w 1813268"/>
                    <a:gd name="connsiteY0" fmla="*/ 0 h 1326267"/>
                    <a:gd name="connsiteX1" fmla="*/ 883893 w 1813268"/>
                    <a:gd name="connsiteY1" fmla="*/ 53009 h 1326267"/>
                    <a:gd name="connsiteX2" fmla="*/ 1321215 w 1813268"/>
                    <a:gd name="connsiteY2" fmla="*/ 212035 h 1326267"/>
                    <a:gd name="connsiteX3" fmla="*/ 1639267 w 1813268"/>
                    <a:gd name="connsiteY3" fmla="*/ 569843 h 1326267"/>
                    <a:gd name="connsiteX4" fmla="*/ 1811545 w 1813268"/>
                    <a:gd name="connsiteY4" fmla="*/ 940904 h 1326267"/>
                    <a:gd name="connsiteX5" fmla="*/ 1718780 w 1813268"/>
                    <a:gd name="connsiteY5" fmla="*/ 1258956 h 1326267"/>
                    <a:gd name="connsiteX6" fmla="*/ 1573006 w 1813268"/>
                    <a:gd name="connsiteY6" fmla="*/ 1245704 h 1326267"/>
                    <a:gd name="connsiteX7" fmla="*/ 1162189 w 1813268"/>
                    <a:gd name="connsiteY7" fmla="*/ 410817 h 1326267"/>
                    <a:gd name="connsiteX8" fmla="*/ 102015 w 1813268"/>
                    <a:gd name="connsiteY8" fmla="*/ 53009 h 1326267"/>
                    <a:gd name="connsiteX9" fmla="*/ 102015 w 1813268"/>
                    <a:gd name="connsiteY9" fmla="*/ 66261 h 1326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13268" h="1326267">
                      <a:moveTo>
                        <a:pt x="128519" y="0"/>
                      </a:moveTo>
                      <a:cubicBezTo>
                        <a:pt x="406814" y="8835"/>
                        <a:pt x="685110" y="17670"/>
                        <a:pt x="883893" y="53009"/>
                      </a:cubicBezTo>
                      <a:cubicBezTo>
                        <a:pt x="1082676" y="88348"/>
                        <a:pt x="1195319" y="125896"/>
                        <a:pt x="1321215" y="212035"/>
                      </a:cubicBezTo>
                      <a:cubicBezTo>
                        <a:pt x="1447111" y="298174"/>
                        <a:pt x="1557545" y="448365"/>
                        <a:pt x="1639267" y="569843"/>
                      </a:cubicBezTo>
                      <a:cubicBezTo>
                        <a:pt x="1720989" y="691321"/>
                        <a:pt x="1798293" y="826052"/>
                        <a:pt x="1811545" y="940904"/>
                      </a:cubicBezTo>
                      <a:cubicBezTo>
                        <a:pt x="1824797" y="1055756"/>
                        <a:pt x="1758536" y="1208156"/>
                        <a:pt x="1718780" y="1258956"/>
                      </a:cubicBezTo>
                      <a:cubicBezTo>
                        <a:pt x="1679024" y="1309756"/>
                        <a:pt x="1665771" y="1387060"/>
                        <a:pt x="1573006" y="1245704"/>
                      </a:cubicBezTo>
                      <a:cubicBezTo>
                        <a:pt x="1480241" y="1104348"/>
                        <a:pt x="1407354" y="609599"/>
                        <a:pt x="1162189" y="410817"/>
                      </a:cubicBezTo>
                      <a:cubicBezTo>
                        <a:pt x="917024" y="212035"/>
                        <a:pt x="278711" y="110435"/>
                        <a:pt x="102015" y="53009"/>
                      </a:cubicBezTo>
                      <a:cubicBezTo>
                        <a:pt x="-74681" y="-4417"/>
                        <a:pt x="13667" y="30922"/>
                        <a:pt x="102015" y="66261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35" name="任意多边形: 形状 534"/>
                <p:cNvSpPr/>
                <p:nvPr/>
              </p:nvSpPr>
              <p:spPr>
                <a:xfrm>
                  <a:off x="5261113" y="4055165"/>
                  <a:ext cx="1550504" cy="1285461"/>
                </a:xfrm>
                <a:custGeom>
                  <a:avLst/>
                  <a:gdLst>
                    <a:gd name="connsiteX0" fmla="*/ 0 w 1550504"/>
                    <a:gd name="connsiteY0" fmla="*/ 0 h 1285461"/>
                    <a:gd name="connsiteX1" fmla="*/ 304800 w 1550504"/>
                    <a:gd name="connsiteY1" fmla="*/ 225287 h 1285461"/>
                    <a:gd name="connsiteX2" fmla="*/ 530087 w 1550504"/>
                    <a:gd name="connsiteY2" fmla="*/ 583096 h 1285461"/>
                    <a:gd name="connsiteX3" fmla="*/ 1073426 w 1550504"/>
                    <a:gd name="connsiteY3" fmla="*/ 689113 h 1285461"/>
                    <a:gd name="connsiteX4" fmla="*/ 1258957 w 1550504"/>
                    <a:gd name="connsiteY4" fmla="*/ 1046922 h 1285461"/>
                    <a:gd name="connsiteX5" fmla="*/ 1550504 w 1550504"/>
                    <a:gd name="connsiteY5" fmla="*/ 1285461 h 1285461"/>
                    <a:gd name="connsiteX6" fmla="*/ 1550504 w 1550504"/>
                    <a:gd name="connsiteY6" fmla="*/ 1285461 h 1285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50504" h="1285461">
                      <a:moveTo>
                        <a:pt x="0" y="0"/>
                      </a:moveTo>
                      <a:cubicBezTo>
                        <a:pt x="108226" y="64052"/>
                        <a:pt x="216452" y="128104"/>
                        <a:pt x="304800" y="225287"/>
                      </a:cubicBezTo>
                      <a:cubicBezTo>
                        <a:pt x="393148" y="322470"/>
                        <a:pt x="401983" y="505792"/>
                        <a:pt x="530087" y="583096"/>
                      </a:cubicBezTo>
                      <a:cubicBezTo>
                        <a:pt x="658191" y="660400"/>
                        <a:pt x="951948" y="611809"/>
                        <a:pt x="1073426" y="689113"/>
                      </a:cubicBezTo>
                      <a:cubicBezTo>
                        <a:pt x="1194904" y="766417"/>
                        <a:pt x="1179444" y="947531"/>
                        <a:pt x="1258957" y="1046922"/>
                      </a:cubicBezTo>
                      <a:cubicBezTo>
                        <a:pt x="1338470" y="1146313"/>
                        <a:pt x="1550504" y="1285461"/>
                        <a:pt x="1550504" y="1285461"/>
                      </a:cubicBezTo>
                      <a:lnTo>
                        <a:pt x="1550504" y="1285461"/>
                      </a:ln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02" name="任意多边形: 形状 501"/>
              <p:cNvSpPr/>
              <p:nvPr/>
            </p:nvSpPr>
            <p:spPr>
              <a:xfrm rot="822602">
                <a:off x="1559930" y="2283095"/>
                <a:ext cx="583339" cy="823577"/>
              </a:xfrm>
              <a:custGeom>
                <a:avLst/>
                <a:gdLst>
                  <a:gd name="connsiteX0" fmla="*/ 0 w 738570"/>
                  <a:gd name="connsiteY0" fmla="*/ 0 h 993913"/>
                  <a:gd name="connsiteX1" fmla="*/ 344557 w 738570"/>
                  <a:gd name="connsiteY1" fmla="*/ 291547 h 993913"/>
                  <a:gd name="connsiteX2" fmla="*/ 689113 w 738570"/>
                  <a:gd name="connsiteY2" fmla="*/ 609600 h 993913"/>
                  <a:gd name="connsiteX3" fmla="*/ 728870 w 738570"/>
                  <a:gd name="connsiteY3" fmla="*/ 993913 h 99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570" h="993913">
                    <a:moveTo>
                      <a:pt x="0" y="0"/>
                    </a:moveTo>
                    <a:cubicBezTo>
                      <a:pt x="114852" y="94973"/>
                      <a:pt x="229705" y="189947"/>
                      <a:pt x="344557" y="291547"/>
                    </a:cubicBezTo>
                    <a:cubicBezTo>
                      <a:pt x="459409" y="393147"/>
                      <a:pt x="625061" y="492539"/>
                      <a:pt x="689113" y="609600"/>
                    </a:cubicBezTo>
                    <a:cubicBezTo>
                      <a:pt x="753165" y="726661"/>
                      <a:pt x="741017" y="860287"/>
                      <a:pt x="728870" y="993913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3" name="任意多边形: 形状 502"/>
              <p:cNvSpPr/>
              <p:nvPr/>
            </p:nvSpPr>
            <p:spPr>
              <a:xfrm rot="316119">
                <a:off x="2091998" y="2698920"/>
                <a:ext cx="55356" cy="277819"/>
              </a:xfrm>
              <a:custGeom>
                <a:avLst/>
                <a:gdLst>
                  <a:gd name="connsiteX0" fmla="*/ 69471 w 69471"/>
                  <a:gd name="connsiteY0" fmla="*/ 0 h 348656"/>
                  <a:gd name="connsiteX1" fmla="*/ 3210 w 69471"/>
                  <a:gd name="connsiteY1" fmla="*/ 318052 h 348656"/>
                  <a:gd name="connsiteX2" fmla="*/ 16462 w 69471"/>
                  <a:gd name="connsiteY2" fmla="*/ 318052 h 348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471" h="348656">
                    <a:moveTo>
                      <a:pt x="69471" y="0"/>
                    </a:moveTo>
                    <a:cubicBezTo>
                      <a:pt x="41862" y="132521"/>
                      <a:pt x="12045" y="265043"/>
                      <a:pt x="3210" y="318052"/>
                    </a:cubicBezTo>
                    <a:cubicBezTo>
                      <a:pt x="-5625" y="371061"/>
                      <a:pt x="5418" y="344556"/>
                      <a:pt x="16462" y="318052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4" name="任意多边形: 形状 503"/>
              <p:cNvSpPr/>
              <p:nvPr/>
            </p:nvSpPr>
            <p:spPr>
              <a:xfrm rot="316119">
                <a:off x="2054707" y="2709595"/>
                <a:ext cx="124284" cy="434159"/>
              </a:xfrm>
              <a:custGeom>
                <a:avLst/>
                <a:gdLst>
                  <a:gd name="connsiteX0" fmla="*/ 145773 w 155974"/>
                  <a:gd name="connsiteY0" fmla="*/ 0 h 544859"/>
                  <a:gd name="connsiteX1" fmla="*/ 145773 w 155974"/>
                  <a:gd name="connsiteY1" fmla="*/ 185530 h 544859"/>
                  <a:gd name="connsiteX2" fmla="*/ 39756 w 155974"/>
                  <a:gd name="connsiteY2" fmla="*/ 490330 h 544859"/>
                  <a:gd name="connsiteX3" fmla="*/ 0 w 155974"/>
                  <a:gd name="connsiteY3" fmla="*/ 543339 h 544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974" h="544859">
                    <a:moveTo>
                      <a:pt x="145773" y="0"/>
                    </a:moveTo>
                    <a:cubicBezTo>
                      <a:pt x="154607" y="51904"/>
                      <a:pt x="163442" y="103809"/>
                      <a:pt x="145773" y="185530"/>
                    </a:cubicBezTo>
                    <a:cubicBezTo>
                      <a:pt x="128104" y="267251"/>
                      <a:pt x="39756" y="490330"/>
                      <a:pt x="39756" y="490330"/>
                    </a:cubicBezTo>
                    <a:cubicBezTo>
                      <a:pt x="15460" y="549965"/>
                      <a:pt x="7730" y="546652"/>
                      <a:pt x="0" y="543339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5" name="任意多边形: 形状 504"/>
              <p:cNvSpPr/>
              <p:nvPr/>
            </p:nvSpPr>
            <p:spPr>
              <a:xfrm rot="316119">
                <a:off x="2143950" y="2761637"/>
                <a:ext cx="253434" cy="240436"/>
              </a:xfrm>
              <a:custGeom>
                <a:avLst/>
                <a:gdLst>
                  <a:gd name="connsiteX0" fmla="*/ 331304 w 331304"/>
                  <a:gd name="connsiteY0" fmla="*/ 0 h 243548"/>
                  <a:gd name="connsiteX1" fmla="*/ 238539 w 331304"/>
                  <a:gd name="connsiteY1" fmla="*/ 212035 h 243548"/>
                  <a:gd name="connsiteX2" fmla="*/ 0 w 331304"/>
                  <a:gd name="connsiteY2" fmla="*/ 238539 h 24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1304" h="243548">
                    <a:moveTo>
                      <a:pt x="331304" y="0"/>
                    </a:moveTo>
                    <a:cubicBezTo>
                      <a:pt x="312530" y="86139"/>
                      <a:pt x="293756" y="172279"/>
                      <a:pt x="238539" y="212035"/>
                    </a:cubicBezTo>
                    <a:cubicBezTo>
                      <a:pt x="183322" y="251792"/>
                      <a:pt x="91661" y="245165"/>
                      <a:pt x="0" y="238539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6" name="任意多边形: 形状 505"/>
              <p:cNvSpPr/>
              <p:nvPr/>
            </p:nvSpPr>
            <p:spPr>
              <a:xfrm rot="316119">
                <a:off x="578300" y="2597286"/>
                <a:ext cx="1090060" cy="678052"/>
              </a:xfrm>
              <a:custGeom>
                <a:avLst/>
                <a:gdLst>
                  <a:gd name="connsiteX0" fmla="*/ 256217 w 1368000"/>
                  <a:gd name="connsiteY0" fmla="*/ 477078 h 850939"/>
                  <a:gd name="connsiteX1" fmla="*/ 110443 w 1368000"/>
                  <a:gd name="connsiteY1" fmla="*/ 728869 h 850939"/>
                  <a:gd name="connsiteX2" fmla="*/ 30930 w 1368000"/>
                  <a:gd name="connsiteY2" fmla="*/ 742121 h 850939"/>
                  <a:gd name="connsiteX3" fmla="*/ 17678 w 1368000"/>
                  <a:gd name="connsiteY3" fmla="*/ 821634 h 850939"/>
                  <a:gd name="connsiteX4" fmla="*/ 269469 w 1368000"/>
                  <a:gd name="connsiteY4" fmla="*/ 795130 h 850939"/>
                  <a:gd name="connsiteX5" fmla="*/ 614025 w 1368000"/>
                  <a:gd name="connsiteY5" fmla="*/ 689113 h 850939"/>
                  <a:gd name="connsiteX6" fmla="*/ 733295 w 1368000"/>
                  <a:gd name="connsiteY6" fmla="*/ 424069 h 850939"/>
                  <a:gd name="connsiteX7" fmla="*/ 640530 w 1368000"/>
                  <a:gd name="connsiteY7" fmla="*/ 662608 h 850939"/>
                  <a:gd name="connsiteX8" fmla="*/ 733295 w 1368000"/>
                  <a:gd name="connsiteY8" fmla="*/ 848139 h 850939"/>
                  <a:gd name="connsiteX9" fmla="*/ 852564 w 1368000"/>
                  <a:gd name="connsiteY9" fmla="*/ 768626 h 850939"/>
                  <a:gd name="connsiteX10" fmla="*/ 1038095 w 1368000"/>
                  <a:gd name="connsiteY10" fmla="*/ 689113 h 850939"/>
                  <a:gd name="connsiteX11" fmla="*/ 1329643 w 1368000"/>
                  <a:gd name="connsiteY11" fmla="*/ 742121 h 850939"/>
                  <a:gd name="connsiteX12" fmla="*/ 1356147 w 1368000"/>
                  <a:gd name="connsiteY12" fmla="*/ 569843 h 850939"/>
                  <a:gd name="connsiteX13" fmla="*/ 1250130 w 1368000"/>
                  <a:gd name="connsiteY13" fmla="*/ 437321 h 850939"/>
                  <a:gd name="connsiteX14" fmla="*/ 1263382 w 1368000"/>
                  <a:gd name="connsiteY14" fmla="*/ 0 h 850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68000" h="850939">
                    <a:moveTo>
                      <a:pt x="256217" y="477078"/>
                    </a:moveTo>
                    <a:cubicBezTo>
                      <a:pt x="202104" y="580886"/>
                      <a:pt x="147991" y="684695"/>
                      <a:pt x="110443" y="728869"/>
                    </a:cubicBezTo>
                    <a:cubicBezTo>
                      <a:pt x="72895" y="773043"/>
                      <a:pt x="46391" y="726660"/>
                      <a:pt x="30930" y="742121"/>
                    </a:cubicBezTo>
                    <a:cubicBezTo>
                      <a:pt x="15469" y="757582"/>
                      <a:pt x="-22079" y="812799"/>
                      <a:pt x="17678" y="821634"/>
                    </a:cubicBezTo>
                    <a:cubicBezTo>
                      <a:pt x="57434" y="830469"/>
                      <a:pt x="170078" y="817217"/>
                      <a:pt x="269469" y="795130"/>
                    </a:cubicBezTo>
                    <a:cubicBezTo>
                      <a:pt x="368860" y="773043"/>
                      <a:pt x="536721" y="750957"/>
                      <a:pt x="614025" y="689113"/>
                    </a:cubicBezTo>
                    <a:cubicBezTo>
                      <a:pt x="691329" y="627269"/>
                      <a:pt x="728878" y="428486"/>
                      <a:pt x="733295" y="424069"/>
                    </a:cubicBezTo>
                    <a:cubicBezTo>
                      <a:pt x="737712" y="419652"/>
                      <a:pt x="640530" y="591930"/>
                      <a:pt x="640530" y="662608"/>
                    </a:cubicBezTo>
                    <a:cubicBezTo>
                      <a:pt x="640530" y="733286"/>
                      <a:pt x="697956" y="830469"/>
                      <a:pt x="733295" y="848139"/>
                    </a:cubicBezTo>
                    <a:cubicBezTo>
                      <a:pt x="768634" y="865809"/>
                      <a:pt x="801764" y="795130"/>
                      <a:pt x="852564" y="768626"/>
                    </a:cubicBezTo>
                    <a:cubicBezTo>
                      <a:pt x="903364" y="742122"/>
                      <a:pt x="958582" y="693530"/>
                      <a:pt x="1038095" y="689113"/>
                    </a:cubicBezTo>
                    <a:cubicBezTo>
                      <a:pt x="1117608" y="684696"/>
                      <a:pt x="1276634" y="761999"/>
                      <a:pt x="1329643" y="742121"/>
                    </a:cubicBezTo>
                    <a:cubicBezTo>
                      <a:pt x="1382652" y="722243"/>
                      <a:pt x="1369399" y="620643"/>
                      <a:pt x="1356147" y="569843"/>
                    </a:cubicBezTo>
                    <a:cubicBezTo>
                      <a:pt x="1342895" y="519043"/>
                      <a:pt x="1265591" y="532295"/>
                      <a:pt x="1250130" y="437321"/>
                    </a:cubicBezTo>
                    <a:cubicBezTo>
                      <a:pt x="1234669" y="342347"/>
                      <a:pt x="1249025" y="171173"/>
                      <a:pt x="1263382" y="0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7" name="任意多边形: 形状 506"/>
              <p:cNvSpPr/>
              <p:nvPr/>
            </p:nvSpPr>
            <p:spPr>
              <a:xfrm rot="316119">
                <a:off x="1598197" y="2243861"/>
                <a:ext cx="343385" cy="926922"/>
              </a:xfrm>
              <a:custGeom>
                <a:avLst/>
                <a:gdLst>
                  <a:gd name="connsiteX0" fmla="*/ 0 w 430940"/>
                  <a:gd name="connsiteY0" fmla="*/ 0 h 1163266"/>
                  <a:gd name="connsiteX1" fmla="*/ 371061 w 430940"/>
                  <a:gd name="connsiteY1" fmla="*/ 728869 h 1163266"/>
                  <a:gd name="connsiteX2" fmla="*/ 424069 w 430940"/>
                  <a:gd name="connsiteY2" fmla="*/ 1113182 h 1163266"/>
                  <a:gd name="connsiteX3" fmla="*/ 304800 w 430940"/>
                  <a:gd name="connsiteY3" fmla="*/ 1152939 h 1163266"/>
                  <a:gd name="connsiteX4" fmla="*/ 265043 w 430940"/>
                  <a:gd name="connsiteY4" fmla="*/ 1060174 h 1163266"/>
                  <a:gd name="connsiteX5" fmla="*/ 159026 w 430940"/>
                  <a:gd name="connsiteY5" fmla="*/ 1113182 h 1163266"/>
                  <a:gd name="connsiteX6" fmla="*/ 106017 w 430940"/>
                  <a:gd name="connsiteY6" fmla="*/ 1152939 h 116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0940" h="1163266">
                    <a:moveTo>
                      <a:pt x="0" y="0"/>
                    </a:moveTo>
                    <a:cubicBezTo>
                      <a:pt x="150191" y="271669"/>
                      <a:pt x="300383" y="543339"/>
                      <a:pt x="371061" y="728869"/>
                    </a:cubicBezTo>
                    <a:cubicBezTo>
                      <a:pt x="441739" y="914399"/>
                      <a:pt x="435113" y="1042504"/>
                      <a:pt x="424069" y="1113182"/>
                    </a:cubicBezTo>
                    <a:cubicBezTo>
                      <a:pt x="413026" y="1183860"/>
                      <a:pt x="331304" y="1161774"/>
                      <a:pt x="304800" y="1152939"/>
                    </a:cubicBezTo>
                    <a:cubicBezTo>
                      <a:pt x="278296" y="1144104"/>
                      <a:pt x="289339" y="1066800"/>
                      <a:pt x="265043" y="1060174"/>
                    </a:cubicBezTo>
                    <a:cubicBezTo>
                      <a:pt x="240747" y="1053548"/>
                      <a:pt x="159026" y="1113182"/>
                      <a:pt x="159026" y="1113182"/>
                    </a:cubicBezTo>
                    <a:cubicBezTo>
                      <a:pt x="132522" y="1128643"/>
                      <a:pt x="119269" y="1140791"/>
                      <a:pt x="106017" y="1152939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8" name="任意多边形: 形状 507"/>
              <p:cNvSpPr/>
              <p:nvPr/>
            </p:nvSpPr>
            <p:spPr>
              <a:xfrm rot="316119">
                <a:off x="1898187" y="3097377"/>
                <a:ext cx="126716" cy="63439"/>
              </a:xfrm>
              <a:custGeom>
                <a:avLst/>
                <a:gdLst>
                  <a:gd name="connsiteX0" fmla="*/ 0 w 159026"/>
                  <a:gd name="connsiteY0" fmla="*/ 79615 h 79615"/>
                  <a:gd name="connsiteX1" fmla="*/ 66261 w 159026"/>
                  <a:gd name="connsiteY1" fmla="*/ 101 h 79615"/>
                  <a:gd name="connsiteX2" fmla="*/ 159026 w 159026"/>
                  <a:gd name="connsiteY2" fmla="*/ 66362 h 79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9026" h="79615">
                    <a:moveTo>
                      <a:pt x="0" y="79615"/>
                    </a:moveTo>
                    <a:cubicBezTo>
                      <a:pt x="19878" y="40962"/>
                      <a:pt x="39757" y="2310"/>
                      <a:pt x="66261" y="101"/>
                    </a:cubicBezTo>
                    <a:cubicBezTo>
                      <a:pt x="92765" y="-2108"/>
                      <a:pt x="125895" y="32127"/>
                      <a:pt x="159026" y="66362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9" name="任意多边形: 形状 508"/>
              <p:cNvSpPr/>
              <p:nvPr/>
            </p:nvSpPr>
            <p:spPr>
              <a:xfrm rot="316119">
                <a:off x="101715" y="1496088"/>
                <a:ext cx="1426321" cy="454919"/>
              </a:xfrm>
              <a:custGeom>
                <a:avLst/>
                <a:gdLst>
                  <a:gd name="connsiteX0" fmla="*/ 1710487 w 1790000"/>
                  <a:gd name="connsiteY0" fmla="*/ 468191 h 570913"/>
                  <a:gd name="connsiteX1" fmla="*/ 1352679 w 1790000"/>
                  <a:gd name="connsiteY1" fmla="*/ 150138 h 570913"/>
                  <a:gd name="connsiteX2" fmla="*/ 888853 w 1790000"/>
                  <a:gd name="connsiteY2" fmla="*/ 4364 h 570913"/>
                  <a:gd name="connsiteX3" fmla="*/ 239496 w 1790000"/>
                  <a:gd name="connsiteY3" fmla="*/ 83877 h 570913"/>
                  <a:gd name="connsiteX4" fmla="*/ 957 w 1790000"/>
                  <a:gd name="connsiteY4" fmla="*/ 521199 h 570913"/>
                  <a:gd name="connsiteX5" fmla="*/ 173235 w 1790000"/>
                  <a:gd name="connsiteY5" fmla="*/ 547704 h 570913"/>
                  <a:gd name="connsiteX6" fmla="*/ 584053 w 1790000"/>
                  <a:gd name="connsiteY6" fmla="*/ 401930 h 570913"/>
                  <a:gd name="connsiteX7" fmla="*/ 1008122 w 1790000"/>
                  <a:gd name="connsiteY7" fmla="*/ 547704 h 570913"/>
                  <a:gd name="connsiteX8" fmla="*/ 1790000 w 1790000"/>
                  <a:gd name="connsiteY8" fmla="*/ 534451 h 57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0000" h="570913">
                    <a:moveTo>
                      <a:pt x="1710487" y="468191"/>
                    </a:moveTo>
                    <a:cubicBezTo>
                      <a:pt x="1600052" y="347816"/>
                      <a:pt x="1489618" y="227442"/>
                      <a:pt x="1352679" y="150138"/>
                    </a:cubicBezTo>
                    <a:cubicBezTo>
                      <a:pt x="1215740" y="72834"/>
                      <a:pt x="1074383" y="15407"/>
                      <a:pt x="888853" y="4364"/>
                    </a:cubicBezTo>
                    <a:cubicBezTo>
                      <a:pt x="703323" y="-6679"/>
                      <a:pt x="387479" y="-2262"/>
                      <a:pt x="239496" y="83877"/>
                    </a:cubicBezTo>
                    <a:cubicBezTo>
                      <a:pt x="91513" y="170016"/>
                      <a:pt x="12000" y="443895"/>
                      <a:pt x="957" y="521199"/>
                    </a:cubicBezTo>
                    <a:cubicBezTo>
                      <a:pt x="-10086" y="598503"/>
                      <a:pt x="76052" y="567582"/>
                      <a:pt x="173235" y="547704"/>
                    </a:cubicBezTo>
                    <a:cubicBezTo>
                      <a:pt x="270418" y="527826"/>
                      <a:pt x="444905" y="401930"/>
                      <a:pt x="584053" y="401930"/>
                    </a:cubicBezTo>
                    <a:cubicBezTo>
                      <a:pt x="723201" y="401930"/>
                      <a:pt x="807131" y="525617"/>
                      <a:pt x="1008122" y="547704"/>
                    </a:cubicBezTo>
                    <a:cubicBezTo>
                      <a:pt x="1209113" y="569791"/>
                      <a:pt x="1499556" y="552121"/>
                      <a:pt x="1790000" y="534451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0" name="任意多边形: 形状 509"/>
              <p:cNvSpPr/>
              <p:nvPr/>
            </p:nvSpPr>
            <p:spPr>
              <a:xfrm rot="316119">
                <a:off x="139515" y="1665540"/>
                <a:ext cx="1308143" cy="254751"/>
              </a:xfrm>
              <a:custGeom>
                <a:avLst/>
                <a:gdLst>
                  <a:gd name="connsiteX0" fmla="*/ 0 w 1696278"/>
                  <a:gd name="connsiteY0" fmla="*/ 385968 h 385968"/>
                  <a:gd name="connsiteX1" fmla="*/ 424070 w 1696278"/>
                  <a:gd name="connsiteY1" fmla="*/ 41412 h 385968"/>
                  <a:gd name="connsiteX2" fmla="*/ 927652 w 1696278"/>
                  <a:gd name="connsiteY2" fmla="*/ 28160 h 385968"/>
                  <a:gd name="connsiteX3" fmla="*/ 1696278 w 1696278"/>
                  <a:gd name="connsiteY3" fmla="*/ 240194 h 38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6278" h="385968">
                    <a:moveTo>
                      <a:pt x="0" y="385968"/>
                    </a:moveTo>
                    <a:cubicBezTo>
                      <a:pt x="134730" y="243507"/>
                      <a:pt x="269461" y="101047"/>
                      <a:pt x="424070" y="41412"/>
                    </a:cubicBezTo>
                    <a:cubicBezTo>
                      <a:pt x="578679" y="-18223"/>
                      <a:pt x="715617" y="-4970"/>
                      <a:pt x="927652" y="28160"/>
                    </a:cubicBezTo>
                    <a:cubicBezTo>
                      <a:pt x="1139687" y="61290"/>
                      <a:pt x="1417982" y="150742"/>
                      <a:pt x="1696278" y="240194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11" name="任意多边形: 形状 510"/>
              <p:cNvSpPr/>
              <p:nvPr/>
            </p:nvSpPr>
            <p:spPr>
              <a:xfrm rot="316119">
                <a:off x="223496" y="1872655"/>
                <a:ext cx="85104" cy="221754"/>
              </a:xfrm>
              <a:custGeom>
                <a:avLst/>
                <a:gdLst>
                  <a:gd name="connsiteX0" fmla="*/ 67046 w 106803"/>
                  <a:gd name="connsiteY0" fmla="*/ 0 h 278296"/>
                  <a:gd name="connsiteX1" fmla="*/ 785 w 106803"/>
                  <a:gd name="connsiteY1" fmla="*/ 198783 h 278296"/>
                  <a:gd name="connsiteX2" fmla="*/ 106803 w 106803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803" h="278296">
                    <a:moveTo>
                      <a:pt x="67046" y="0"/>
                    </a:moveTo>
                    <a:cubicBezTo>
                      <a:pt x="30602" y="76200"/>
                      <a:pt x="-5841" y="152400"/>
                      <a:pt x="785" y="198783"/>
                    </a:cubicBezTo>
                    <a:cubicBezTo>
                      <a:pt x="7411" y="245166"/>
                      <a:pt x="57107" y="261731"/>
                      <a:pt x="106803" y="278296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2" name="任意多边形: 形状 511"/>
              <p:cNvSpPr/>
              <p:nvPr/>
            </p:nvSpPr>
            <p:spPr>
              <a:xfrm>
                <a:off x="1503651" y="1828964"/>
                <a:ext cx="325864" cy="257946"/>
              </a:xfrm>
              <a:custGeom>
                <a:avLst/>
                <a:gdLst>
                  <a:gd name="connsiteX0" fmla="*/ 30915 w 525667"/>
                  <a:gd name="connsiteY0" fmla="*/ 342076 h 529485"/>
                  <a:gd name="connsiteX1" fmla="*/ 30915 w 525667"/>
                  <a:gd name="connsiteY1" fmla="*/ 37276 h 529485"/>
                  <a:gd name="connsiteX2" fmla="*/ 322463 w 525667"/>
                  <a:gd name="connsiteY2" fmla="*/ 37276 h 529485"/>
                  <a:gd name="connsiteX3" fmla="*/ 521246 w 525667"/>
                  <a:gd name="connsiteY3" fmla="*/ 328824 h 529485"/>
                  <a:gd name="connsiteX4" fmla="*/ 441733 w 525667"/>
                  <a:gd name="connsiteY4" fmla="*/ 527606 h 529485"/>
                  <a:gd name="connsiteX5" fmla="*/ 229698 w 525667"/>
                  <a:gd name="connsiteY5" fmla="*/ 421589 h 529485"/>
                  <a:gd name="connsiteX6" fmla="*/ 30915 w 525667"/>
                  <a:gd name="connsiteY6" fmla="*/ 342076 h 529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5667" h="529485">
                    <a:moveTo>
                      <a:pt x="30915" y="342076"/>
                    </a:moveTo>
                    <a:cubicBezTo>
                      <a:pt x="-2216" y="278024"/>
                      <a:pt x="-17676" y="88076"/>
                      <a:pt x="30915" y="37276"/>
                    </a:cubicBezTo>
                    <a:cubicBezTo>
                      <a:pt x="79506" y="-13524"/>
                      <a:pt x="240741" y="-11315"/>
                      <a:pt x="322463" y="37276"/>
                    </a:cubicBezTo>
                    <a:cubicBezTo>
                      <a:pt x="404185" y="85867"/>
                      <a:pt x="501368" y="247102"/>
                      <a:pt x="521246" y="328824"/>
                    </a:cubicBezTo>
                    <a:cubicBezTo>
                      <a:pt x="541124" y="410546"/>
                      <a:pt x="490324" y="512145"/>
                      <a:pt x="441733" y="527606"/>
                    </a:cubicBezTo>
                    <a:cubicBezTo>
                      <a:pt x="393142" y="543067"/>
                      <a:pt x="302585" y="459137"/>
                      <a:pt x="229698" y="421589"/>
                    </a:cubicBezTo>
                    <a:cubicBezTo>
                      <a:pt x="156811" y="384041"/>
                      <a:pt x="64046" y="406128"/>
                      <a:pt x="30915" y="342076"/>
                    </a:cubicBezTo>
                    <a:close/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3" name="椭圆 512"/>
              <p:cNvSpPr/>
              <p:nvPr/>
            </p:nvSpPr>
            <p:spPr>
              <a:xfrm flipV="1">
                <a:off x="1538752" y="1807605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4" name="椭圆 513"/>
              <p:cNvSpPr/>
              <p:nvPr/>
            </p:nvSpPr>
            <p:spPr>
              <a:xfrm flipV="1">
                <a:off x="1597264" y="1789390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5" name="椭圆 514"/>
              <p:cNvSpPr/>
              <p:nvPr/>
            </p:nvSpPr>
            <p:spPr>
              <a:xfrm flipV="1">
                <a:off x="1781626" y="2050478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6" name="椭圆 515"/>
              <p:cNvSpPr/>
              <p:nvPr/>
            </p:nvSpPr>
            <p:spPr>
              <a:xfrm flipV="1">
                <a:off x="1649972" y="1800070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7" name="椭圆 516"/>
              <p:cNvSpPr/>
              <p:nvPr/>
            </p:nvSpPr>
            <p:spPr>
              <a:xfrm rot="302439" flipV="1">
                <a:off x="1718549" y="1818524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8" name="椭圆 517"/>
              <p:cNvSpPr/>
              <p:nvPr/>
            </p:nvSpPr>
            <p:spPr>
              <a:xfrm flipV="1">
                <a:off x="1755271" y="1865394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9" name="椭圆 518"/>
              <p:cNvSpPr/>
              <p:nvPr/>
            </p:nvSpPr>
            <p:spPr>
              <a:xfrm flipV="1">
                <a:off x="1792238" y="1898402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0" name="椭圆 519"/>
              <p:cNvSpPr/>
              <p:nvPr/>
            </p:nvSpPr>
            <p:spPr>
              <a:xfrm flipV="1">
                <a:off x="1829514" y="1962680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1" name="椭圆 520"/>
              <p:cNvSpPr/>
              <p:nvPr/>
            </p:nvSpPr>
            <p:spPr>
              <a:xfrm flipV="1">
                <a:off x="1844946" y="2032263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2" name="椭圆 521"/>
              <p:cNvSpPr/>
              <p:nvPr/>
            </p:nvSpPr>
            <p:spPr>
              <a:xfrm flipV="1">
                <a:off x="1491287" y="1821636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3" name="椭圆 522"/>
              <p:cNvSpPr/>
              <p:nvPr/>
            </p:nvSpPr>
            <p:spPr>
              <a:xfrm flipV="1">
                <a:off x="1454128" y="1860272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4" name="任意多边形: 形状 523"/>
              <p:cNvSpPr/>
              <p:nvPr/>
            </p:nvSpPr>
            <p:spPr>
              <a:xfrm rot="482638">
                <a:off x="1552696" y="1913034"/>
                <a:ext cx="222276" cy="208596"/>
              </a:xfrm>
              <a:custGeom>
                <a:avLst/>
                <a:gdLst>
                  <a:gd name="connsiteX0" fmla="*/ 40699 w 439092"/>
                  <a:gd name="connsiteY0" fmla="*/ 106057 h 516965"/>
                  <a:gd name="connsiteX1" fmla="*/ 80455 w 439092"/>
                  <a:gd name="connsiteY1" fmla="*/ 40 h 516965"/>
                  <a:gd name="connsiteX2" fmla="*/ 252734 w 439092"/>
                  <a:gd name="connsiteY2" fmla="*/ 92805 h 516965"/>
                  <a:gd name="connsiteX3" fmla="*/ 398508 w 439092"/>
                  <a:gd name="connsiteY3" fmla="*/ 39796 h 516965"/>
                  <a:gd name="connsiteX4" fmla="*/ 438264 w 439092"/>
                  <a:gd name="connsiteY4" fmla="*/ 225327 h 516965"/>
                  <a:gd name="connsiteX5" fmla="*/ 372003 w 439092"/>
                  <a:gd name="connsiteY5" fmla="*/ 331344 h 516965"/>
                  <a:gd name="connsiteX6" fmla="*/ 358751 w 439092"/>
                  <a:gd name="connsiteY6" fmla="*/ 477118 h 516965"/>
                  <a:gd name="connsiteX7" fmla="*/ 173221 w 439092"/>
                  <a:gd name="connsiteY7" fmla="*/ 503622 h 516965"/>
                  <a:gd name="connsiteX8" fmla="*/ 252734 w 439092"/>
                  <a:gd name="connsiteY8" fmla="*/ 291587 h 516965"/>
                  <a:gd name="connsiteX9" fmla="*/ 14195 w 439092"/>
                  <a:gd name="connsiteY9" fmla="*/ 278335 h 516965"/>
                  <a:gd name="connsiteX10" fmla="*/ 40699 w 439092"/>
                  <a:gd name="connsiteY10" fmla="*/ 106057 h 516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9092" h="516965">
                    <a:moveTo>
                      <a:pt x="40699" y="106057"/>
                    </a:moveTo>
                    <a:cubicBezTo>
                      <a:pt x="51742" y="59675"/>
                      <a:pt x="45116" y="2249"/>
                      <a:pt x="80455" y="40"/>
                    </a:cubicBezTo>
                    <a:cubicBezTo>
                      <a:pt x="115794" y="-2169"/>
                      <a:pt x="199725" y="86179"/>
                      <a:pt x="252734" y="92805"/>
                    </a:cubicBezTo>
                    <a:cubicBezTo>
                      <a:pt x="305743" y="99431"/>
                      <a:pt x="367586" y="17709"/>
                      <a:pt x="398508" y="39796"/>
                    </a:cubicBezTo>
                    <a:cubicBezTo>
                      <a:pt x="429430" y="61883"/>
                      <a:pt x="442682" y="176736"/>
                      <a:pt x="438264" y="225327"/>
                    </a:cubicBezTo>
                    <a:cubicBezTo>
                      <a:pt x="433846" y="273918"/>
                      <a:pt x="385255" y="289379"/>
                      <a:pt x="372003" y="331344"/>
                    </a:cubicBezTo>
                    <a:cubicBezTo>
                      <a:pt x="358751" y="373309"/>
                      <a:pt x="391881" y="448405"/>
                      <a:pt x="358751" y="477118"/>
                    </a:cubicBezTo>
                    <a:cubicBezTo>
                      <a:pt x="325621" y="505831"/>
                      <a:pt x="190890" y="534544"/>
                      <a:pt x="173221" y="503622"/>
                    </a:cubicBezTo>
                    <a:cubicBezTo>
                      <a:pt x="155552" y="472700"/>
                      <a:pt x="279238" y="329135"/>
                      <a:pt x="252734" y="291587"/>
                    </a:cubicBezTo>
                    <a:cubicBezTo>
                      <a:pt x="226230" y="254039"/>
                      <a:pt x="53951" y="307048"/>
                      <a:pt x="14195" y="278335"/>
                    </a:cubicBezTo>
                    <a:cubicBezTo>
                      <a:pt x="-25561" y="249622"/>
                      <a:pt x="29656" y="152439"/>
                      <a:pt x="40699" y="106057"/>
                    </a:cubicBezTo>
                    <a:close/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5" name="椭圆 524"/>
              <p:cNvSpPr/>
              <p:nvPr/>
            </p:nvSpPr>
            <p:spPr>
              <a:xfrm flipV="1">
                <a:off x="1612724" y="1943072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6" name="椭圆 525"/>
              <p:cNvSpPr/>
              <p:nvPr/>
            </p:nvSpPr>
            <p:spPr>
              <a:xfrm flipV="1">
                <a:off x="1734160" y="2064509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7" name="椭圆 526"/>
              <p:cNvSpPr/>
              <p:nvPr/>
            </p:nvSpPr>
            <p:spPr>
              <a:xfrm flipV="1">
                <a:off x="1443714" y="1924253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8" name="椭圆 527"/>
              <p:cNvSpPr/>
              <p:nvPr/>
            </p:nvSpPr>
            <p:spPr>
              <a:xfrm flipV="1">
                <a:off x="1480481" y="1989649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9" name="椭圆 528"/>
              <p:cNvSpPr/>
              <p:nvPr/>
            </p:nvSpPr>
            <p:spPr>
              <a:xfrm flipV="1">
                <a:off x="1517448" y="2018543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0" name="椭圆 529"/>
              <p:cNvSpPr/>
              <p:nvPr/>
            </p:nvSpPr>
            <p:spPr>
              <a:xfrm flipV="1">
                <a:off x="1586369" y="2053647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1" name="椭圆 530"/>
              <p:cNvSpPr/>
              <p:nvPr/>
            </p:nvSpPr>
            <p:spPr>
              <a:xfrm flipV="1">
                <a:off x="1643514" y="2058859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31" name="组合 430"/>
            <p:cNvGrpSpPr/>
            <p:nvPr/>
          </p:nvGrpSpPr>
          <p:grpSpPr>
            <a:xfrm rot="1539345">
              <a:off x="-195290" y="490398"/>
              <a:ext cx="2877955" cy="3070866"/>
              <a:chOff x="3493806" y="106934"/>
              <a:chExt cx="2955878" cy="3702211"/>
            </a:xfrm>
            <a:grpFill/>
          </p:grpSpPr>
          <p:grpSp>
            <p:nvGrpSpPr>
              <p:cNvPr id="432" name="组合 431"/>
              <p:cNvGrpSpPr/>
              <p:nvPr/>
            </p:nvGrpSpPr>
            <p:grpSpPr>
              <a:xfrm>
                <a:off x="3493806" y="106934"/>
                <a:ext cx="2955878" cy="3497389"/>
                <a:chOff x="3921651" y="1245026"/>
                <a:chExt cx="3672224" cy="4344968"/>
              </a:xfrm>
              <a:grpFill/>
            </p:grpSpPr>
            <p:grpSp>
              <p:nvGrpSpPr>
                <p:cNvPr id="440" name="组合 439"/>
                <p:cNvGrpSpPr/>
                <p:nvPr/>
              </p:nvGrpSpPr>
              <p:grpSpPr>
                <a:xfrm>
                  <a:off x="5570712" y="1721023"/>
                  <a:ext cx="2023163" cy="1525760"/>
                  <a:chOff x="5459896" y="1590261"/>
                  <a:chExt cx="2133980" cy="1656522"/>
                </a:xfrm>
                <a:grpFill/>
              </p:grpSpPr>
              <p:sp>
                <p:nvSpPr>
                  <p:cNvPr id="484" name="任意多边形: 形状 483"/>
                  <p:cNvSpPr/>
                  <p:nvPr/>
                </p:nvSpPr>
                <p:spPr>
                  <a:xfrm>
                    <a:off x="5459896" y="1590261"/>
                    <a:ext cx="1378226" cy="1431235"/>
                  </a:xfrm>
                  <a:custGeom>
                    <a:avLst/>
                    <a:gdLst>
                      <a:gd name="connsiteX0" fmla="*/ 0 w 1378226"/>
                      <a:gd name="connsiteY0" fmla="*/ 1431235 h 1431235"/>
                      <a:gd name="connsiteX1" fmla="*/ 172278 w 1378226"/>
                      <a:gd name="connsiteY1" fmla="*/ 1086678 h 1431235"/>
                      <a:gd name="connsiteX2" fmla="*/ 265043 w 1378226"/>
                      <a:gd name="connsiteY2" fmla="*/ 675861 h 1431235"/>
                      <a:gd name="connsiteX3" fmla="*/ 715617 w 1378226"/>
                      <a:gd name="connsiteY3" fmla="*/ 251791 h 1431235"/>
                      <a:gd name="connsiteX4" fmla="*/ 1139687 w 1378226"/>
                      <a:gd name="connsiteY4" fmla="*/ 26504 h 1431235"/>
                      <a:gd name="connsiteX5" fmla="*/ 1378226 w 1378226"/>
                      <a:gd name="connsiteY5" fmla="*/ 13252 h 1431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8226" h="1431235">
                        <a:moveTo>
                          <a:pt x="0" y="1431235"/>
                        </a:moveTo>
                        <a:cubicBezTo>
                          <a:pt x="64052" y="1321904"/>
                          <a:pt x="128104" y="1212574"/>
                          <a:pt x="172278" y="1086678"/>
                        </a:cubicBezTo>
                        <a:cubicBezTo>
                          <a:pt x="216452" y="960782"/>
                          <a:pt x="174487" y="815009"/>
                          <a:pt x="265043" y="675861"/>
                        </a:cubicBezTo>
                        <a:cubicBezTo>
                          <a:pt x="355599" y="536713"/>
                          <a:pt x="569843" y="360017"/>
                          <a:pt x="715617" y="251791"/>
                        </a:cubicBezTo>
                        <a:cubicBezTo>
                          <a:pt x="861391" y="143565"/>
                          <a:pt x="1029252" y="66260"/>
                          <a:pt x="1139687" y="26504"/>
                        </a:cubicBezTo>
                        <a:cubicBezTo>
                          <a:pt x="1250122" y="-13252"/>
                          <a:pt x="1314174" y="0"/>
                          <a:pt x="1378226" y="13252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5" name="任意多边形: 形状 484"/>
                  <p:cNvSpPr/>
                  <p:nvPr/>
                </p:nvSpPr>
                <p:spPr>
                  <a:xfrm>
                    <a:off x="5541393" y="1739842"/>
                    <a:ext cx="1815725" cy="1505330"/>
                  </a:xfrm>
                  <a:custGeom>
                    <a:avLst/>
                    <a:gdLst>
                      <a:gd name="connsiteX0" fmla="*/ 0 w 1762539"/>
                      <a:gd name="connsiteY0" fmla="*/ 1300207 h 1300207"/>
                      <a:gd name="connsiteX1" fmla="*/ 172278 w 1762539"/>
                      <a:gd name="connsiteY1" fmla="*/ 1074920 h 1300207"/>
                      <a:gd name="connsiteX2" fmla="*/ 344557 w 1762539"/>
                      <a:gd name="connsiteY2" fmla="*/ 849633 h 1300207"/>
                      <a:gd name="connsiteX3" fmla="*/ 424070 w 1762539"/>
                      <a:gd name="connsiteY3" fmla="*/ 491824 h 1300207"/>
                      <a:gd name="connsiteX4" fmla="*/ 662609 w 1762539"/>
                      <a:gd name="connsiteY4" fmla="*/ 173772 h 1300207"/>
                      <a:gd name="connsiteX5" fmla="*/ 1152939 w 1762539"/>
                      <a:gd name="connsiteY5" fmla="*/ 14746 h 1300207"/>
                      <a:gd name="connsiteX6" fmla="*/ 1431235 w 1762539"/>
                      <a:gd name="connsiteY6" fmla="*/ 27998 h 1300207"/>
                      <a:gd name="connsiteX7" fmla="*/ 1563757 w 1762539"/>
                      <a:gd name="connsiteY7" fmla="*/ 200276 h 1300207"/>
                      <a:gd name="connsiteX8" fmla="*/ 1484244 w 1762539"/>
                      <a:gd name="connsiteY8" fmla="*/ 332798 h 1300207"/>
                      <a:gd name="connsiteX9" fmla="*/ 1630017 w 1762539"/>
                      <a:gd name="connsiteY9" fmla="*/ 359302 h 1300207"/>
                      <a:gd name="connsiteX10" fmla="*/ 1749287 w 1762539"/>
                      <a:gd name="connsiteY10" fmla="*/ 452068 h 1300207"/>
                      <a:gd name="connsiteX11" fmla="*/ 1683026 w 1762539"/>
                      <a:gd name="connsiteY11" fmla="*/ 544833 h 1300207"/>
                      <a:gd name="connsiteX12" fmla="*/ 1736035 w 1762539"/>
                      <a:gd name="connsiteY12" fmla="*/ 611094 h 1300207"/>
                      <a:gd name="connsiteX13" fmla="*/ 1762539 w 1762539"/>
                      <a:gd name="connsiteY13" fmla="*/ 611094 h 1300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762539" h="1300207">
                        <a:moveTo>
                          <a:pt x="0" y="1300207"/>
                        </a:moveTo>
                        <a:lnTo>
                          <a:pt x="172278" y="1074920"/>
                        </a:lnTo>
                        <a:cubicBezTo>
                          <a:pt x="229704" y="999824"/>
                          <a:pt x="302592" y="946816"/>
                          <a:pt x="344557" y="849633"/>
                        </a:cubicBezTo>
                        <a:cubicBezTo>
                          <a:pt x="386522" y="752450"/>
                          <a:pt x="371061" y="604467"/>
                          <a:pt x="424070" y="491824"/>
                        </a:cubicBezTo>
                        <a:cubicBezTo>
                          <a:pt x="477079" y="379181"/>
                          <a:pt x="541131" y="253285"/>
                          <a:pt x="662609" y="173772"/>
                        </a:cubicBezTo>
                        <a:cubicBezTo>
                          <a:pt x="784087" y="94259"/>
                          <a:pt x="1024835" y="39042"/>
                          <a:pt x="1152939" y="14746"/>
                        </a:cubicBezTo>
                        <a:cubicBezTo>
                          <a:pt x="1281043" y="-9550"/>
                          <a:pt x="1362765" y="-2924"/>
                          <a:pt x="1431235" y="27998"/>
                        </a:cubicBezTo>
                        <a:cubicBezTo>
                          <a:pt x="1499705" y="58920"/>
                          <a:pt x="1554922" y="149476"/>
                          <a:pt x="1563757" y="200276"/>
                        </a:cubicBezTo>
                        <a:cubicBezTo>
                          <a:pt x="1572592" y="251076"/>
                          <a:pt x="1473201" y="306294"/>
                          <a:pt x="1484244" y="332798"/>
                        </a:cubicBezTo>
                        <a:cubicBezTo>
                          <a:pt x="1495287" y="359302"/>
                          <a:pt x="1585843" y="339424"/>
                          <a:pt x="1630017" y="359302"/>
                        </a:cubicBezTo>
                        <a:cubicBezTo>
                          <a:pt x="1674191" y="379180"/>
                          <a:pt x="1740452" y="421146"/>
                          <a:pt x="1749287" y="452068"/>
                        </a:cubicBezTo>
                        <a:cubicBezTo>
                          <a:pt x="1758122" y="482990"/>
                          <a:pt x="1685235" y="518329"/>
                          <a:pt x="1683026" y="544833"/>
                        </a:cubicBezTo>
                        <a:cubicBezTo>
                          <a:pt x="1680817" y="571337"/>
                          <a:pt x="1736035" y="611094"/>
                          <a:pt x="1736035" y="611094"/>
                        </a:cubicBezTo>
                        <a:cubicBezTo>
                          <a:pt x="1749287" y="622137"/>
                          <a:pt x="1755913" y="616615"/>
                          <a:pt x="1762539" y="611094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6" name="任意多边形: 形状 485"/>
                  <p:cNvSpPr/>
                  <p:nvPr/>
                </p:nvSpPr>
                <p:spPr>
                  <a:xfrm>
                    <a:off x="6838122" y="1604375"/>
                    <a:ext cx="172278" cy="158164"/>
                  </a:xfrm>
                  <a:custGeom>
                    <a:avLst/>
                    <a:gdLst>
                      <a:gd name="connsiteX0" fmla="*/ 0 w 198783"/>
                      <a:gd name="connsiteY0" fmla="*/ 0 h 145774"/>
                      <a:gd name="connsiteX1" fmla="*/ 198783 w 198783"/>
                      <a:gd name="connsiteY1" fmla="*/ 145774 h 145774"/>
                      <a:gd name="connsiteX2" fmla="*/ 198783 w 198783"/>
                      <a:gd name="connsiteY2" fmla="*/ 145774 h 1457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8783" h="145774">
                        <a:moveTo>
                          <a:pt x="0" y="0"/>
                        </a:moveTo>
                        <a:lnTo>
                          <a:pt x="198783" y="145774"/>
                        </a:lnTo>
                        <a:lnTo>
                          <a:pt x="198783" y="145774"/>
                        </a:ln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7" name="任意多边形: 形状 486"/>
                  <p:cNvSpPr/>
                  <p:nvPr/>
                </p:nvSpPr>
                <p:spPr>
                  <a:xfrm>
                    <a:off x="5724939" y="2107096"/>
                    <a:ext cx="1338470" cy="1046921"/>
                  </a:xfrm>
                  <a:custGeom>
                    <a:avLst/>
                    <a:gdLst>
                      <a:gd name="connsiteX0" fmla="*/ 1338470 w 1338470"/>
                      <a:gd name="connsiteY0" fmla="*/ 0 h 1046921"/>
                      <a:gd name="connsiteX1" fmla="*/ 742122 w 1338470"/>
                      <a:gd name="connsiteY1" fmla="*/ 119269 h 1046921"/>
                      <a:gd name="connsiteX2" fmla="*/ 424070 w 1338470"/>
                      <a:gd name="connsiteY2" fmla="*/ 556591 h 1046921"/>
                      <a:gd name="connsiteX3" fmla="*/ 0 w 1338470"/>
                      <a:gd name="connsiteY3" fmla="*/ 1046921 h 1046921"/>
                      <a:gd name="connsiteX4" fmla="*/ 0 w 1338470"/>
                      <a:gd name="connsiteY4" fmla="*/ 1046921 h 1046921"/>
                      <a:gd name="connsiteX5" fmla="*/ 0 w 1338470"/>
                      <a:gd name="connsiteY5" fmla="*/ 1046921 h 1046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8470" h="1046921">
                        <a:moveTo>
                          <a:pt x="1338470" y="0"/>
                        </a:moveTo>
                        <a:cubicBezTo>
                          <a:pt x="1116496" y="13252"/>
                          <a:pt x="894522" y="26504"/>
                          <a:pt x="742122" y="119269"/>
                        </a:cubicBezTo>
                        <a:cubicBezTo>
                          <a:pt x="589722" y="212034"/>
                          <a:pt x="547757" y="401982"/>
                          <a:pt x="424070" y="556591"/>
                        </a:cubicBezTo>
                        <a:cubicBezTo>
                          <a:pt x="300383" y="711200"/>
                          <a:pt x="0" y="1046921"/>
                          <a:pt x="0" y="1046921"/>
                        </a:cubicBezTo>
                        <a:lnTo>
                          <a:pt x="0" y="1046921"/>
                        </a:lnTo>
                        <a:lnTo>
                          <a:pt x="0" y="1046921"/>
                        </a:ln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8" name="任意多边形: 形状 487"/>
                  <p:cNvSpPr/>
                  <p:nvPr/>
                </p:nvSpPr>
                <p:spPr>
                  <a:xfrm>
                    <a:off x="5703149" y="2438605"/>
                    <a:ext cx="1700054" cy="806567"/>
                  </a:xfrm>
                  <a:custGeom>
                    <a:avLst/>
                    <a:gdLst>
                      <a:gd name="connsiteX0" fmla="*/ 1559042 w 1559042"/>
                      <a:gd name="connsiteY0" fmla="*/ 0 h 859781"/>
                      <a:gd name="connsiteX1" fmla="*/ 896434 w 1559042"/>
                      <a:gd name="connsiteY1" fmla="*/ 185531 h 859781"/>
                      <a:gd name="connsiteX2" fmla="*/ 127808 w 1559042"/>
                      <a:gd name="connsiteY2" fmla="*/ 781879 h 859781"/>
                      <a:gd name="connsiteX3" fmla="*/ 8538 w 1559042"/>
                      <a:gd name="connsiteY3" fmla="*/ 834887 h 859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59042" h="859781">
                        <a:moveTo>
                          <a:pt x="1559042" y="0"/>
                        </a:moveTo>
                        <a:cubicBezTo>
                          <a:pt x="1347007" y="27609"/>
                          <a:pt x="1134973" y="55218"/>
                          <a:pt x="896434" y="185531"/>
                        </a:cubicBezTo>
                        <a:cubicBezTo>
                          <a:pt x="657895" y="315844"/>
                          <a:pt x="275791" y="673653"/>
                          <a:pt x="127808" y="781879"/>
                        </a:cubicBezTo>
                        <a:cubicBezTo>
                          <a:pt x="-20175" y="890105"/>
                          <a:pt x="-5819" y="862496"/>
                          <a:pt x="8538" y="834887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9" name="任意多边形: 形状 488"/>
                  <p:cNvSpPr/>
                  <p:nvPr/>
                </p:nvSpPr>
                <p:spPr>
                  <a:xfrm>
                    <a:off x="5764696" y="2443302"/>
                    <a:ext cx="1829180" cy="803481"/>
                  </a:xfrm>
                  <a:custGeom>
                    <a:avLst/>
                    <a:gdLst>
                      <a:gd name="connsiteX0" fmla="*/ 1643269 w 1829180"/>
                      <a:gd name="connsiteY0" fmla="*/ 8350 h 803481"/>
                      <a:gd name="connsiteX1" fmla="*/ 1722782 w 1829180"/>
                      <a:gd name="connsiteY1" fmla="*/ 34855 h 803481"/>
                      <a:gd name="connsiteX2" fmla="*/ 1828800 w 1829180"/>
                      <a:gd name="connsiteY2" fmla="*/ 286646 h 803481"/>
                      <a:gd name="connsiteX3" fmla="*/ 1683026 w 1829180"/>
                      <a:gd name="connsiteY3" fmla="*/ 551689 h 803481"/>
                      <a:gd name="connsiteX4" fmla="*/ 1311965 w 1829180"/>
                      <a:gd name="connsiteY4" fmla="*/ 763724 h 803481"/>
                      <a:gd name="connsiteX5" fmla="*/ 755374 w 1829180"/>
                      <a:gd name="connsiteY5" fmla="*/ 631202 h 803481"/>
                      <a:gd name="connsiteX6" fmla="*/ 0 w 1829180"/>
                      <a:gd name="connsiteY6" fmla="*/ 803481 h 803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29180" h="803481">
                        <a:moveTo>
                          <a:pt x="1643269" y="8350"/>
                        </a:moveTo>
                        <a:cubicBezTo>
                          <a:pt x="1667564" y="-1589"/>
                          <a:pt x="1691860" y="-11528"/>
                          <a:pt x="1722782" y="34855"/>
                        </a:cubicBezTo>
                        <a:cubicBezTo>
                          <a:pt x="1753704" y="81238"/>
                          <a:pt x="1835426" y="200507"/>
                          <a:pt x="1828800" y="286646"/>
                        </a:cubicBezTo>
                        <a:cubicBezTo>
                          <a:pt x="1822174" y="372785"/>
                          <a:pt x="1769165" y="472176"/>
                          <a:pt x="1683026" y="551689"/>
                        </a:cubicBezTo>
                        <a:cubicBezTo>
                          <a:pt x="1596887" y="631202"/>
                          <a:pt x="1466574" y="750472"/>
                          <a:pt x="1311965" y="763724"/>
                        </a:cubicBezTo>
                        <a:cubicBezTo>
                          <a:pt x="1157356" y="776976"/>
                          <a:pt x="974035" y="624576"/>
                          <a:pt x="755374" y="631202"/>
                        </a:cubicBezTo>
                        <a:cubicBezTo>
                          <a:pt x="536713" y="637828"/>
                          <a:pt x="268356" y="720654"/>
                          <a:pt x="0" y="803481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41" name="任意多边形: 形状 440"/>
                <p:cNvSpPr/>
                <p:nvPr/>
              </p:nvSpPr>
              <p:spPr>
                <a:xfrm rot="21276307">
                  <a:off x="5642423" y="3040736"/>
                  <a:ext cx="1724146" cy="520788"/>
                </a:xfrm>
                <a:custGeom>
                  <a:avLst/>
                  <a:gdLst>
                    <a:gd name="connsiteX0" fmla="*/ 525 w 1629156"/>
                    <a:gd name="connsiteY0" fmla="*/ 146509 h 560655"/>
                    <a:gd name="connsiteX1" fmla="*/ 702890 w 1629156"/>
                    <a:gd name="connsiteY1" fmla="*/ 252526 h 560655"/>
                    <a:gd name="connsiteX2" fmla="*/ 1034195 w 1629156"/>
                    <a:gd name="connsiteY2" fmla="*/ 106752 h 560655"/>
                    <a:gd name="connsiteX3" fmla="*/ 1272734 w 1629156"/>
                    <a:gd name="connsiteY3" fmla="*/ 735 h 560655"/>
                    <a:gd name="connsiteX4" fmla="*/ 1590786 w 1629156"/>
                    <a:gd name="connsiteY4" fmla="*/ 159761 h 560655"/>
                    <a:gd name="connsiteX5" fmla="*/ 1537777 w 1629156"/>
                    <a:gd name="connsiteY5" fmla="*/ 517570 h 560655"/>
                    <a:gd name="connsiteX6" fmla="*/ 822160 w 1629156"/>
                    <a:gd name="connsiteY6" fmla="*/ 517570 h 560655"/>
                    <a:gd name="connsiteX7" fmla="*/ 525 w 1629156"/>
                    <a:gd name="connsiteY7" fmla="*/ 146509 h 560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29156" h="560655">
                      <a:moveTo>
                        <a:pt x="525" y="146509"/>
                      </a:moveTo>
                      <a:cubicBezTo>
                        <a:pt x="-19353" y="102335"/>
                        <a:pt x="530612" y="259152"/>
                        <a:pt x="702890" y="252526"/>
                      </a:cubicBezTo>
                      <a:cubicBezTo>
                        <a:pt x="875168" y="245900"/>
                        <a:pt x="1034195" y="106752"/>
                        <a:pt x="1034195" y="106752"/>
                      </a:cubicBezTo>
                      <a:cubicBezTo>
                        <a:pt x="1129169" y="64787"/>
                        <a:pt x="1179969" y="-8100"/>
                        <a:pt x="1272734" y="735"/>
                      </a:cubicBezTo>
                      <a:cubicBezTo>
                        <a:pt x="1365499" y="9570"/>
                        <a:pt x="1546612" y="73622"/>
                        <a:pt x="1590786" y="159761"/>
                      </a:cubicBezTo>
                      <a:cubicBezTo>
                        <a:pt x="1634960" y="245900"/>
                        <a:pt x="1665881" y="457935"/>
                        <a:pt x="1537777" y="517570"/>
                      </a:cubicBezTo>
                      <a:cubicBezTo>
                        <a:pt x="1409673" y="577205"/>
                        <a:pt x="1076160" y="572787"/>
                        <a:pt x="822160" y="517570"/>
                      </a:cubicBezTo>
                      <a:cubicBezTo>
                        <a:pt x="568160" y="462353"/>
                        <a:pt x="20403" y="190683"/>
                        <a:pt x="525" y="146509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2" name="任意多边形: 形状 441"/>
                <p:cNvSpPr/>
                <p:nvPr/>
              </p:nvSpPr>
              <p:spPr>
                <a:xfrm rot="24423">
                  <a:off x="5507764" y="3282573"/>
                  <a:ext cx="1864303" cy="1000632"/>
                </a:xfrm>
                <a:custGeom>
                  <a:avLst/>
                  <a:gdLst>
                    <a:gd name="connsiteX0" fmla="*/ 1444487 w 1591298"/>
                    <a:gd name="connsiteY0" fmla="*/ 225596 h 1101614"/>
                    <a:gd name="connsiteX1" fmla="*/ 1577009 w 1591298"/>
                    <a:gd name="connsiteY1" fmla="*/ 291857 h 1101614"/>
                    <a:gd name="connsiteX2" fmla="*/ 1563756 w 1591298"/>
                    <a:gd name="connsiteY2" fmla="*/ 649666 h 1101614"/>
                    <a:gd name="connsiteX3" fmla="*/ 1364974 w 1591298"/>
                    <a:gd name="connsiteY3" fmla="*/ 729179 h 1101614"/>
                    <a:gd name="connsiteX4" fmla="*/ 1364974 w 1591298"/>
                    <a:gd name="connsiteY4" fmla="*/ 901457 h 1101614"/>
                    <a:gd name="connsiteX5" fmla="*/ 1258956 w 1591298"/>
                    <a:gd name="connsiteY5" fmla="*/ 994222 h 1101614"/>
                    <a:gd name="connsiteX6" fmla="*/ 1113183 w 1591298"/>
                    <a:gd name="connsiteY6" fmla="*/ 1100240 h 1101614"/>
                    <a:gd name="connsiteX7" fmla="*/ 543339 w 1591298"/>
                    <a:gd name="connsiteY7" fmla="*/ 914709 h 1101614"/>
                    <a:gd name="connsiteX8" fmla="*/ 185530 w 1591298"/>
                    <a:gd name="connsiteY8" fmla="*/ 331614 h 1101614"/>
                    <a:gd name="connsiteX9" fmla="*/ 106017 w 1591298"/>
                    <a:gd name="connsiteY9" fmla="*/ 53318 h 1101614"/>
                    <a:gd name="connsiteX10" fmla="*/ 0 w 1591298"/>
                    <a:gd name="connsiteY10" fmla="*/ 309 h 1101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91298" h="1101614">
                      <a:moveTo>
                        <a:pt x="1444487" y="225596"/>
                      </a:moveTo>
                      <a:cubicBezTo>
                        <a:pt x="1500809" y="223387"/>
                        <a:pt x="1557131" y="221179"/>
                        <a:pt x="1577009" y="291857"/>
                      </a:cubicBezTo>
                      <a:cubicBezTo>
                        <a:pt x="1596887" y="362535"/>
                        <a:pt x="1599095" y="576779"/>
                        <a:pt x="1563756" y="649666"/>
                      </a:cubicBezTo>
                      <a:cubicBezTo>
                        <a:pt x="1528417" y="722553"/>
                        <a:pt x="1398104" y="687214"/>
                        <a:pt x="1364974" y="729179"/>
                      </a:cubicBezTo>
                      <a:cubicBezTo>
                        <a:pt x="1331844" y="771144"/>
                        <a:pt x="1382644" y="857283"/>
                        <a:pt x="1364974" y="901457"/>
                      </a:cubicBezTo>
                      <a:cubicBezTo>
                        <a:pt x="1347304" y="945631"/>
                        <a:pt x="1300921" y="961092"/>
                        <a:pt x="1258956" y="994222"/>
                      </a:cubicBezTo>
                      <a:cubicBezTo>
                        <a:pt x="1216991" y="1027352"/>
                        <a:pt x="1232452" y="1113492"/>
                        <a:pt x="1113183" y="1100240"/>
                      </a:cubicBezTo>
                      <a:cubicBezTo>
                        <a:pt x="993913" y="1086988"/>
                        <a:pt x="697948" y="1042813"/>
                        <a:pt x="543339" y="914709"/>
                      </a:cubicBezTo>
                      <a:cubicBezTo>
                        <a:pt x="388730" y="786605"/>
                        <a:pt x="258417" y="475179"/>
                        <a:pt x="185530" y="331614"/>
                      </a:cubicBezTo>
                      <a:cubicBezTo>
                        <a:pt x="112643" y="188049"/>
                        <a:pt x="136939" y="108535"/>
                        <a:pt x="106017" y="53318"/>
                      </a:cubicBezTo>
                      <a:cubicBezTo>
                        <a:pt x="75095" y="-1900"/>
                        <a:pt x="37547" y="-796"/>
                        <a:pt x="0" y="309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3" name="任意多边形: 形状 442"/>
                <p:cNvSpPr/>
                <p:nvPr/>
              </p:nvSpPr>
              <p:spPr>
                <a:xfrm rot="21276307">
                  <a:off x="5677688" y="3287493"/>
                  <a:ext cx="1374436" cy="778773"/>
                </a:xfrm>
                <a:custGeom>
                  <a:avLst/>
                  <a:gdLst>
                    <a:gd name="connsiteX0" fmla="*/ 1298713 w 1298713"/>
                    <a:gd name="connsiteY0" fmla="*/ 622853 h 625334"/>
                    <a:gd name="connsiteX1" fmla="*/ 715617 w 1298713"/>
                    <a:gd name="connsiteY1" fmla="*/ 530087 h 625334"/>
                    <a:gd name="connsiteX2" fmla="*/ 0 w 1298713"/>
                    <a:gd name="connsiteY2" fmla="*/ 0 h 625334"/>
                    <a:gd name="connsiteX3" fmla="*/ 0 w 1298713"/>
                    <a:gd name="connsiteY3" fmla="*/ 0 h 625334"/>
                    <a:gd name="connsiteX4" fmla="*/ 0 w 1298713"/>
                    <a:gd name="connsiteY4" fmla="*/ 0 h 625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98713" h="625334">
                      <a:moveTo>
                        <a:pt x="1298713" y="622853"/>
                      </a:moveTo>
                      <a:cubicBezTo>
                        <a:pt x="1115391" y="628374"/>
                        <a:pt x="932069" y="633896"/>
                        <a:pt x="715617" y="530087"/>
                      </a:cubicBezTo>
                      <a:cubicBezTo>
                        <a:pt x="499165" y="426278"/>
                        <a:pt x="0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4" name="任意多边形: 形状 443"/>
                <p:cNvSpPr/>
                <p:nvPr/>
              </p:nvSpPr>
              <p:spPr>
                <a:xfrm rot="21276307">
                  <a:off x="5645646" y="3214238"/>
                  <a:ext cx="1722283" cy="230273"/>
                </a:xfrm>
                <a:custGeom>
                  <a:avLst/>
                  <a:gdLst>
                    <a:gd name="connsiteX0" fmla="*/ 1577009 w 1577009"/>
                    <a:gd name="connsiteY0" fmla="*/ 225287 h 225287"/>
                    <a:gd name="connsiteX1" fmla="*/ 1033670 w 1577009"/>
                    <a:gd name="connsiteY1" fmla="*/ 212035 h 225287"/>
                    <a:gd name="connsiteX2" fmla="*/ 649356 w 1577009"/>
                    <a:gd name="connsiteY2" fmla="*/ 185531 h 225287"/>
                    <a:gd name="connsiteX3" fmla="*/ 145774 w 1577009"/>
                    <a:gd name="connsiteY3" fmla="*/ 26505 h 225287"/>
                    <a:gd name="connsiteX4" fmla="*/ 145774 w 1577009"/>
                    <a:gd name="connsiteY4" fmla="*/ 26505 h 225287"/>
                    <a:gd name="connsiteX5" fmla="*/ 0 w 1577009"/>
                    <a:gd name="connsiteY5" fmla="*/ 0 h 225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77009" h="225287">
                      <a:moveTo>
                        <a:pt x="1577009" y="225287"/>
                      </a:moveTo>
                      <a:lnTo>
                        <a:pt x="1033670" y="212035"/>
                      </a:lnTo>
                      <a:cubicBezTo>
                        <a:pt x="879061" y="205409"/>
                        <a:pt x="797339" y="216453"/>
                        <a:pt x="649356" y="185531"/>
                      </a:cubicBezTo>
                      <a:cubicBezTo>
                        <a:pt x="501373" y="154609"/>
                        <a:pt x="145774" y="26505"/>
                        <a:pt x="145774" y="26505"/>
                      </a:cubicBezTo>
                      <a:lnTo>
                        <a:pt x="145774" y="26505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5" name="任意多边形: 形状 444"/>
                <p:cNvSpPr/>
                <p:nvPr/>
              </p:nvSpPr>
              <p:spPr>
                <a:xfrm rot="21276307">
                  <a:off x="6020122" y="4314039"/>
                  <a:ext cx="925641" cy="330439"/>
                </a:xfrm>
                <a:custGeom>
                  <a:avLst/>
                  <a:gdLst>
                    <a:gd name="connsiteX0" fmla="*/ 874644 w 874644"/>
                    <a:gd name="connsiteY0" fmla="*/ 0 h 265334"/>
                    <a:gd name="connsiteX1" fmla="*/ 715618 w 874644"/>
                    <a:gd name="connsiteY1" fmla="*/ 119269 h 265334"/>
                    <a:gd name="connsiteX2" fmla="*/ 477079 w 874644"/>
                    <a:gd name="connsiteY2" fmla="*/ 265043 h 265334"/>
                    <a:gd name="connsiteX3" fmla="*/ 0 w 874644"/>
                    <a:gd name="connsiteY3" fmla="*/ 79513 h 265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74644" h="265334">
                      <a:moveTo>
                        <a:pt x="874644" y="0"/>
                      </a:moveTo>
                      <a:cubicBezTo>
                        <a:pt x="828261" y="37547"/>
                        <a:pt x="781879" y="75095"/>
                        <a:pt x="715618" y="119269"/>
                      </a:cubicBezTo>
                      <a:cubicBezTo>
                        <a:pt x="649357" y="163443"/>
                        <a:pt x="596349" y="271669"/>
                        <a:pt x="477079" y="265043"/>
                      </a:cubicBezTo>
                      <a:cubicBezTo>
                        <a:pt x="357809" y="258417"/>
                        <a:pt x="178904" y="168965"/>
                        <a:pt x="0" y="79513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grpSp>
              <p:nvGrpSpPr>
                <p:cNvPr id="446" name="组合 445"/>
                <p:cNvGrpSpPr/>
                <p:nvPr/>
              </p:nvGrpSpPr>
              <p:grpSpPr>
                <a:xfrm>
                  <a:off x="4826291" y="3418245"/>
                  <a:ext cx="1251905" cy="2171749"/>
                  <a:chOff x="4878359" y="3327903"/>
                  <a:chExt cx="1120684" cy="1980465"/>
                </a:xfrm>
                <a:grpFill/>
              </p:grpSpPr>
              <p:sp>
                <p:nvSpPr>
                  <p:cNvPr id="480" name="任意多边形: 形状 479"/>
                  <p:cNvSpPr/>
                  <p:nvPr/>
                </p:nvSpPr>
                <p:spPr>
                  <a:xfrm rot="21276307">
                    <a:off x="4878359" y="3327903"/>
                    <a:ext cx="1120684" cy="1980465"/>
                  </a:xfrm>
                  <a:custGeom>
                    <a:avLst/>
                    <a:gdLst>
                      <a:gd name="connsiteX0" fmla="*/ 672916 w 1072747"/>
                      <a:gd name="connsiteY0" fmla="*/ 66261 h 1446364"/>
                      <a:gd name="connsiteX1" fmla="*/ 858446 w 1072747"/>
                      <a:gd name="connsiteY1" fmla="*/ 450574 h 1446364"/>
                      <a:gd name="connsiteX2" fmla="*/ 1070481 w 1072747"/>
                      <a:gd name="connsiteY2" fmla="*/ 781878 h 1446364"/>
                      <a:gd name="connsiteX3" fmla="*/ 951211 w 1072747"/>
                      <a:gd name="connsiteY3" fmla="*/ 1166191 h 1446364"/>
                      <a:gd name="connsiteX4" fmla="*/ 659664 w 1072747"/>
                      <a:gd name="connsiteY4" fmla="*/ 1351722 h 1446364"/>
                      <a:gd name="connsiteX5" fmla="*/ 487385 w 1072747"/>
                      <a:gd name="connsiteY5" fmla="*/ 1444487 h 1446364"/>
                      <a:gd name="connsiteX6" fmla="*/ 394620 w 1072747"/>
                      <a:gd name="connsiteY6" fmla="*/ 1272209 h 1446364"/>
                      <a:gd name="connsiteX7" fmla="*/ 328359 w 1072747"/>
                      <a:gd name="connsiteY7" fmla="*/ 1258956 h 1446364"/>
                      <a:gd name="connsiteX8" fmla="*/ 50064 w 1072747"/>
                      <a:gd name="connsiteY8" fmla="*/ 1272209 h 1446364"/>
                      <a:gd name="connsiteX9" fmla="*/ 10307 w 1072747"/>
                      <a:gd name="connsiteY9" fmla="*/ 954156 h 1446364"/>
                      <a:gd name="connsiteX10" fmla="*/ 169333 w 1072747"/>
                      <a:gd name="connsiteY10" fmla="*/ 596348 h 1446364"/>
                      <a:gd name="connsiteX11" fmla="*/ 566898 w 1072747"/>
                      <a:gd name="connsiteY11" fmla="*/ 397565 h 1446364"/>
                      <a:gd name="connsiteX12" fmla="*/ 633159 w 1072747"/>
                      <a:gd name="connsiteY12" fmla="*/ 0 h 1446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072747" h="1446364">
                        <a:moveTo>
                          <a:pt x="672916" y="66261"/>
                        </a:moveTo>
                        <a:cubicBezTo>
                          <a:pt x="732550" y="198782"/>
                          <a:pt x="792185" y="331304"/>
                          <a:pt x="858446" y="450574"/>
                        </a:cubicBezTo>
                        <a:cubicBezTo>
                          <a:pt x="924707" y="569844"/>
                          <a:pt x="1055020" y="662609"/>
                          <a:pt x="1070481" y="781878"/>
                        </a:cubicBezTo>
                        <a:cubicBezTo>
                          <a:pt x="1085942" y="901148"/>
                          <a:pt x="1019680" y="1071217"/>
                          <a:pt x="951211" y="1166191"/>
                        </a:cubicBezTo>
                        <a:cubicBezTo>
                          <a:pt x="882742" y="1261165"/>
                          <a:pt x="736968" y="1305339"/>
                          <a:pt x="659664" y="1351722"/>
                        </a:cubicBezTo>
                        <a:cubicBezTo>
                          <a:pt x="582360" y="1398105"/>
                          <a:pt x="531559" y="1457739"/>
                          <a:pt x="487385" y="1444487"/>
                        </a:cubicBezTo>
                        <a:cubicBezTo>
                          <a:pt x="443211" y="1431235"/>
                          <a:pt x="421124" y="1303131"/>
                          <a:pt x="394620" y="1272209"/>
                        </a:cubicBezTo>
                        <a:cubicBezTo>
                          <a:pt x="368116" y="1241287"/>
                          <a:pt x="385785" y="1258956"/>
                          <a:pt x="328359" y="1258956"/>
                        </a:cubicBezTo>
                        <a:cubicBezTo>
                          <a:pt x="270933" y="1258956"/>
                          <a:pt x="103073" y="1323009"/>
                          <a:pt x="50064" y="1272209"/>
                        </a:cubicBezTo>
                        <a:cubicBezTo>
                          <a:pt x="-2945" y="1221409"/>
                          <a:pt x="-9571" y="1066799"/>
                          <a:pt x="10307" y="954156"/>
                        </a:cubicBezTo>
                        <a:cubicBezTo>
                          <a:pt x="30185" y="841513"/>
                          <a:pt x="76568" y="689113"/>
                          <a:pt x="169333" y="596348"/>
                        </a:cubicBezTo>
                        <a:cubicBezTo>
                          <a:pt x="262098" y="503583"/>
                          <a:pt x="489594" y="496956"/>
                          <a:pt x="566898" y="397565"/>
                        </a:cubicBezTo>
                        <a:cubicBezTo>
                          <a:pt x="644202" y="298174"/>
                          <a:pt x="638680" y="149087"/>
                          <a:pt x="633159" y="0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1" name="任意多边形: 形状 480"/>
                  <p:cNvSpPr/>
                  <p:nvPr/>
                </p:nvSpPr>
                <p:spPr>
                  <a:xfrm rot="21276307">
                    <a:off x="5297856" y="3548924"/>
                    <a:ext cx="493405" cy="1501853"/>
                  </a:xfrm>
                  <a:custGeom>
                    <a:avLst/>
                    <a:gdLst>
                      <a:gd name="connsiteX0" fmla="*/ 304800 w 466221"/>
                      <a:gd name="connsiteY0" fmla="*/ 0 h 1205948"/>
                      <a:gd name="connsiteX1" fmla="*/ 463826 w 466221"/>
                      <a:gd name="connsiteY1" fmla="*/ 596348 h 1205948"/>
                      <a:gd name="connsiteX2" fmla="*/ 371060 w 466221"/>
                      <a:gd name="connsiteY2" fmla="*/ 887896 h 1205948"/>
                      <a:gd name="connsiteX3" fmla="*/ 0 w 466221"/>
                      <a:gd name="connsiteY3" fmla="*/ 1205948 h 1205948"/>
                      <a:gd name="connsiteX4" fmla="*/ 0 w 466221"/>
                      <a:gd name="connsiteY4" fmla="*/ 1205948 h 12059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6221" h="1205948">
                        <a:moveTo>
                          <a:pt x="304800" y="0"/>
                        </a:moveTo>
                        <a:cubicBezTo>
                          <a:pt x="378791" y="224182"/>
                          <a:pt x="452783" y="448365"/>
                          <a:pt x="463826" y="596348"/>
                        </a:cubicBezTo>
                        <a:cubicBezTo>
                          <a:pt x="474869" y="744331"/>
                          <a:pt x="448364" y="786296"/>
                          <a:pt x="371060" y="887896"/>
                        </a:cubicBezTo>
                        <a:cubicBezTo>
                          <a:pt x="293756" y="989496"/>
                          <a:pt x="0" y="1205948"/>
                          <a:pt x="0" y="1205948"/>
                        </a:cubicBezTo>
                        <a:lnTo>
                          <a:pt x="0" y="1205948"/>
                        </a:ln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2" name="任意多边形: 形状 481"/>
                  <p:cNvSpPr/>
                  <p:nvPr/>
                </p:nvSpPr>
                <p:spPr>
                  <a:xfrm rot="21276307">
                    <a:off x="5244501" y="3536661"/>
                    <a:ext cx="508744" cy="1501854"/>
                  </a:xfrm>
                  <a:custGeom>
                    <a:avLst/>
                    <a:gdLst>
                      <a:gd name="connsiteX0" fmla="*/ 318052 w 511093"/>
                      <a:gd name="connsiteY0" fmla="*/ 0 h 1258957"/>
                      <a:gd name="connsiteX1" fmla="*/ 490330 w 511093"/>
                      <a:gd name="connsiteY1" fmla="*/ 583096 h 1258957"/>
                      <a:gd name="connsiteX2" fmla="*/ 477078 w 511093"/>
                      <a:gd name="connsiteY2" fmla="*/ 795131 h 1258957"/>
                      <a:gd name="connsiteX3" fmla="*/ 212034 w 511093"/>
                      <a:gd name="connsiteY3" fmla="*/ 1060174 h 1258957"/>
                      <a:gd name="connsiteX4" fmla="*/ 159026 w 511093"/>
                      <a:gd name="connsiteY4" fmla="*/ 1086678 h 1258957"/>
                      <a:gd name="connsiteX5" fmla="*/ 0 w 511093"/>
                      <a:gd name="connsiteY5" fmla="*/ 1258957 h 1258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11093" h="1258957">
                        <a:moveTo>
                          <a:pt x="318052" y="0"/>
                        </a:moveTo>
                        <a:cubicBezTo>
                          <a:pt x="390939" y="225287"/>
                          <a:pt x="463826" y="450574"/>
                          <a:pt x="490330" y="583096"/>
                        </a:cubicBezTo>
                        <a:cubicBezTo>
                          <a:pt x="516834" y="715618"/>
                          <a:pt x="523461" y="715618"/>
                          <a:pt x="477078" y="795131"/>
                        </a:cubicBezTo>
                        <a:cubicBezTo>
                          <a:pt x="430695" y="874644"/>
                          <a:pt x="265043" y="1011583"/>
                          <a:pt x="212034" y="1060174"/>
                        </a:cubicBezTo>
                        <a:cubicBezTo>
                          <a:pt x="159025" y="1108765"/>
                          <a:pt x="194365" y="1053548"/>
                          <a:pt x="159026" y="1086678"/>
                        </a:cubicBezTo>
                        <a:cubicBezTo>
                          <a:pt x="123687" y="1119808"/>
                          <a:pt x="61843" y="1189382"/>
                          <a:pt x="0" y="1258957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3" name="任意多边形: 形状 482"/>
                  <p:cNvSpPr/>
                  <p:nvPr/>
                </p:nvSpPr>
                <p:spPr>
                  <a:xfrm rot="21276307">
                    <a:off x="5003054" y="3557226"/>
                    <a:ext cx="556920" cy="1518357"/>
                  </a:xfrm>
                  <a:custGeom>
                    <a:avLst/>
                    <a:gdLst>
                      <a:gd name="connsiteX0" fmla="*/ 516835 w 538855"/>
                      <a:gd name="connsiteY0" fmla="*/ 0 h 1298713"/>
                      <a:gd name="connsiteX1" fmla="*/ 503582 w 538855"/>
                      <a:gd name="connsiteY1" fmla="*/ 556591 h 1298713"/>
                      <a:gd name="connsiteX2" fmla="*/ 185530 w 538855"/>
                      <a:gd name="connsiteY2" fmla="*/ 781878 h 1298713"/>
                      <a:gd name="connsiteX3" fmla="*/ 0 w 538855"/>
                      <a:gd name="connsiteY3" fmla="*/ 1298713 h 1298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8855" h="1298713">
                        <a:moveTo>
                          <a:pt x="516835" y="0"/>
                        </a:moveTo>
                        <a:cubicBezTo>
                          <a:pt x="537817" y="213139"/>
                          <a:pt x="558799" y="426278"/>
                          <a:pt x="503582" y="556591"/>
                        </a:cubicBezTo>
                        <a:cubicBezTo>
                          <a:pt x="448365" y="686904"/>
                          <a:pt x="269460" y="658191"/>
                          <a:pt x="185530" y="781878"/>
                        </a:cubicBezTo>
                        <a:cubicBezTo>
                          <a:pt x="101600" y="905565"/>
                          <a:pt x="50800" y="1102139"/>
                          <a:pt x="0" y="1298713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447" name="组合 446"/>
                <p:cNvGrpSpPr/>
                <p:nvPr/>
              </p:nvGrpSpPr>
              <p:grpSpPr>
                <a:xfrm>
                  <a:off x="3921651" y="3040637"/>
                  <a:ext cx="1292955" cy="1652308"/>
                  <a:chOff x="4172581" y="3120121"/>
                  <a:chExt cx="1292955" cy="1652308"/>
                </a:xfrm>
                <a:grpFill/>
              </p:grpSpPr>
              <p:sp>
                <p:nvSpPr>
                  <p:cNvPr id="478" name="任意多边形: 形状 477"/>
                  <p:cNvSpPr/>
                  <p:nvPr/>
                </p:nvSpPr>
                <p:spPr>
                  <a:xfrm rot="18846666">
                    <a:off x="4105308" y="3412201"/>
                    <a:ext cx="1652308" cy="1068148"/>
                  </a:xfrm>
                  <a:custGeom>
                    <a:avLst/>
                    <a:gdLst>
                      <a:gd name="connsiteX0" fmla="*/ 1418745 w 1418745"/>
                      <a:gd name="connsiteY0" fmla="*/ 404996 h 1100035"/>
                      <a:gd name="connsiteX1" fmla="*/ 1060936 w 1418745"/>
                      <a:gd name="connsiteY1" fmla="*/ 86944 h 1100035"/>
                      <a:gd name="connsiteX2" fmla="*/ 517597 w 1418745"/>
                      <a:gd name="connsiteY2" fmla="*/ 7431 h 1100035"/>
                      <a:gd name="connsiteX3" fmla="*/ 120032 w 1418745"/>
                      <a:gd name="connsiteY3" fmla="*/ 232718 h 1100035"/>
                      <a:gd name="connsiteX4" fmla="*/ 763 w 1418745"/>
                      <a:gd name="connsiteY4" fmla="*/ 444753 h 1100035"/>
                      <a:gd name="connsiteX5" fmla="*/ 67023 w 1418745"/>
                      <a:gd name="connsiteY5" fmla="*/ 577274 h 1100035"/>
                      <a:gd name="connsiteX6" fmla="*/ 27267 w 1418745"/>
                      <a:gd name="connsiteY6" fmla="*/ 829066 h 1100035"/>
                      <a:gd name="connsiteX7" fmla="*/ 133284 w 1418745"/>
                      <a:gd name="connsiteY7" fmla="*/ 988092 h 1100035"/>
                      <a:gd name="connsiteX8" fmla="*/ 411580 w 1418745"/>
                      <a:gd name="connsiteY8" fmla="*/ 935083 h 1100035"/>
                      <a:gd name="connsiteX9" fmla="*/ 583858 w 1418745"/>
                      <a:gd name="connsiteY9" fmla="*/ 1080857 h 1100035"/>
                      <a:gd name="connsiteX10" fmla="*/ 597110 w 1418745"/>
                      <a:gd name="connsiteY10" fmla="*/ 1094109 h 1100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18745" h="1100035">
                        <a:moveTo>
                          <a:pt x="1418745" y="404996"/>
                        </a:moveTo>
                        <a:cubicBezTo>
                          <a:pt x="1314936" y="279100"/>
                          <a:pt x="1211127" y="153205"/>
                          <a:pt x="1060936" y="86944"/>
                        </a:cubicBezTo>
                        <a:cubicBezTo>
                          <a:pt x="910745" y="20683"/>
                          <a:pt x="674414" y="-16865"/>
                          <a:pt x="517597" y="7431"/>
                        </a:cubicBezTo>
                        <a:cubicBezTo>
                          <a:pt x="360780" y="31727"/>
                          <a:pt x="206171" y="159831"/>
                          <a:pt x="120032" y="232718"/>
                        </a:cubicBezTo>
                        <a:cubicBezTo>
                          <a:pt x="33893" y="305605"/>
                          <a:pt x="9598" y="387327"/>
                          <a:pt x="763" y="444753"/>
                        </a:cubicBezTo>
                        <a:cubicBezTo>
                          <a:pt x="-8072" y="502179"/>
                          <a:pt x="62606" y="513222"/>
                          <a:pt x="67023" y="577274"/>
                        </a:cubicBezTo>
                        <a:cubicBezTo>
                          <a:pt x="71440" y="641326"/>
                          <a:pt x="16223" y="760596"/>
                          <a:pt x="27267" y="829066"/>
                        </a:cubicBezTo>
                        <a:cubicBezTo>
                          <a:pt x="38310" y="897536"/>
                          <a:pt x="69232" y="970423"/>
                          <a:pt x="133284" y="988092"/>
                        </a:cubicBezTo>
                        <a:cubicBezTo>
                          <a:pt x="197336" y="1005761"/>
                          <a:pt x="336484" y="919622"/>
                          <a:pt x="411580" y="935083"/>
                        </a:cubicBezTo>
                        <a:cubicBezTo>
                          <a:pt x="486676" y="950544"/>
                          <a:pt x="583858" y="1080857"/>
                          <a:pt x="583858" y="1080857"/>
                        </a:cubicBezTo>
                        <a:cubicBezTo>
                          <a:pt x="614780" y="1107361"/>
                          <a:pt x="605945" y="1100735"/>
                          <a:pt x="597110" y="1094109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9" name="任意多边形: 形状 478"/>
                  <p:cNvSpPr/>
                  <p:nvPr/>
                </p:nvSpPr>
                <p:spPr>
                  <a:xfrm>
                    <a:off x="4172581" y="3207026"/>
                    <a:ext cx="1274062" cy="954157"/>
                  </a:xfrm>
                  <a:custGeom>
                    <a:avLst/>
                    <a:gdLst>
                      <a:gd name="connsiteX0" fmla="*/ 1274062 w 1274062"/>
                      <a:gd name="connsiteY0" fmla="*/ 0 h 954157"/>
                      <a:gd name="connsiteX1" fmla="*/ 637958 w 1274062"/>
                      <a:gd name="connsiteY1" fmla="*/ 26504 h 954157"/>
                      <a:gd name="connsiteX2" fmla="*/ 200636 w 1274062"/>
                      <a:gd name="connsiteY2" fmla="*/ 291548 h 954157"/>
                      <a:gd name="connsiteX3" fmla="*/ 94619 w 1274062"/>
                      <a:gd name="connsiteY3" fmla="*/ 583096 h 954157"/>
                      <a:gd name="connsiteX4" fmla="*/ 1854 w 1274062"/>
                      <a:gd name="connsiteY4" fmla="*/ 821635 h 954157"/>
                      <a:gd name="connsiteX5" fmla="*/ 41610 w 1274062"/>
                      <a:gd name="connsiteY5" fmla="*/ 954157 h 95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74062" h="954157">
                        <a:moveTo>
                          <a:pt x="1274062" y="0"/>
                        </a:moveTo>
                        <a:lnTo>
                          <a:pt x="637958" y="26504"/>
                        </a:lnTo>
                        <a:cubicBezTo>
                          <a:pt x="459054" y="75095"/>
                          <a:pt x="291192" y="198783"/>
                          <a:pt x="200636" y="291548"/>
                        </a:cubicBezTo>
                        <a:cubicBezTo>
                          <a:pt x="110079" y="384313"/>
                          <a:pt x="127749" y="494748"/>
                          <a:pt x="94619" y="583096"/>
                        </a:cubicBezTo>
                        <a:cubicBezTo>
                          <a:pt x="61489" y="671444"/>
                          <a:pt x="10689" y="759791"/>
                          <a:pt x="1854" y="821635"/>
                        </a:cubicBezTo>
                        <a:cubicBezTo>
                          <a:pt x="-6981" y="883479"/>
                          <a:pt x="17314" y="918818"/>
                          <a:pt x="41610" y="954157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48" name="任意多边形: 形状 447"/>
                <p:cNvSpPr/>
                <p:nvPr/>
              </p:nvSpPr>
              <p:spPr>
                <a:xfrm>
                  <a:off x="4988729" y="1245026"/>
                  <a:ext cx="1513169" cy="2001475"/>
                </a:xfrm>
                <a:custGeom>
                  <a:avLst/>
                  <a:gdLst>
                    <a:gd name="connsiteX0" fmla="*/ 736085 w 1513169"/>
                    <a:gd name="connsiteY0" fmla="*/ 2001475 h 2001475"/>
                    <a:gd name="connsiteX1" fmla="*/ 590311 w 1513169"/>
                    <a:gd name="connsiteY1" fmla="*/ 1352118 h 2001475"/>
                    <a:gd name="connsiteX2" fmla="*/ 1160155 w 1513169"/>
                    <a:gd name="connsiteY2" fmla="*/ 702762 h 2001475"/>
                    <a:gd name="connsiteX3" fmla="*/ 1478207 w 1513169"/>
                    <a:gd name="connsiteY3" fmla="*/ 450971 h 2001475"/>
                    <a:gd name="connsiteX4" fmla="*/ 1478207 w 1513169"/>
                    <a:gd name="connsiteY4" fmla="*/ 146171 h 2001475"/>
                    <a:gd name="connsiteX5" fmla="*/ 1239668 w 1513169"/>
                    <a:gd name="connsiteY5" fmla="*/ 79910 h 2001475"/>
                    <a:gd name="connsiteX6" fmla="*/ 1093894 w 1513169"/>
                    <a:gd name="connsiteY6" fmla="*/ 185927 h 2001475"/>
                    <a:gd name="connsiteX7" fmla="*/ 921616 w 1513169"/>
                    <a:gd name="connsiteY7" fmla="*/ 79910 h 2001475"/>
                    <a:gd name="connsiteX8" fmla="*/ 669824 w 1513169"/>
                    <a:gd name="connsiteY8" fmla="*/ 146171 h 2001475"/>
                    <a:gd name="connsiteX9" fmla="*/ 378277 w 1513169"/>
                    <a:gd name="connsiteY9" fmla="*/ 397 h 2001475"/>
                    <a:gd name="connsiteX10" fmla="*/ 139737 w 1513169"/>
                    <a:gd name="connsiteY10" fmla="*/ 199179 h 2001475"/>
                    <a:gd name="connsiteX11" fmla="*/ 20468 w 1513169"/>
                    <a:gd name="connsiteY11" fmla="*/ 543736 h 2001475"/>
                    <a:gd name="connsiteX12" fmla="*/ 563807 w 1513169"/>
                    <a:gd name="connsiteY12" fmla="*/ 1868953 h 200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3169" h="2001475">
                      <a:moveTo>
                        <a:pt x="736085" y="2001475"/>
                      </a:moveTo>
                      <a:cubicBezTo>
                        <a:pt x="627859" y="1785022"/>
                        <a:pt x="519633" y="1568570"/>
                        <a:pt x="590311" y="1352118"/>
                      </a:cubicBezTo>
                      <a:cubicBezTo>
                        <a:pt x="660989" y="1135666"/>
                        <a:pt x="1012172" y="852953"/>
                        <a:pt x="1160155" y="702762"/>
                      </a:cubicBezTo>
                      <a:cubicBezTo>
                        <a:pt x="1308138" y="552571"/>
                        <a:pt x="1425198" y="543736"/>
                        <a:pt x="1478207" y="450971"/>
                      </a:cubicBezTo>
                      <a:cubicBezTo>
                        <a:pt x="1531216" y="358206"/>
                        <a:pt x="1517963" y="208014"/>
                        <a:pt x="1478207" y="146171"/>
                      </a:cubicBezTo>
                      <a:cubicBezTo>
                        <a:pt x="1438451" y="84328"/>
                        <a:pt x="1303720" y="73284"/>
                        <a:pt x="1239668" y="79910"/>
                      </a:cubicBezTo>
                      <a:cubicBezTo>
                        <a:pt x="1175616" y="86536"/>
                        <a:pt x="1146903" y="185927"/>
                        <a:pt x="1093894" y="185927"/>
                      </a:cubicBezTo>
                      <a:cubicBezTo>
                        <a:pt x="1040885" y="185927"/>
                        <a:pt x="992294" y="86536"/>
                        <a:pt x="921616" y="79910"/>
                      </a:cubicBezTo>
                      <a:cubicBezTo>
                        <a:pt x="850938" y="73284"/>
                        <a:pt x="760381" y="159423"/>
                        <a:pt x="669824" y="146171"/>
                      </a:cubicBezTo>
                      <a:cubicBezTo>
                        <a:pt x="579267" y="132919"/>
                        <a:pt x="466625" y="-8438"/>
                        <a:pt x="378277" y="397"/>
                      </a:cubicBezTo>
                      <a:cubicBezTo>
                        <a:pt x="289929" y="9232"/>
                        <a:pt x="199372" y="108623"/>
                        <a:pt x="139737" y="199179"/>
                      </a:cubicBezTo>
                      <a:cubicBezTo>
                        <a:pt x="80102" y="289735"/>
                        <a:pt x="-50210" y="265440"/>
                        <a:pt x="20468" y="543736"/>
                      </a:cubicBezTo>
                      <a:cubicBezTo>
                        <a:pt x="91146" y="822032"/>
                        <a:pt x="327476" y="1345492"/>
                        <a:pt x="563807" y="1868953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449" name="组合 448"/>
                <p:cNvGrpSpPr/>
                <p:nvPr/>
              </p:nvGrpSpPr>
              <p:grpSpPr>
                <a:xfrm rot="208801">
                  <a:off x="3942212" y="1614275"/>
                  <a:ext cx="1598786" cy="1588811"/>
                  <a:chOff x="3936897" y="1625901"/>
                  <a:chExt cx="1642268" cy="1729468"/>
                </a:xfrm>
                <a:grpFill/>
              </p:grpSpPr>
              <p:sp>
                <p:nvSpPr>
                  <p:cNvPr id="473" name="任意多边形: 形状 472"/>
                  <p:cNvSpPr/>
                  <p:nvPr/>
                </p:nvSpPr>
                <p:spPr>
                  <a:xfrm rot="21294673">
                    <a:off x="3951926" y="2933755"/>
                    <a:ext cx="1534094" cy="421614"/>
                  </a:xfrm>
                  <a:custGeom>
                    <a:avLst/>
                    <a:gdLst>
                      <a:gd name="connsiteX0" fmla="*/ 600349 w 1647271"/>
                      <a:gd name="connsiteY0" fmla="*/ 435860 h 447336"/>
                      <a:gd name="connsiteX1" fmla="*/ 282297 w 1647271"/>
                      <a:gd name="connsiteY1" fmla="*/ 435860 h 447336"/>
                      <a:gd name="connsiteX2" fmla="*/ 17253 w 1647271"/>
                      <a:gd name="connsiteY2" fmla="*/ 316590 h 447336"/>
                      <a:gd name="connsiteX3" fmla="*/ 43757 w 1647271"/>
                      <a:gd name="connsiteY3" fmla="*/ 51546 h 447336"/>
                      <a:gd name="connsiteX4" fmla="*/ 189531 w 1647271"/>
                      <a:gd name="connsiteY4" fmla="*/ 11790 h 447336"/>
                      <a:gd name="connsiteX5" fmla="*/ 295549 w 1647271"/>
                      <a:gd name="connsiteY5" fmla="*/ 197320 h 447336"/>
                      <a:gd name="connsiteX6" fmla="*/ 626853 w 1647271"/>
                      <a:gd name="connsiteY6" fmla="*/ 250329 h 447336"/>
                      <a:gd name="connsiteX7" fmla="*/ 1647271 w 1647271"/>
                      <a:gd name="connsiteY7" fmla="*/ 210573 h 4473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647271" h="447336">
                        <a:moveTo>
                          <a:pt x="600349" y="435860"/>
                        </a:moveTo>
                        <a:cubicBezTo>
                          <a:pt x="489914" y="445799"/>
                          <a:pt x="379480" y="455738"/>
                          <a:pt x="282297" y="435860"/>
                        </a:cubicBezTo>
                        <a:cubicBezTo>
                          <a:pt x="185114" y="415982"/>
                          <a:pt x="57010" y="380642"/>
                          <a:pt x="17253" y="316590"/>
                        </a:cubicBezTo>
                        <a:cubicBezTo>
                          <a:pt x="-22504" y="252538"/>
                          <a:pt x="15044" y="102346"/>
                          <a:pt x="43757" y="51546"/>
                        </a:cubicBezTo>
                        <a:cubicBezTo>
                          <a:pt x="72470" y="746"/>
                          <a:pt x="147566" y="-12506"/>
                          <a:pt x="189531" y="11790"/>
                        </a:cubicBezTo>
                        <a:cubicBezTo>
                          <a:pt x="231496" y="36086"/>
                          <a:pt x="222662" y="157564"/>
                          <a:pt x="295549" y="197320"/>
                        </a:cubicBezTo>
                        <a:cubicBezTo>
                          <a:pt x="368436" y="237076"/>
                          <a:pt x="401566" y="248120"/>
                          <a:pt x="626853" y="250329"/>
                        </a:cubicBezTo>
                        <a:cubicBezTo>
                          <a:pt x="852140" y="252538"/>
                          <a:pt x="1249705" y="231555"/>
                          <a:pt x="1647271" y="210573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4" name="任意多边形: 形状 473"/>
                  <p:cNvSpPr/>
                  <p:nvPr/>
                </p:nvSpPr>
                <p:spPr>
                  <a:xfrm>
                    <a:off x="4515045" y="1625901"/>
                    <a:ext cx="958103" cy="1369090"/>
                  </a:xfrm>
                  <a:custGeom>
                    <a:avLst/>
                    <a:gdLst>
                      <a:gd name="connsiteX0" fmla="*/ 481025 w 958103"/>
                      <a:gd name="connsiteY0" fmla="*/ 123386 h 1369090"/>
                      <a:gd name="connsiteX1" fmla="*/ 189477 w 958103"/>
                      <a:gd name="connsiteY1" fmla="*/ 4116 h 1369090"/>
                      <a:gd name="connsiteX2" fmla="*/ 3946 w 958103"/>
                      <a:gd name="connsiteY2" fmla="*/ 255908 h 1369090"/>
                      <a:gd name="connsiteX3" fmla="*/ 361755 w 958103"/>
                      <a:gd name="connsiteY3" fmla="*/ 573960 h 1369090"/>
                      <a:gd name="connsiteX4" fmla="*/ 812329 w 958103"/>
                      <a:gd name="connsiteY4" fmla="*/ 1210064 h 1369090"/>
                      <a:gd name="connsiteX5" fmla="*/ 958103 w 958103"/>
                      <a:gd name="connsiteY5" fmla="*/ 1369090 h 1369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8103" h="1369090">
                        <a:moveTo>
                          <a:pt x="481025" y="123386"/>
                        </a:moveTo>
                        <a:cubicBezTo>
                          <a:pt x="375007" y="52707"/>
                          <a:pt x="268990" y="-17971"/>
                          <a:pt x="189477" y="4116"/>
                        </a:cubicBezTo>
                        <a:cubicBezTo>
                          <a:pt x="109964" y="26203"/>
                          <a:pt x="-24767" y="160934"/>
                          <a:pt x="3946" y="255908"/>
                        </a:cubicBezTo>
                        <a:cubicBezTo>
                          <a:pt x="32659" y="350882"/>
                          <a:pt x="227025" y="414934"/>
                          <a:pt x="361755" y="573960"/>
                        </a:cubicBezTo>
                        <a:cubicBezTo>
                          <a:pt x="496485" y="732986"/>
                          <a:pt x="712938" y="1077542"/>
                          <a:pt x="812329" y="1210064"/>
                        </a:cubicBezTo>
                        <a:cubicBezTo>
                          <a:pt x="911720" y="1342586"/>
                          <a:pt x="934911" y="1355838"/>
                          <a:pt x="958103" y="1369090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5" name="任意多边形: 形状 474"/>
                  <p:cNvSpPr/>
                  <p:nvPr/>
                </p:nvSpPr>
                <p:spPr>
                  <a:xfrm>
                    <a:off x="4300690" y="1948070"/>
                    <a:ext cx="1079693" cy="1046921"/>
                  </a:xfrm>
                  <a:custGeom>
                    <a:avLst/>
                    <a:gdLst>
                      <a:gd name="connsiteX0" fmla="*/ 231553 w 1079693"/>
                      <a:gd name="connsiteY0" fmla="*/ 0 h 1046921"/>
                      <a:gd name="connsiteX1" fmla="*/ 6267 w 1079693"/>
                      <a:gd name="connsiteY1" fmla="*/ 66260 h 1046921"/>
                      <a:gd name="connsiteX2" fmla="*/ 99032 w 1079693"/>
                      <a:gd name="connsiteY2" fmla="*/ 291547 h 1046921"/>
                      <a:gd name="connsiteX3" fmla="*/ 470093 w 1079693"/>
                      <a:gd name="connsiteY3" fmla="*/ 371060 h 1046921"/>
                      <a:gd name="connsiteX4" fmla="*/ 1079693 w 1079693"/>
                      <a:gd name="connsiteY4" fmla="*/ 1046921 h 1046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9693" h="1046921">
                        <a:moveTo>
                          <a:pt x="231553" y="0"/>
                        </a:moveTo>
                        <a:cubicBezTo>
                          <a:pt x="129953" y="8834"/>
                          <a:pt x="28354" y="17669"/>
                          <a:pt x="6267" y="66260"/>
                        </a:cubicBezTo>
                        <a:cubicBezTo>
                          <a:pt x="-15820" y="114851"/>
                          <a:pt x="21728" y="240747"/>
                          <a:pt x="99032" y="291547"/>
                        </a:cubicBezTo>
                        <a:cubicBezTo>
                          <a:pt x="176336" y="342347"/>
                          <a:pt x="306650" y="245164"/>
                          <a:pt x="470093" y="371060"/>
                        </a:cubicBezTo>
                        <a:cubicBezTo>
                          <a:pt x="633536" y="496956"/>
                          <a:pt x="856614" y="771938"/>
                          <a:pt x="1079693" y="1046921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6" name="任意多边形: 形状 475"/>
                  <p:cNvSpPr/>
                  <p:nvPr/>
                </p:nvSpPr>
                <p:spPr>
                  <a:xfrm>
                    <a:off x="4056796" y="2124399"/>
                    <a:ext cx="1522369" cy="989862"/>
                  </a:xfrm>
                  <a:custGeom>
                    <a:avLst/>
                    <a:gdLst>
                      <a:gd name="connsiteX0" fmla="*/ 263413 w 1522369"/>
                      <a:gd name="connsiteY0" fmla="*/ 35705 h 989862"/>
                      <a:gd name="connsiteX1" fmla="*/ 77882 w 1522369"/>
                      <a:gd name="connsiteY1" fmla="*/ 35705 h 989862"/>
                      <a:gd name="connsiteX2" fmla="*/ 11621 w 1522369"/>
                      <a:gd name="connsiteY2" fmla="*/ 406766 h 989862"/>
                      <a:gd name="connsiteX3" fmla="*/ 303169 w 1522369"/>
                      <a:gd name="connsiteY3" fmla="*/ 579044 h 989862"/>
                      <a:gd name="connsiteX4" fmla="*/ 660978 w 1522369"/>
                      <a:gd name="connsiteY4" fmla="*/ 552540 h 989862"/>
                      <a:gd name="connsiteX5" fmla="*/ 1522369 w 1522369"/>
                      <a:gd name="connsiteY5" fmla="*/ 989862 h 989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2369" h="989862">
                        <a:moveTo>
                          <a:pt x="263413" y="35705"/>
                        </a:moveTo>
                        <a:cubicBezTo>
                          <a:pt x="191630" y="4783"/>
                          <a:pt x="119847" y="-26138"/>
                          <a:pt x="77882" y="35705"/>
                        </a:cubicBezTo>
                        <a:cubicBezTo>
                          <a:pt x="35917" y="97548"/>
                          <a:pt x="-25927" y="316209"/>
                          <a:pt x="11621" y="406766"/>
                        </a:cubicBezTo>
                        <a:cubicBezTo>
                          <a:pt x="49169" y="497323"/>
                          <a:pt x="194943" y="554748"/>
                          <a:pt x="303169" y="579044"/>
                        </a:cubicBezTo>
                        <a:cubicBezTo>
                          <a:pt x="411395" y="603340"/>
                          <a:pt x="457778" y="484070"/>
                          <a:pt x="660978" y="552540"/>
                        </a:cubicBezTo>
                        <a:cubicBezTo>
                          <a:pt x="864178" y="621010"/>
                          <a:pt x="1193273" y="805436"/>
                          <a:pt x="1522369" y="989862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7" name="任意多边形: 形状 476"/>
                  <p:cNvSpPr/>
                  <p:nvPr/>
                </p:nvSpPr>
                <p:spPr>
                  <a:xfrm rot="206043">
                    <a:off x="3936897" y="2637183"/>
                    <a:ext cx="1511828" cy="503582"/>
                  </a:xfrm>
                  <a:custGeom>
                    <a:avLst/>
                    <a:gdLst>
                      <a:gd name="connsiteX0" fmla="*/ 158025 w 1511828"/>
                      <a:gd name="connsiteY0" fmla="*/ 0 h 503582"/>
                      <a:gd name="connsiteX1" fmla="*/ 25503 w 1511828"/>
                      <a:gd name="connsiteY1" fmla="*/ 79513 h 503582"/>
                      <a:gd name="connsiteX2" fmla="*/ 25503 w 1511828"/>
                      <a:gd name="connsiteY2" fmla="*/ 304800 h 503582"/>
                      <a:gd name="connsiteX3" fmla="*/ 290546 w 1511828"/>
                      <a:gd name="connsiteY3" fmla="*/ 344556 h 503582"/>
                      <a:gd name="connsiteX4" fmla="*/ 648355 w 1511828"/>
                      <a:gd name="connsiteY4" fmla="*/ 503582 h 503582"/>
                      <a:gd name="connsiteX5" fmla="*/ 1443486 w 1511828"/>
                      <a:gd name="connsiteY5" fmla="*/ 344556 h 503582"/>
                      <a:gd name="connsiteX6" fmla="*/ 1416981 w 1511828"/>
                      <a:gd name="connsiteY6" fmla="*/ 384313 h 5035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11828" h="503582">
                        <a:moveTo>
                          <a:pt x="158025" y="0"/>
                        </a:moveTo>
                        <a:cubicBezTo>
                          <a:pt x="102807" y="14356"/>
                          <a:pt x="47590" y="28713"/>
                          <a:pt x="25503" y="79513"/>
                        </a:cubicBezTo>
                        <a:cubicBezTo>
                          <a:pt x="3416" y="130313"/>
                          <a:pt x="-18671" y="260626"/>
                          <a:pt x="25503" y="304800"/>
                        </a:cubicBezTo>
                        <a:cubicBezTo>
                          <a:pt x="69677" y="348974"/>
                          <a:pt x="186737" y="311426"/>
                          <a:pt x="290546" y="344556"/>
                        </a:cubicBezTo>
                        <a:cubicBezTo>
                          <a:pt x="394355" y="377686"/>
                          <a:pt x="456198" y="503582"/>
                          <a:pt x="648355" y="503582"/>
                        </a:cubicBezTo>
                        <a:cubicBezTo>
                          <a:pt x="840512" y="503582"/>
                          <a:pt x="1315382" y="364434"/>
                          <a:pt x="1443486" y="344556"/>
                        </a:cubicBezTo>
                        <a:cubicBezTo>
                          <a:pt x="1571590" y="324678"/>
                          <a:pt x="1494285" y="354495"/>
                          <a:pt x="1416981" y="384313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450" name="组合 449"/>
                <p:cNvGrpSpPr/>
                <p:nvPr/>
              </p:nvGrpSpPr>
              <p:grpSpPr>
                <a:xfrm rot="686279">
                  <a:off x="5127097" y="2756020"/>
                  <a:ext cx="764712" cy="845731"/>
                  <a:chOff x="5168232" y="2722522"/>
                  <a:chExt cx="569684" cy="390987"/>
                </a:xfrm>
                <a:grpFill/>
              </p:grpSpPr>
              <p:sp>
                <p:nvSpPr>
                  <p:cNvPr id="453" name="任意多边形: 形状 452"/>
                  <p:cNvSpPr/>
                  <p:nvPr/>
                </p:nvSpPr>
                <p:spPr>
                  <a:xfrm>
                    <a:off x="5243451" y="2772186"/>
                    <a:ext cx="408952" cy="323716"/>
                  </a:xfrm>
                  <a:custGeom>
                    <a:avLst/>
                    <a:gdLst>
                      <a:gd name="connsiteX0" fmla="*/ 30915 w 525667"/>
                      <a:gd name="connsiteY0" fmla="*/ 342076 h 529485"/>
                      <a:gd name="connsiteX1" fmla="*/ 30915 w 525667"/>
                      <a:gd name="connsiteY1" fmla="*/ 37276 h 529485"/>
                      <a:gd name="connsiteX2" fmla="*/ 322463 w 525667"/>
                      <a:gd name="connsiteY2" fmla="*/ 37276 h 529485"/>
                      <a:gd name="connsiteX3" fmla="*/ 521246 w 525667"/>
                      <a:gd name="connsiteY3" fmla="*/ 328824 h 529485"/>
                      <a:gd name="connsiteX4" fmla="*/ 441733 w 525667"/>
                      <a:gd name="connsiteY4" fmla="*/ 527606 h 529485"/>
                      <a:gd name="connsiteX5" fmla="*/ 229698 w 525667"/>
                      <a:gd name="connsiteY5" fmla="*/ 421589 h 529485"/>
                      <a:gd name="connsiteX6" fmla="*/ 30915 w 525667"/>
                      <a:gd name="connsiteY6" fmla="*/ 342076 h 529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25667" h="529485">
                        <a:moveTo>
                          <a:pt x="30915" y="342076"/>
                        </a:moveTo>
                        <a:cubicBezTo>
                          <a:pt x="-2216" y="278024"/>
                          <a:pt x="-17676" y="88076"/>
                          <a:pt x="30915" y="37276"/>
                        </a:cubicBezTo>
                        <a:cubicBezTo>
                          <a:pt x="79506" y="-13524"/>
                          <a:pt x="240741" y="-11315"/>
                          <a:pt x="322463" y="37276"/>
                        </a:cubicBezTo>
                        <a:cubicBezTo>
                          <a:pt x="404185" y="85867"/>
                          <a:pt x="501368" y="247102"/>
                          <a:pt x="521246" y="328824"/>
                        </a:cubicBezTo>
                        <a:cubicBezTo>
                          <a:pt x="541124" y="410546"/>
                          <a:pt x="490324" y="512145"/>
                          <a:pt x="441733" y="527606"/>
                        </a:cubicBezTo>
                        <a:cubicBezTo>
                          <a:pt x="393142" y="543067"/>
                          <a:pt x="302585" y="459137"/>
                          <a:pt x="229698" y="421589"/>
                        </a:cubicBezTo>
                        <a:cubicBezTo>
                          <a:pt x="156811" y="384041"/>
                          <a:pt x="64046" y="406128"/>
                          <a:pt x="30915" y="342076"/>
                        </a:cubicBezTo>
                        <a:close/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4" name="椭圆 453"/>
                  <p:cNvSpPr/>
                  <p:nvPr/>
                </p:nvSpPr>
                <p:spPr>
                  <a:xfrm flipV="1">
                    <a:off x="5287503" y="2745382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5" name="椭圆 454"/>
                  <p:cNvSpPr/>
                  <p:nvPr/>
                </p:nvSpPr>
                <p:spPr>
                  <a:xfrm flipV="1">
                    <a:off x="5360934" y="2722522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6" name="椭圆 455"/>
                  <p:cNvSpPr/>
                  <p:nvPr/>
                </p:nvSpPr>
                <p:spPr>
                  <a:xfrm flipV="1">
                    <a:off x="5592303" y="3050182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7" name="椭圆 456"/>
                  <p:cNvSpPr/>
                  <p:nvPr/>
                </p:nvSpPr>
                <p:spPr>
                  <a:xfrm flipV="1">
                    <a:off x="5427081" y="2735925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8" name="椭圆 457"/>
                  <p:cNvSpPr/>
                  <p:nvPr/>
                </p:nvSpPr>
                <p:spPr>
                  <a:xfrm rot="302439" flipV="1">
                    <a:off x="5513144" y="2759084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9" name="椭圆 458"/>
                  <p:cNvSpPr/>
                  <p:nvPr/>
                </p:nvSpPr>
                <p:spPr>
                  <a:xfrm flipV="1">
                    <a:off x="5559229" y="2817905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0" name="椭圆 459"/>
                  <p:cNvSpPr/>
                  <p:nvPr/>
                </p:nvSpPr>
                <p:spPr>
                  <a:xfrm flipV="1">
                    <a:off x="5605622" y="2859330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1" name="椭圆 460"/>
                  <p:cNvSpPr/>
                  <p:nvPr/>
                </p:nvSpPr>
                <p:spPr>
                  <a:xfrm flipV="1">
                    <a:off x="5652402" y="2939997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2" name="椭圆 461"/>
                  <p:cNvSpPr/>
                  <p:nvPr/>
                </p:nvSpPr>
                <p:spPr>
                  <a:xfrm flipV="1">
                    <a:off x="5671769" y="3027322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3" name="椭圆 462"/>
                  <p:cNvSpPr/>
                  <p:nvPr/>
                </p:nvSpPr>
                <p:spPr>
                  <a:xfrm flipV="1">
                    <a:off x="5227935" y="2762990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4" name="椭圆 463"/>
                  <p:cNvSpPr/>
                  <p:nvPr/>
                </p:nvSpPr>
                <p:spPr>
                  <a:xfrm flipV="1">
                    <a:off x="5181301" y="2811477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5" name="任意多边形: 形状 464"/>
                  <p:cNvSpPr/>
                  <p:nvPr/>
                </p:nvSpPr>
                <p:spPr>
                  <a:xfrm rot="482638">
                    <a:off x="5314453" y="2876485"/>
                    <a:ext cx="252341" cy="128569"/>
                  </a:xfrm>
                  <a:custGeom>
                    <a:avLst/>
                    <a:gdLst>
                      <a:gd name="connsiteX0" fmla="*/ 40699 w 439092"/>
                      <a:gd name="connsiteY0" fmla="*/ 106057 h 516965"/>
                      <a:gd name="connsiteX1" fmla="*/ 80455 w 439092"/>
                      <a:gd name="connsiteY1" fmla="*/ 40 h 516965"/>
                      <a:gd name="connsiteX2" fmla="*/ 252734 w 439092"/>
                      <a:gd name="connsiteY2" fmla="*/ 92805 h 516965"/>
                      <a:gd name="connsiteX3" fmla="*/ 398508 w 439092"/>
                      <a:gd name="connsiteY3" fmla="*/ 39796 h 516965"/>
                      <a:gd name="connsiteX4" fmla="*/ 438264 w 439092"/>
                      <a:gd name="connsiteY4" fmla="*/ 225327 h 516965"/>
                      <a:gd name="connsiteX5" fmla="*/ 372003 w 439092"/>
                      <a:gd name="connsiteY5" fmla="*/ 331344 h 516965"/>
                      <a:gd name="connsiteX6" fmla="*/ 358751 w 439092"/>
                      <a:gd name="connsiteY6" fmla="*/ 477118 h 516965"/>
                      <a:gd name="connsiteX7" fmla="*/ 173221 w 439092"/>
                      <a:gd name="connsiteY7" fmla="*/ 503622 h 516965"/>
                      <a:gd name="connsiteX8" fmla="*/ 252734 w 439092"/>
                      <a:gd name="connsiteY8" fmla="*/ 291587 h 516965"/>
                      <a:gd name="connsiteX9" fmla="*/ 14195 w 439092"/>
                      <a:gd name="connsiteY9" fmla="*/ 278335 h 516965"/>
                      <a:gd name="connsiteX10" fmla="*/ 40699 w 439092"/>
                      <a:gd name="connsiteY10" fmla="*/ 106057 h 516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39092" h="516965">
                        <a:moveTo>
                          <a:pt x="40699" y="106057"/>
                        </a:moveTo>
                        <a:cubicBezTo>
                          <a:pt x="51742" y="59675"/>
                          <a:pt x="45116" y="2249"/>
                          <a:pt x="80455" y="40"/>
                        </a:cubicBezTo>
                        <a:cubicBezTo>
                          <a:pt x="115794" y="-2169"/>
                          <a:pt x="199725" y="86179"/>
                          <a:pt x="252734" y="92805"/>
                        </a:cubicBezTo>
                        <a:cubicBezTo>
                          <a:pt x="305743" y="99431"/>
                          <a:pt x="367586" y="17709"/>
                          <a:pt x="398508" y="39796"/>
                        </a:cubicBezTo>
                        <a:cubicBezTo>
                          <a:pt x="429430" y="61883"/>
                          <a:pt x="442682" y="176736"/>
                          <a:pt x="438264" y="225327"/>
                        </a:cubicBezTo>
                        <a:cubicBezTo>
                          <a:pt x="433846" y="273918"/>
                          <a:pt x="385255" y="289379"/>
                          <a:pt x="372003" y="331344"/>
                        </a:cubicBezTo>
                        <a:cubicBezTo>
                          <a:pt x="358751" y="373309"/>
                          <a:pt x="391881" y="448405"/>
                          <a:pt x="358751" y="477118"/>
                        </a:cubicBezTo>
                        <a:cubicBezTo>
                          <a:pt x="325621" y="505831"/>
                          <a:pt x="190890" y="534544"/>
                          <a:pt x="173221" y="503622"/>
                        </a:cubicBezTo>
                        <a:cubicBezTo>
                          <a:pt x="155552" y="472700"/>
                          <a:pt x="279238" y="329135"/>
                          <a:pt x="252734" y="291587"/>
                        </a:cubicBezTo>
                        <a:cubicBezTo>
                          <a:pt x="226230" y="254039"/>
                          <a:pt x="53951" y="307048"/>
                          <a:pt x="14195" y="278335"/>
                        </a:cubicBezTo>
                        <a:cubicBezTo>
                          <a:pt x="-25561" y="249622"/>
                          <a:pt x="29656" y="152439"/>
                          <a:pt x="40699" y="106057"/>
                        </a:cubicBezTo>
                        <a:close/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6" name="椭圆 465"/>
                  <p:cNvSpPr/>
                  <p:nvPr/>
                </p:nvSpPr>
                <p:spPr>
                  <a:xfrm flipV="1">
                    <a:off x="5380335" y="2915390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7" name="椭圆 466"/>
                  <p:cNvSpPr/>
                  <p:nvPr/>
                </p:nvSpPr>
                <p:spPr>
                  <a:xfrm flipV="1">
                    <a:off x="5532735" y="3067790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8" name="椭圆 467"/>
                  <p:cNvSpPr/>
                  <p:nvPr/>
                </p:nvSpPr>
                <p:spPr>
                  <a:xfrm flipV="1">
                    <a:off x="5168232" y="2891772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9" name="椭圆 468"/>
                  <p:cNvSpPr/>
                  <p:nvPr/>
                </p:nvSpPr>
                <p:spPr>
                  <a:xfrm flipV="1">
                    <a:off x="5214374" y="2973843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0" name="椭圆 469"/>
                  <p:cNvSpPr/>
                  <p:nvPr/>
                </p:nvSpPr>
                <p:spPr>
                  <a:xfrm flipV="1">
                    <a:off x="5260766" y="3010104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1" name="椭圆 470"/>
                  <p:cNvSpPr/>
                  <p:nvPr/>
                </p:nvSpPr>
                <p:spPr>
                  <a:xfrm flipV="1">
                    <a:off x="5347261" y="3054158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2" name="椭圆 471"/>
                  <p:cNvSpPr/>
                  <p:nvPr/>
                </p:nvSpPr>
                <p:spPr>
                  <a:xfrm flipV="1">
                    <a:off x="5418976" y="3060699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51" name="任意多边形: 形状 450"/>
                <p:cNvSpPr/>
                <p:nvPr/>
              </p:nvSpPr>
              <p:spPr>
                <a:xfrm>
                  <a:off x="4161183" y="3445565"/>
                  <a:ext cx="1179443" cy="987811"/>
                </a:xfrm>
                <a:custGeom>
                  <a:avLst/>
                  <a:gdLst>
                    <a:gd name="connsiteX0" fmla="*/ 1179443 w 1179443"/>
                    <a:gd name="connsiteY0" fmla="*/ 0 h 987811"/>
                    <a:gd name="connsiteX1" fmla="*/ 728869 w 1179443"/>
                    <a:gd name="connsiteY1" fmla="*/ 145774 h 987811"/>
                    <a:gd name="connsiteX2" fmla="*/ 530087 w 1179443"/>
                    <a:gd name="connsiteY2" fmla="*/ 503583 h 987811"/>
                    <a:gd name="connsiteX3" fmla="*/ 397565 w 1179443"/>
                    <a:gd name="connsiteY3" fmla="*/ 755374 h 987811"/>
                    <a:gd name="connsiteX4" fmla="*/ 172278 w 1179443"/>
                    <a:gd name="connsiteY4" fmla="*/ 967409 h 987811"/>
                    <a:gd name="connsiteX5" fmla="*/ 0 w 1179443"/>
                    <a:gd name="connsiteY5" fmla="*/ 967409 h 987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79443" h="987811">
                      <a:moveTo>
                        <a:pt x="1179443" y="0"/>
                      </a:moveTo>
                      <a:cubicBezTo>
                        <a:pt x="1008269" y="30922"/>
                        <a:pt x="837095" y="61844"/>
                        <a:pt x="728869" y="145774"/>
                      </a:cubicBezTo>
                      <a:cubicBezTo>
                        <a:pt x="620643" y="229704"/>
                        <a:pt x="585304" y="401983"/>
                        <a:pt x="530087" y="503583"/>
                      </a:cubicBezTo>
                      <a:cubicBezTo>
                        <a:pt x="474870" y="605183"/>
                        <a:pt x="457200" y="678070"/>
                        <a:pt x="397565" y="755374"/>
                      </a:cubicBezTo>
                      <a:cubicBezTo>
                        <a:pt x="337930" y="832678"/>
                        <a:pt x="238539" y="932070"/>
                        <a:pt x="172278" y="967409"/>
                      </a:cubicBezTo>
                      <a:cubicBezTo>
                        <a:pt x="106017" y="1002748"/>
                        <a:pt x="53008" y="985078"/>
                        <a:pt x="0" y="967409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52" name="任意多边形: 形状 451"/>
                <p:cNvSpPr/>
                <p:nvPr/>
              </p:nvSpPr>
              <p:spPr>
                <a:xfrm>
                  <a:off x="4216936" y="3510637"/>
                  <a:ext cx="1097186" cy="993246"/>
                </a:xfrm>
                <a:custGeom>
                  <a:avLst/>
                  <a:gdLst>
                    <a:gd name="connsiteX0" fmla="*/ 1126435 w 1126435"/>
                    <a:gd name="connsiteY0" fmla="*/ 1190 h 1008355"/>
                    <a:gd name="connsiteX1" fmla="*/ 781878 w 1126435"/>
                    <a:gd name="connsiteY1" fmla="*/ 93955 h 1008355"/>
                    <a:gd name="connsiteX2" fmla="*/ 530087 w 1126435"/>
                    <a:gd name="connsiteY2" fmla="*/ 597538 h 1008355"/>
                    <a:gd name="connsiteX3" fmla="*/ 410817 w 1126435"/>
                    <a:gd name="connsiteY3" fmla="*/ 849329 h 1008355"/>
                    <a:gd name="connsiteX4" fmla="*/ 238539 w 1126435"/>
                    <a:gd name="connsiteY4" fmla="*/ 942094 h 1008355"/>
                    <a:gd name="connsiteX5" fmla="*/ 0 w 1126435"/>
                    <a:gd name="connsiteY5" fmla="*/ 1008355 h 1008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26435" h="1008355">
                      <a:moveTo>
                        <a:pt x="1126435" y="1190"/>
                      </a:moveTo>
                      <a:cubicBezTo>
                        <a:pt x="1003852" y="-2123"/>
                        <a:pt x="881269" y="-5436"/>
                        <a:pt x="781878" y="93955"/>
                      </a:cubicBezTo>
                      <a:cubicBezTo>
                        <a:pt x="682487" y="193346"/>
                        <a:pt x="591930" y="471642"/>
                        <a:pt x="530087" y="597538"/>
                      </a:cubicBezTo>
                      <a:cubicBezTo>
                        <a:pt x="468243" y="723434"/>
                        <a:pt x="459408" y="791903"/>
                        <a:pt x="410817" y="849329"/>
                      </a:cubicBezTo>
                      <a:cubicBezTo>
                        <a:pt x="362226" y="906755"/>
                        <a:pt x="307008" y="915590"/>
                        <a:pt x="238539" y="942094"/>
                      </a:cubicBezTo>
                      <a:cubicBezTo>
                        <a:pt x="170070" y="968598"/>
                        <a:pt x="85035" y="988476"/>
                        <a:pt x="0" y="1008355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33" name="任意多边形: 形状 432"/>
              <p:cNvSpPr/>
              <p:nvPr/>
            </p:nvSpPr>
            <p:spPr>
              <a:xfrm>
                <a:off x="5565913" y="2849217"/>
                <a:ext cx="503583" cy="198783"/>
              </a:xfrm>
              <a:custGeom>
                <a:avLst/>
                <a:gdLst>
                  <a:gd name="connsiteX0" fmla="*/ 0 w 503583"/>
                  <a:gd name="connsiteY0" fmla="*/ 0 h 198783"/>
                  <a:gd name="connsiteX1" fmla="*/ 145774 w 503583"/>
                  <a:gd name="connsiteY1" fmla="*/ 145774 h 198783"/>
                  <a:gd name="connsiteX2" fmla="*/ 384313 w 503583"/>
                  <a:gd name="connsiteY2" fmla="*/ 119270 h 198783"/>
                  <a:gd name="connsiteX3" fmla="*/ 503583 w 503583"/>
                  <a:gd name="connsiteY3" fmla="*/ 198783 h 1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583" h="198783">
                    <a:moveTo>
                      <a:pt x="0" y="0"/>
                    </a:moveTo>
                    <a:cubicBezTo>
                      <a:pt x="40861" y="62948"/>
                      <a:pt x="81722" y="125896"/>
                      <a:pt x="145774" y="145774"/>
                    </a:cubicBezTo>
                    <a:cubicBezTo>
                      <a:pt x="209826" y="165652"/>
                      <a:pt x="324678" y="110435"/>
                      <a:pt x="384313" y="119270"/>
                    </a:cubicBezTo>
                    <a:cubicBezTo>
                      <a:pt x="443948" y="128105"/>
                      <a:pt x="473765" y="163444"/>
                      <a:pt x="503583" y="198783"/>
                    </a:cubicBezTo>
                  </a:path>
                </a:pathLst>
              </a:custGeom>
              <a:grpFill/>
              <a:ln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4" name="任意多边形: 形状 433"/>
              <p:cNvSpPr/>
              <p:nvPr/>
            </p:nvSpPr>
            <p:spPr>
              <a:xfrm rot="394953">
                <a:off x="5579165" y="2785048"/>
                <a:ext cx="516835" cy="207903"/>
              </a:xfrm>
              <a:custGeom>
                <a:avLst/>
                <a:gdLst>
                  <a:gd name="connsiteX0" fmla="*/ 0 w 516835"/>
                  <a:gd name="connsiteY0" fmla="*/ 75382 h 207903"/>
                  <a:gd name="connsiteX1" fmla="*/ 278295 w 516835"/>
                  <a:gd name="connsiteY1" fmla="*/ 9121 h 207903"/>
                  <a:gd name="connsiteX2" fmla="*/ 357808 w 516835"/>
                  <a:gd name="connsiteY2" fmla="*/ 22373 h 207903"/>
                  <a:gd name="connsiteX3" fmla="*/ 516835 w 516835"/>
                  <a:gd name="connsiteY3" fmla="*/ 207903 h 20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6835" h="207903">
                    <a:moveTo>
                      <a:pt x="0" y="75382"/>
                    </a:moveTo>
                    <a:cubicBezTo>
                      <a:pt x="109330" y="46669"/>
                      <a:pt x="218660" y="17956"/>
                      <a:pt x="278295" y="9121"/>
                    </a:cubicBezTo>
                    <a:cubicBezTo>
                      <a:pt x="337930" y="286"/>
                      <a:pt x="318051" y="-10757"/>
                      <a:pt x="357808" y="22373"/>
                    </a:cubicBezTo>
                    <a:cubicBezTo>
                      <a:pt x="397565" y="55503"/>
                      <a:pt x="457200" y="131703"/>
                      <a:pt x="516835" y="207903"/>
                    </a:cubicBezTo>
                  </a:path>
                </a:pathLst>
              </a:custGeom>
              <a:grpFill/>
              <a:ln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5" name="任意多边形: 形状 434"/>
              <p:cNvSpPr/>
              <p:nvPr/>
            </p:nvSpPr>
            <p:spPr>
              <a:xfrm rot="227938">
                <a:off x="5676399" y="2977191"/>
                <a:ext cx="401486" cy="831954"/>
              </a:xfrm>
              <a:custGeom>
                <a:avLst/>
                <a:gdLst>
                  <a:gd name="connsiteX0" fmla="*/ 393097 w 401486"/>
                  <a:gd name="connsiteY0" fmla="*/ 4548 h 831954"/>
                  <a:gd name="connsiteX1" fmla="*/ 48540 w 401486"/>
                  <a:gd name="connsiteY1" fmla="*/ 84061 h 831954"/>
                  <a:gd name="connsiteX2" fmla="*/ 22036 w 401486"/>
                  <a:gd name="connsiteY2" fmla="*/ 375609 h 831954"/>
                  <a:gd name="connsiteX3" fmla="*/ 234071 w 401486"/>
                  <a:gd name="connsiteY3" fmla="*/ 667157 h 831954"/>
                  <a:gd name="connsiteX4" fmla="*/ 234071 w 401486"/>
                  <a:gd name="connsiteY4" fmla="*/ 826183 h 831954"/>
                  <a:gd name="connsiteX5" fmla="*/ 287079 w 401486"/>
                  <a:gd name="connsiteY5" fmla="*/ 468374 h 831954"/>
                  <a:gd name="connsiteX6" fmla="*/ 234071 w 401486"/>
                  <a:gd name="connsiteY6" fmla="*/ 388861 h 831954"/>
                  <a:gd name="connsiteX7" fmla="*/ 287079 w 401486"/>
                  <a:gd name="connsiteY7" fmla="*/ 190079 h 831954"/>
                  <a:gd name="connsiteX8" fmla="*/ 393097 w 401486"/>
                  <a:gd name="connsiteY8" fmla="*/ 4548 h 831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1486" h="831954">
                    <a:moveTo>
                      <a:pt x="393097" y="4548"/>
                    </a:moveTo>
                    <a:cubicBezTo>
                      <a:pt x="353341" y="-13122"/>
                      <a:pt x="110383" y="22218"/>
                      <a:pt x="48540" y="84061"/>
                    </a:cubicBezTo>
                    <a:cubicBezTo>
                      <a:pt x="-13303" y="145904"/>
                      <a:pt x="-8886" y="278426"/>
                      <a:pt x="22036" y="375609"/>
                    </a:cubicBezTo>
                    <a:cubicBezTo>
                      <a:pt x="52958" y="472792"/>
                      <a:pt x="198732" y="592061"/>
                      <a:pt x="234071" y="667157"/>
                    </a:cubicBezTo>
                    <a:cubicBezTo>
                      <a:pt x="269410" y="742253"/>
                      <a:pt x="225236" y="859314"/>
                      <a:pt x="234071" y="826183"/>
                    </a:cubicBezTo>
                    <a:cubicBezTo>
                      <a:pt x="242906" y="793053"/>
                      <a:pt x="287079" y="541261"/>
                      <a:pt x="287079" y="468374"/>
                    </a:cubicBezTo>
                    <a:cubicBezTo>
                      <a:pt x="287079" y="395487"/>
                      <a:pt x="234071" y="435243"/>
                      <a:pt x="234071" y="388861"/>
                    </a:cubicBezTo>
                    <a:cubicBezTo>
                      <a:pt x="234071" y="342479"/>
                      <a:pt x="253949" y="254131"/>
                      <a:pt x="287079" y="190079"/>
                    </a:cubicBezTo>
                    <a:cubicBezTo>
                      <a:pt x="320209" y="126027"/>
                      <a:pt x="432853" y="22218"/>
                      <a:pt x="393097" y="4548"/>
                    </a:cubicBezTo>
                    <a:close/>
                  </a:path>
                </a:pathLst>
              </a:custGeom>
              <a:grpFill/>
              <a:ln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6" name="任意多边形: 形状 435"/>
              <p:cNvSpPr/>
              <p:nvPr/>
            </p:nvSpPr>
            <p:spPr>
              <a:xfrm>
                <a:off x="5795552" y="3048000"/>
                <a:ext cx="247439" cy="622852"/>
              </a:xfrm>
              <a:custGeom>
                <a:avLst/>
                <a:gdLst>
                  <a:gd name="connsiteX0" fmla="*/ 247439 w 247439"/>
                  <a:gd name="connsiteY0" fmla="*/ 0 h 622852"/>
                  <a:gd name="connsiteX1" fmla="*/ 35405 w 247439"/>
                  <a:gd name="connsiteY1" fmla="*/ 106017 h 622852"/>
                  <a:gd name="connsiteX2" fmla="*/ 8900 w 247439"/>
                  <a:gd name="connsiteY2" fmla="*/ 344557 h 622852"/>
                  <a:gd name="connsiteX3" fmla="*/ 128170 w 247439"/>
                  <a:gd name="connsiteY3" fmla="*/ 622852 h 622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439" h="622852">
                    <a:moveTo>
                      <a:pt x="247439" y="0"/>
                    </a:moveTo>
                    <a:cubicBezTo>
                      <a:pt x="161300" y="24295"/>
                      <a:pt x="75161" y="48591"/>
                      <a:pt x="35405" y="106017"/>
                    </a:cubicBezTo>
                    <a:cubicBezTo>
                      <a:pt x="-4351" y="163443"/>
                      <a:pt x="-6561" y="258418"/>
                      <a:pt x="8900" y="344557"/>
                    </a:cubicBezTo>
                    <a:cubicBezTo>
                      <a:pt x="24361" y="430696"/>
                      <a:pt x="76265" y="526774"/>
                      <a:pt x="128170" y="622852"/>
                    </a:cubicBezTo>
                  </a:path>
                </a:pathLst>
              </a:custGeom>
              <a:grpFill/>
              <a:ln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7" name="任意多边形: 形状 436"/>
              <p:cNvSpPr/>
              <p:nvPr/>
            </p:nvSpPr>
            <p:spPr>
              <a:xfrm>
                <a:off x="5711687" y="3207026"/>
                <a:ext cx="79513" cy="79513"/>
              </a:xfrm>
              <a:custGeom>
                <a:avLst/>
                <a:gdLst>
                  <a:gd name="connsiteX0" fmla="*/ 79513 w 79513"/>
                  <a:gd name="connsiteY0" fmla="*/ 0 h 79513"/>
                  <a:gd name="connsiteX1" fmla="*/ 26504 w 79513"/>
                  <a:gd name="connsiteY1" fmla="*/ 26504 h 79513"/>
                  <a:gd name="connsiteX2" fmla="*/ 0 w 79513"/>
                  <a:gd name="connsiteY2" fmla="*/ 79513 h 79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513" h="79513">
                    <a:moveTo>
                      <a:pt x="79513" y="0"/>
                    </a:moveTo>
                    <a:lnTo>
                      <a:pt x="26504" y="26504"/>
                    </a:lnTo>
                    <a:cubicBezTo>
                      <a:pt x="13252" y="39756"/>
                      <a:pt x="6626" y="59634"/>
                      <a:pt x="0" y="79513"/>
                    </a:cubicBezTo>
                  </a:path>
                </a:pathLst>
              </a:custGeom>
              <a:grpFill/>
              <a:ln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8" name="任意多边形: 形状 437"/>
              <p:cNvSpPr/>
              <p:nvPr/>
            </p:nvSpPr>
            <p:spPr>
              <a:xfrm>
                <a:off x="5843060" y="3074504"/>
                <a:ext cx="80662" cy="318053"/>
              </a:xfrm>
              <a:custGeom>
                <a:avLst/>
                <a:gdLst>
                  <a:gd name="connsiteX0" fmla="*/ 80662 w 80662"/>
                  <a:gd name="connsiteY0" fmla="*/ 0 h 318053"/>
                  <a:gd name="connsiteX1" fmla="*/ 1149 w 80662"/>
                  <a:gd name="connsiteY1" fmla="*/ 132522 h 318053"/>
                  <a:gd name="connsiteX2" fmla="*/ 40905 w 80662"/>
                  <a:gd name="connsiteY2" fmla="*/ 318053 h 31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62" h="318053">
                    <a:moveTo>
                      <a:pt x="80662" y="0"/>
                    </a:moveTo>
                    <a:cubicBezTo>
                      <a:pt x="44218" y="39756"/>
                      <a:pt x="7775" y="79513"/>
                      <a:pt x="1149" y="132522"/>
                    </a:cubicBezTo>
                    <a:cubicBezTo>
                      <a:pt x="-5477" y="185531"/>
                      <a:pt x="17714" y="251792"/>
                      <a:pt x="40905" y="318053"/>
                    </a:cubicBezTo>
                  </a:path>
                </a:pathLst>
              </a:custGeom>
              <a:grpFill/>
              <a:ln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9" name="任意多边形: 形状 438"/>
              <p:cNvSpPr/>
              <p:nvPr/>
            </p:nvSpPr>
            <p:spPr>
              <a:xfrm rot="1340388">
                <a:off x="5777948" y="3419061"/>
                <a:ext cx="172278" cy="66261"/>
              </a:xfrm>
              <a:custGeom>
                <a:avLst/>
                <a:gdLst>
                  <a:gd name="connsiteX0" fmla="*/ 0 w 172278"/>
                  <a:gd name="connsiteY0" fmla="*/ 0 h 66261"/>
                  <a:gd name="connsiteX1" fmla="*/ 172278 w 172278"/>
                  <a:gd name="connsiteY1" fmla="*/ 66261 h 6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2278" h="66261">
                    <a:moveTo>
                      <a:pt x="0" y="0"/>
                    </a:moveTo>
                    <a:lnTo>
                      <a:pt x="172278" y="66261"/>
                    </a:lnTo>
                  </a:path>
                </a:pathLst>
              </a:custGeom>
              <a:grpFill/>
              <a:ln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544" name="直接连接符 543"/>
          <p:cNvCxnSpPr/>
          <p:nvPr/>
        </p:nvCxnSpPr>
        <p:spPr>
          <a:xfrm flipH="1">
            <a:off x="6853881" y="1464920"/>
            <a:ext cx="37220" cy="3754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5" name="组合 544"/>
          <p:cNvGrpSpPr/>
          <p:nvPr/>
        </p:nvGrpSpPr>
        <p:grpSpPr>
          <a:xfrm rot="21309487">
            <a:off x="7220248" y="4651894"/>
            <a:ext cx="638058" cy="710975"/>
            <a:chOff x="5467995" y="4149028"/>
            <a:chExt cx="1340018" cy="1705997"/>
          </a:xfrm>
          <a:solidFill>
            <a:srgbClr val="588BC4"/>
          </a:solidFill>
        </p:grpSpPr>
        <p:grpSp>
          <p:nvGrpSpPr>
            <p:cNvPr id="546" name="组合 545"/>
            <p:cNvGrpSpPr/>
            <p:nvPr/>
          </p:nvGrpSpPr>
          <p:grpSpPr>
            <a:xfrm>
              <a:off x="5467995" y="4149028"/>
              <a:ext cx="1145273" cy="1705997"/>
              <a:chOff x="5467995" y="4149028"/>
              <a:chExt cx="1145273" cy="1705997"/>
            </a:xfrm>
            <a:grpFill/>
          </p:grpSpPr>
          <p:grpSp>
            <p:nvGrpSpPr>
              <p:cNvPr id="548" name="组合 547"/>
              <p:cNvGrpSpPr/>
              <p:nvPr/>
            </p:nvGrpSpPr>
            <p:grpSpPr>
              <a:xfrm>
                <a:off x="5467995" y="4149028"/>
                <a:ext cx="1145273" cy="1088371"/>
                <a:chOff x="3643464" y="1803021"/>
                <a:chExt cx="3822182" cy="4115860"/>
              </a:xfrm>
              <a:grpFill/>
            </p:grpSpPr>
            <p:grpSp>
              <p:nvGrpSpPr>
                <p:cNvPr id="554" name="组合 553"/>
                <p:cNvGrpSpPr/>
                <p:nvPr/>
              </p:nvGrpSpPr>
              <p:grpSpPr>
                <a:xfrm>
                  <a:off x="3643464" y="1803021"/>
                  <a:ext cx="3822182" cy="4115860"/>
                  <a:chOff x="4868295" y="3795678"/>
                  <a:chExt cx="1598767" cy="1576886"/>
                </a:xfrm>
                <a:grpFill/>
              </p:grpSpPr>
              <p:sp>
                <p:nvSpPr>
                  <p:cNvPr id="576" name="任意多边形: 形状 575"/>
                  <p:cNvSpPr/>
                  <p:nvPr/>
                </p:nvSpPr>
                <p:spPr>
                  <a:xfrm>
                    <a:off x="5309617" y="3795678"/>
                    <a:ext cx="697491" cy="816079"/>
                  </a:xfrm>
                  <a:custGeom>
                    <a:avLst/>
                    <a:gdLst>
                      <a:gd name="connsiteX0" fmla="*/ 336274 w 790721"/>
                      <a:gd name="connsiteY0" fmla="*/ 937145 h 937145"/>
                      <a:gd name="connsiteX1" fmla="*/ 230256 w 790721"/>
                      <a:gd name="connsiteY1" fmla="*/ 658849 h 937145"/>
                      <a:gd name="connsiteX2" fmla="*/ 4970 w 790721"/>
                      <a:gd name="connsiteY2" fmla="*/ 433562 h 937145"/>
                      <a:gd name="connsiteX3" fmla="*/ 97735 w 790721"/>
                      <a:gd name="connsiteY3" fmla="*/ 168518 h 937145"/>
                      <a:gd name="connsiteX4" fmla="*/ 362778 w 790721"/>
                      <a:gd name="connsiteY4" fmla="*/ 49249 h 937145"/>
                      <a:gd name="connsiteX5" fmla="*/ 468796 w 790721"/>
                      <a:gd name="connsiteY5" fmla="*/ 115510 h 937145"/>
                      <a:gd name="connsiteX6" fmla="*/ 733839 w 790721"/>
                      <a:gd name="connsiteY6" fmla="*/ 49249 h 937145"/>
                      <a:gd name="connsiteX7" fmla="*/ 786848 w 790721"/>
                      <a:gd name="connsiteY7" fmla="*/ 9492 h 937145"/>
                      <a:gd name="connsiteX8" fmla="*/ 667578 w 790721"/>
                      <a:gd name="connsiteY8" fmla="*/ 234779 h 937145"/>
                      <a:gd name="connsiteX9" fmla="*/ 720587 w 790721"/>
                      <a:gd name="connsiteY9" fmla="*/ 367301 h 937145"/>
                      <a:gd name="connsiteX10" fmla="*/ 694083 w 790721"/>
                      <a:gd name="connsiteY10" fmla="*/ 605840 h 937145"/>
                      <a:gd name="connsiteX11" fmla="*/ 389283 w 790721"/>
                      <a:gd name="connsiteY11" fmla="*/ 910640 h 9371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790721" h="937145">
                        <a:moveTo>
                          <a:pt x="336274" y="937145"/>
                        </a:moveTo>
                        <a:cubicBezTo>
                          <a:pt x="310873" y="839962"/>
                          <a:pt x="285473" y="742779"/>
                          <a:pt x="230256" y="658849"/>
                        </a:cubicBezTo>
                        <a:cubicBezTo>
                          <a:pt x="175039" y="574919"/>
                          <a:pt x="27057" y="515284"/>
                          <a:pt x="4970" y="433562"/>
                        </a:cubicBezTo>
                        <a:cubicBezTo>
                          <a:pt x="-17117" y="351840"/>
                          <a:pt x="38100" y="232570"/>
                          <a:pt x="97735" y="168518"/>
                        </a:cubicBezTo>
                        <a:cubicBezTo>
                          <a:pt x="157370" y="104466"/>
                          <a:pt x="300934" y="58084"/>
                          <a:pt x="362778" y="49249"/>
                        </a:cubicBezTo>
                        <a:cubicBezTo>
                          <a:pt x="424622" y="40414"/>
                          <a:pt x="406953" y="115510"/>
                          <a:pt x="468796" y="115510"/>
                        </a:cubicBezTo>
                        <a:cubicBezTo>
                          <a:pt x="530639" y="115510"/>
                          <a:pt x="733839" y="49249"/>
                          <a:pt x="733839" y="49249"/>
                        </a:cubicBezTo>
                        <a:cubicBezTo>
                          <a:pt x="786848" y="31579"/>
                          <a:pt x="797891" y="-21430"/>
                          <a:pt x="786848" y="9492"/>
                        </a:cubicBezTo>
                        <a:cubicBezTo>
                          <a:pt x="775805" y="40414"/>
                          <a:pt x="678622" y="175144"/>
                          <a:pt x="667578" y="234779"/>
                        </a:cubicBezTo>
                        <a:cubicBezTo>
                          <a:pt x="656535" y="294414"/>
                          <a:pt x="716170" y="305457"/>
                          <a:pt x="720587" y="367301"/>
                        </a:cubicBezTo>
                        <a:cubicBezTo>
                          <a:pt x="725005" y="429144"/>
                          <a:pt x="749300" y="515284"/>
                          <a:pt x="694083" y="605840"/>
                        </a:cubicBezTo>
                        <a:cubicBezTo>
                          <a:pt x="638866" y="696396"/>
                          <a:pt x="514074" y="803518"/>
                          <a:pt x="389283" y="910640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7" name="任意多边形: 形状 576"/>
                  <p:cNvSpPr/>
                  <p:nvPr/>
                </p:nvSpPr>
                <p:spPr>
                  <a:xfrm>
                    <a:off x="5592418" y="4359965"/>
                    <a:ext cx="874644" cy="503583"/>
                  </a:xfrm>
                  <a:custGeom>
                    <a:avLst/>
                    <a:gdLst>
                      <a:gd name="connsiteX0" fmla="*/ 0 w 954416"/>
                      <a:gd name="connsiteY0" fmla="*/ 281039 h 493074"/>
                      <a:gd name="connsiteX1" fmla="*/ 238540 w 954416"/>
                      <a:gd name="connsiteY1" fmla="*/ 135265 h 493074"/>
                      <a:gd name="connsiteX2" fmla="*/ 450574 w 954416"/>
                      <a:gd name="connsiteY2" fmla="*/ 2743 h 493074"/>
                      <a:gd name="connsiteX3" fmla="*/ 755374 w 954416"/>
                      <a:gd name="connsiteY3" fmla="*/ 55752 h 493074"/>
                      <a:gd name="connsiteX4" fmla="*/ 954157 w 954416"/>
                      <a:gd name="connsiteY4" fmla="*/ 175022 h 493074"/>
                      <a:gd name="connsiteX5" fmla="*/ 715618 w 954416"/>
                      <a:gd name="connsiteY5" fmla="*/ 426813 h 493074"/>
                      <a:gd name="connsiteX6" fmla="*/ 437322 w 954416"/>
                      <a:gd name="connsiteY6" fmla="*/ 493074 h 493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54416" h="493074">
                        <a:moveTo>
                          <a:pt x="0" y="281039"/>
                        </a:moveTo>
                        <a:lnTo>
                          <a:pt x="238540" y="135265"/>
                        </a:lnTo>
                        <a:cubicBezTo>
                          <a:pt x="313636" y="88882"/>
                          <a:pt x="364435" y="15995"/>
                          <a:pt x="450574" y="2743"/>
                        </a:cubicBezTo>
                        <a:cubicBezTo>
                          <a:pt x="536713" y="-10509"/>
                          <a:pt x="671444" y="27039"/>
                          <a:pt x="755374" y="55752"/>
                        </a:cubicBezTo>
                        <a:cubicBezTo>
                          <a:pt x="839305" y="84465"/>
                          <a:pt x="960783" y="113178"/>
                          <a:pt x="954157" y="175022"/>
                        </a:cubicBezTo>
                        <a:cubicBezTo>
                          <a:pt x="947531" y="236865"/>
                          <a:pt x="801757" y="373804"/>
                          <a:pt x="715618" y="426813"/>
                        </a:cubicBezTo>
                        <a:cubicBezTo>
                          <a:pt x="629479" y="479822"/>
                          <a:pt x="533400" y="486448"/>
                          <a:pt x="437322" y="493074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8" name="任意多边形: 形状 577"/>
                  <p:cNvSpPr/>
                  <p:nvPr/>
                </p:nvSpPr>
                <p:spPr>
                  <a:xfrm rot="20791823">
                    <a:off x="5535710" y="4654957"/>
                    <a:ext cx="604792" cy="717607"/>
                  </a:xfrm>
                  <a:custGeom>
                    <a:avLst/>
                    <a:gdLst>
                      <a:gd name="connsiteX0" fmla="*/ 252399 w 769234"/>
                      <a:gd name="connsiteY0" fmla="*/ 0 h 717607"/>
                      <a:gd name="connsiteX1" fmla="*/ 477686 w 769234"/>
                      <a:gd name="connsiteY1" fmla="*/ 53009 h 717607"/>
                      <a:gd name="connsiteX2" fmla="*/ 623460 w 769234"/>
                      <a:gd name="connsiteY2" fmla="*/ 225287 h 717607"/>
                      <a:gd name="connsiteX3" fmla="*/ 769234 w 769234"/>
                      <a:gd name="connsiteY3" fmla="*/ 410817 h 717607"/>
                      <a:gd name="connsiteX4" fmla="*/ 623460 w 769234"/>
                      <a:gd name="connsiteY4" fmla="*/ 675861 h 717607"/>
                      <a:gd name="connsiteX5" fmla="*/ 305408 w 769234"/>
                      <a:gd name="connsiteY5" fmla="*/ 715617 h 717607"/>
                      <a:gd name="connsiteX6" fmla="*/ 93373 w 769234"/>
                      <a:gd name="connsiteY6" fmla="*/ 662609 h 717607"/>
                      <a:gd name="connsiteX7" fmla="*/ 608 w 769234"/>
                      <a:gd name="connsiteY7" fmla="*/ 384313 h 717607"/>
                      <a:gd name="connsiteX8" fmla="*/ 133130 w 769234"/>
                      <a:gd name="connsiteY8" fmla="*/ 39757 h 717607"/>
                      <a:gd name="connsiteX9" fmla="*/ 133130 w 769234"/>
                      <a:gd name="connsiteY9" fmla="*/ 39757 h 717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69234" h="717607">
                        <a:moveTo>
                          <a:pt x="252399" y="0"/>
                        </a:moveTo>
                        <a:cubicBezTo>
                          <a:pt x="334121" y="7730"/>
                          <a:pt x="415843" y="15461"/>
                          <a:pt x="477686" y="53009"/>
                        </a:cubicBezTo>
                        <a:cubicBezTo>
                          <a:pt x="539529" y="90557"/>
                          <a:pt x="574869" y="165652"/>
                          <a:pt x="623460" y="225287"/>
                        </a:cubicBezTo>
                        <a:cubicBezTo>
                          <a:pt x="672051" y="284922"/>
                          <a:pt x="769234" y="335721"/>
                          <a:pt x="769234" y="410817"/>
                        </a:cubicBezTo>
                        <a:cubicBezTo>
                          <a:pt x="769234" y="485913"/>
                          <a:pt x="700764" y="625061"/>
                          <a:pt x="623460" y="675861"/>
                        </a:cubicBezTo>
                        <a:cubicBezTo>
                          <a:pt x="546156" y="726661"/>
                          <a:pt x="393756" y="717826"/>
                          <a:pt x="305408" y="715617"/>
                        </a:cubicBezTo>
                        <a:cubicBezTo>
                          <a:pt x="217060" y="713408"/>
                          <a:pt x="144173" y="717826"/>
                          <a:pt x="93373" y="662609"/>
                        </a:cubicBezTo>
                        <a:cubicBezTo>
                          <a:pt x="42573" y="607392"/>
                          <a:pt x="-6018" y="488122"/>
                          <a:pt x="608" y="384313"/>
                        </a:cubicBezTo>
                        <a:cubicBezTo>
                          <a:pt x="7234" y="280504"/>
                          <a:pt x="133130" y="39757"/>
                          <a:pt x="133130" y="39757"/>
                        </a:cubicBezTo>
                        <a:lnTo>
                          <a:pt x="133130" y="39757"/>
                        </a:ln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9" name="任意多边形: 形状 578"/>
                  <p:cNvSpPr/>
                  <p:nvPr/>
                </p:nvSpPr>
                <p:spPr>
                  <a:xfrm>
                    <a:off x="4868295" y="4271789"/>
                    <a:ext cx="709584" cy="552477"/>
                  </a:xfrm>
                  <a:custGeom>
                    <a:avLst/>
                    <a:gdLst>
                      <a:gd name="connsiteX0" fmla="*/ 697618 w 709584"/>
                      <a:gd name="connsiteY0" fmla="*/ 366472 h 552477"/>
                      <a:gd name="connsiteX1" fmla="*/ 565096 w 709584"/>
                      <a:gd name="connsiteY1" fmla="*/ 154437 h 552477"/>
                      <a:gd name="connsiteX2" fmla="*/ 339809 w 709584"/>
                      <a:gd name="connsiteY2" fmla="*/ 35168 h 552477"/>
                      <a:gd name="connsiteX3" fmla="*/ 167531 w 709584"/>
                      <a:gd name="connsiteY3" fmla="*/ 8663 h 552477"/>
                      <a:gd name="connsiteX4" fmla="*/ 114522 w 709584"/>
                      <a:gd name="connsiteY4" fmla="*/ 167689 h 552477"/>
                      <a:gd name="connsiteX5" fmla="*/ 8505 w 709584"/>
                      <a:gd name="connsiteY5" fmla="*/ 260454 h 552477"/>
                      <a:gd name="connsiteX6" fmla="*/ 35009 w 709584"/>
                      <a:gd name="connsiteY6" fmla="*/ 445985 h 552477"/>
                      <a:gd name="connsiteX7" fmla="*/ 260296 w 709584"/>
                      <a:gd name="connsiteY7" fmla="*/ 552002 h 552477"/>
                      <a:gd name="connsiteX8" fmla="*/ 697618 w 709584"/>
                      <a:gd name="connsiteY8" fmla="*/ 366472 h 55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09584" h="552477">
                        <a:moveTo>
                          <a:pt x="697618" y="366472"/>
                        </a:moveTo>
                        <a:cubicBezTo>
                          <a:pt x="748418" y="300211"/>
                          <a:pt x="624731" y="209654"/>
                          <a:pt x="565096" y="154437"/>
                        </a:cubicBezTo>
                        <a:cubicBezTo>
                          <a:pt x="505461" y="99220"/>
                          <a:pt x="406070" y="59464"/>
                          <a:pt x="339809" y="35168"/>
                        </a:cubicBezTo>
                        <a:cubicBezTo>
                          <a:pt x="273548" y="10872"/>
                          <a:pt x="205079" y="-13424"/>
                          <a:pt x="167531" y="8663"/>
                        </a:cubicBezTo>
                        <a:cubicBezTo>
                          <a:pt x="129983" y="30750"/>
                          <a:pt x="141026" y="125724"/>
                          <a:pt x="114522" y="167689"/>
                        </a:cubicBezTo>
                        <a:cubicBezTo>
                          <a:pt x="88018" y="209654"/>
                          <a:pt x="21757" y="214071"/>
                          <a:pt x="8505" y="260454"/>
                        </a:cubicBezTo>
                        <a:cubicBezTo>
                          <a:pt x="-4747" y="306837"/>
                          <a:pt x="-6956" y="397394"/>
                          <a:pt x="35009" y="445985"/>
                        </a:cubicBezTo>
                        <a:cubicBezTo>
                          <a:pt x="76974" y="494576"/>
                          <a:pt x="149861" y="558628"/>
                          <a:pt x="260296" y="552002"/>
                        </a:cubicBezTo>
                        <a:cubicBezTo>
                          <a:pt x="370731" y="545376"/>
                          <a:pt x="646818" y="432733"/>
                          <a:pt x="697618" y="366472"/>
                        </a:cubicBezTo>
                        <a:close/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0" name="任意多边形: 形状 579"/>
                  <p:cNvSpPr/>
                  <p:nvPr/>
                </p:nvSpPr>
                <p:spPr>
                  <a:xfrm>
                    <a:off x="4908149" y="4691270"/>
                    <a:ext cx="631260" cy="619974"/>
                  </a:xfrm>
                  <a:custGeom>
                    <a:avLst/>
                    <a:gdLst>
                      <a:gd name="connsiteX0" fmla="*/ 618008 w 631260"/>
                      <a:gd name="connsiteY0" fmla="*/ 0 h 619974"/>
                      <a:gd name="connsiteX1" fmla="*/ 167434 w 631260"/>
                      <a:gd name="connsiteY1" fmla="*/ 225287 h 619974"/>
                      <a:gd name="connsiteX2" fmla="*/ 21660 w 631260"/>
                      <a:gd name="connsiteY2" fmla="*/ 318052 h 619974"/>
                      <a:gd name="connsiteX3" fmla="*/ 21660 w 631260"/>
                      <a:gd name="connsiteY3" fmla="*/ 516834 h 619974"/>
                      <a:gd name="connsiteX4" fmla="*/ 220442 w 631260"/>
                      <a:gd name="connsiteY4" fmla="*/ 556591 h 619974"/>
                      <a:gd name="connsiteX5" fmla="*/ 326460 w 631260"/>
                      <a:gd name="connsiteY5" fmla="*/ 477078 h 619974"/>
                      <a:gd name="connsiteX6" fmla="*/ 339712 w 631260"/>
                      <a:gd name="connsiteY6" fmla="*/ 609600 h 619974"/>
                      <a:gd name="connsiteX7" fmla="*/ 564999 w 631260"/>
                      <a:gd name="connsiteY7" fmla="*/ 596347 h 619974"/>
                      <a:gd name="connsiteX8" fmla="*/ 631260 w 631260"/>
                      <a:gd name="connsiteY8" fmla="*/ 477078 h 619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31260" h="619974">
                        <a:moveTo>
                          <a:pt x="618008" y="0"/>
                        </a:moveTo>
                        <a:lnTo>
                          <a:pt x="167434" y="225287"/>
                        </a:lnTo>
                        <a:cubicBezTo>
                          <a:pt x="68043" y="278296"/>
                          <a:pt x="45956" y="269461"/>
                          <a:pt x="21660" y="318052"/>
                        </a:cubicBezTo>
                        <a:cubicBezTo>
                          <a:pt x="-2636" y="366643"/>
                          <a:pt x="-11470" y="477078"/>
                          <a:pt x="21660" y="516834"/>
                        </a:cubicBezTo>
                        <a:cubicBezTo>
                          <a:pt x="54790" y="556590"/>
                          <a:pt x="169642" y="563217"/>
                          <a:pt x="220442" y="556591"/>
                        </a:cubicBezTo>
                        <a:cubicBezTo>
                          <a:pt x="271242" y="549965"/>
                          <a:pt x="306582" y="468243"/>
                          <a:pt x="326460" y="477078"/>
                        </a:cubicBezTo>
                        <a:cubicBezTo>
                          <a:pt x="346338" y="485913"/>
                          <a:pt x="299956" y="589722"/>
                          <a:pt x="339712" y="609600"/>
                        </a:cubicBezTo>
                        <a:cubicBezTo>
                          <a:pt x="379468" y="629478"/>
                          <a:pt x="516408" y="618434"/>
                          <a:pt x="564999" y="596347"/>
                        </a:cubicBezTo>
                        <a:cubicBezTo>
                          <a:pt x="613590" y="574260"/>
                          <a:pt x="622425" y="525669"/>
                          <a:pt x="631260" y="477078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1" name="任意多边形: 形状 580"/>
                  <p:cNvSpPr/>
                  <p:nvPr/>
                </p:nvSpPr>
                <p:spPr>
                  <a:xfrm>
                    <a:off x="5618922" y="4200939"/>
                    <a:ext cx="106802" cy="437322"/>
                  </a:xfrm>
                  <a:custGeom>
                    <a:avLst/>
                    <a:gdLst>
                      <a:gd name="connsiteX0" fmla="*/ 39756 w 106802"/>
                      <a:gd name="connsiteY0" fmla="*/ 0 h 437322"/>
                      <a:gd name="connsiteX1" fmla="*/ 106017 w 106802"/>
                      <a:gd name="connsiteY1" fmla="*/ 106018 h 437322"/>
                      <a:gd name="connsiteX2" fmla="*/ 0 w 106802"/>
                      <a:gd name="connsiteY2" fmla="*/ 437322 h 437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6802" h="437322">
                        <a:moveTo>
                          <a:pt x="39756" y="0"/>
                        </a:moveTo>
                        <a:cubicBezTo>
                          <a:pt x="76199" y="16565"/>
                          <a:pt x="112643" y="33131"/>
                          <a:pt x="106017" y="106018"/>
                        </a:cubicBezTo>
                        <a:cubicBezTo>
                          <a:pt x="99391" y="178905"/>
                          <a:pt x="49695" y="308113"/>
                          <a:pt x="0" y="437322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2" name="任意多边形: 形状 581"/>
                  <p:cNvSpPr/>
                  <p:nvPr/>
                </p:nvSpPr>
                <p:spPr>
                  <a:xfrm>
                    <a:off x="5632174" y="4280452"/>
                    <a:ext cx="145774" cy="304800"/>
                  </a:xfrm>
                  <a:custGeom>
                    <a:avLst/>
                    <a:gdLst>
                      <a:gd name="connsiteX0" fmla="*/ 145774 w 145774"/>
                      <a:gd name="connsiteY0" fmla="*/ 0 h 304800"/>
                      <a:gd name="connsiteX1" fmla="*/ 119269 w 145774"/>
                      <a:gd name="connsiteY1" fmla="*/ 172278 h 304800"/>
                      <a:gd name="connsiteX2" fmla="*/ 0 w 145774"/>
                      <a:gd name="connsiteY2" fmla="*/ 30480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45774" h="304800">
                        <a:moveTo>
                          <a:pt x="145774" y="0"/>
                        </a:moveTo>
                        <a:cubicBezTo>
                          <a:pt x="144669" y="60739"/>
                          <a:pt x="143565" y="121478"/>
                          <a:pt x="119269" y="172278"/>
                        </a:cubicBezTo>
                        <a:cubicBezTo>
                          <a:pt x="94973" y="223078"/>
                          <a:pt x="47486" y="263939"/>
                          <a:pt x="0" y="304800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3" name="任意多边形: 形状 582"/>
                  <p:cNvSpPr/>
                  <p:nvPr/>
                </p:nvSpPr>
                <p:spPr>
                  <a:xfrm>
                    <a:off x="5671930" y="4530019"/>
                    <a:ext cx="304800" cy="121494"/>
                  </a:xfrm>
                  <a:custGeom>
                    <a:avLst/>
                    <a:gdLst>
                      <a:gd name="connsiteX0" fmla="*/ 0 w 304800"/>
                      <a:gd name="connsiteY0" fmla="*/ 121494 h 121494"/>
                      <a:gd name="connsiteX1" fmla="*/ 225287 w 304800"/>
                      <a:gd name="connsiteY1" fmla="*/ 2224 h 121494"/>
                      <a:gd name="connsiteX2" fmla="*/ 304800 w 304800"/>
                      <a:gd name="connsiteY2" fmla="*/ 55233 h 121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04800" h="121494">
                        <a:moveTo>
                          <a:pt x="0" y="121494"/>
                        </a:moveTo>
                        <a:cubicBezTo>
                          <a:pt x="87243" y="67380"/>
                          <a:pt x="174487" y="13267"/>
                          <a:pt x="225287" y="2224"/>
                        </a:cubicBezTo>
                        <a:cubicBezTo>
                          <a:pt x="276087" y="-8820"/>
                          <a:pt x="290443" y="23206"/>
                          <a:pt x="304800" y="55233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4" name="任意多边形: 形状 583"/>
                  <p:cNvSpPr/>
                  <p:nvPr/>
                </p:nvSpPr>
                <p:spPr>
                  <a:xfrm>
                    <a:off x="5643931" y="4691270"/>
                    <a:ext cx="70966" cy="291547"/>
                  </a:xfrm>
                  <a:custGeom>
                    <a:avLst/>
                    <a:gdLst>
                      <a:gd name="connsiteX0" fmla="*/ 27999 w 70966"/>
                      <a:gd name="connsiteY0" fmla="*/ 0 h 291547"/>
                      <a:gd name="connsiteX1" fmla="*/ 1495 w 70966"/>
                      <a:gd name="connsiteY1" fmla="*/ 172278 h 291547"/>
                      <a:gd name="connsiteX2" fmla="*/ 67756 w 70966"/>
                      <a:gd name="connsiteY2" fmla="*/ 225287 h 291547"/>
                      <a:gd name="connsiteX3" fmla="*/ 54504 w 70966"/>
                      <a:gd name="connsiteY3" fmla="*/ 291547 h 291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966" h="291547">
                        <a:moveTo>
                          <a:pt x="27999" y="0"/>
                        </a:moveTo>
                        <a:cubicBezTo>
                          <a:pt x="11434" y="67365"/>
                          <a:pt x="-5131" y="134730"/>
                          <a:pt x="1495" y="172278"/>
                        </a:cubicBezTo>
                        <a:cubicBezTo>
                          <a:pt x="8121" y="209826"/>
                          <a:pt x="58921" y="205409"/>
                          <a:pt x="67756" y="225287"/>
                        </a:cubicBezTo>
                        <a:cubicBezTo>
                          <a:pt x="76591" y="245165"/>
                          <a:pt x="65547" y="268356"/>
                          <a:pt x="54504" y="291547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5" name="任意多边形: 形状 584"/>
                  <p:cNvSpPr/>
                  <p:nvPr/>
                </p:nvSpPr>
                <p:spPr>
                  <a:xfrm>
                    <a:off x="5379958" y="4797287"/>
                    <a:ext cx="172703" cy="225287"/>
                  </a:xfrm>
                  <a:custGeom>
                    <a:avLst/>
                    <a:gdLst>
                      <a:gd name="connsiteX0" fmla="*/ 172703 w 172703"/>
                      <a:gd name="connsiteY0" fmla="*/ 0 h 225287"/>
                      <a:gd name="connsiteX1" fmla="*/ 26929 w 172703"/>
                      <a:gd name="connsiteY1" fmla="*/ 92765 h 225287"/>
                      <a:gd name="connsiteX2" fmla="*/ 425 w 172703"/>
                      <a:gd name="connsiteY2" fmla="*/ 225287 h 225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2703" h="225287">
                        <a:moveTo>
                          <a:pt x="172703" y="0"/>
                        </a:moveTo>
                        <a:cubicBezTo>
                          <a:pt x="114172" y="27608"/>
                          <a:pt x="55642" y="55217"/>
                          <a:pt x="26929" y="92765"/>
                        </a:cubicBezTo>
                        <a:cubicBezTo>
                          <a:pt x="-1784" y="130313"/>
                          <a:pt x="-680" y="177800"/>
                          <a:pt x="425" y="225287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6" name="任意多边形: 形状 585"/>
                  <p:cNvSpPr/>
                  <p:nvPr/>
                </p:nvSpPr>
                <p:spPr>
                  <a:xfrm>
                    <a:off x="5234609" y="4491182"/>
                    <a:ext cx="371061" cy="120575"/>
                  </a:xfrm>
                  <a:custGeom>
                    <a:avLst/>
                    <a:gdLst>
                      <a:gd name="connsiteX0" fmla="*/ 0 w 371061"/>
                      <a:gd name="connsiteY0" fmla="*/ 67566 h 120575"/>
                      <a:gd name="connsiteX1" fmla="*/ 92765 w 371061"/>
                      <a:gd name="connsiteY1" fmla="*/ 1305 h 120575"/>
                      <a:gd name="connsiteX2" fmla="*/ 371061 w 371061"/>
                      <a:gd name="connsiteY2" fmla="*/ 120575 h 12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061" h="120575">
                        <a:moveTo>
                          <a:pt x="0" y="67566"/>
                        </a:moveTo>
                        <a:cubicBezTo>
                          <a:pt x="15460" y="30018"/>
                          <a:pt x="30921" y="-7530"/>
                          <a:pt x="92765" y="1305"/>
                        </a:cubicBezTo>
                        <a:cubicBezTo>
                          <a:pt x="154609" y="10140"/>
                          <a:pt x="262835" y="65357"/>
                          <a:pt x="371061" y="120575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555" name="组合 554"/>
                <p:cNvGrpSpPr/>
                <p:nvPr/>
              </p:nvGrpSpPr>
              <p:grpSpPr>
                <a:xfrm rot="4184390">
                  <a:off x="5054201" y="3819298"/>
                  <a:ext cx="618541" cy="551971"/>
                  <a:chOff x="5168232" y="2722522"/>
                  <a:chExt cx="569684" cy="390987"/>
                </a:xfrm>
                <a:grpFill/>
              </p:grpSpPr>
              <p:sp>
                <p:nvSpPr>
                  <p:cNvPr id="556" name="任意多边形: 形状 555"/>
                  <p:cNvSpPr/>
                  <p:nvPr/>
                </p:nvSpPr>
                <p:spPr>
                  <a:xfrm>
                    <a:off x="5243451" y="2772186"/>
                    <a:ext cx="408952" cy="323716"/>
                  </a:xfrm>
                  <a:custGeom>
                    <a:avLst/>
                    <a:gdLst>
                      <a:gd name="connsiteX0" fmla="*/ 30915 w 525667"/>
                      <a:gd name="connsiteY0" fmla="*/ 342076 h 529485"/>
                      <a:gd name="connsiteX1" fmla="*/ 30915 w 525667"/>
                      <a:gd name="connsiteY1" fmla="*/ 37276 h 529485"/>
                      <a:gd name="connsiteX2" fmla="*/ 322463 w 525667"/>
                      <a:gd name="connsiteY2" fmla="*/ 37276 h 529485"/>
                      <a:gd name="connsiteX3" fmla="*/ 521246 w 525667"/>
                      <a:gd name="connsiteY3" fmla="*/ 328824 h 529485"/>
                      <a:gd name="connsiteX4" fmla="*/ 441733 w 525667"/>
                      <a:gd name="connsiteY4" fmla="*/ 527606 h 529485"/>
                      <a:gd name="connsiteX5" fmla="*/ 229698 w 525667"/>
                      <a:gd name="connsiteY5" fmla="*/ 421589 h 529485"/>
                      <a:gd name="connsiteX6" fmla="*/ 30915 w 525667"/>
                      <a:gd name="connsiteY6" fmla="*/ 342076 h 529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25667" h="529485">
                        <a:moveTo>
                          <a:pt x="30915" y="342076"/>
                        </a:moveTo>
                        <a:cubicBezTo>
                          <a:pt x="-2216" y="278024"/>
                          <a:pt x="-17676" y="88076"/>
                          <a:pt x="30915" y="37276"/>
                        </a:cubicBezTo>
                        <a:cubicBezTo>
                          <a:pt x="79506" y="-13524"/>
                          <a:pt x="240741" y="-11315"/>
                          <a:pt x="322463" y="37276"/>
                        </a:cubicBezTo>
                        <a:cubicBezTo>
                          <a:pt x="404185" y="85867"/>
                          <a:pt x="501368" y="247102"/>
                          <a:pt x="521246" y="328824"/>
                        </a:cubicBezTo>
                        <a:cubicBezTo>
                          <a:pt x="541124" y="410546"/>
                          <a:pt x="490324" y="512145"/>
                          <a:pt x="441733" y="527606"/>
                        </a:cubicBezTo>
                        <a:cubicBezTo>
                          <a:pt x="393142" y="543067"/>
                          <a:pt x="302585" y="459137"/>
                          <a:pt x="229698" y="421589"/>
                        </a:cubicBezTo>
                        <a:cubicBezTo>
                          <a:pt x="156811" y="384041"/>
                          <a:pt x="64046" y="406128"/>
                          <a:pt x="30915" y="342076"/>
                        </a:cubicBezTo>
                        <a:close/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7" name="椭圆 556"/>
                  <p:cNvSpPr/>
                  <p:nvPr/>
                </p:nvSpPr>
                <p:spPr>
                  <a:xfrm flipV="1">
                    <a:off x="5287503" y="2745382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8" name="椭圆 557"/>
                  <p:cNvSpPr/>
                  <p:nvPr/>
                </p:nvSpPr>
                <p:spPr>
                  <a:xfrm flipV="1">
                    <a:off x="5360934" y="2722522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9" name="椭圆 558"/>
                  <p:cNvSpPr/>
                  <p:nvPr/>
                </p:nvSpPr>
                <p:spPr>
                  <a:xfrm flipV="1">
                    <a:off x="5592303" y="3050182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0" name="椭圆 559"/>
                  <p:cNvSpPr/>
                  <p:nvPr/>
                </p:nvSpPr>
                <p:spPr>
                  <a:xfrm flipV="1">
                    <a:off x="5427081" y="2735925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1" name="椭圆 560"/>
                  <p:cNvSpPr/>
                  <p:nvPr/>
                </p:nvSpPr>
                <p:spPr>
                  <a:xfrm rot="302439" flipV="1">
                    <a:off x="5513144" y="2759084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2" name="椭圆 561"/>
                  <p:cNvSpPr/>
                  <p:nvPr/>
                </p:nvSpPr>
                <p:spPr>
                  <a:xfrm flipV="1">
                    <a:off x="5559229" y="2817905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3" name="椭圆 562"/>
                  <p:cNvSpPr/>
                  <p:nvPr/>
                </p:nvSpPr>
                <p:spPr>
                  <a:xfrm flipV="1">
                    <a:off x="5605622" y="2859330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4" name="椭圆 563"/>
                  <p:cNvSpPr/>
                  <p:nvPr/>
                </p:nvSpPr>
                <p:spPr>
                  <a:xfrm flipV="1">
                    <a:off x="5652402" y="2939997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5" name="椭圆 564"/>
                  <p:cNvSpPr/>
                  <p:nvPr/>
                </p:nvSpPr>
                <p:spPr>
                  <a:xfrm flipV="1">
                    <a:off x="5671769" y="3027322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6" name="椭圆 565"/>
                  <p:cNvSpPr/>
                  <p:nvPr/>
                </p:nvSpPr>
                <p:spPr>
                  <a:xfrm flipV="1">
                    <a:off x="5227935" y="2762990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7" name="椭圆 566"/>
                  <p:cNvSpPr/>
                  <p:nvPr/>
                </p:nvSpPr>
                <p:spPr>
                  <a:xfrm flipV="1">
                    <a:off x="5181301" y="2811477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8" name="任意多边形: 形状 567"/>
                  <p:cNvSpPr/>
                  <p:nvPr/>
                </p:nvSpPr>
                <p:spPr>
                  <a:xfrm rot="482638">
                    <a:off x="5314453" y="2876485"/>
                    <a:ext cx="252341" cy="128569"/>
                  </a:xfrm>
                  <a:custGeom>
                    <a:avLst/>
                    <a:gdLst>
                      <a:gd name="connsiteX0" fmla="*/ 40699 w 439092"/>
                      <a:gd name="connsiteY0" fmla="*/ 106057 h 516965"/>
                      <a:gd name="connsiteX1" fmla="*/ 80455 w 439092"/>
                      <a:gd name="connsiteY1" fmla="*/ 40 h 516965"/>
                      <a:gd name="connsiteX2" fmla="*/ 252734 w 439092"/>
                      <a:gd name="connsiteY2" fmla="*/ 92805 h 516965"/>
                      <a:gd name="connsiteX3" fmla="*/ 398508 w 439092"/>
                      <a:gd name="connsiteY3" fmla="*/ 39796 h 516965"/>
                      <a:gd name="connsiteX4" fmla="*/ 438264 w 439092"/>
                      <a:gd name="connsiteY4" fmla="*/ 225327 h 516965"/>
                      <a:gd name="connsiteX5" fmla="*/ 372003 w 439092"/>
                      <a:gd name="connsiteY5" fmla="*/ 331344 h 516965"/>
                      <a:gd name="connsiteX6" fmla="*/ 358751 w 439092"/>
                      <a:gd name="connsiteY6" fmla="*/ 477118 h 516965"/>
                      <a:gd name="connsiteX7" fmla="*/ 173221 w 439092"/>
                      <a:gd name="connsiteY7" fmla="*/ 503622 h 516965"/>
                      <a:gd name="connsiteX8" fmla="*/ 252734 w 439092"/>
                      <a:gd name="connsiteY8" fmla="*/ 291587 h 516965"/>
                      <a:gd name="connsiteX9" fmla="*/ 14195 w 439092"/>
                      <a:gd name="connsiteY9" fmla="*/ 278335 h 516965"/>
                      <a:gd name="connsiteX10" fmla="*/ 40699 w 439092"/>
                      <a:gd name="connsiteY10" fmla="*/ 106057 h 516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39092" h="516965">
                        <a:moveTo>
                          <a:pt x="40699" y="106057"/>
                        </a:moveTo>
                        <a:cubicBezTo>
                          <a:pt x="51742" y="59675"/>
                          <a:pt x="45116" y="2249"/>
                          <a:pt x="80455" y="40"/>
                        </a:cubicBezTo>
                        <a:cubicBezTo>
                          <a:pt x="115794" y="-2169"/>
                          <a:pt x="199725" y="86179"/>
                          <a:pt x="252734" y="92805"/>
                        </a:cubicBezTo>
                        <a:cubicBezTo>
                          <a:pt x="305743" y="99431"/>
                          <a:pt x="367586" y="17709"/>
                          <a:pt x="398508" y="39796"/>
                        </a:cubicBezTo>
                        <a:cubicBezTo>
                          <a:pt x="429430" y="61883"/>
                          <a:pt x="442682" y="176736"/>
                          <a:pt x="438264" y="225327"/>
                        </a:cubicBezTo>
                        <a:cubicBezTo>
                          <a:pt x="433846" y="273918"/>
                          <a:pt x="385255" y="289379"/>
                          <a:pt x="372003" y="331344"/>
                        </a:cubicBezTo>
                        <a:cubicBezTo>
                          <a:pt x="358751" y="373309"/>
                          <a:pt x="391881" y="448405"/>
                          <a:pt x="358751" y="477118"/>
                        </a:cubicBezTo>
                        <a:cubicBezTo>
                          <a:pt x="325621" y="505831"/>
                          <a:pt x="190890" y="534544"/>
                          <a:pt x="173221" y="503622"/>
                        </a:cubicBezTo>
                        <a:cubicBezTo>
                          <a:pt x="155552" y="472700"/>
                          <a:pt x="279238" y="329135"/>
                          <a:pt x="252734" y="291587"/>
                        </a:cubicBezTo>
                        <a:cubicBezTo>
                          <a:pt x="226230" y="254039"/>
                          <a:pt x="53951" y="307048"/>
                          <a:pt x="14195" y="278335"/>
                        </a:cubicBezTo>
                        <a:cubicBezTo>
                          <a:pt x="-25561" y="249622"/>
                          <a:pt x="29656" y="152439"/>
                          <a:pt x="40699" y="106057"/>
                        </a:cubicBezTo>
                        <a:close/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9" name="椭圆 568"/>
                  <p:cNvSpPr/>
                  <p:nvPr/>
                </p:nvSpPr>
                <p:spPr>
                  <a:xfrm flipV="1">
                    <a:off x="5380335" y="2915390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0" name="椭圆 569"/>
                  <p:cNvSpPr/>
                  <p:nvPr/>
                </p:nvSpPr>
                <p:spPr>
                  <a:xfrm flipV="1">
                    <a:off x="5532735" y="3067790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1" name="椭圆 570"/>
                  <p:cNvSpPr/>
                  <p:nvPr/>
                </p:nvSpPr>
                <p:spPr>
                  <a:xfrm flipV="1">
                    <a:off x="5168232" y="2891772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2" name="椭圆 571"/>
                  <p:cNvSpPr/>
                  <p:nvPr/>
                </p:nvSpPr>
                <p:spPr>
                  <a:xfrm flipV="1">
                    <a:off x="5214374" y="2973843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3" name="椭圆 572"/>
                  <p:cNvSpPr/>
                  <p:nvPr/>
                </p:nvSpPr>
                <p:spPr>
                  <a:xfrm flipV="1">
                    <a:off x="5260766" y="3010104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4" name="椭圆 573"/>
                  <p:cNvSpPr/>
                  <p:nvPr/>
                </p:nvSpPr>
                <p:spPr>
                  <a:xfrm flipV="1">
                    <a:off x="5347261" y="3054158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5" name="椭圆 574"/>
                  <p:cNvSpPr/>
                  <p:nvPr/>
                </p:nvSpPr>
                <p:spPr>
                  <a:xfrm flipV="1">
                    <a:off x="5418976" y="3060699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549" name="任意多边形: 形状 548"/>
              <p:cNvSpPr/>
              <p:nvPr/>
            </p:nvSpPr>
            <p:spPr>
              <a:xfrm>
                <a:off x="5934375" y="5168348"/>
                <a:ext cx="573920" cy="686677"/>
              </a:xfrm>
              <a:custGeom>
                <a:avLst/>
                <a:gdLst>
                  <a:gd name="connsiteX0" fmla="*/ 68860 w 573920"/>
                  <a:gd name="connsiteY0" fmla="*/ 26504 h 686677"/>
                  <a:gd name="connsiteX1" fmla="*/ 2599 w 573920"/>
                  <a:gd name="connsiteY1" fmla="*/ 238539 h 686677"/>
                  <a:gd name="connsiteX2" fmla="*/ 148373 w 573920"/>
                  <a:gd name="connsiteY2" fmla="*/ 503582 h 686677"/>
                  <a:gd name="connsiteX3" fmla="*/ 506182 w 573920"/>
                  <a:gd name="connsiteY3" fmla="*/ 662609 h 686677"/>
                  <a:gd name="connsiteX4" fmla="*/ 559190 w 573920"/>
                  <a:gd name="connsiteY4" fmla="*/ 649356 h 686677"/>
                  <a:gd name="connsiteX5" fmla="*/ 559190 w 573920"/>
                  <a:gd name="connsiteY5" fmla="*/ 318052 h 686677"/>
                  <a:gd name="connsiteX6" fmla="*/ 572442 w 573920"/>
                  <a:gd name="connsiteY6" fmla="*/ 132522 h 686677"/>
                  <a:gd name="connsiteX7" fmla="*/ 519434 w 573920"/>
                  <a:gd name="connsiteY7" fmla="*/ 53009 h 686677"/>
                  <a:gd name="connsiteX8" fmla="*/ 400164 w 573920"/>
                  <a:gd name="connsiteY8" fmla="*/ 0 h 68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3920" h="686677">
                    <a:moveTo>
                      <a:pt x="68860" y="26504"/>
                    </a:moveTo>
                    <a:cubicBezTo>
                      <a:pt x="29103" y="92765"/>
                      <a:pt x="-10653" y="159026"/>
                      <a:pt x="2599" y="238539"/>
                    </a:cubicBezTo>
                    <a:cubicBezTo>
                      <a:pt x="15851" y="318052"/>
                      <a:pt x="64442" y="432904"/>
                      <a:pt x="148373" y="503582"/>
                    </a:cubicBezTo>
                    <a:cubicBezTo>
                      <a:pt x="232304" y="574260"/>
                      <a:pt x="506182" y="662609"/>
                      <a:pt x="506182" y="662609"/>
                    </a:cubicBezTo>
                    <a:cubicBezTo>
                      <a:pt x="574651" y="686905"/>
                      <a:pt x="550355" y="706782"/>
                      <a:pt x="559190" y="649356"/>
                    </a:cubicBezTo>
                    <a:cubicBezTo>
                      <a:pt x="568025" y="591930"/>
                      <a:pt x="556981" y="404191"/>
                      <a:pt x="559190" y="318052"/>
                    </a:cubicBezTo>
                    <a:cubicBezTo>
                      <a:pt x="561399" y="231913"/>
                      <a:pt x="579068" y="176696"/>
                      <a:pt x="572442" y="132522"/>
                    </a:cubicBezTo>
                    <a:cubicBezTo>
                      <a:pt x="565816" y="88348"/>
                      <a:pt x="548147" y="75096"/>
                      <a:pt x="519434" y="53009"/>
                    </a:cubicBezTo>
                    <a:cubicBezTo>
                      <a:pt x="490721" y="30922"/>
                      <a:pt x="445442" y="15461"/>
                      <a:pt x="400164" y="0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0" name="任意多边形: 形状 549"/>
              <p:cNvSpPr/>
              <p:nvPr/>
            </p:nvSpPr>
            <p:spPr>
              <a:xfrm>
                <a:off x="6189767" y="5221357"/>
                <a:ext cx="290546" cy="622852"/>
              </a:xfrm>
              <a:custGeom>
                <a:avLst/>
                <a:gdLst>
                  <a:gd name="connsiteX0" fmla="*/ 25503 w 290546"/>
                  <a:gd name="connsiteY0" fmla="*/ 0 h 622852"/>
                  <a:gd name="connsiteX1" fmla="*/ 25503 w 290546"/>
                  <a:gd name="connsiteY1" fmla="*/ 291547 h 622852"/>
                  <a:gd name="connsiteX2" fmla="*/ 290546 w 290546"/>
                  <a:gd name="connsiteY2" fmla="*/ 622852 h 622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0546" h="622852">
                    <a:moveTo>
                      <a:pt x="25503" y="0"/>
                    </a:moveTo>
                    <a:cubicBezTo>
                      <a:pt x="3416" y="93869"/>
                      <a:pt x="-18671" y="187738"/>
                      <a:pt x="25503" y="291547"/>
                    </a:cubicBezTo>
                    <a:cubicBezTo>
                      <a:pt x="69677" y="395356"/>
                      <a:pt x="180111" y="509104"/>
                      <a:pt x="290546" y="622852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1" name="任意多边形: 形状 550"/>
              <p:cNvSpPr/>
              <p:nvPr/>
            </p:nvSpPr>
            <p:spPr>
              <a:xfrm>
                <a:off x="6056243" y="5274365"/>
                <a:ext cx="159027" cy="172278"/>
              </a:xfrm>
              <a:custGeom>
                <a:avLst/>
                <a:gdLst>
                  <a:gd name="connsiteX0" fmla="*/ 159027 w 159027"/>
                  <a:gd name="connsiteY0" fmla="*/ 0 h 172278"/>
                  <a:gd name="connsiteX1" fmla="*/ 0 w 159027"/>
                  <a:gd name="connsiteY1" fmla="*/ 172278 h 172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027" h="172278">
                    <a:moveTo>
                      <a:pt x="159027" y="0"/>
                    </a:moveTo>
                    <a:lnTo>
                      <a:pt x="0" y="172278"/>
                    </a:ln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2" name="任意多边形: 形状 551"/>
              <p:cNvSpPr/>
              <p:nvPr/>
            </p:nvSpPr>
            <p:spPr>
              <a:xfrm>
                <a:off x="6202017" y="5442312"/>
                <a:ext cx="198783" cy="83845"/>
              </a:xfrm>
              <a:custGeom>
                <a:avLst/>
                <a:gdLst>
                  <a:gd name="connsiteX0" fmla="*/ 0 w 198783"/>
                  <a:gd name="connsiteY0" fmla="*/ 17584 h 83845"/>
                  <a:gd name="connsiteX1" fmla="*/ 92766 w 198783"/>
                  <a:gd name="connsiteY1" fmla="*/ 4331 h 83845"/>
                  <a:gd name="connsiteX2" fmla="*/ 198783 w 198783"/>
                  <a:gd name="connsiteY2" fmla="*/ 83845 h 83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8783" h="83845">
                    <a:moveTo>
                      <a:pt x="0" y="17584"/>
                    </a:moveTo>
                    <a:cubicBezTo>
                      <a:pt x="29818" y="5435"/>
                      <a:pt x="59636" y="-6713"/>
                      <a:pt x="92766" y="4331"/>
                    </a:cubicBezTo>
                    <a:cubicBezTo>
                      <a:pt x="125897" y="15374"/>
                      <a:pt x="162340" y="49609"/>
                      <a:pt x="198783" y="83845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3" name="任意多边形: 形状 552"/>
              <p:cNvSpPr/>
              <p:nvPr/>
            </p:nvSpPr>
            <p:spPr>
              <a:xfrm>
                <a:off x="6214505" y="5605670"/>
                <a:ext cx="53773" cy="172278"/>
              </a:xfrm>
              <a:custGeom>
                <a:avLst/>
                <a:gdLst>
                  <a:gd name="connsiteX0" fmla="*/ 27269 w 53773"/>
                  <a:gd name="connsiteY0" fmla="*/ 0 h 172278"/>
                  <a:gd name="connsiteX1" fmla="*/ 765 w 53773"/>
                  <a:gd name="connsiteY1" fmla="*/ 106017 h 172278"/>
                  <a:gd name="connsiteX2" fmla="*/ 53773 w 53773"/>
                  <a:gd name="connsiteY2" fmla="*/ 172278 h 172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773" h="172278">
                    <a:moveTo>
                      <a:pt x="27269" y="0"/>
                    </a:moveTo>
                    <a:cubicBezTo>
                      <a:pt x="11808" y="38652"/>
                      <a:pt x="-3652" y="77304"/>
                      <a:pt x="765" y="106017"/>
                    </a:cubicBezTo>
                    <a:cubicBezTo>
                      <a:pt x="5182" y="134730"/>
                      <a:pt x="29477" y="153504"/>
                      <a:pt x="53773" y="172278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47" name="任意多边形: 形状 546"/>
            <p:cNvSpPr/>
            <p:nvPr/>
          </p:nvSpPr>
          <p:spPr>
            <a:xfrm>
              <a:off x="6374296" y="5057821"/>
              <a:ext cx="433717" cy="260238"/>
            </a:xfrm>
            <a:custGeom>
              <a:avLst/>
              <a:gdLst>
                <a:gd name="connsiteX0" fmla="*/ 0 w 433717"/>
                <a:gd name="connsiteY0" fmla="*/ 31014 h 260238"/>
                <a:gd name="connsiteX1" fmla="*/ 212034 w 433717"/>
                <a:gd name="connsiteY1" fmla="*/ 17762 h 260238"/>
                <a:gd name="connsiteX2" fmla="*/ 344556 w 433717"/>
                <a:gd name="connsiteY2" fmla="*/ 243049 h 260238"/>
                <a:gd name="connsiteX3" fmla="*/ 424069 w 433717"/>
                <a:gd name="connsiteY3" fmla="*/ 243049 h 260238"/>
                <a:gd name="connsiteX4" fmla="*/ 119269 w 433717"/>
                <a:gd name="connsiteY4" fmla="*/ 229796 h 26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717" h="260238">
                  <a:moveTo>
                    <a:pt x="0" y="31014"/>
                  </a:moveTo>
                  <a:cubicBezTo>
                    <a:pt x="77304" y="6718"/>
                    <a:pt x="154608" y="-17577"/>
                    <a:pt x="212034" y="17762"/>
                  </a:cubicBezTo>
                  <a:cubicBezTo>
                    <a:pt x="269460" y="53101"/>
                    <a:pt x="309217" y="205501"/>
                    <a:pt x="344556" y="243049"/>
                  </a:cubicBezTo>
                  <a:cubicBezTo>
                    <a:pt x="379895" y="280597"/>
                    <a:pt x="461617" y="245258"/>
                    <a:pt x="424069" y="243049"/>
                  </a:cubicBezTo>
                  <a:cubicBezTo>
                    <a:pt x="386521" y="240840"/>
                    <a:pt x="252895" y="235318"/>
                    <a:pt x="119269" y="229796"/>
                  </a:cubicBezTo>
                </a:path>
              </a:pathLst>
            </a:custGeom>
            <a:grpFill/>
            <a:ln w="19050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87" name="组合 586"/>
          <p:cNvGrpSpPr/>
          <p:nvPr/>
        </p:nvGrpSpPr>
        <p:grpSpPr>
          <a:xfrm>
            <a:off x="6690083" y="4834405"/>
            <a:ext cx="623523" cy="634439"/>
            <a:chOff x="101715" y="332209"/>
            <a:chExt cx="3014059" cy="2943129"/>
          </a:xfrm>
          <a:solidFill>
            <a:srgbClr val="588BC4"/>
          </a:solidFill>
        </p:grpSpPr>
        <p:grpSp>
          <p:nvGrpSpPr>
            <p:cNvPr id="588" name="组合 587"/>
            <p:cNvGrpSpPr/>
            <p:nvPr/>
          </p:nvGrpSpPr>
          <p:grpSpPr>
            <a:xfrm rot="522258">
              <a:off x="1533351" y="570492"/>
              <a:ext cx="1582423" cy="1468836"/>
              <a:chOff x="5021217" y="1946259"/>
              <a:chExt cx="2122082" cy="1969759"/>
            </a:xfrm>
            <a:grpFill/>
          </p:grpSpPr>
          <p:grpSp>
            <p:nvGrpSpPr>
              <p:cNvPr id="634" name="组合 633"/>
              <p:cNvGrpSpPr/>
              <p:nvPr/>
            </p:nvGrpSpPr>
            <p:grpSpPr>
              <a:xfrm>
                <a:off x="5021217" y="1946259"/>
                <a:ext cx="2028940" cy="1949880"/>
                <a:chOff x="5021217" y="1946259"/>
                <a:chExt cx="2028940" cy="1949880"/>
              </a:xfrm>
              <a:grpFill/>
            </p:grpSpPr>
            <p:grpSp>
              <p:nvGrpSpPr>
                <p:cNvPr id="636" name="组合 635"/>
                <p:cNvGrpSpPr/>
                <p:nvPr/>
              </p:nvGrpSpPr>
              <p:grpSpPr>
                <a:xfrm>
                  <a:off x="5021217" y="1946259"/>
                  <a:ext cx="1697635" cy="1848834"/>
                  <a:chOff x="5021217" y="1946259"/>
                  <a:chExt cx="2058122" cy="2241428"/>
                </a:xfrm>
                <a:grpFill/>
              </p:grpSpPr>
              <p:sp>
                <p:nvSpPr>
                  <p:cNvPr id="640" name="任意多边形: 形状 639"/>
                  <p:cNvSpPr/>
                  <p:nvPr/>
                </p:nvSpPr>
                <p:spPr>
                  <a:xfrm rot="20495120">
                    <a:off x="5021217" y="1946259"/>
                    <a:ext cx="2058122" cy="1994718"/>
                  </a:xfrm>
                  <a:custGeom>
                    <a:avLst/>
                    <a:gdLst>
                      <a:gd name="connsiteX0" fmla="*/ 0 w 2464308"/>
                      <a:gd name="connsiteY0" fmla="*/ 1552479 h 1565731"/>
                      <a:gd name="connsiteX1" fmla="*/ 689113 w 2464308"/>
                      <a:gd name="connsiteY1" fmla="*/ 942879 h 1565731"/>
                      <a:gd name="connsiteX2" fmla="*/ 927652 w 2464308"/>
                      <a:gd name="connsiteY2" fmla="*/ 121244 h 1565731"/>
                      <a:gd name="connsiteX3" fmla="*/ 1152939 w 2464308"/>
                      <a:gd name="connsiteY3" fmla="*/ 1975 h 1565731"/>
                      <a:gd name="connsiteX4" fmla="*/ 1258956 w 2464308"/>
                      <a:gd name="connsiteY4" fmla="*/ 94740 h 1565731"/>
                      <a:gd name="connsiteX5" fmla="*/ 1417982 w 2464308"/>
                      <a:gd name="connsiteY5" fmla="*/ 81488 h 1565731"/>
                      <a:gd name="connsiteX6" fmla="*/ 1696278 w 2464308"/>
                      <a:gd name="connsiteY6" fmla="*/ 81488 h 1565731"/>
                      <a:gd name="connsiteX7" fmla="*/ 1722782 w 2464308"/>
                      <a:gd name="connsiteY7" fmla="*/ 346531 h 1565731"/>
                      <a:gd name="connsiteX8" fmla="*/ 39756 w 2464308"/>
                      <a:gd name="connsiteY8" fmla="*/ 1512723 h 1565731"/>
                      <a:gd name="connsiteX9" fmla="*/ 1166191 w 2464308"/>
                      <a:gd name="connsiteY9" fmla="*/ 730844 h 1565731"/>
                      <a:gd name="connsiteX10" fmla="*/ 2001078 w 2464308"/>
                      <a:gd name="connsiteY10" fmla="*/ 373036 h 1565731"/>
                      <a:gd name="connsiteX11" fmla="*/ 2438400 w 2464308"/>
                      <a:gd name="connsiteY11" fmla="*/ 505557 h 1565731"/>
                      <a:gd name="connsiteX12" fmla="*/ 2372139 w 2464308"/>
                      <a:gd name="connsiteY12" fmla="*/ 823610 h 1565731"/>
                      <a:gd name="connsiteX13" fmla="*/ 2027582 w 2464308"/>
                      <a:gd name="connsiteY13" fmla="*/ 1048897 h 1565731"/>
                      <a:gd name="connsiteX14" fmla="*/ 331304 w 2464308"/>
                      <a:gd name="connsiteY14" fmla="*/ 1565731 h 1565731"/>
                      <a:gd name="connsiteX15" fmla="*/ 331304 w 2464308"/>
                      <a:gd name="connsiteY15" fmla="*/ 1565731 h 1565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464308" h="1565731">
                        <a:moveTo>
                          <a:pt x="0" y="1552479"/>
                        </a:moveTo>
                        <a:cubicBezTo>
                          <a:pt x="267252" y="1366948"/>
                          <a:pt x="534504" y="1181418"/>
                          <a:pt x="689113" y="942879"/>
                        </a:cubicBezTo>
                        <a:cubicBezTo>
                          <a:pt x="843722" y="704340"/>
                          <a:pt x="850348" y="278061"/>
                          <a:pt x="927652" y="121244"/>
                        </a:cubicBezTo>
                        <a:cubicBezTo>
                          <a:pt x="1004956" y="-35573"/>
                          <a:pt x="1097722" y="6392"/>
                          <a:pt x="1152939" y="1975"/>
                        </a:cubicBezTo>
                        <a:cubicBezTo>
                          <a:pt x="1208156" y="-2442"/>
                          <a:pt x="1214782" y="81488"/>
                          <a:pt x="1258956" y="94740"/>
                        </a:cubicBezTo>
                        <a:cubicBezTo>
                          <a:pt x="1303130" y="107992"/>
                          <a:pt x="1345095" y="83697"/>
                          <a:pt x="1417982" y="81488"/>
                        </a:cubicBezTo>
                        <a:cubicBezTo>
                          <a:pt x="1490869" y="79279"/>
                          <a:pt x="1645478" y="37314"/>
                          <a:pt x="1696278" y="81488"/>
                        </a:cubicBezTo>
                        <a:cubicBezTo>
                          <a:pt x="1747078" y="125662"/>
                          <a:pt x="1998869" y="107992"/>
                          <a:pt x="1722782" y="346531"/>
                        </a:cubicBezTo>
                        <a:cubicBezTo>
                          <a:pt x="1446695" y="585070"/>
                          <a:pt x="39756" y="1512723"/>
                          <a:pt x="39756" y="1512723"/>
                        </a:cubicBezTo>
                        <a:cubicBezTo>
                          <a:pt x="-53009" y="1576775"/>
                          <a:pt x="839304" y="920792"/>
                          <a:pt x="1166191" y="730844"/>
                        </a:cubicBezTo>
                        <a:cubicBezTo>
                          <a:pt x="1493078" y="540896"/>
                          <a:pt x="1789043" y="410584"/>
                          <a:pt x="2001078" y="373036"/>
                        </a:cubicBezTo>
                        <a:cubicBezTo>
                          <a:pt x="2213113" y="335488"/>
                          <a:pt x="2376557" y="430461"/>
                          <a:pt x="2438400" y="505557"/>
                        </a:cubicBezTo>
                        <a:cubicBezTo>
                          <a:pt x="2500244" y="580653"/>
                          <a:pt x="2440609" y="733053"/>
                          <a:pt x="2372139" y="823610"/>
                        </a:cubicBezTo>
                        <a:cubicBezTo>
                          <a:pt x="2303669" y="914167"/>
                          <a:pt x="2367721" y="925210"/>
                          <a:pt x="2027582" y="1048897"/>
                        </a:cubicBezTo>
                        <a:cubicBezTo>
                          <a:pt x="1687443" y="1172584"/>
                          <a:pt x="331304" y="1565731"/>
                          <a:pt x="331304" y="1565731"/>
                        </a:cubicBezTo>
                        <a:lnTo>
                          <a:pt x="331304" y="1565731"/>
                        </a:lnTo>
                      </a:path>
                    </a:pathLst>
                  </a:custGeom>
                  <a:grpFill/>
                  <a:ln w="28575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41" name="任意多边形: 形状 640"/>
                  <p:cNvSpPr/>
                  <p:nvPr/>
                </p:nvSpPr>
                <p:spPr>
                  <a:xfrm>
                    <a:off x="5473148" y="2292626"/>
                    <a:ext cx="1404730" cy="1895061"/>
                  </a:xfrm>
                  <a:custGeom>
                    <a:avLst/>
                    <a:gdLst>
                      <a:gd name="connsiteX0" fmla="*/ 1404730 w 1404730"/>
                      <a:gd name="connsiteY0" fmla="*/ 0 h 1895061"/>
                      <a:gd name="connsiteX1" fmla="*/ 1060174 w 1404730"/>
                      <a:gd name="connsiteY1" fmla="*/ 212035 h 1895061"/>
                      <a:gd name="connsiteX2" fmla="*/ 649356 w 1404730"/>
                      <a:gd name="connsiteY2" fmla="*/ 728870 h 1895061"/>
                      <a:gd name="connsiteX3" fmla="*/ 0 w 1404730"/>
                      <a:gd name="connsiteY3" fmla="*/ 1895061 h 1895061"/>
                      <a:gd name="connsiteX4" fmla="*/ 0 w 1404730"/>
                      <a:gd name="connsiteY4" fmla="*/ 1895061 h 1895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04730" h="1895061">
                        <a:moveTo>
                          <a:pt x="1404730" y="0"/>
                        </a:moveTo>
                        <a:cubicBezTo>
                          <a:pt x="1295400" y="45278"/>
                          <a:pt x="1186070" y="90557"/>
                          <a:pt x="1060174" y="212035"/>
                        </a:cubicBezTo>
                        <a:cubicBezTo>
                          <a:pt x="934278" y="333513"/>
                          <a:pt x="826052" y="448366"/>
                          <a:pt x="649356" y="728870"/>
                        </a:cubicBezTo>
                        <a:cubicBezTo>
                          <a:pt x="472660" y="1009374"/>
                          <a:pt x="0" y="1895061"/>
                          <a:pt x="0" y="1895061"/>
                        </a:cubicBezTo>
                        <a:lnTo>
                          <a:pt x="0" y="1895061"/>
                        </a:lnTo>
                      </a:path>
                    </a:pathLst>
                  </a:custGeom>
                  <a:grpFill/>
                  <a:ln w="28575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637" name="任意多边形: 形状 636"/>
                <p:cNvSpPr/>
                <p:nvPr/>
              </p:nvSpPr>
              <p:spPr>
                <a:xfrm>
                  <a:off x="5552661" y="2544417"/>
                  <a:ext cx="1410569" cy="1351722"/>
                </a:xfrm>
                <a:custGeom>
                  <a:avLst/>
                  <a:gdLst>
                    <a:gd name="connsiteX0" fmla="*/ 1086678 w 1410569"/>
                    <a:gd name="connsiteY0" fmla="*/ 0 h 1351722"/>
                    <a:gd name="connsiteX1" fmla="*/ 1404730 w 1410569"/>
                    <a:gd name="connsiteY1" fmla="*/ 132522 h 1351722"/>
                    <a:gd name="connsiteX2" fmla="*/ 1258956 w 1410569"/>
                    <a:gd name="connsiteY2" fmla="*/ 702366 h 1351722"/>
                    <a:gd name="connsiteX3" fmla="*/ 848139 w 1410569"/>
                    <a:gd name="connsiteY3" fmla="*/ 861392 h 1351722"/>
                    <a:gd name="connsiteX4" fmla="*/ 251791 w 1410569"/>
                    <a:gd name="connsiteY4" fmla="*/ 1060174 h 1351722"/>
                    <a:gd name="connsiteX5" fmla="*/ 0 w 1410569"/>
                    <a:gd name="connsiteY5" fmla="*/ 1351722 h 1351722"/>
                    <a:gd name="connsiteX6" fmla="*/ 0 w 1410569"/>
                    <a:gd name="connsiteY6" fmla="*/ 1351722 h 1351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10569" h="1351722">
                      <a:moveTo>
                        <a:pt x="1086678" y="0"/>
                      </a:moveTo>
                      <a:cubicBezTo>
                        <a:pt x="1231347" y="7730"/>
                        <a:pt x="1376017" y="15461"/>
                        <a:pt x="1404730" y="132522"/>
                      </a:cubicBezTo>
                      <a:cubicBezTo>
                        <a:pt x="1433443" y="249583"/>
                        <a:pt x="1351721" y="580888"/>
                        <a:pt x="1258956" y="702366"/>
                      </a:cubicBezTo>
                      <a:cubicBezTo>
                        <a:pt x="1166191" y="823844"/>
                        <a:pt x="1016000" y="801757"/>
                        <a:pt x="848139" y="861392"/>
                      </a:cubicBezTo>
                      <a:cubicBezTo>
                        <a:pt x="680278" y="921027"/>
                        <a:pt x="393147" y="978452"/>
                        <a:pt x="251791" y="1060174"/>
                      </a:cubicBezTo>
                      <a:cubicBezTo>
                        <a:pt x="110434" y="1141896"/>
                        <a:pt x="0" y="1351722"/>
                        <a:pt x="0" y="1351722"/>
                      </a:cubicBezTo>
                      <a:lnTo>
                        <a:pt x="0" y="1351722"/>
                      </a:lnTo>
                    </a:path>
                  </a:pathLst>
                </a:custGeom>
                <a:grpFill/>
                <a:ln w="28575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38" name="任意多边形: 形状 637"/>
                <p:cNvSpPr/>
                <p:nvPr/>
              </p:nvSpPr>
              <p:spPr>
                <a:xfrm>
                  <a:off x="6944139" y="2809460"/>
                  <a:ext cx="106018" cy="132523"/>
                </a:xfrm>
                <a:custGeom>
                  <a:avLst/>
                  <a:gdLst>
                    <a:gd name="connsiteX0" fmla="*/ 0 w 92765"/>
                    <a:gd name="connsiteY0" fmla="*/ 0 h 185530"/>
                    <a:gd name="connsiteX1" fmla="*/ 92765 w 92765"/>
                    <a:gd name="connsiteY1" fmla="*/ 185530 h 185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2765" h="185530">
                      <a:moveTo>
                        <a:pt x="0" y="0"/>
                      </a:moveTo>
                      <a:lnTo>
                        <a:pt x="92765" y="185530"/>
                      </a:lnTo>
                    </a:path>
                  </a:pathLst>
                </a:custGeom>
                <a:grpFill/>
                <a:ln w="28575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39" name="任意多边形: 形状 638"/>
                <p:cNvSpPr/>
                <p:nvPr/>
              </p:nvSpPr>
              <p:spPr>
                <a:xfrm>
                  <a:off x="5605670" y="2941983"/>
                  <a:ext cx="1444487" cy="940904"/>
                </a:xfrm>
                <a:custGeom>
                  <a:avLst/>
                  <a:gdLst>
                    <a:gd name="connsiteX0" fmla="*/ 1444487 w 1444487"/>
                    <a:gd name="connsiteY0" fmla="*/ 0 h 940904"/>
                    <a:gd name="connsiteX1" fmla="*/ 1364973 w 1444487"/>
                    <a:gd name="connsiteY1" fmla="*/ 132521 h 940904"/>
                    <a:gd name="connsiteX2" fmla="*/ 1298713 w 1444487"/>
                    <a:gd name="connsiteY2" fmla="*/ 251791 h 940904"/>
                    <a:gd name="connsiteX3" fmla="*/ 1113182 w 1444487"/>
                    <a:gd name="connsiteY3" fmla="*/ 477078 h 940904"/>
                    <a:gd name="connsiteX4" fmla="*/ 901147 w 1444487"/>
                    <a:gd name="connsiteY4" fmla="*/ 702365 h 940904"/>
                    <a:gd name="connsiteX5" fmla="*/ 477078 w 1444487"/>
                    <a:gd name="connsiteY5" fmla="*/ 848139 h 940904"/>
                    <a:gd name="connsiteX6" fmla="*/ 0 w 1444487"/>
                    <a:gd name="connsiteY6" fmla="*/ 940904 h 940904"/>
                    <a:gd name="connsiteX7" fmla="*/ 0 w 1444487"/>
                    <a:gd name="connsiteY7" fmla="*/ 940904 h 940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44487" h="940904">
                      <a:moveTo>
                        <a:pt x="1444487" y="0"/>
                      </a:moveTo>
                      <a:cubicBezTo>
                        <a:pt x="1416878" y="45278"/>
                        <a:pt x="1389269" y="90556"/>
                        <a:pt x="1364973" y="132521"/>
                      </a:cubicBezTo>
                      <a:cubicBezTo>
                        <a:pt x="1340677" y="174486"/>
                        <a:pt x="1340678" y="194365"/>
                        <a:pt x="1298713" y="251791"/>
                      </a:cubicBezTo>
                      <a:cubicBezTo>
                        <a:pt x="1256748" y="309217"/>
                        <a:pt x="1179443" y="401982"/>
                        <a:pt x="1113182" y="477078"/>
                      </a:cubicBezTo>
                      <a:cubicBezTo>
                        <a:pt x="1046921" y="552174"/>
                        <a:pt x="1007164" y="640522"/>
                        <a:pt x="901147" y="702365"/>
                      </a:cubicBezTo>
                      <a:cubicBezTo>
                        <a:pt x="795130" y="764209"/>
                        <a:pt x="627269" y="808383"/>
                        <a:pt x="477078" y="848139"/>
                      </a:cubicBezTo>
                      <a:cubicBezTo>
                        <a:pt x="326887" y="887895"/>
                        <a:pt x="0" y="940904"/>
                        <a:pt x="0" y="940904"/>
                      </a:cubicBezTo>
                      <a:lnTo>
                        <a:pt x="0" y="940904"/>
                      </a:lnTo>
                    </a:path>
                  </a:pathLst>
                </a:custGeom>
                <a:grpFill/>
                <a:ln w="28575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35" name="任意多边形: 形状 634"/>
              <p:cNvSpPr/>
              <p:nvPr/>
            </p:nvSpPr>
            <p:spPr>
              <a:xfrm>
                <a:off x="5393991" y="2848983"/>
                <a:ext cx="1749308" cy="1067035"/>
              </a:xfrm>
              <a:custGeom>
                <a:avLst/>
                <a:gdLst>
                  <a:gd name="connsiteX0" fmla="*/ 1703473 w 1836372"/>
                  <a:gd name="connsiteY0" fmla="*/ 159260 h 1069334"/>
                  <a:gd name="connsiteX1" fmla="*/ 1782986 w 1836372"/>
                  <a:gd name="connsiteY1" fmla="*/ 39991 h 1069334"/>
                  <a:gd name="connsiteX2" fmla="*/ 1835995 w 1836372"/>
                  <a:gd name="connsiteY2" fmla="*/ 13487 h 1069334"/>
                  <a:gd name="connsiteX3" fmla="*/ 1756482 w 1836372"/>
                  <a:gd name="connsiteY3" fmla="*/ 238774 h 1069334"/>
                  <a:gd name="connsiteX4" fmla="*/ 1544447 w 1836372"/>
                  <a:gd name="connsiteY4" fmla="*/ 649591 h 1069334"/>
                  <a:gd name="connsiteX5" fmla="*/ 1292656 w 1836372"/>
                  <a:gd name="connsiteY5" fmla="*/ 967643 h 1069334"/>
                  <a:gd name="connsiteX6" fmla="*/ 192725 w 1836372"/>
                  <a:gd name="connsiteY6" fmla="*/ 1060408 h 1069334"/>
                  <a:gd name="connsiteX7" fmla="*/ 7195 w 1836372"/>
                  <a:gd name="connsiteY7" fmla="*/ 1060408 h 1069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6372" h="1069334">
                    <a:moveTo>
                      <a:pt x="1703473" y="159260"/>
                    </a:moveTo>
                    <a:cubicBezTo>
                      <a:pt x="1732186" y="111773"/>
                      <a:pt x="1760899" y="64286"/>
                      <a:pt x="1782986" y="39991"/>
                    </a:cubicBezTo>
                    <a:cubicBezTo>
                      <a:pt x="1805073" y="15696"/>
                      <a:pt x="1840412" y="-19643"/>
                      <a:pt x="1835995" y="13487"/>
                    </a:cubicBezTo>
                    <a:cubicBezTo>
                      <a:pt x="1831578" y="46617"/>
                      <a:pt x="1805073" y="132757"/>
                      <a:pt x="1756482" y="238774"/>
                    </a:cubicBezTo>
                    <a:cubicBezTo>
                      <a:pt x="1707891" y="344791"/>
                      <a:pt x="1621751" y="528113"/>
                      <a:pt x="1544447" y="649591"/>
                    </a:cubicBezTo>
                    <a:cubicBezTo>
                      <a:pt x="1467143" y="771069"/>
                      <a:pt x="1517943" y="899174"/>
                      <a:pt x="1292656" y="967643"/>
                    </a:cubicBezTo>
                    <a:cubicBezTo>
                      <a:pt x="1067369" y="1036113"/>
                      <a:pt x="406968" y="1044947"/>
                      <a:pt x="192725" y="1060408"/>
                    </a:cubicBezTo>
                    <a:cubicBezTo>
                      <a:pt x="-21518" y="1075869"/>
                      <a:pt x="-7162" y="1068138"/>
                      <a:pt x="7195" y="1060408"/>
                    </a:cubicBezTo>
                  </a:path>
                </a:pathLst>
              </a:custGeom>
              <a:grpFill/>
              <a:ln w="28575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89" name="任意多边形: 形状 588"/>
            <p:cNvSpPr/>
            <p:nvPr/>
          </p:nvSpPr>
          <p:spPr>
            <a:xfrm rot="21066788">
              <a:off x="672924" y="337991"/>
              <a:ext cx="1140596" cy="1610516"/>
            </a:xfrm>
            <a:custGeom>
              <a:avLst/>
              <a:gdLst>
                <a:gd name="connsiteX0" fmla="*/ 412686 w 907051"/>
                <a:gd name="connsiteY0" fmla="*/ 6678 h 1954748"/>
                <a:gd name="connsiteX1" fmla="*/ 651226 w 907051"/>
                <a:gd name="connsiteY1" fmla="*/ 46435 h 1954748"/>
                <a:gd name="connsiteX2" fmla="*/ 757243 w 907051"/>
                <a:gd name="connsiteY2" fmla="*/ 377739 h 1954748"/>
                <a:gd name="connsiteX3" fmla="*/ 903017 w 907051"/>
                <a:gd name="connsiteY3" fmla="*/ 1146365 h 1954748"/>
                <a:gd name="connsiteX4" fmla="*/ 584965 w 907051"/>
                <a:gd name="connsiteY4" fmla="*/ 1954748 h 1954748"/>
                <a:gd name="connsiteX5" fmla="*/ 651226 w 907051"/>
                <a:gd name="connsiteY5" fmla="*/ 1146365 h 1954748"/>
                <a:gd name="connsiteX6" fmla="*/ 319921 w 907051"/>
                <a:gd name="connsiteY6" fmla="*/ 589774 h 1954748"/>
                <a:gd name="connsiteX7" fmla="*/ 1869 w 907051"/>
                <a:gd name="connsiteY7" fmla="*/ 483757 h 1954748"/>
                <a:gd name="connsiteX8" fmla="*/ 200652 w 907051"/>
                <a:gd name="connsiteY8" fmla="*/ 86191 h 1954748"/>
                <a:gd name="connsiteX9" fmla="*/ 412686 w 907051"/>
                <a:gd name="connsiteY9" fmla="*/ 6678 h 195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7051" h="1954748">
                  <a:moveTo>
                    <a:pt x="412686" y="6678"/>
                  </a:moveTo>
                  <a:cubicBezTo>
                    <a:pt x="487782" y="52"/>
                    <a:pt x="593800" y="-15408"/>
                    <a:pt x="651226" y="46435"/>
                  </a:cubicBezTo>
                  <a:cubicBezTo>
                    <a:pt x="708652" y="108278"/>
                    <a:pt x="715278" y="194417"/>
                    <a:pt x="757243" y="377739"/>
                  </a:cubicBezTo>
                  <a:cubicBezTo>
                    <a:pt x="799208" y="561061"/>
                    <a:pt x="931730" y="883530"/>
                    <a:pt x="903017" y="1146365"/>
                  </a:cubicBezTo>
                  <a:cubicBezTo>
                    <a:pt x="874304" y="1409200"/>
                    <a:pt x="626930" y="1954748"/>
                    <a:pt x="584965" y="1954748"/>
                  </a:cubicBezTo>
                  <a:cubicBezTo>
                    <a:pt x="543000" y="1954748"/>
                    <a:pt x="695400" y="1373861"/>
                    <a:pt x="651226" y="1146365"/>
                  </a:cubicBezTo>
                  <a:cubicBezTo>
                    <a:pt x="607052" y="918869"/>
                    <a:pt x="428147" y="700209"/>
                    <a:pt x="319921" y="589774"/>
                  </a:cubicBezTo>
                  <a:cubicBezTo>
                    <a:pt x="211695" y="479339"/>
                    <a:pt x="21747" y="567687"/>
                    <a:pt x="1869" y="483757"/>
                  </a:cubicBezTo>
                  <a:cubicBezTo>
                    <a:pt x="-18009" y="399827"/>
                    <a:pt x="125556" y="165704"/>
                    <a:pt x="200652" y="86191"/>
                  </a:cubicBezTo>
                  <a:cubicBezTo>
                    <a:pt x="275748" y="6678"/>
                    <a:pt x="337590" y="13304"/>
                    <a:pt x="412686" y="6678"/>
                  </a:cubicBezTo>
                  <a:close/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0" name="任意多边形: 形状 589"/>
            <p:cNvSpPr/>
            <p:nvPr/>
          </p:nvSpPr>
          <p:spPr>
            <a:xfrm rot="21066788">
              <a:off x="1123054" y="332209"/>
              <a:ext cx="608785" cy="1587632"/>
            </a:xfrm>
            <a:custGeom>
              <a:avLst/>
              <a:gdLst>
                <a:gd name="connsiteX0" fmla="*/ 0 w 523157"/>
                <a:gd name="connsiteY0" fmla="*/ 0 h 1921565"/>
                <a:gd name="connsiteX1" fmla="*/ 278296 w 523157"/>
                <a:gd name="connsiteY1" fmla="*/ 212035 h 1921565"/>
                <a:gd name="connsiteX2" fmla="*/ 450574 w 523157"/>
                <a:gd name="connsiteY2" fmla="*/ 728869 h 1921565"/>
                <a:gd name="connsiteX3" fmla="*/ 516835 w 523157"/>
                <a:gd name="connsiteY3" fmla="*/ 1139687 h 1921565"/>
                <a:gd name="connsiteX4" fmla="*/ 304800 w 523157"/>
                <a:gd name="connsiteY4" fmla="*/ 1921565 h 192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157" h="1921565">
                  <a:moveTo>
                    <a:pt x="0" y="0"/>
                  </a:moveTo>
                  <a:cubicBezTo>
                    <a:pt x="101600" y="45278"/>
                    <a:pt x="203200" y="90557"/>
                    <a:pt x="278296" y="212035"/>
                  </a:cubicBezTo>
                  <a:cubicBezTo>
                    <a:pt x="353392" y="333513"/>
                    <a:pt x="410818" y="574260"/>
                    <a:pt x="450574" y="728869"/>
                  </a:cubicBezTo>
                  <a:cubicBezTo>
                    <a:pt x="490331" y="883478"/>
                    <a:pt x="541131" y="940904"/>
                    <a:pt x="516835" y="1139687"/>
                  </a:cubicBezTo>
                  <a:cubicBezTo>
                    <a:pt x="492539" y="1338470"/>
                    <a:pt x="398669" y="1630017"/>
                    <a:pt x="304800" y="1921565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1" name="任意多边形: 形状 590"/>
            <p:cNvSpPr/>
            <p:nvPr/>
          </p:nvSpPr>
          <p:spPr>
            <a:xfrm rot="21066788">
              <a:off x="385124" y="691480"/>
              <a:ext cx="1074101" cy="1294231"/>
            </a:xfrm>
            <a:custGeom>
              <a:avLst/>
              <a:gdLst>
                <a:gd name="connsiteX0" fmla="*/ 318751 w 1021116"/>
                <a:gd name="connsiteY0" fmla="*/ 58629 h 1459986"/>
                <a:gd name="connsiteX1" fmla="*/ 133221 w 1021116"/>
                <a:gd name="connsiteY1" fmla="*/ 5621 h 1459986"/>
                <a:gd name="connsiteX2" fmla="*/ 146473 w 1021116"/>
                <a:gd name="connsiteY2" fmla="*/ 177899 h 1459986"/>
                <a:gd name="connsiteX3" fmla="*/ 93464 w 1021116"/>
                <a:gd name="connsiteY3" fmla="*/ 204403 h 1459986"/>
                <a:gd name="connsiteX4" fmla="*/ 699 w 1021116"/>
                <a:gd name="connsiteY4" fmla="*/ 283916 h 1459986"/>
                <a:gd name="connsiteX5" fmla="*/ 146473 w 1021116"/>
                <a:gd name="connsiteY5" fmla="*/ 403186 h 1459986"/>
                <a:gd name="connsiteX6" fmla="*/ 80212 w 1021116"/>
                <a:gd name="connsiteY6" fmla="*/ 641725 h 1459986"/>
                <a:gd name="connsiteX7" fmla="*/ 424768 w 1021116"/>
                <a:gd name="connsiteY7" fmla="*/ 654977 h 1459986"/>
                <a:gd name="connsiteX8" fmla="*/ 729568 w 1021116"/>
                <a:gd name="connsiteY8" fmla="*/ 641725 h 1459986"/>
                <a:gd name="connsiteX9" fmla="*/ 901847 w 1021116"/>
                <a:gd name="connsiteY9" fmla="*/ 1052542 h 1459986"/>
                <a:gd name="connsiteX10" fmla="*/ 981360 w 1021116"/>
                <a:gd name="connsiteY10" fmla="*/ 1436855 h 1459986"/>
                <a:gd name="connsiteX11" fmla="*/ 1021116 w 1021116"/>
                <a:gd name="connsiteY11" fmla="*/ 1383847 h 1459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1116" h="1459986">
                  <a:moveTo>
                    <a:pt x="318751" y="58629"/>
                  </a:moveTo>
                  <a:cubicBezTo>
                    <a:pt x="240342" y="22186"/>
                    <a:pt x="161934" y="-14257"/>
                    <a:pt x="133221" y="5621"/>
                  </a:cubicBezTo>
                  <a:cubicBezTo>
                    <a:pt x="104508" y="25499"/>
                    <a:pt x="146473" y="177899"/>
                    <a:pt x="146473" y="177899"/>
                  </a:cubicBezTo>
                  <a:cubicBezTo>
                    <a:pt x="139847" y="211029"/>
                    <a:pt x="117760" y="186734"/>
                    <a:pt x="93464" y="204403"/>
                  </a:cubicBezTo>
                  <a:cubicBezTo>
                    <a:pt x="69168" y="222072"/>
                    <a:pt x="-8136" y="250786"/>
                    <a:pt x="699" y="283916"/>
                  </a:cubicBezTo>
                  <a:cubicBezTo>
                    <a:pt x="9534" y="317047"/>
                    <a:pt x="133221" y="343551"/>
                    <a:pt x="146473" y="403186"/>
                  </a:cubicBezTo>
                  <a:cubicBezTo>
                    <a:pt x="159725" y="462821"/>
                    <a:pt x="33830" y="599760"/>
                    <a:pt x="80212" y="641725"/>
                  </a:cubicBezTo>
                  <a:cubicBezTo>
                    <a:pt x="126594" y="683690"/>
                    <a:pt x="316542" y="654977"/>
                    <a:pt x="424768" y="654977"/>
                  </a:cubicBezTo>
                  <a:cubicBezTo>
                    <a:pt x="532994" y="654977"/>
                    <a:pt x="650055" y="575464"/>
                    <a:pt x="729568" y="641725"/>
                  </a:cubicBezTo>
                  <a:cubicBezTo>
                    <a:pt x="809081" y="707986"/>
                    <a:pt x="859882" y="920020"/>
                    <a:pt x="901847" y="1052542"/>
                  </a:cubicBezTo>
                  <a:cubicBezTo>
                    <a:pt x="943812" y="1185064"/>
                    <a:pt x="981360" y="1436855"/>
                    <a:pt x="981360" y="1436855"/>
                  </a:cubicBezTo>
                  <a:cubicBezTo>
                    <a:pt x="1001238" y="1492073"/>
                    <a:pt x="1011177" y="1437960"/>
                    <a:pt x="1021116" y="1383847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2" name="任意多边形: 形状 591"/>
            <p:cNvSpPr/>
            <p:nvPr/>
          </p:nvSpPr>
          <p:spPr>
            <a:xfrm rot="21066788">
              <a:off x="516358" y="823846"/>
              <a:ext cx="968618" cy="1082564"/>
            </a:xfrm>
            <a:custGeom>
              <a:avLst/>
              <a:gdLst>
                <a:gd name="connsiteX0" fmla="*/ 0 w 920836"/>
                <a:gd name="connsiteY0" fmla="*/ 28514 h 1221210"/>
                <a:gd name="connsiteX1" fmla="*/ 304800 w 920836"/>
                <a:gd name="connsiteY1" fmla="*/ 15262 h 1221210"/>
                <a:gd name="connsiteX2" fmla="*/ 569844 w 920836"/>
                <a:gd name="connsiteY2" fmla="*/ 214045 h 1221210"/>
                <a:gd name="connsiteX3" fmla="*/ 755374 w 920836"/>
                <a:gd name="connsiteY3" fmla="*/ 426079 h 1221210"/>
                <a:gd name="connsiteX4" fmla="*/ 914400 w 920836"/>
                <a:gd name="connsiteY4" fmla="*/ 850149 h 1221210"/>
                <a:gd name="connsiteX5" fmla="*/ 874644 w 920836"/>
                <a:gd name="connsiteY5" fmla="*/ 1221210 h 1221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836" h="1221210">
                  <a:moveTo>
                    <a:pt x="0" y="28514"/>
                  </a:moveTo>
                  <a:cubicBezTo>
                    <a:pt x="104913" y="6427"/>
                    <a:pt x="209826" y="-15660"/>
                    <a:pt x="304800" y="15262"/>
                  </a:cubicBezTo>
                  <a:cubicBezTo>
                    <a:pt x="399774" y="46184"/>
                    <a:pt x="494748" y="145576"/>
                    <a:pt x="569844" y="214045"/>
                  </a:cubicBezTo>
                  <a:cubicBezTo>
                    <a:pt x="644940" y="282515"/>
                    <a:pt x="697948" y="320062"/>
                    <a:pt x="755374" y="426079"/>
                  </a:cubicBezTo>
                  <a:cubicBezTo>
                    <a:pt x="812800" y="532096"/>
                    <a:pt x="894522" y="717627"/>
                    <a:pt x="914400" y="850149"/>
                  </a:cubicBezTo>
                  <a:cubicBezTo>
                    <a:pt x="934278" y="982671"/>
                    <a:pt x="904461" y="1101940"/>
                    <a:pt x="874644" y="1221210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3" name="任意多边形: 形状 592"/>
            <p:cNvSpPr/>
            <p:nvPr/>
          </p:nvSpPr>
          <p:spPr>
            <a:xfrm rot="21066788">
              <a:off x="541371" y="1063495"/>
              <a:ext cx="906089" cy="928063"/>
            </a:xfrm>
            <a:custGeom>
              <a:avLst/>
              <a:gdLst>
                <a:gd name="connsiteX0" fmla="*/ 0 w 861392"/>
                <a:gd name="connsiteY0" fmla="*/ 0 h 1046922"/>
                <a:gd name="connsiteX1" fmla="*/ 397566 w 861392"/>
                <a:gd name="connsiteY1" fmla="*/ 66261 h 1046922"/>
                <a:gd name="connsiteX2" fmla="*/ 622853 w 861392"/>
                <a:gd name="connsiteY2" fmla="*/ 92765 h 1046922"/>
                <a:gd name="connsiteX3" fmla="*/ 768626 w 861392"/>
                <a:gd name="connsiteY3" fmla="*/ 318052 h 1046922"/>
                <a:gd name="connsiteX4" fmla="*/ 861392 w 861392"/>
                <a:gd name="connsiteY4" fmla="*/ 1046922 h 1046922"/>
                <a:gd name="connsiteX5" fmla="*/ 861392 w 861392"/>
                <a:gd name="connsiteY5" fmla="*/ 1046922 h 1046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1392" h="1046922">
                  <a:moveTo>
                    <a:pt x="0" y="0"/>
                  </a:moveTo>
                  <a:lnTo>
                    <a:pt x="397566" y="66261"/>
                  </a:lnTo>
                  <a:cubicBezTo>
                    <a:pt x="501375" y="81722"/>
                    <a:pt x="561010" y="50800"/>
                    <a:pt x="622853" y="92765"/>
                  </a:cubicBezTo>
                  <a:cubicBezTo>
                    <a:pt x="684696" y="134730"/>
                    <a:pt x="728870" y="159026"/>
                    <a:pt x="768626" y="318052"/>
                  </a:cubicBezTo>
                  <a:cubicBezTo>
                    <a:pt x="808383" y="477078"/>
                    <a:pt x="861392" y="1046922"/>
                    <a:pt x="861392" y="1046922"/>
                  </a:cubicBezTo>
                  <a:lnTo>
                    <a:pt x="861392" y="1046922"/>
                  </a:ln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4" name="任意多边形: 形状 593"/>
            <p:cNvSpPr/>
            <p:nvPr/>
          </p:nvSpPr>
          <p:spPr>
            <a:xfrm rot="21350230">
              <a:off x="530162" y="1289668"/>
              <a:ext cx="930929" cy="625234"/>
            </a:xfrm>
            <a:custGeom>
              <a:avLst/>
              <a:gdLst>
                <a:gd name="connsiteX0" fmla="*/ 0 w 1033670"/>
                <a:gd name="connsiteY0" fmla="*/ 15404 h 823787"/>
                <a:gd name="connsiteX1" fmla="*/ 530087 w 1033670"/>
                <a:gd name="connsiteY1" fmla="*/ 108170 h 823787"/>
                <a:gd name="connsiteX2" fmla="*/ 1033670 w 1033670"/>
                <a:gd name="connsiteY2" fmla="*/ 823787 h 82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3670" h="823787">
                  <a:moveTo>
                    <a:pt x="0" y="15404"/>
                  </a:moveTo>
                  <a:cubicBezTo>
                    <a:pt x="178904" y="-5579"/>
                    <a:pt x="357809" y="-26561"/>
                    <a:pt x="530087" y="108170"/>
                  </a:cubicBezTo>
                  <a:cubicBezTo>
                    <a:pt x="702365" y="242901"/>
                    <a:pt x="868017" y="533344"/>
                    <a:pt x="1033670" y="823787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5" name="任意多边形: 形状 594"/>
            <p:cNvSpPr/>
            <p:nvPr/>
          </p:nvSpPr>
          <p:spPr>
            <a:xfrm rot="673953">
              <a:off x="280579" y="1985168"/>
              <a:ext cx="1195205" cy="657491"/>
            </a:xfrm>
            <a:custGeom>
              <a:avLst/>
              <a:gdLst>
                <a:gd name="connsiteX0" fmla="*/ 0 w 1245705"/>
                <a:gd name="connsiteY0" fmla="*/ 755374 h 755374"/>
                <a:gd name="connsiteX1" fmla="*/ 808383 w 1245705"/>
                <a:gd name="connsiteY1" fmla="*/ 583096 h 755374"/>
                <a:gd name="connsiteX2" fmla="*/ 1245705 w 1245705"/>
                <a:gd name="connsiteY2" fmla="*/ 0 h 755374"/>
                <a:gd name="connsiteX3" fmla="*/ 1245705 w 1245705"/>
                <a:gd name="connsiteY3" fmla="*/ 0 h 755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5705" h="755374">
                  <a:moveTo>
                    <a:pt x="0" y="755374"/>
                  </a:moveTo>
                  <a:cubicBezTo>
                    <a:pt x="300383" y="732183"/>
                    <a:pt x="600766" y="708992"/>
                    <a:pt x="808383" y="583096"/>
                  </a:cubicBezTo>
                  <a:cubicBezTo>
                    <a:pt x="1016001" y="457200"/>
                    <a:pt x="1245705" y="0"/>
                    <a:pt x="1245705" y="0"/>
                  </a:cubicBezTo>
                  <a:lnTo>
                    <a:pt x="1245705" y="0"/>
                  </a:ln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6" name="任意多边形: 形状 595"/>
            <p:cNvSpPr/>
            <p:nvPr/>
          </p:nvSpPr>
          <p:spPr>
            <a:xfrm rot="316119">
              <a:off x="150491" y="1914266"/>
              <a:ext cx="1305886" cy="669025"/>
            </a:xfrm>
            <a:custGeom>
              <a:avLst/>
              <a:gdLst>
                <a:gd name="connsiteX0" fmla="*/ 102105 w 1268297"/>
                <a:gd name="connsiteY0" fmla="*/ 781878 h 781878"/>
                <a:gd name="connsiteX1" fmla="*/ 115357 w 1268297"/>
                <a:gd name="connsiteY1" fmla="*/ 278296 h 781878"/>
                <a:gd name="connsiteX2" fmla="*/ 1268297 w 1268297"/>
                <a:gd name="connsiteY2" fmla="*/ 0 h 781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8297" h="781878">
                  <a:moveTo>
                    <a:pt x="102105" y="781878"/>
                  </a:moveTo>
                  <a:cubicBezTo>
                    <a:pt x="11548" y="595243"/>
                    <a:pt x="-79008" y="408609"/>
                    <a:pt x="115357" y="278296"/>
                  </a:cubicBezTo>
                  <a:cubicBezTo>
                    <a:pt x="309722" y="147983"/>
                    <a:pt x="789009" y="73991"/>
                    <a:pt x="1268297" y="0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7" name="任意多边形: 形状 596"/>
            <p:cNvSpPr/>
            <p:nvPr/>
          </p:nvSpPr>
          <p:spPr>
            <a:xfrm rot="316119">
              <a:off x="319163" y="2057577"/>
              <a:ext cx="1223600" cy="719743"/>
            </a:xfrm>
            <a:custGeom>
              <a:avLst/>
              <a:gdLst>
                <a:gd name="connsiteX0" fmla="*/ 239475 w 1180380"/>
                <a:gd name="connsiteY0" fmla="*/ 728870 h 981396"/>
                <a:gd name="connsiteX1" fmla="*/ 936 w 1180380"/>
                <a:gd name="connsiteY1" fmla="*/ 874643 h 981396"/>
                <a:gd name="connsiteX2" fmla="*/ 173214 w 1180380"/>
                <a:gd name="connsiteY2" fmla="*/ 980661 h 981396"/>
                <a:gd name="connsiteX3" fmla="*/ 570780 w 1180380"/>
                <a:gd name="connsiteY3" fmla="*/ 821635 h 981396"/>
                <a:gd name="connsiteX4" fmla="*/ 994849 w 1180380"/>
                <a:gd name="connsiteY4" fmla="*/ 742122 h 981396"/>
                <a:gd name="connsiteX5" fmla="*/ 1180380 w 1180380"/>
                <a:gd name="connsiteY5" fmla="*/ 0 h 98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0380" h="981396">
                  <a:moveTo>
                    <a:pt x="239475" y="728870"/>
                  </a:moveTo>
                  <a:cubicBezTo>
                    <a:pt x="125727" y="780774"/>
                    <a:pt x="11980" y="832678"/>
                    <a:pt x="936" y="874643"/>
                  </a:cubicBezTo>
                  <a:cubicBezTo>
                    <a:pt x="-10108" y="916608"/>
                    <a:pt x="78240" y="989496"/>
                    <a:pt x="173214" y="980661"/>
                  </a:cubicBezTo>
                  <a:cubicBezTo>
                    <a:pt x="268188" y="971826"/>
                    <a:pt x="433841" y="861392"/>
                    <a:pt x="570780" y="821635"/>
                  </a:cubicBezTo>
                  <a:cubicBezTo>
                    <a:pt x="707719" y="781879"/>
                    <a:pt x="893249" y="879061"/>
                    <a:pt x="994849" y="742122"/>
                  </a:cubicBezTo>
                  <a:cubicBezTo>
                    <a:pt x="1096449" y="605183"/>
                    <a:pt x="1138414" y="302591"/>
                    <a:pt x="1180380" y="0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98" name="任意多边形: 形状 597"/>
            <p:cNvSpPr/>
            <p:nvPr/>
          </p:nvSpPr>
          <p:spPr>
            <a:xfrm rot="316119">
              <a:off x="456445" y="2042128"/>
              <a:ext cx="1191635" cy="980531"/>
            </a:xfrm>
            <a:custGeom>
              <a:avLst/>
              <a:gdLst>
                <a:gd name="connsiteX0" fmla="*/ 75229 w 1241985"/>
                <a:gd name="connsiteY0" fmla="*/ 861391 h 1126507"/>
                <a:gd name="connsiteX1" fmla="*/ 22220 w 1241985"/>
                <a:gd name="connsiteY1" fmla="*/ 914400 h 1126507"/>
                <a:gd name="connsiteX2" fmla="*/ 8968 w 1241985"/>
                <a:gd name="connsiteY2" fmla="*/ 1046921 h 1126507"/>
                <a:gd name="connsiteX3" fmla="*/ 154742 w 1241985"/>
                <a:gd name="connsiteY3" fmla="*/ 1126435 h 1126507"/>
                <a:gd name="connsiteX4" fmla="*/ 313768 w 1241985"/>
                <a:gd name="connsiteY4" fmla="*/ 1060174 h 1126507"/>
                <a:gd name="connsiteX5" fmla="*/ 830603 w 1241985"/>
                <a:gd name="connsiteY5" fmla="*/ 1007165 h 1126507"/>
                <a:gd name="connsiteX6" fmla="*/ 1201664 w 1241985"/>
                <a:gd name="connsiteY6" fmla="*/ 755374 h 1126507"/>
                <a:gd name="connsiteX7" fmla="*/ 1214916 w 1241985"/>
                <a:gd name="connsiteY7" fmla="*/ 0 h 112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985" h="1126507">
                  <a:moveTo>
                    <a:pt x="75229" y="861391"/>
                  </a:moveTo>
                  <a:cubicBezTo>
                    <a:pt x="54246" y="872434"/>
                    <a:pt x="33263" y="883478"/>
                    <a:pt x="22220" y="914400"/>
                  </a:cubicBezTo>
                  <a:cubicBezTo>
                    <a:pt x="11177" y="945322"/>
                    <a:pt x="-13119" y="1011582"/>
                    <a:pt x="8968" y="1046921"/>
                  </a:cubicBezTo>
                  <a:cubicBezTo>
                    <a:pt x="31055" y="1082260"/>
                    <a:pt x="103942" y="1124226"/>
                    <a:pt x="154742" y="1126435"/>
                  </a:cubicBezTo>
                  <a:cubicBezTo>
                    <a:pt x="205542" y="1128644"/>
                    <a:pt x="201125" y="1080052"/>
                    <a:pt x="313768" y="1060174"/>
                  </a:cubicBezTo>
                  <a:cubicBezTo>
                    <a:pt x="426411" y="1040296"/>
                    <a:pt x="682620" y="1057965"/>
                    <a:pt x="830603" y="1007165"/>
                  </a:cubicBezTo>
                  <a:cubicBezTo>
                    <a:pt x="978586" y="956365"/>
                    <a:pt x="1137612" y="923235"/>
                    <a:pt x="1201664" y="755374"/>
                  </a:cubicBezTo>
                  <a:cubicBezTo>
                    <a:pt x="1265716" y="587513"/>
                    <a:pt x="1240316" y="293756"/>
                    <a:pt x="1214916" y="0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99" name="组合 598"/>
            <p:cNvGrpSpPr/>
            <p:nvPr/>
          </p:nvGrpSpPr>
          <p:grpSpPr>
            <a:xfrm rot="501345">
              <a:off x="1586223" y="2143146"/>
              <a:ext cx="1397444" cy="1046015"/>
              <a:chOff x="5212107" y="3909391"/>
              <a:chExt cx="1931192" cy="1445537"/>
            </a:xfrm>
            <a:grpFill/>
          </p:grpSpPr>
          <p:sp>
            <p:nvSpPr>
              <p:cNvPr id="630" name="任意多边形: 形状 629"/>
              <p:cNvSpPr/>
              <p:nvPr/>
            </p:nvSpPr>
            <p:spPr>
              <a:xfrm>
                <a:off x="5526157" y="3909391"/>
                <a:ext cx="1617142" cy="810917"/>
              </a:xfrm>
              <a:custGeom>
                <a:avLst/>
                <a:gdLst>
                  <a:gd name="connsiteX0" fmla="*/ 0 w 1553495"/>
                  <a:gd name="connsiteY0" fmla="*/ 0 h 675861"/>
                  <a:gd name="connsiteX1" fmla="*/ 914400 w 1553495"/>
                  <a:gd name="connsiteY1" fmla="*/ 53009 h 675861"/>
                  <a:gd name="connsiteX2" fmla="*/ 1417982 w 1553495"/>
                  <a:gd name="connsiteY2" fmla="*/ 291548 h 675861"/>
                  <a:gd name="connsiteX3" fmla="*/ 1550504 w 1553495"/>
                  <a:gd name="connsiteY3" fmla="*/ 543339 h 675861"/>
                  <a:gd name="connsiteX4" fmla="*/ 1497495 w 1553495"/>
                  <a:gd name="connsiteY4" fmla="*/ 675861 h 675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3495" h="675861">
                    <a:moveTo>
                      <a:pt x="0" y="0"/>
                    </a:moveTo>
                    <a:cubicBezTo>
                      <a:pt x="339035" y="2209"/>
                      <a:pt x="678070" y="4418"/>
                      <a:pt x="914400" y="53009"/>
                    </a:cubicBezTo>
                    <a:cubicBezTo>
                      <a:pt x="1150730" y="101600"/>
                      <a:pt x="1311965" y="209826"/>
                      <a:pt x="1417982" y="291548"/>
                    </a:cubicBezTo>
                    <a:cubicBezTo>
                      <a:pt x="1523999" y="373270"/>
                      <a:pt x="1537252" y="479287"/>
                      <a:pt x="1550504" y="543339"/>
                    </a:cubicBezTo>
                    <a:cubicBezTo>
                      <a:pt x="1563756" y="607391"/>
                      <a:pt x="1530625" y="641626"/>
                      <a:pt x="1497495" y="675861"/>
                    </a:cubicBezTo>
                  </a:path>
                </a:pathLst>
              </a:custGeom>
              <a:grpFill/>
              <a:ln w="28575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1" name="任意多边形: 形状 630"/>
              <p:cNvSpPr/>
              <p:nvPr/>
            </p:nvSpPr>
            <p:spPr>
              <a:xfrm>
                <a:off x="5353878" y="3984305"/>
                <a:ext cx="1752635" cy="918999"/>
              </a:xfrm>
              <a:custGeom>
                <a:avLst/>
                <a:gdLst>
                  <a:gd name="connsiteX0" fmla="*/ 0 w 1752635"/>
                  <a:gd name="connsiteY0" fmla="*/ 17852 h 918999"/>
                  <a:gd name="connsiteX1" fmla="*/ 874644 w 1752635"/>
                  <a:gd name="connsiteY1" fmla="*/ 17852 h 918999"/>
                  <a:gd name="connsiteX2" fmla="*/ 1325218 w 1752635"/>
                  <a:gd name="connsiteY2" fmla="*/ 203382 h 918999"/>
                  <a:gd name="connsiteX3" fmla="*/ 1683026 w 1752635"/>
                  <a:gd name="connsiteY3" fmla="*/ 600947 h 918999"/>
                  <a:gd name="connsiteX4" fmla="*/ 1749287 w 1752635"/>
                  <a:gd name="connsiteY4" fmla="*/ 865991 h 918999"/>
                  <a:gd name="connsiteX5" fmla="*/ 1630018 w 1752635"/>
                  <a:gd name="connsiteY5" fmla="*/ 918999 h 918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2635" h="918999">
                    <a:moveTo>
                      <a:pt x="0" y="17852"/>
                    </a:moveTo>
                    <a:cubicBezTo>
                      <a:pt x="326887" y="2391"/>
                      <a:pt x="653774" y="-13070"/>
                      <a:pt x="874644" y="17852"/>
                    </a:cubicBezTo>
                    <a:cubicBezTo>
                      <a:pt x="1095514" y="48774"/>
                      <a:pt x="1190488" y="106199"/>
                      <a:pt x="1325218" y="203382"/>
                    </a:cubicBezTo>
                    <a:cubicBezTo>
                      <a:pt x="1459948" y="300565"/>
                      <a:pt x="1612348" y="490512"/>
                      <a:pt x="1683026" y="600947"/>
                    </a:cubicBezTo>
                    <a:cubicBezTo>
                      <a:pt x="1753704" y="711382"/>
                      <a:pt x="1758122" y="812982"/>
                      <a:pt x="1749287" y="865991"/>
                    </a:cubicBezTo>
                    <a:cubicBezTo>
                      <a:pt x="1740452" y="919000"/>
                      <a:pt x="1685235" y="918999"/>
                      <a:pt x="1630018" y="918999"/>
                    </a:cubicBezTo>
                  </a:path>
                </a:pathLst>
              </a:custGeom>
              <a:grpFill/>
              <a:ln w="28575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2" name="任意多边形: 形状 631"/>
              <p:cNvSpPr/>
              <p:nvPr/>
            </p:nvSpPr>
            <p:spPr>
              <a:xfrm>
                <a:off x="5212107" y="4028661"/>
                <a:ext cx="1813268" cy="1326267"/>
              </a:xfrm>
              <a:custGeom>
                <a:avLst/>
                <a:gdLst>
                  <a:gd name="connsiteX0" fmla="*/ 128519 w 1813268"/>
                  <a:gd name="connsiteY0" fmla="*/ 0 h 1326267"/>
                  <a:gd name="connsiteX1" fmla="*/ 883893 w 1813268"/>
                  <a:gd name="connsiteY1" fmla="*/ 53009 h 1326267"/>
                  <a:gd name="connsiteX2" fmla="*/ 1321215 w 1813268"/>
                  <a:gd name="connsiteY2" fmla="*/ 212035 h 1326267"/>
                  <a:gd name="connsiteX3" fmla="*/ 1639267 w 1813268"/>
                  <a:gd name="connsiteY3" fmla="*/ 569843 h 1326267"/>
                  <a:gd name="connsiteX4" fmla="*/ 1811545 w 1813268"/>
                  <a:gd name="connsiteY4" fmla="*/ 940904 h 1326267"/>
                  <a:gd name="connsiteX5" fmla="*/ 1718780 w 1813268"/>
                  <a:gd name="connsiteY5" fmla="*/ 1258956 h 1326267"/>
                  <a:gd name="connsiteX6" fmla="*/ 1573006 w 1813268"/>
                  <a:gd name="connsiteY6" fmla="*/ 1245704 h 1326267"/>
                  <a:gd name="connsiteX7" fmla="*/ 1162189 w 1813268"/>
                  <a:gd name="connsiteY7" fmla="*/ 410817 h 1326267"/>
                  <a:gd name="connsiteX8" fmla="*/ 102015 w 1813268"/>
                  <a:gd name="connsiteY8" fmla="*/ 53009 h 1326267"/>
                  <a:gd name="connsiteX9" fmla="*/ 102015 w 1813268"/>
                  <a:gd name="connsiteY9" fmla="*/ 66261 h 1326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3268" h="1326267">
                    <a:moveTo>
                      <a:pt x="128519" y="0"/>
                    </a:moveTo>
                    <a:cubicBezTo>
                      <a:pt x="406814" y="8835"/>
                      <a:pt x="685110" y="17670"/>
                      <a:pt x="883893" y="53009"/>
                    </a:cubicBezTo>
                    <a:cubicBezTo>
                      <a:pt x="1082676" y="88348"/>
                      <a:pt x="1195319" y="125896"/>
                      <a:pt x="1321215" y="212035"/>
                    </a:cubicBezTo>
                    <a:cubicBezTo>
                      <a:pt x="1447111" y="298174"/>
                      <a:pt x="1557545" y="448365"/>
                      <a:pt x="1639267" y="569843"/>
                    </a:cubicBezTo>
                    <a:cubicBezTo>
                      <a:pt x="1720989" y="691321"/>
                      <a:pt x="1798293" y="826052"/>
                      <a:pt x="1811545" y="940904"/>
                    </a:cubicBezTo>
                    <a:cubicBezTo>
                      <a:pt x="1824797" y="1055756"/>
                      <a:pt x="1758536" y="1208156"/>
                      <a:pt x="1718780" y="1258956"/>
                    </a:cubicBezTo>
                    <a:cubicBezTo>
                      <a:pt x="1679024" y="1309756"/>
                      <a:pt x="1665771" y="1387060"/>
                      <a:pt x="1573006" y="1245704"/>
                    </a:cubicBezTo>
                    <a:cubicBezTo>
                      <a:pt x="1480241" y="1104348"/>
                      <a:pt x="1407354" y="609599"/>
                      <a:pt x="1162189" y="410817"/>
                    </a:cubicBezTo>
                    <a:cubicBezTo>
                      <a:pt x="917024" y="212035"/>
                      <a:pt x="278711" y="110435"/>
                      <a:pt x="102015" y="53009"/>
                    </a:cubicBezTo>
                    <a:cubicBezTo>
                      <a:pt x="-74681" y="-4417"/>
                      <a:pt x="13667" y="30922"/>
                      <a:pt x="102015" y="66261"/>
                    </a:cubicBezTo>
                  </a:path>
                </a:pathLst>
              </a:custGeom>
              <a:grpFill/>
              <a:ln w="28575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33" name="任意多边形: 形状 632"/>
              <p:cNvSpPr/>
              <p:nvPr/>
            </p:nvSpPr>
            <p:spPr>
              <a:xfrm>
                <a:off x="5261113" y="4055165"/>
                <a:ext cx="1550504" cy="1285461"/>
              </a:xfrm>
              <a:custGeom>
                <a:avLst/>
                <a:gdLst>
                  <a:gd name="connsiteX0" fmla="*/ 0 w 1550504"/>
                  <a:gd name="connsiteY0" fmla="*/ 0 h 1285461"/>
                  <a:gd name="connsiteX1" fmla="*/ 304800 w 1550504"/>
                  <a:gd name="connsiteY1" fmla="*/ 225287 h 1285461"/>
                  <a:gd name="connsiteX2" fmla="*/ 530087 w 1550504"/>
                  <a:gd name="connsiteY2" fmla="*/ 583096 h 1285461"/>
                  <a:gd name="connsiteX3" fmla="*/ 1073426 w 1550504"/>
                  <a:gd name="connsiteY3" fmla="*/ 689113 h 1285461"/>
                  <a:gd name="connsiteX4" fmla="*/ 1258957 w 1550504"/>
                  <a:gd name="connsiteY4" fmla="*/ 1046922 h 1285461"/>
                  <a:gd name="connsiteX5" fmla="*/ 1550504 w 1550504"/>
                  <a:gd name="connsiteY5" fmla="*/ 1285461 h 1285461"/>
                  <a:gd name="connsiteX6" fmla="*/ 1550504 w 1550504"/>
                  <a:gd name="connsiteY6" fmla="*/ 1285461 h 128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0504" h="1285461">
                    <a:moveTo>
                      <a:pt x="0" y="0"/>
                    </a:moveTo>
                    <a:cubicBezTo>
                      <a:pt x="108226" y="64052"/>
                      <a:pt x="216452" y="128104"/>
                      <a:pt x="304800" y="225287"/>
                    </a:cubicBezTo>
                    <a:cubicBezTo>
                      <a:pt x="393148" y="322470"/>
                      <a:pt x="401983" y="505792"/>
                      <a:pt x="530087" y="583096"/>
                    </a:cubicBezTo>
                    <a:cubicBezTo>
                      <a:pt x="658191" y="660400"/>
                      <a:pt x="951948" y="611809"/>
                      <a:pt x="1073426" y="689113"/>
                    </a:cubicBezTo>
                    <a:cubicBezTo>
                      <a:pt x="1194904" y="766417"/>
                      <a:pt x="1179444" y="947531"/>
                      <a:pt x="1258957" y="1046922"/>
                    </a:cubicBezTo>
                    <a:cubicBezTo>
                      <a:pt x="1338470" y="1146313"/>
                      <a:pt x="1550504" y="1285461"/>
                      <a:pt x="1550504" y="1285461"/>
                    </a:cubicBezTo>
                    <a:lnTo>
                      <a:pt x="1550504" y="1285461"/>
                    </a:lnTo>
                  </a:path>
                </a:pathLst>
              </a:custGeom>
              <a:grpFill/>
              <a:ln w="28575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00" name="任意多边形: 形状 599"/>
            <p:cNvSpPr/>
            <p:nvPr/>
          </p:nvSpPr>
          <p:spPr>
            <a:xfrm rot="822602">
              <a:off x="1559930" y="2283095"/>
              <a:ext cx="583339" cy="823577"/>
            </a:xfrm>
            <a:custGeom>
              <a:avLst/>
              <a:gdLst>
                <a:gd name="connsiteX0" fmla="*/ 0 w 738570"/>
                <a:gd name="connsiteY0" fmla="*/ 0 h 993913"/>
                <a:gd name="connsiteX1" fmla="*/ 344557 w 738570"/>
                <a:gd name="connsiteY1" fmla="*/ 291547 h 993913"/>
                <a:gd name="connsiteX2" fmla="*/ 689113 w 738570"/>
                <a:gd name="connsiteY2" fmla="*/ 609600 h 993913"/>
                <a:gd name="connsiteX3" fmla="*/ 728870 w 738570"/>
                <a:gd name="connsiteY3" fmla="*/ 993913 h 99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570" h="993913">
                  <a:moveTo>
                    <a:pt x="0" y="0"/>
                  </a:moveTo>
                  <a:cubicBezTo>
                    <a:pt x="114852" y="94973"/>
                    <a:pt x="229705" y="189947"/>
                    <a:pt x="344557" y="291547"/>
                  </a:cubicBezTo>
                  <a:cubicBezTo>
                    <a:pt x="459409" y="393147"/>
                    <a:pt x="625061" y="492539"/>
                    <a:pt x="689113" y="609600"/>
                  </a:cubicBezTo>
                  <a:cubicBezTo>
                    <a:pt x="753165" y="726661"/>
                    <a:pt x="741017" y="860287"/>
                    <a:pt x="728870" y="993913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1" name="任意多边形: 形状 600"/>
            <p:cNvSpPr/>
            <p:nvPr/>
          </p:nvSpPr>
          <p:spPr>
            <a:xfrm rot="316119">
              <a:off x="2091998" y="2698920"/>
              <a:ext cx="55356" cy="277819"/>
            </a:xfrm>
            <a:custGeom>
              <a:avLst/>
              <a:gdLst>
                <a:gd name="connsiteX0" fmla="*/ 69471 w 69471"/>
                <a:gd name="connsiteY0" fmla="*/ 0 h 348656"/>
                <a:gd name="connsiteX1" fmla="*/ 3210 w 69471"/>
                <a:gd name="connsiteY1" fmla="*/ 318052 h 348656"/>
                <a:gd name="connsiteX2" fmla="*/ 16462 w 69471"/>
                <a:gd name="connsiteY2" fmla="*/ 318052 h 34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471" h="348656">
                  <a:moveTo>
                    <a:pt x="69471" y="0"/>
                  </a:moveTo>
                  <a:cubicBezTo>
                    <a:pt x="41862" y="132521"/>
                    <a:pt x="12045" y="265043"/>
                    <a:pt x="3210" y="318052"/>
                  </a:cubicBezTo>
                  <a:cubicBezTo>
                    <a:pt x="-5625" y="371061"/>
                    <a:pt x="5418" y="344556"/>
                    <a:pt x="16462" y="318052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2" name="任意多边形: 形状 601"/>
            <p:cNvSpPr/>
            <p:nvPr/>
          </p:nvSpPr>
          <p:spPr>
            <a:xfrm rot="316119">
              <a:off x="2054707" y="2709595"/>
              <a:ext cx="124284" cy="434159"/>
            </a:xfrm>
            <a:custGeom>
              <a:avLst/>
              <a:gdLst>
                <a:gd name="connsiteX0" fmla="*/ 145773 w 155974"/>
                <a:gd name="connsiteY0" fmla="*/ 0 h 544859"/>
                <a:gd name="connsiteX1" fmla="*/ 145773 w 155974"/>
                <a:gd name="connsiteY1" fmla="*/ 185530 h 544859"/>
                <a:gd name="connsiteX2" fmla="*/ 39756 w 155974"/>
                <a:gd name="connsiteY2" fmla="*/ 490330 h 544859"/>
                <a:gd name="connsiteX3" fmla="*/ 0 w 155974"/>
                <a:gd name="connsiteY3" fmla="*/ 543339 h 54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974" h="544859">
                  <a:moveTo>
                    <a:pt x="145773" y="0"/>
                  </a:moveTo>
                  <a:cubicBezTo>
                    <a:pt x="154607" y="51904"/>
                    <a:pt x="163442" y="103809"/>
                    <a:pt x="145773" y="185530"/>
                  </a:cubicBezTo>
                  <a:cubicBezTo>
                    <a:pt x="128104" y="267251"/>
                    <a:pt x="39756" y="490330"/>
                    <a:pt x="39756" y="490330"/>
                  </a:cubicBezTo>
                  <a:cubicBezTo>
                    <a:pt x="15460" y="549965"/>
                    <a:pt x="7730" y="546652"/>
                    <a:pt x="0" y="543339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3" name="任意多边形: 形状 602"/>
            <p:cNvSpPr/>
            <p:nvPr/>
          </p:nvSpPr>
          <p:spPr>
            <a:xfrm rot="316119">
              <a:off x="2143950" y="2761637"/>
              <a:ext cx="253434" cy="240436"/>
            </a:xfrm>
            <a:custGeom>
              <a:avLst/>
              <a:gdLst>
                <a:gd name="connsiteX0" fmla="*/ 331304 w 331304"/>
                <a:gd name="connsiteY0" fmla="*/ 0 h 243548"/>
                <a:gd name="connsiteX1" fmla="*/ 238539 w 331304"/>
                <a:gd name="connsiteY1" fmla="*/ 212035 h 243548"/>
                <a:gd name="connsiteX2" fmla="*/ 0 w 331304"/>
                <a:gd name="connsiteY2" fmla="*/ 238539 h 24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1304" h="243548">
                  <a:moveTo>
                    <a:pt x="331304" y="0"/>
                  </a:moveTo>
                  <a:cubicBezTo>
                    <a:pt x="312530" y="86139"/>
                    <a:pt x="293756" y="172279"/>
                    <a:pt x="238539" y="212035"/>
                  </a:cubicBezTo>
                  <a:cubicBezTo>
                    <a:pt x="183322" y="251792"/>
                    <a:pt x="91661" y="245165"/>
                    <a:pt x="0" y="238539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4" name="任意多边形: 形状 603"/>
            <p:cNvSpPr/>
            <p:nvPr/>
          </p:nvSpPr>
          <p:spPr>
            <a:xfrm rot="316119">
              <a:off x="578300" y="2597286"/>
              <a:ext cx="1090060" cy="678052"/>
            </a:xfrm>
            <a:custGeom>
              <a:avLst/>
              <a:gdLst>
                <a:gd name="connsiteX0" fmla="*/ 256217 w 1368000"/>
                <a:gd name="connsiteY0" fmla="*/ 477078 h 850939"/>
                <a:gd name="connsiteX1" fmla="*/ 110443 w 1368000"/>
                <a:gd name="connsiteY1" fmla="*/ 728869 h 850939"/>
                <a:gd name="connsiteX2" fmla="*/ 30930 w 1368000"/>
                <a:gd name="connsiteY2" fmla="*/ 742121 h 850939"/>
                <a:gd name="connsiteX3" fmla="*/ 17678 w 1368000"/>
                <a:gd name="connsiteY3" fmla="*/ 821634 h 850939"/>
                <a:gd name="connsiteX4" fmla="*/ 269469 w 1368000"/>
                <a:gd name="connsiteY4" fmla="*/ 795130 h 850939"/>
                <a:gd name="connsiteX5" fmla="*/ 614025 w 1368000"/>
                <a:gd name="connsiteY5" fmla="*/ 689113 h 850939"/>
                <a:gd name="connsiteX6" fmla="*/ 733295 w 1368000"/>
                <a:gd name="connsiteY6" fmla="*/ 424069 h 850939"/>
                <a:gd name="connsiteX7" fmla="*/ 640530 w 1368000"/>
                <a:gd name="connsiteY7" fmla="*/ 662608 h 850939"/>
                <a:gd name="connsiteX8" fmla="*/ 733295 w 1368000"/>
                <a:gd name="connsiteY8" fmla="*/ 848139 h 850939"/>
                <a:gd name="connsiteX9" fmla="*/ 852564 w 1368000"/>
                <a:gd name="connsiteY9" fmla="*/ 768626 h 850939"/>
                <a:gd name="connsiteX10" fmla="*/ 1038095 w 1368000"/>
                <a:gd name="connsiteY10" fmla="*/ 689113 h 850939"/>
                <a:gd name="connsiteX11" fmla="*/ 1329643 w 1368000"/>
                <a:gd name="connsiteY11" fmla="*/ 742121 h 850939"/>
                <a:gd name="connsiteX12" fmla="*/ 1356147 w 1368000"/>
                <a:gd name="connsiteY12" fmla="*/ 569843 h 850939"/>
                <a:gd name="connsiteX13" fmla="*/ 1250130 w 1368000"/>
                <a:gd name="connsiteY13" fmla="*/ 437321 h 850939"/>
                <a:gd name="connsiteX14" fmla="*/ 1263382 w 1368000"/>
                <a:gd name="connsiteY14" fmla="*/ 0 h 850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68000" h="850939">
                  <a:moveTo>
                    <a:pt x="256217" y="477078"/>
                  </a:moveTo>
                  <a:cubicBezTo>
                    <a:pt x="202104" y="580886"/>
                    <a:pt x="147991" y="684695"/>
                    <a:pt x="110443" y="728869"/>
                  </a:cubicBezTo>
                  <a:cubicBezTo>
                    <a:pt x="72895" y="773043"/>
                    <a:pt x="46391" y="726660"/>
                    <a:pt x="30930" y="742121"/>
                  </a:cubicBezTo>
                  <a:cubicBezTo>
                    <a:pt x="15469" y="757582"/>
                    <a:pt x="-22079" y="812799"/>
                    <a:pt x="17678" y="821634"/>
                  </a:cubicBezTo>
                  <a:cubicBezTo>
                    <a:pt x="57434" y="830469"/>
                    <a:pt x="170078" y="817217"/>
                    <a:pt x="269469" y="795130"/>
                  </a:cubicBezTo>
                  <a:cubicBezTo>
                    <a:pt x="368860" y="773043"/>
                    <a:pt x="536721" y="750957"/>
                    <a:pt x="614025" y="689113"/>
                  </a:cubicBezTo>
                  <a:cubicBezTo>
                    <a:pt x="691329" y="627269"/>
                    <a:pt x="728878" y="428486"/>
                    <a:pt x="733295" y="424069"/>
                  </a:cubicBezTo>
                  <a:cubicBezTo>
                    <a:pt x="737712" y="419652"/>
                    <a:pt x="640530" y="591930"/>
                    <a:pt x="640530" y="662608"/>
                  </a:cubicBezTo>
                  <a:cubicBezTo>
                    <a:pt x="640530" y="733286"/>
                    <a:pt x="697956" y="830469"/>
                    <a:pt x="733295" y="848139"/>
                  </a:cubicBezTo>
                  <a:cubicBezTo>
                    <a:pt x="768634" y="865809"/>
                    <a:pt x="801764" y="795130"/>
                    <a:pt x="852564" y="768626"/>
                  </a:cubicBezTo>
                  <a:cubicBezTo>
                    <a:pt x="903364" y="742122"/>
                    <a:pt x="958582" y="693530"/>
                    <a:pt x="1038095" y="689113"/>
                  </a:cubicBezTo>
                  <a:cubicBezTo>
                    <a:pt x="1117608" y="684696"/>
                    <a:pt x="1276634" y="761999"/>
                    <a:pt x="1329643" y="742121"/>
                  </a:cubicBezTo>
                  <a:cubicBezTo>
                    <a:pt x="1382652" y="722243"/>
                    <a:pt x="1369399" y="620643"/>
                    <a:pt x="1356147" y="569843"/>
                  </a:cubicBezTo>
                  <a:cubicBezTo>
                    <a:pt x="1342895" y="519043"/>
                    <a:pt x="1265591" y="532295"/>
                    <a:pt x="1250130" y="437321"/>
                  </a:cubicBezTo>
                  <a:cubicBezTo>
                    <a:pt x="1234669" y="342347"/>
                    <a:pt x="1249025" y="171173"/>
                    <a:pt x="1263382" y="0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5" name="任意多边形: 形状 604"/>
            <p:cNvSpPr/>
            <p:nvPr/>
          </p:nvSpPr>
          <p:spPr>
            <a:xfrm rot="316119">
              <a:off x="1598197" y="2243861"/>
              <a:ext cx="343385" cy="926922"/>
            </a:xfrm>
            <a:custGeom>
              <a:avLst/>
              <a:gdLst>
                <a:gd name="connsiteX0" fmla="*/ 0 w 430940"/>
                <a:gd name="connsiteY0" fmla="*/ 0 h 1163266"/>
                <a:gd name="connsiteX1" fmla="*/ 371061 w 430940"/>
                <a:gd name="connsiteY1" fmla="*/ 728869 h 1163266"/>
                <a:gd name="connsiteX2" fmla="*/ 424069 w 430940"/>
                <a:gd name="connsiteY2" fmla="*/ 1113182 h 1163266"/>
                <a:gd name="connsiteX3" fmla="*/ 304800 w 430940"/>
                <a:gd name="connsiteY3" fmla="*/ 1152939 h 1163266"/>
                <a:gd name="connsiteX4" fmla="*/ 265043 w 430940"/>
                <a:gd name="connsiteY4" fmla="*/ 1060174 h 1163266"/>
                <a:gd name="connsiteX5" fmla="*/ 159026 w 430940"/>
                <a:gd name="connsiteY5" fmla="*/ 1113182 h 1163266"/>
                <a:gd name="connsiteX6" fmla="*/ 106017 w 430940"/>
                <a:gd name="connsiteY6" fmla="*/ 1152939 h 116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0940" h="1163266">
                  <a:moveTo>
                    <a:pt x="0" y="0"/>
                  </a:moveTo>
                  <a:cubicBezTo>
                    <a:pt x="150191" y="271669"/>
                    <a:pt x="300383" y="543339"/>
                    <a:pt x="371061" y="728869"/>
                  </a:cubicBezTo>
                  <a:cubicBezTo>
                    <a:pt x="441739" y="914399"/>
                    <a:pt x="435113" y="1042504"/>
                    <a:pt x="424069" y="1113182"/>
                  </a:cubicBezTo>
                  <a:cubicBezTo>
                    <a:pt x="413026" y="1183860"/>
                    <a:pt x="331304" y="1161774"/>
                    <a:pt x="304800" y="1152939"/>
                  </a:cubicBezTo>
                  <a:cubicBezTo>
                    <a:pt x="278296" y="1144104"/>
                    <a:pt x="289339" y="1066800"/>
                    <a:pt x="265043" y="1060174"/>
                  </a:cubicBezTo>
                  <a:cubicBezTo>
                    <a:pt x="240747" y="1053548"/>
                    <a:pt x="159026" y="1113182"/>
                    <a:pt x="159026" y="1113182"/>
                  </a:cubicBezTo>
                  <a:cubicBezTo>
                    <a:pt x="132522" y="1128643"/>
                    <a:pt x="119269" y="1140791"/>
                    <a:pt x="106017" y="1152939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6" name="任意多边形: 形状 605"/>
            <p:cNvSpPr/>
            <p:nvPr/>
          </p:nvSpPr>
          <p:spPr>
            <a:xfrm rot="316119">
              <a:off x="1898187" y="3097377"/>
              <a:ext cx="126716" cy="63439"/>
            </a:xfrm>
            <a:custGeom>
              <a:avLst/>
              <a:gdLst>
                <a:gd name="connsiteX0" fmla="*/ 0 w 159026"/>
                <a:gd name="connsiteY0" fmla="*/ 79615 h 79615"/>
                <a:gd name="connsiteX1" fmla="*/ 66261 w 159026"/>
                <a:gd name="connsiteY1" fmla="*/ 101 h 79615"/>
                <a:gd name="connsiteX2" fmla="*/ 159026 w 159026"/>
                <a:gd name="connsiteY2" fmla="*/ 66362 h 7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026" h="79615">
                  <a:moveTo>
                    <a:pt x="0" y="79615"/>
                  </a:moveTo>
                  <a:cubicBezTo>
                    <a:pt x="19878" y="40962"/>
                    <a:pt x="39757" y="2310"/>
                    <a:pt x="66261" y="101"/>
                  </a:cubicBezTo>
                  <a:cubicBezTo>
                    <a:pt x="92765" y="-2108"/>
                    <a:pt x="125895" y="32127"/>
                    <a:pt x="159026" y="66362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7" name="任意多边形: 形状 606"/>
            <p:cNvSpPr/>
            <p:nvPr/>
          </p:nvSpPr>
          <p:spPr>
            <a:xfrm rot="316119">
              <a:off x="101715" y="1496088"/>
              <a:ext cx="1426321" cy="454919"/>
            </a:xfrm>
            <a:custGeom>
              <a:avLst/>
              <a:gdLst>
                <a:gd name="connsiteX0" fmla="*/ 1710487 w 1790000"/>
                <a:gd name="connsiteY0" fmla="*/ 468191 h 570913"/>
                <a:gd name="connsiteX1" fmla="*/ 1352679 w 1790000"/>
                <a:gd name="connsiteY1" fmla="*/ 150138 h 570913"/>
                <a:gd name="connsiteX2" fmla="*/ 888853 w 1790000"/>
                <a:gd name="connsiteY2" fmla="*/ 4364 h 570913"/>
                <a:gd name="connsiteX3" fmla="*/ 239496 w 1790000"/>
                <a:gd name="connsiteY3" fmla="*/ 83877 h 570913"/>
                <a:gd name="connsiteX4" fmla="*/ 957 w 1790000"/>
                <a:gd name="connsiteY4" fmla="*/ 521199 h 570913"/>
                <a:gd name="connsiteX5" fmla="*/ 173235 w 1790000"/>
                <a:gd name="connsiteY5" fmla="*/ 547704 h 570913"/>
                <a:gd name="connsiteX6" fmla="*/ 584053 w 1790000"/>
                <a:gd name="connsiteY6" fmla="*/ 401930 h 570913"/>
                <a:gd name="connsiteX7" fmla="*/ 1008122 w 1790000"/>
                <a:gd name="connsiteY7" fmla="*/ 547704 h 570913"/>
                <a:gd name="connsiteX8" fmla="*/ 1790000 w 1790000"/>
                <a:gd name="connsiteY8" fmla="*/ 534451 h 57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0000" h="570913">
                  <a:moveTo>
                    <a:pt x="1710487" y="468191"/>
                  </a:moveTo>
                  <a:cubicBezTo>
                    <a:pt x="1600052" y="347816"/>
                    <a:pt x="1489618" y="227442"/>
                    <a:pt x="1352679" y="150138"/>
                  </a:cubicBezTo>
                  <a:cubicBezTo>
                    <a:pt x="1215740" y="72834"/>
                    <a:pt x="1074383" y="15407"/>
                    <a:pt x="888853" y="4364"/>
                  </a:cubicBezTo>
                  <a:cubicBezTo>
                    <a:pt x="703323" y="-6679"/>
                    <a:pt x="387479" y="-2262"/>
                    <a:pt x="239496" y="83877"/>
                  </a:cubicBezTo>
                  <a:cubicBezTo>
                    <a:pt x="91513" y="170016"/>
                    <a:pt x="12000" y="443895"/>
                    <a:pt x="957" y="521199"/>
                  </a:cubicBezTo>
                  <a:cubicBezTo>
                    <a:pt x="-10086" y="598503"/>
                    <a:pt x="76052" y="567582"/>
                    <a:pt x="173235" y="547704"/>
                  </a:cubicBezTo>
                  <a:cubicBezTo>
                    <a:pt x="270418" y="527826"/>
                    <a:pt x="444905" y="401930"/>
                    <a:pt x="584053" y="401930"/>
                  </a:cubicBezTo>
                  <a:cubicBezTo>
                    <a:pt x="723201" y="401930"/>
                    <a:pt x="807131" y="525617"/>
                    <a:pt x="1008122" y="547704"/>
                  </a:cubicBezTo>
                  <a:cubicBezTo>
                    <a:pt x="1209113" y="569791"/>
                    <a:pt x="1499556" y="552121"/>
                    <a:pt x="1790000" y="534451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8" name="任意多边形: 形状 607"/>
            <p:cNvSpPr/>
            <p:nvPr/>
          </p:nvSpPr>
          <p:spPr>
            <a:xfrm rot="316119">
              <a:off x="139515" y="1665540"/>
              <a:ext cx="1308143" cy="254751"/>
            </a:xfrm>
            <a:custGeom>
              <a:avLst/>
              <a:gdLst>
                <a:gd name="connsiteX0" fmla="*/ 0 w 1696278"/>
                <a:gd name="connsiteY0" fmla="*/ 385968 h 385968"/>
                <a:gd name="connsiteX1" fmla="*/ 424070 w 1696278"/>
                <a:gd name="connsiteY1" fmla="*/ 41412 h 385968"/>
                <a:gd name="connsiteX2" fmla="*/ 927652 w 1696278"/>
                <a:gd name="connsiteY2" fmla="*/ 28160 h 385968"/>
                <a:gd name="connsiteX3" fmla="*/ 1696278 w 1696278"/>
                <a:gd name="connsiteY3" fmla="*/ 240194 h 385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278" h="385968">
                  <a:moveTo>
                    <a:pt x="0" y="385968"/>
                  </a:moveTo>
                  <a:cubicBezTo>
                    <a:pt x="134730" y="243507"/>
                    <a:pt x="269461" y="101047"/>
                    <a:pt x="424070" y="41412"/>
                  </a:cubicBezTo>
                  <a:cubicBezTo>
                    <a:pt x="578679" y="-18223"/>
                    <a:pt x="715617" y="-4970"/>
                    <a:pt x="927652" y="28160"/>
                  </a:cubicBezTo>
                  <a:cubicBezTo>
                    <a:pt x="1139687" y="61290"/>
                    <a:pt x="1417982" y="150742"/>
                    <a:pt x="1696278" y="240194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09" name="任意多边形: 形状 608"/>
            <p:cNvSpPr/>
            <p:nvPr/>
          </p:nvSpPr>
          <p:spPr>
            <a:xfrm rot="316119">
              <a:off x="223496" y="1872655"/>
              <a:ext cx="85104" cy="221754"/>
            </a:xfrm>
            <a:custGeom>
              <a:avLst/>
              <a:gdLst>
                <a:gd name="connsiteX0" fmla="*/ 67046 w 106803"/>
                <a:gd name="connsiteY0" fmla="*/ 0 h 278296"/>
                <a:gd name="connsiteX1" fmla="*/ 785 w 106803"/>
                <a:gd name="connsiteY1" fmla="*/ 198783 h 278296"/>
                <a:gd name="connsiteX2" fmla="*/ 106803 w 106803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803" h="278296">
                  <a:moveTo>
                    <a:pt x="67046" y="0"/>
                  </a:moveTo>
                  <a:cubicBezTo>
                    <a:pt x="30602" y="76200"/>
                    <a:pt x="-5841" y="152400"/>
                    <a:pt x="785" y="198783"/>
                  </a:cubicBezTo>
                  <a:cubicBezTo>
                    <a:pt x="7411" y="245166"/>
                    <a:pt x="57107" y="261731"/>
                    <a:pt x="106803" y="278296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0" name="任意多边形: 形状 609"/>
            <p:cNvSpPr/>
            <p:nvPr/>
          </p:nvSpPr>
          <p:spPr>
            <a:xfrm>
              <a:off x="1503651" y="1828964"/>
              <a:ext cx="325864" cy="257946"/>
            </a:xfrm>
            <a:custGeom>
              <a:avLst/>
              <a:gdLst>
                <a:gd name="connsiteX0" fmla="*/ 30915 w 525667"/>
                <a:gd name="connsiteY0" fmla="*/ 342076 h 529485"/>
                <a:gd name="connsiteX1" fmla="*/ 30915 w 525667"/>
                <a:gd name="connsiteY1" fmla="*/ 37276 h 529485"/>
                <a:gd name="connsiteX2" fmla="*/ 322463 w 525667"/>
                <a:gd name="connsiteY2" fmla="*/ 37276 h 529485"/>
                <a:gd name="connsiteX3" fmla="*/ 521246 w 525667"/>
                <a:gd name="connsiteY3" fmla="*/ 328824 h 529485"/>
                <a:gd name="connsiteX4" fmla="*/ 441733 w 525667"/>
                <a:gd name="connsiteY4" fmla="*/ 527606 h 529485"/>
                <a:gd name="connsiteX5" fmla="*/ 229698 w 525667"/>
                <a:gd name="connsiteY5" fmla="*/ 421589 h 529485"/>
                <a:gd name="connsiteX6" fmla="*/ 30915 w 525667"/>
                <a:gd name="connsiteY6" fmla="*/ 342076 h 52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5667" h="529485">
                  <a:moveTo>
                    <a:pt x="30915" y="342076"/>
                  </a:moveTo>
                  <a:cubicBezTo>
                    <a:pt x="-2216" y="278024"/>
                    <a:pt x="-17676" y="88076"/>
                    <a:pt x="30915" y="37276"/>
                  </a:cubicBezTo>
                  <a:cubicBezTo>
                    <a:pt x="79506" y="-13524"/>
                    <a:pt x="240741" y="-11315"/>
                    <a:pt x="322463" y="37276"/>
                  </a:cubicBezTo>
                  <a:cubicBezTo>
                    <a:pt x="404185" y="85867"/>
                    <a:pt x="501368" y="247102"/>
                    <a:pt x="521246" y="328824"/>
                  </a:cubicBezTo>
                  <a:cubicBezTo>
                    <a:pt x="541124" y="410546"/>
                    <a:pt x="490324" y="512145"/>
                    <a:pt x="441733" y="527606"/>
                  </a:cubicBezTo>
                  <a:cubicBezTo>
                    <a:pt x="393142" y="543067"/>
                    <a:pt x="302585" y="459137"/>
                    <a:pt x="229698" y="421589"/>
                  </a:cubicBezTo>
                  <a:cubicBezTo>
                    <a:pt x="156811" y="384041"/>
                    <a:pt x="64046" y="406128"/>
                    <a:pt x="30915" y="342076"/>
                  </a:cubicBezTo>
                  <a:close/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1" name="椭圆 610"/>
            <p:cNvSpPr/>
            <p:nvPr/>
          </p:nvSpPr>
          <p:spPr>
            <a:xfrm flipV="1">
              <a:off x="1538752" y="1807605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2" name="椭圆 611"/>
            <p:cNvSpPr/>
            <p:nvPr/>
          </p:nvSpPr>
          <p:spPr>
            <a:xfrm flipV="1">
              <a:off x="1597264" y="1789390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3" name="椭圆 612"/>
            <p:cNvSpPr/>
            <p:nvPr/>
          </p:nvSpPr>
          <p:spPr>
            <a:xfrm flipV="1">
              <a:off x="1781626" y="2050478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4" name="椭圆 613"/>
            <p:cNvSpPr/>
            <p:nvPr/>
          </p:nvSpPr>
          <p:spPr>
            <a:xfrm flipV="1">
              <a:off x="1649972" y="1800070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5" name="椭圆 614"/>
            <p:cNvSpPr/>
            <p:nvPr/>
          </p:nvSpPr>
          <p:spPr>
            <a:xfrm rot="302439" flipV="1">
              <a:off x="1718549" y="1818524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6" name="椭圆 615"/>
            <p:cNvSpPr/>
            <p:nvPr/>
          </p:nvSpPr>
          <p:spPr>
            <a:xfrm flipV="1">
              <a:off x="1755271" y="1865394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7" name="椭圆 616"/>
            <p:cNvSpPr/>
            <p:nvPr/>
          </p:nvSpPr>
          <p:spPr>
            <a:xfrm flipV="1">
              <a:off x="1792238" y="1898402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8" name="椭圆 617"/>
            <p:cNvSpPr/>
            <p:nvPr/>
          </p:nvSpPr>
          <p:spPr>
            <a:xfrm flipV="1">
              <a:off x="1829514" y="1962680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9" name="椭圆 618"/>
            <p:cNvSpPr/>
            <p:nvPr/>
          </p:nvSpPr>
          <p:spPr>
            <a:xfrm flipV="1">
              <a:off x="1844946" y="2032263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0" name="椭圆 619"/>
            <p:cNvSpPr/>
            <p:nvPr/>
          </p:nvSpPr>
          <p:spPr>
            <a:xfrm flipV="1">
              <a:off x="1491287" y="1821636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1" name="椭圆 620"/>
            <p:cNvSpPr/>
            <p:nvPr/>
          </p:nvSpPr>
          <p:spPr>
            <a:xfrm flipV="1">
              <a:off x="1454128" y="1860272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2" name="任意多边形: 形状 621"/>
            <p:cNvSpPr/>
            <p:nvPr/>
          </p:nvSpPr>
          <p:spPr>
            <a:xfrm rot="482638">
              <a:off x="1552696" y="1913034"/>
              <a:ext cx="222276" cy="208596"/>
            </a:xfrm>
            <a:custGeom>
              <a:avLst/>
              <a:gdLst>
                <a:gd name="connsiteX0" fmla="*/ 40699 w 439092"/>
                <a:gd name="connsiteY0" fmla="*/ 106057 h 516965"/>
                <a:gd name="connsiteX1" fmla="*/ 80455 w 439092"/>
                <a:gd name="connsiteY1" fmla="*/ 40 h 516965"/>
                <a:gd name="connsiteX2" fmla="*/ 252734 w 439092"/>
                <a:gd name="connsiteY2" fmla="*/ 92805 h 516965"/>
                <a:gd name="connsiteX3" fmla="*/ 398508 w 439092"/>
                <a:gd name="connsiteY3" fmla="*/ 39796 h 516965"/>
                <a:gd name="connsiteX4" fmla="*/ 438264 w 439092"/>
                <a:gd name="connsiteY4" fmla="*/ 225327 h 516965"/>
                <a:gd name="connsiteX5" fmla="*/ 372003 w 439092"/>
                <a:gd name="connsiteY5" fmla="*/ 331344 h 516965"/>
                <a:gd name="connsiteX6" fmla="*/ 358751 w 439092"/>
                <a:gd name="connsiteY6" fmla="*/ 477118 h 516965"/>
                <a:gd name="connsiteX7" fmla="*/ 173221 w 439092"/>
                <a:gd name="connsiteY7" fmla="*/ 503622 h 516965"/>
                <a:gd name="connsiteX8" fmla="*/ 252734 w 439092"/>
                <a:gd name="connsiteY8" fmla="*/ 291587 h 516965"/>
                <a:gd name="connsiteX9" fmla="*/ 14195 w 439092"/>
                <a:gd name="connsiteY9" fmla="*/ 278335 h 516965"/>
                <a:gd name="connsiteX10" fmla="*/ 40699 w 439092"/>
                <a:gd name="connsiteY10" fmla="*/ 106057 h 51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9092" h="516965">
                  <a:moveTo>
                    <a:pt x="40699" y="106057"/>
                  </a:moveTo>
                  <a:cubicBezTo>
                    <a:pt x="51742" y="59675"/>
                    <a:pt x="45116" y="2249"/>
                    <a:pt x="80455" y="40"/>
                  </a:cubicBezTo>
                  <a:cubicBezTo>
                    <a:pt x="115794" y="-2169"/>
                    <a:pt x="199725" y="86179"/>
                    <a:pt x="252734" y="92805"/>
                  </a:cubicBezTo>
                  <a:cubicBezTo>
                    <a:pt x="305743" y="99431"/>
                    <a:pt x="367586" y="17709"/>
                    <a:pt x="398508" y="39796"/>
                  </a:cubicBezTo>
                  <a:cubicBezTo>
                    <a:pt x="429430" y="61883"/>
                    <a:pt x="442682" y="176736"/>
                    <a:pt x="438264" y="225327"/>
                  </a:cubicBezTo>
                  <a:cubicBezTo>
                    <a:pt x="433846" y="273918"/>
                    <a:pt x="385255" y="289379"/>
                    <a:pt x="372003" y="331344"/>
                  </a:cubicBezTo>
                  <a:cubicBezTo>
                    <a:pt x="358751" y="373309"/>
                    <a:pt x="391881" y="448405"/>
                    <a:pt x="358751" y="477118"/>
                  </a:cubicBezTo>
                  <a:cubicBezTo>
                    <a:pt x="325621" y="505831"/>
                    <a:pt x="190890" y="534544"/>
                    <a:pt x="173221" y="503622"/>
                  </a:cubicBezTo>
                  <a:cubicBezTo>
                    <a:pt x="155552" y="472700"/>
                    <a:pt x="279238" y="329135"/>
                    <a:pt x="252734" y="291587"/>
                  </a:cubicBezTo>
                  <a:cubicBezTo>
                    <a:pt x="226230" y="254039"/>
                    <a:pt x="53951" y="307048"/>
                    <a:pt x="14195" y="278335"/>
                  </a:cubicBezTo>
                  <a:cubicBezTo>
                    <a:pt x="-25561" y="249622"/>
                    <a:pt x="29656" y="152439"/>
                    <a:pt x="40699" y="106057"/>
                  </a:cubicBezTo>
                  <a:close/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3" name="椭圆 622"/>
            <p:cNvSpPr/>
            <p:nvPr/>
          </p:nvSpPr>
          <p:spPr>
            <a:xfrm flipV="1">
              <a:off x="1612724" y="1943072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4" name="椭圆 623"/>
            <p:cNvSpPr/>
            <p:nvPr/>
          </p:nvSpPr>
          <p:spPr>
            <a:xfrm flipV="1">
              <a:off x="1734160" y="2064509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5" name="椭圆 624"/>
            <p:cNvSpPr/>
            <p:nvPr/>
          </p:nvSpPr>
          <p:spPr>
            <a:xfrm flipV="1">
              <a:off x="1443714" y="1924253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6" name="椭圆 625"/>
            <p:cNvSpPr/>
            <p:nvPr/>
          </p:nvSpPr>
          <p:spPr>
            <a:xfrm flipV="1">
              <a:off x="1480481" y="1989649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7" name="椭圆 626"/>
            <p:cNvSpPr/>
            <p:nvPr/>
          </p:nvSpPr>
          <p:spPr>
            <a:xfrm flipV="1">
              <a:off x="1517448" y="2018543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8" name="椭圆 627"/>
            <p:cNvSpPr/>
            <p:nvPr/>
          </p:nvSpPr>
          <p:spPr>
            <a:xfrm flipV="1">
              <a:off x="1586369" y="2053647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9" name="椭圆 628"/>
            <p:cNvSpPr/>
            <p:nvPr/>
          </p:nvSpPr>
          <p:spPr>
            <a:xfrm flipV="1">
              <a:off x="1643514" y="2058859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42" name="任意多边形: 形状 641"/>
          <p:cNvSpPr/>
          <p:nvPr/>
        </p:nvSpPr>
        <p:spPr>
          <a:xfrm>
            <a:off x="7461647" y="3742150"/>
            <a:ext cx="1748332" cy="1107987"/>
          </a:xfrm>
          <a:custGeom>
            <a:avLst/>
            <a:gdLst>
              <a:gd name="connsiteX0" fmla="*/ 1089 w 1748332"/>
              <a:gd name="connsiteY0" fmla="*/ 87706 h 1107987"/>
              <a:gd name="connsiteX1" fmla="*/ 305889 w 1748332"/>
              <a:gd name="connsiteY1" fmla="*/ 21031 h 1107987"/>
              <a:gd name="connsiteX2" fmla="*/ 782139 w 1748332"/>
              <a:gd name="connsiteY2" fmla="*/ 68656 h 1107987"/>
              <a:gd name="connsiteX3" fmla="*/ 963114 w 1748332"/>
              <a:gd name="connsiteY3" fmla="*/ 78181 h 1107987"/>
              <a:gd name="connsiteX4" fmla="*/ 1439364 w 1748332"/>
              <a:gd name="connsiteY4" fmla="*/ 1981 h 1107987"/>
              <a:gd name="connsiteX5" fmla="*/ 1677489 w 1748332"/>
              <a:gd name="connsiteY5" fmla="*/ 40081 h 1107987"/>
              <a:gd name="connsiteX6" fmla="*/ 1725114 w 1748332"/>
              <a:gd name="connsiteY6" fmla="*/ 221056 h 1107987"/>
              <a:gd name="connsiteX7" fmla="*/ 1344114 w 1748332"/>
              <a:gd name="connsiteY7" fmla="*/ 354406 h 1107987"/>
              <a:gd name="connsiteX8" fmla="*/ 1134564 w 1748332"/>
              <a:gd name="connsiteY8" fmla="*/ 354406 h 1107987"/>
              <a:gd name="connsiteX9" fmla="*/ 686889 w 1748332"/>
              <a:gd name="connsiteY9" fmla="*/ 354406 h 1107987"/>
              <a:gd name="connsiteX10" fmla="*/ 667839 w 1748332"/>
              <a:gd name="connsiteY10" fmla="*/ 535381 h 1107987"/>
              <a:gd name="connsiteX11" fmla="*/ 1201239 w 1748332"/>
              <a:gd name="connsiteY11" fmla="*/ 621106 h 1107987"/>
              <a:gd name="connsiteX12" fmla="*/ 1296489 w 1748332"/>
              <a:gd name="connsiteY12" fmla="*/ 897331 h 1107987"/>
              <a:gd name="connsiteX13" fmla="*/ 763089 w 1748332"/>
              <a:gd name="connsiteY13" fmla="*/ 1106881 h 1107987"/>
              <a:gd name="connsiteX14" fmla="*/ 401139 w 1748332"/>
              <a:gd name="connsiteY14" fmla="*/ 983056 h 1107987"/>
              <a:gd name="connsiteX15" fmla="*/ 153489 w 1748332"/>
              <a:gd name="connsiteY15" fmla="*/ 1049731 h 1107987"/>
              <a:gd name="connsiteX16" fmla="*/ 10614 w 1748332"/>
              <a:gd name="connsiteY16" fmla="*/ 983056 h 1107987"/>
              <a:gd name="connsiteX17" fmla="*/ 143964 w 1748332"/>
              <a:gd name="connsiteY17" fmla="*/ 811606 h 1107987"/>
              <a:gd name="connsiteX18" fmla="*/ 544014 w 1748332"/>
              <a:gd name="connsiteY18" fmla="*/ 878281 h 1107987"/>
              <a:gd name="connsiteX19" fmla="*/ 820239 w 1748332"/>
              <a:gd name="connsiteY19" fmla="*/ 1002106 h 1107987"/>
              <a:gd name="connsiteX20" fmla="*/ 1163139 w 1748332"/>
              <a:gd name="connsiteY20" fmla="*/ 897331 h 1107987"/>
              <a:gd name="connsiteX21" fmla="*/ 1182189 w 1748332"/>
              <a:gd name="connsiteY21" fmla="*/ 706831 h 1107987"/>
              <a:gd name="connsiteX22" fmla="*/ 915489 w 1748332"/>
              <a:gd name="connsiteY22" fmla="*/ 659206 h 1107987"/>
              <a:gd name="connsiteX23" fmla="*/ 601164 w 1748332"/>
              <a:gd name="connsiteY23" fmla="*/ 573481 h 1107987"/>
              <a:gd name="connsiteX24" fmla="*/ 544014 w 1748332"/>
              <a:gd name="connsiteY24" fmla="*/ 202006 h 1107987"/>
              <a:gd name="connsiteX25" fmla="*/ 1058364 w 1748332"/>
              <a:gd name="connsiteY25" fmla="*/ 230581 h 1107987"/>
              <a:gd name="connsiteX26" fmla="*/ 1191714 w 1748332"/>
              <a:gd name="connsiteY26" fmla="*/ 278206 h 1107987"/>
              <a:gd name="connsiteX27" fmla="*/ 1677489 w 1748332"/>
              <a:gd name="connsiteY27" fmla="*/ 230581 h 1107987"/>
              <a:gd name="connsiteX28" fmla="*/ 1620339 w 1748332"/>
              <a:gd name="connsiteY28" fmla="*/ 78181 h 1107987"/>
              <a:gd name="connsiteX29" fmla="*/ 1315539 w 1748332"/>
              <a:gd name="connsiteY29" fmla="*/ 97231 h 1107987"/>
              <a:gd name="connsiteX30" fmla="*/ 991689 w 1748332"/>
              <a:gd name="connsiteY30" fmla="*/ 116281 h 1107987"/>
              <a:gd name="connsiteX31" fmla="*/ 591639 w 1748332"/>
              <a:gd name="connsiteY31" fmla="*/ 144856 h 1107987"/>
              <a:gd name="connsiteX32" fmla="*/ 429714 w 1748332"/>
              <a:gd name="connsiteY32" fmla="*/ 78181 h 1107987"/>
              <a:gd name="connsiteX33" fmla="*/ 210639 w 1748332"/>
              <a:gd name="connsiteY33" fmla="*/ 49606 h 1107987"/>
              <a:gd name="connsiteX34" fmla="*/ 1089 w 1748332"/>
              <a:gd name="connsiteY34" fmla="*/ 87706 h 110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748332" h="1107987">
                <a:moveTo>
                  <a:pt x="1089" y="87706"/>
                </a:moveTo>
                <a:cubicBezTo>
                  <a:pt x="16964" y="82944"/>
                  <a:pt x="175714" y="24206"/>
                  <a:pt x="305889" y="21031"/>
                </a:cubicBezTo>
                <a:cubicBezTo>
                  <a:pt x="436064" y="17856"/>
                  <a:pt x="672602" y="59131"/>
                  <a:pt x="782139" y="68656"/>
                </a:cubicBezTo>
                <a:cubicBezTo>
                  <a:pt x="891676" y="78181"/>
                  <a:pt x="853577" y="89294"/>
                  <a:pt x="963114" y="78181"/>
                </a:cubicBezTo>
                <a:cubicBezTo>
                  <a:pt x="1072652" y="67068"/>
                  <a:pt x="1320302" y="8331"/>
                  <a:pt x="1439364" y="1981"/>
                </a:cubicBezTo>
                <a:cubicBezTo>
                  <a:pt x="1558426" y="-4369"/>
                  <a:pt x="1629864" y="3568"/>
                  <a:pt x="1677489" y="40081"/>
                </a:cubicBezTo>
                <a:cubicBezTo>
                  <a:pt x="1725114" y="76593"/>
                  <a:pt x="1780676" y="168669"/>
                  <a:pt x="1725114" y="221056"/>
                </a:cubicBezTo>
                <a:cubicBezTo>
                  <a:pt x="1669552" y="273443"/>
                  <a:pt x="1442539" y="332181"/>
                  <a:pt x="1344114" y="354406"/>
                </a:cubicBezTo>
                <a:cubicBezTo>
                  <a:pt x="1245689" y="376631"/>
                  <a:pt x="1134564" y="354406"/>
                  <a:pt x="1134564" y="354406"/>
                </a:cubicBezTo>
                <a:cubicBezTo>
                  <a:pt x="1025027" y="354406"/>
                  <a:pt x="764677" y="324244"/>
                  <a:pt x="686889" y="354406"/>
                </a:cubicBezTo>
                <a:cubicBezTo>
                  <a:pt x="609102" y="384569"/>
                  <a:pt x="582114" y="490931"/>
                  <a:pt x="667839" y="535381"/>
                </a:cubicBezTo>
                <a:cubicBezTo>
                  <a:pt x="753564" y="579831"/>
                  <a:pt x="1096464" y="560781"/>
                  <a:pt x="1201239" y="621106"/>
                </a:cubicBezTo>
                <a:cubicBezTo>
                  <a:pt x="1306014" y="681431"/>
                  <a:pt x="1369514" y="816369"/>
                  <a:pt x="1296489" y="897331"/>
                </a:cubicBezTo>
                <a:cubicBezTo>
                  <a:pt x="1223464" y="978294"/>
                  <a:pt x="912314" y="1092594"/>
                  <a:pt x="763089" y="1106881"/>
                </a:cubicBezTo>
                <a:cubicBezTo>
                  <a:pt x="613864" y="1121169"/>
                  <a:pt x="502739" y="992581"/>
                  <a:pt x="401139" y="983056"/>
                </a:cubicBezTo>
                <a:cubicBezTo>
                  <a:pt x="299539" y="973531"/>
                  <a:pt x="218576" y="1049731"/>
                  <a:pt x="153489" y="1049731"/>
                </a:cubicBezTo>
                <a:cubicBezTo>
                  <a:pt x="88402" y="1049731"/>
                  <a:pt x="12201" y="1022743"/>
                  <a:pt x="10614" y="983056"/>
                </a:cubicBezTo>
                <a:cubicBezTo>
                  <a:pt x="9027" y="943369"/>
                  <a:pt x="55064" y="829068"/>
                  <a:pt x="143964" y="811606"/>
                </a:cubicBezTo>
                <a:cubicBezTo>
                  <a:pt x="232864" y="794144"/>
                  <a:pt x="431302" y="846531"/>
                  <a:pt x="544014" y="878281"/>
                </a:cubicBezTo>
                <a:cubicBezTo>
                  <a:pt x="656726" y="910031"/>
                  <a:pt x="717052" y="998931"/>
                  <a:pt x="820239" y="1002106"/>
                </a:cubicBezTo>
                <a:cubicBezTo>
                  <a:pt x="923426" y="1005281"/>
                  <a:pt x="1102814" y="946543"/>
                  <a:pt x="1163139" y="897331"/>
                </a:cubicBezTo>
                <a:cubicBezTo>
                  <a:pt x="1223464" y="848119"/>
                  <a:pt x="1223464" y="746518"/>
                  <a:pt x="1182189" y="706831"/>
                </a:cubicBezTo>
                <a:cubicBezTo>
                  <a:pt x="1140914" y="667144"/>
                  <a:pt x="1012327" y="681431"/>
                  <a:pt x="915489" y="659206"/>
                </a:cubicBezTo>
                <a:cubicBezTo>
                  <a:pt x="818651" y="636981"/>
                  <a:pt x="663077" y="649681"/>
                  <a:pt x="601164" y="573481"/>
                </a:cubicBezTo>
                <a:cubicBezTo>
                  <a:pt x="539251" y="497281"/>
                  <a:pt x="467814" y="259156"/>
                  <a:pt x="544014" y="202006"/>
                </a:cubicBezTo>
                <a:cubicBezTo>
                  <a:pt x="620214" y="144856"/>
                  <a:pt x="950414" y="217881"/>
                  <a:pt x="1058364" y="230581"/>
                </a:cubicBezTo>
                <a:cubicBezTo>
                  <a:pt x="1166314" y="243281"/>
                  <a:pt x="1088527" y="278206"/>
                  <a:pt x="1191714" y="278206"/>
                </a:cubicBezTo>
                <a:cubicBezTo>
                  <a:pt x="1294901" y="278206"/>
                  <a:pt x="1606052" y="263918"/>
                  <a:pt x="1677489" y="230581"/>
                </a:cubicBezTo>
                <a:cubicBezTo>
                  <a:pt x="1748926" y="197244"/>
                  <a:pt x="1680664" y="100406"/>
                  <a:pt x="1620339" y="78181"/>
                </a:cubicBezTo>
                <a:cubicBezTo>
                  <a:pt x="1560014" y="55956"/>
                  <a:pt x="1315539" y="97231"/>
                  <a:pt x="1315539" y="97231"/>
                </a:cubicBezTo>
                <a:lnTo>
                  <a:pt x="991689" y="116281"/>
                </a:lnTo>
                <a:cubicBezTo>
                  <a:pt x="871039" y="124218"/>
                  <a:pt x="685301" y="151206"/>
                  <a:pt x="591639" y="144856"/>
                </a:cubicBezTo>
                <a:cubicBezTo>
                  <a:pt x="497977" y="138506"/>
                  <a:pt x="493214" y="94056"/>
                  <a:pt x="429714" y="78181"/>
                </a:cubicBezTo>
                <a:cubicBezTo>
                  <a:pt x="366214" y="62306"/>
                  <a:pt x="274139" y="49606"/>
                  <a:pt x="210639" y="49606"/>
                </a:cubicBezTo>
                <a:cubicBezTo>
                  <a:pt x="147139" y="49606"/>
                  <a:pt x="-14786" y="92468"/>
                  <a:pt x="1089" y="877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3" name="文本框 642"/>
          <p:cNvSpPr txBox="1"/>
          <p:nvPr/>
        </p:nvSpPr>
        <p:spPr>
          <a:xfrm>
            <a:off x="5244601" y="1928045"/>
            <a:ext cx="1015663" cy="28430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5400" dirty="0">
                <a:cs typeface="+mn-ea"/>
                <a:sym typeface="+mn-lt"/>
              </a:rPr>
              <a:t>第二章</a:t>
            </a:r>
          </a:p>
        </p:txBody>
      </p:sp>
      <p:grpSp>
        <p:nvGrpSpPr>
          <p:cNvPr id="644" name="组合 643"/>
          <p:cNvGrpSpPr/>
          <p:nvPr/>
        </p:nvGrpSpPr>
        <p:grpSpPr>
          <a:xfrm>
            <a:off x="6493918" y="4388727"/>
            <a:ext cx="212706" cy="400543"/>
            <a:chOff x="9066575" y="3493374"/>
            <a:chExt cx="1559536" cy="2685929"/>
          </a:xfrm>
        </p:grpSpPr>
        <p:sp>
          <p:nvSpPr>
            <p:cNvPr id="645" name="任意多边形: 形状 644"/>
            <p:cNvSpPr/>
            <p:nvPr/>
          </p:nvSpPr>
          <p:spPr>
            <a:xfrm>
              <a:off x="9126155" y="3493374"/>
              <a:ext cx="1396708" cy="2685929"/>
            </a:xfrm>
            <a:custGeom>
              <a:avLst/>
              <a:gdLst>
                <a:gd name="connsiteX0" fmla="*/ 376460 w 1247142"/>
                <a:gd name="connsiteY0" fmla="*/ 2250 h 1715579"/>
                <a:gd name="connsiteX1" fmla="*/ 671735 w 1247142"/>
                <a:gd name="connsiteY1" fmla="*/ 30825 h 1715579"/>
                <a:gd name="connsiteX2" fmla="*/ 938435 w 1247142"/>
                <a:gd name="connsiteY2" fmla="*/ 173700 h 1715579"/>
                <a:gd name="connsiteX3" fmla="*/ 1014635 w 1247142"/>
                <a:gd name="connsiteY3" fmla="*/ 335625 h 1715579"/>
                <a:gd name="connsiteX4" fmla="*/ 1043210 w 1247142"/>
                <a:gd name="connsiteY4" fmla="*/ 449925 h 1715579"/>
                <a:gd name="connsiteX5" fmla="*/ 1205135 w 1247142"/>
                <a:gd name="connsiteY5" fmla="*/ 583275 h 1715579"/>
                <a:gd name="connsiteX6" fmla="*/ 1233710 w 1247142"/>
                <a:gd name="connsiteY6" fmla="*/ 945225 h 1715579"/>
                <a:gd name="connsiteX7" fmla="*/ 1243235 w 1247142"/>
                <a:gd name="connsiteY7" fmla="*/ 1173825 h 1715579"/>
                <a:gd name="connsiteX8" fmla="*/ 1243235 w 1247142"/>
                <a:gd name="connsiteY8" fmla="*/ 1259550 h 1715579"/>
                <a:gd name="connsiteX9" fmla="*/ 1195610 w 1247142"/>
                <a:gd name="connsiteY9" fmla="*/ 1421475 h 1715579"/>
                <a:gd name="connsiteX10" fmla="*/ 976535 w 1247142"/>
                <a:gd name="connsiteY10" fmla="*/ 1564350 h 1715579"/>
                <a:gd name="connsiteX11" fmla="*/ 719360 w 1247142"/>
                <a:gd name="connsiteY11" fmla="*/ 1697700 h 1715579"/>
                <a:gd name="connsiteX12" fmla="*/ 462185 w 1247142"/>
                <a:gd name="connsiteY12" fmla="*/ 1697700 h 1715579"/>
                <a:gd name="connsiteX13" fmla="*/ 414560 w 1247142"/>
                <a:gd name="connsiteY13" fmla="*/ 1545300 h 1715579"/>
                <a:gd name="connsiteX14" fmla="*/ 176435 w 1247142"/>
                <a:gd name="connsiteY14" fmla="*/ 1345275 h 1715579"/>
                <a:gd name="connsiteX15" fmla="*/ 138335 w 1247142"/>
                <a:gd name="connsiteY15" fmla="*/ 1297650 h 1715579"/>
                <a:gd name="connsiteX16" fmla="*/ 24035 w 1247142"/>
                <a:gd name="connsiteY16" fmla="*/ 1107150 h 1715579"/>
                <a:gd name="connsiteX17" fmla="*/ 14510 w 1247142"/>
                <a:gd name="connsiteY17" fmla="*/ 935700 h 1715579"/>
                <a:gd name="connsiteX18" fmla="*/ 4985 w 1247142"/>
                <a:gd name="connsiteY18" fmla="*/ 678525 h 1715579"/>
                <a:gd name="connsiteX19" fmla="*/ 100235 w 1247142"/>
                <a:gd name="connsiteY19" fmla="*/ 526125 h 1715579"/>
                <a:gd name="connsiteX20" fmla="*/ 119285 w 1247142"/>
                <a:gd name="connsiteY20" fmla="*/ 335625 h 1715579"/>
                <a:gd name="connsiteX21" fmla="*/ 147860 w 1247142"/>
                <a:gd name="connsiteY21" fmla="*/ 211800 h 1715579"/>
                <a:gd name="connsiteX22" fmla="*/ 233585 w 1247142"/>
                <a:gd name="connsiteY22" fmla="*/ 154650 h 1715579"/>
                <a:gd name="connsiteX23" fmla="*/ 319310 w 1247142"/>
                <a:gd name="connsiteY23" fmla="*/ 68925 h 1715579"/>
                <a:gd name="connsiteX24" fmla="*/ 376460 w 1247142"/>
                <a:gd name="connsiteY24" fmla="*/ 2250 h 171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47142" h="1715579">
                  <a:moveTo>
                    <a:pt x="376460" y="2250"/>
                  </a:moveTo>
                  <a:cubicBezTo>
                    <a:pt x="435197" y="-4100"/>
                    <a:pt x="578073" y="2250"/>
                    <a:pt x="671735" y="30825"/>
                  </a:cubicBezTo>
                  <a:cubicBezTo>
                    <a:pt x="765398" y="59400"/>
                    <a:pt x="881285" y="122900"/>
                    <a:pt x="938435" y="173700"/>
                  </a:cubicBezTo>
                  <a:cubicBezTo>
                    <a:pt x="995585" y="224500"/>
                    <a:pt x="997173" y="289588"/>
                    <a:pt x="1014635" y="335625"/>
                  </a:cubicBezTo>
                  <a:cubicBezTo>
                    <a:pt x="1032097" y="381662"/>
                    <a:pt x="1011460" y="408650"/>
                    <a:pt x="1043210" y="449925"/>
                  </a:cubicBezTo>
                  <a:cubicBezTo>
                    <a:pt x="1074960" y="491200"/>
                    <a:pt x="1173385" y="500725"/>
                    <a:pt x="1205135" y="583275"/>
                  </a:cubicBezTo>
                  <a:cubicBezTo>
                    <a:pt x="1236885" y="665825"/>
                    <a:pt x="1227360" y="846800"/>
                    <a:pt x="1233710" y="945225"/>
                  </a:cubicBezTo>
                  <a:cubicBezTo>
                    <a:pt x="1240060" y="1043650"/>
                    <a:pt x="1241648" y="1121438"/>
                    <a:pt x="1243235" y="1173825"/>
                  </a:cubicBezTo>
                  <a:cubicBezTo>
                    <a:pt x="1244822" y="1226212"/>
                    <a:pt x="1251172" y="1218275"/>
                    <a:pt x="1243235" y="1259550"/>
                  </a:cubicBezTo>
                  <a:cubicBezTo>
                    <a:pt x="1235298" y="1300825"/>
                    <a:pt x="1240060" y="1370675"/>
                    <a:pt x="1195610" y="1421475"/>
                  </a:cubicBezTo>
                  <a:cubicBezTo>
                    <a:pt x="1151160" y="1472275"/>
                    <a:pt x="1055910" y="1518313"/>
                    <a:pt x="976535" y="1564350"/>
                  </a:cubicBezTo>
                  <a:cubicBezTo>
                    <a:pt x="897160" y="1610387"/>
                    <a:pt x="805085" y="1675475"/>
                    <a:pt x="719360" y="1697700"/>
                  </a:cubicBezTo>
                  <a:cubicBezTo>
                    <a:pt x="633635" y="1719925"/>
                    <a:pt x="512985" y="1723100"/>
                    <a:pt x="462185" y="1697700"/>
                  </a:cubicBezTo>
                  <a:cubicBezTo>
                    <a:pt x="411385" y="1672300"/>
                    <a:pt x="462185" y="1604038"/>
                    <a:pt x="414560" y="1545300"/>
                  </a:cubicBezTo>
                  <a:cubicBezTo>
                    <a:pt x="366935" y="1486563"/>
                    <a:pt x="222472" y="1386550"/>
                    <a:pt x="176435" y="1345275"/>
                  </a:cubicBezTo>
                  <a:cubicBezTo>
                    <a:pt x="130398" y="1304000"/>
                    <a:pt x="163735" y="1337338"/>
                    <a:pt x="138335" y="1297650"/>
                  </a:cubicBezTo>
                  <a:cubicBezTo>
                    <a:pt x="112935" y="1257963"/>
                    <a:pt x="44672" y="1167475"/>
                    <a:pt x="24035" y="1107150"/>
                  </a:cubicBezTo>
                  <a:cubicBezTo>
                    <a:pt x="3398" y="1046825"/>
                    <a:pt x="17685" y="1007137"/>
                    <a:pt x="14510" y="935700"/>
                  </a:cubicBezTo>
                  <a:cubicBezTo>
                    <a:pt x="11335" y="864263"/>
                    <a:pt x="-9302" y="746787"/>
                    <a:pt x="4985" y="678525"/>
                  </a:cubicBezTo>
                  <a:cubicBezTo>
                    <a:pt x="19272" y="610263"/>
                    <a:pt x="81185" y="583275"/>
                    <a:pt x="100235" y="526125"/>
                  </a:cubicBezTo>
                  <a:cubicBezTo>
                    <a:pt x="119285" y="468975"/>
                    <a:pt x="111348" y="388012"/>
                    <a:pt x="119285" y="335625"/>
                  </a:cubicBezTo>
                  <a:cubicBezTo>
                    <a:pt x="127222" y="283238"/>
                    <a:pt x="128810" y="241963"/>
                    <a:pt x="147860" y="211800"/>
                  </a:cubicBezTo>
                  <a:cubicBezTo>
                    <a:pt x="166910" y="181638"/>
                    <a:pt x="205010" y="178462"/>
                    <a:pt x="233585" y="154650"/>
                  </a:cubicBezTo>
                  <a:cubicBezTo>
                    <a:pt x="262160" y="130838"/>
                    <a:pt x="297085" y="92737"/>
                    <a:pt x="319310" y="68925"/>
                  </a:cubicBezTo>
                  <a:cubicBezTo>
                    <a:pt x="341535" y="45113"/>
                    <a:pt x="317723" y="8600"/>
                    <a:pt x="376460" y="2250"/>
                  </a:cubicBezTo>
                  <a:close/>
                </a:path>
              </a:pathLst>
            </a:custGeom>
            <a:noFill/>
            <a:ln w="28575">
              <a:solidFill>
                <a:srgbClr val="C72F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6" name="任意多边形: 形状 645"/>
            <p:cNvSpPr/>
            <p:nvPr/>
          </p:nvSpPr>
          <p:spPr>
            <a:xfrm>
              <a:off x="9213395" y="3643402"/>
              <a:ext cx="1222226" cy="2385870"/>
            </a:xfrm>
            <a:custGeom>
              <a:avLst/>
              <a:gdLst>
                <a:gd name="connsiteX0" fmla="*/ 220738 w 1178970"/>
                <a:gd name="connsiteY0" fmla="*/ 47182 h 1342604"/>
                <a:gd name="connsiteX1" fmla="*/ 506488 w 1178970"/>
                <a:gd name="connsiteY1" fmla="*/ 9082 h 1342604"/>
                <a:gd name="connsiteX2" fmla="*/ 792238 w 1178970"/>
                <a:gd name="connsiteY2" fmla="*/ 18607 h 1342604"/>
                <a:gd name="connsiteX3" fmla="*/ 820813 w 1178970"/>
                <a:gd name="connsiteY3" fmla="*/ 199582 h 1342604"/>
                <a:gd name="connsiteX4" fmla="*/ 1058938 w 1178970"/>
                <a:gd name="connsiteY4" fmla="*/ 351982 h 1342604"/>
                <a:gd name="connsiteX5" fmla="*/ 1173238 w 1178970"/>
                <a:gd name="connsiteY5" fmla="*/ 561532 h 1342604"/>
                <a:gd name="connsiteX6" fmla="*/ 1154188 w 1178970"/>
                <a:gd name="connsiteY6" fmla="*/ 971107 h 1342604"/>
                <a:gd name="connsiteX7" fmla="*/ 1087513 w 1178970"/>
                <a:gd name="connsiteY7" fmla="*/ 1161607 h 1342604"/>
                <a:gd name="connsiteX8" fmla="*/ 573163 w 1178970"/>
                <a:gd name="connsiteY8" fmla="*/ 1342582 h 1342604"/>
                <a:gd name="connsiteX9" fmla="*/ 173113 w 1178970"/>
                <a:gd name="connsiteY9" fmla="*/ 1171132 h 1342604"/>
                <a:gd name="connsiteX10" fmla="*/ 58813 w 1178970"/>
                <a:gd name="connsiteY10" fmla="*/ 799657 h 1342604"/>
                <a:gd name="connsiteX11" fmla="*/ 11188 w 1178970"/>
                <a:gd name="connsiteY11" fmla="*/ 447232 h 1342604"/>
                <a:gd name="connsiteX12" fmla="*/ 220738 w 1178970"/>
                <a:gd name="connsiteY12" fmla="*/ 47182 h 134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8970" h="1342604">
                  <a:moveTo>
                    <a:pt x="220738" y="47182"/>
                  </a:moveTo>
                  <a:cubicBezTo>
                    <a:pt x="303288" y="-25843"/>
                    <a:pt x="411238" y="13844"/>
                    <a:pt x="506488" y="9082"/>
                  </a:cubicBezTo>
                  <a:cubicBezTo>
                    <a:pt x="601738" y="4320"/>
                    <a:pt x="739851" y="-13143"/>
                    <a:pt x="792238" y="18607"/>
                  </a:cubicBezTo>
                  <a:cubicBezTo>
                    <a:pt x="844625" y="50357"/>
                    <a:pt x="776363" y="144020"/>
                    <a:pt x="820813" y="199582"/>
                  </a:cubicBezTo>
                  <a:cubicBezTo>
                    <a:pt x="865263" y="255144"/>
                    <a:pt x="1000201" y="291657"/>
                    <a:pt x="1058938" y="351982"/>
                  </a:cubicBezTo>
                  <a:cubicBezTo>
                    <a:pt x="1117675" y="412307"/>
                    <a:pt x="1157363" y="458345"/>
                    <a:pt x="1173238" y="561532"/>
                  </a:cubicBezTo>
                  <a:cubicBezTo>
                    <a:pt x="1189113" y="664719"/>
                    <a:pt x="1168475" y="871095"/>
                    <a:pt x="1154188" y="971107"/>
                  </a:cubicBezTo>
                  <a:cubicBezTo>
                    <a:pt x="1139901" y="1071119"/>
                    <a:pt x="1184350" y="1099695"/>
                    <a:pt x="1087513" y="1161607"/>
                  </a:cubicBezTo>
                  <a:cubicBezTo>
                    <a:pt x="990676" y="1223519"/>
                    <a:pt x="725563" y="1340995"/>
                    <a:pt x="573163" y="1342582"/>
                  </a:cubicBezTo>
                  <a:cubicBezTo>
                    <a:pt x="420763" y="1344169"/>
                    <a:pt x="258838" y="1261620"/>
                    <a:pt x="173113" y="1171132"/>
                  </a:cubicBezTo>
                  <a:cubicBezTo>
                    <a:pt x="87388" y="1080645"/>
                    <a:pt x="85800" y="920307"/>
                    <a:pt x="58813" y="799657"/>
                  </a:cubicBezTo>
                  <a:cubicBezTo>
                    <a:pt x="31825" y="679007"/>
                    <a:pt x="-23737" y="574232"/>
                    <a:pt x="11188" y="447232"/>
                  </a:cubicBezTo>
                  <a:cubicBezTo>
                    <a:pt x="46113" y="320232"/>
                    <a:pt x="138188" y="120207"/>
                    <a:pt x="220738" y="47182"/>
                  </a:cubicBezTo>
                  <a:close/>
                </a:path>
              </a:pathLst>
            </a:custGeom>
            <a:solidFill>
              <a:srgbClr val="D2342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7" name="任意多边形: 形状 646"/>
            <p:cNvSpPr/>
            <p:nvPr/>
          </p:nvSpPr>
          <p:spPr>
            <a:xfrm>
              <a:off x="9824508" y="3643402"/>
              <a:ext cx="206501" cy="383449"/>
            </a:xfrm>
            <a:custGeom>
              <a:avLst/>
              <a:gdLst>
                <a:gd name="connsiteX0" fmla="*/ 565 w 184388"/>
                <a:gd name="connsiteY0" fmla="*/ 444 h 244920"/>
                <a:gd name="connsiteX1" fmla="*/ 143440 w 184388"/>
                <a:gd name="connsiteY1" fmla="*/ 29019 h 244920"/>
                <a:gd name="connsiteX2" fmla="*/ 143440 w 184388"/>
                <a:gd name="connsiteY2" fmla="*/ 105219 h 244920"/>
                <a:gd name="connsiteX3" fmla="*/ 181540 w 184388"/>
                <a:gd name="connsiteY3" fmla="*/ 190944 h 244920"/>
                <a:gd name="connsiteX4" fmla="*/ 172015 w 184388"/>
                <a:gd name="connsiteY4" fmla="*/ 238569 h 244920"/>
                <a:gd name="connsiteX5" fmla="*/ 95815 w 184388"/>
                <a:gd name="connsiteY5" fmla="*/ 48069 h 244920"/>
                <a:gd name="connsiteX6" fmla="*/ 565 w 184388"/>
                <a:gd name="connsiteY6" fmla="*/ 444 h 24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88" h="244920">
                  <a:moveTo>
                    <a:pt x="565" y="444"/>
                  </a:moveTo>
                  <a:cubicBezTo>
                    <a:pt x="8503" y="-2731"/>
                    <a:pt x="119628" y="11557"/>
                    <a:pt x="143440" y="29019"/>
                  </a:cubicBezTo>
                  <a:cubicBezTo>
                    <a:pt x="167252" y="46481"/>
                    <a:pt x="137090" y="78232"/>
                    <a:pt x="143440" y="105219"/>
                  </a:cubicBezTo>
                  <a:cubicBezTo>
                    <a:pt x="149790" y="132206"/>
                    <a:pt x="176778" y="168719"/>
                    <a:pt x="181540" y="190944"/>
                  </a:cubicBezTo>
                  <a:cubicBezTo>
                    <a:pt x="186303" y="213169"/>
                    <a:pt x="186302" y="262381"/>
                    <a:pt x="172015" y="238569"/>
                  </a:cubicBezTo>
                  <a:cubicBezTo>
                    <a:pt x="157728" y="214757"/>
                    <a:pt x="121215" y="81406"/>
                    <a:pt x="95815" y="48069"/>
                  </a:cubicBezTo>
                  <a:cubicBezTo>
                    <a:pt x="70415" y="14732"/>
                    <a:pt x="-7373" y="3619"/>
                    <a:pt x="565" y="4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8" name="任意多边形: 形状 647"/>
            <p:cNvSpPr/>
            <p:nvPr/>
          </p:nvSpPr>
          <p:spPr>
            <a:xfrm rot="2560585">
              <a:off x="9191778" y="4155737"/>
              <a:ext cx="206501" cy="383449"/>
            </a:xfrm>
            <a:custGeom>
              <a:avLst/>
              <a:gdLst>
                <a:gd name="connsiteX0" fmla="*/ 565 w 184388"/>
                <a:gd name="connsiteY0" fmla="*/ 444 h 244920"/>
                <a:gd name="connsiteX1" fmla="*/ 143440 w 184388"/>
                <a:gd name="connsiteY1" fmla="*/ 29019 h 244920"/>
                <a:gd name="connsiteX2" fmla="*/ 143440 w 184388"/>
                <a:gd name="connsiteY2" fmla="*/ 105219 h 244920"/>
                <a:gd name="connsiteX3" fmla="*/ 181540 w 184388"/>
                <a:gd name="connsiteY3" fmla="*/ 190944 h 244920"/>
                <a:gd name="connsiteX4" fmla="*/ 172015 w 184388"/>
                <a:gd name="connsiteY4" fmla="*/ 238569 h 244920"/>
                <a:gd name="connsiteX5" fmla="*/ 95815 w 184388"/>
                <a:gd name="connsiteY5" fmla="*/ 48069 h 244920"/>
                <a:gd name="connsiteX6" fmla="*/ 565 w 184388"/>
                <a:gd name="connsiteY6" fmla="*/ 444 h 24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88" h="244920">
                  <a:moveTo>
                    <a:pt x="565" y="444"/>
                  </a:moveTo>
                  <a:cubicBezTo>
                    <a:pt x="8503" y="-2731"/>
                    <a:pt x="119628" y="11557"/>
                    <a:pt x="143440" y="29019"/>
                  </a:cubicBezTo>
                  <a:cubicBezTo>
                    <a:pt x="167252" y="46481"/>
                    <a:pt x="137090" y="78232"/>
                    <a:pt x="143440" y="105219"/>
                  </a:cubicBezTo>
                  <a:cubicBezTo>
                    <a:pt x="149790" y="132206"/>
                    <a:pt x="176778" y="168719"/>
                    <a:pt x="181540" y="190944"/>
                  </a:cubicBezTo>
                  <a:cubicBezTo>
                    <a:pt x="186303" y="213169"/>
                    <a:pt x="186302" y="262381"/>
                    <a:pt x="172015" y="238569"/>
                  </a:cubicBezTo>
                  <a:cubicBezTo>
                    <a:pt x="157728" y="214757"/>
                    <a:pt x="121215" y="81406"/>
                    <a:pt x="95815" y="48069"/>
                  </a:cubicBezTo>
                  <a:cubicBezTo>
                    <a:pt x="70415" y="14732"/>
                    <a:pt x="-7373" y="3619"/>
                    <a:pt x="565" y="4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9" name="任意多边形: 形状 648"/>
            <p:cNvSpPr/>
            <p:nvPr/>
          </p:nvSpPr>
          <p:spPr>
            <a:xfrm>
              <a:off x="9344479" y="5529114"/>
              <a:ext cx="206501" cy="383449"/>
            </a:xfrm>
            <a:custGeom>
              <a:avLst/>
              <a:gdLst>
                <a:gd name="connsiteX0" fmla="*/ 565 w 184388"/>
                <a:gd name="connsiteY0" fmla="*/ 444 h 244920"/>
                <a:gd name="connsiteX1" fmla="*/ 143440 w 184388"/>
                <a:gd name="connsiteY1" fmla="*/ 29019 h 244920"/>
                <a:gd name="connsiteX2" fmla="*/ 143440 w 184388"/>
                <a:gd name="connsiteY2" fmla="*/ 105219 h 244920"/>
                <a:gd name="connsiteX3" fmla="*/ 181540 w 184388"/>
                <a:gd name="connsiteY3" fmla="*/ 190944 h 244920"/>
                <a:gd name="connsiteX4" fmla="*/ 172015 w 184388"/>
                <a:gd name="connsiteY4" fmla="*/ 238569 h 244920"/>
                <a:gd name="connsiteX5" fmla="*/ 95815 w 184388"/>
                <a:gd name="connsiteY5" fmla="*/ 48069 h 244920"/>
                <a:gd name="connsiteX6" fmla="*/ 565 w 184388"/>
                <a:gd name="connsiteY6" fmla="*/ 444 h 24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88" h="244920">
                  <a:moveTo>
                    <a:pt x="565" y="444"/>
                  </a:moveTo>
                  <a:cubicBezTo>
                    <a:pt x="8503" y="-2731"/>
                    <a:pt x="119628" y="11557"/>
                    <a:pt x="143440" y="29019"/>
                  </a:cubicBezTo>
                  <a:cubicBezTo>
                    <a:pt x="167252" y="46481"/>
                    <a:pt x="137090" y="78232"/>
                    <a:pt x="143440" y="105219"/>
                  </a:cubicBezTo>
                  <a:cubicBezTo>
                    <a:pt x="149790" y="132206"/>
                    <a:pt x="176778" y="168719"/>
                    <a:pt x="181540" y="190944"/>
                  </a:cubicBezTo>
                  <a:cubicBezTo>
                    <a:pt x="186303" y="213169"/>
                    <a:pt x="186302" y="262381"/>
                    <a:pt x="172015" y="238569"/>
                  </a:cubicBezTo>
                  <a:cubicBezTo>
                    <a:pt x="157728" y="214757"/>
                    <a:pt x="121215" y="81406"/>
                    <a:pt x="95815" y="48069"/>
                  </a:cubicBezTo>
                  <a:cubicBezTo>
                    <a:pt x="70415" y="14732"/>
                    <a:pt x="-7373" y="3619"/>
                    <a:pt x="565" y="4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0" name="任意多边形: 形状 649"/>
            <p:cNvSpPr/>
            <p:nvPr/>
          </p:nvSpPr>
          <p:spPr>
            <a:xfrm rot="16770865">
              <a:off x="10094692" y="5601372"/>
              <a:ext cx="288680" cy="274292"/>
            </a:xfrm>
            <a:custGeom>
              <a:avLst/>
              <a:gdLst>
                <a:gd name="connsiteX0" fmla="*/ 565 w 184388"/>
                <a:gd name="connsiteY0" fmla="*/ 444 h 244920"/>
                <a:gd name="connsiteX1" fmla="*/ 143440 w 184388"/>
                <a:gd name="connsiteY1" fmla="*/ 29019 h 244920"/>
                <a:gd name="connsiteX2" fmla="*/ 143440 w 184388"/>
                <a:gd name="connsiteY2" fmla="*/ 105219 h 244920"/>
                <a:gd name="connsiteX3" fmla="*/ 181540 w 184388"/>
                <a:gd name="connsiteY3" fmla="*/ 190944 h 244920"/>
                <a:gd name="connsiteX4" fmla="*/ 172015 w 184388"/>
                <a:gd name="connsiteY4" fmla="*/ 238569 h 244920"/>
                <a:gd name="connsiteX5" fmla="*/ 95815 w 184388"/>
                <a:gd name="connsiteY5" fmla="*/ 48069 h 244920"/>
                <a:gd name="connsiteX6" fmla="*/ 565 w 184388"/>
                <a:gd name="connsiteY6" fmla="*/ 444 h 24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88" h="244920">
                  <a:moveTo>
                    <a:pt x="565" y="444"/>
                  </a:moveTo>
                  <a:cubicBezTo>
                    <a:pt x="8503" y="-2731"/>
                    <a:pt x="119628" y="11557"/>
                    <a:pt x="143440" y="29019"/>
                  </a:cubicBezTo>
                  <a:cubicBezTo>
                    <a:pt x="167252" y="46481"/>
                    <a:pt x="137090" y="78232"/>
                    <a:pt x="143440" y="105219"/>
                  </a:cubicBezTo>
                  <a:cubicBezTo>
                    <a:pt x="149790" y="132206"/>
                    <a:pt x="176778" y="168719"/>
                    <a:pt x="181540" y="190944"/>
                  </a:cubicBezTo>
                  <a:cubicBezTo>
                    <a:pt x="186303" y="213169"/>
                    <a:pt x="186302" y="262381"/>
                    <a:pt x="172015" y="238569"/>
                  </a:cubicBezTo>
                  <a:cubicBezTo>
                    <a:pt x="157728" y="214757"/>
                    <a:pt x="121215" y="81406"/>
                    <a:pt x="95815" y="48069"/>
                  </a:cubicBezTo>
                  <a:cubicBezTo>
                    <a:pt x="70415" y="14732"/>
                    <a:pt x="-7373" y="3619"/>
                    <a:pt x="565" y="4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1" name="任意多边形: 形状 650"/>
            <p:cNvSpPr/>
            <p:nvPr/>
          </p:nvSpPr>
          <p:spPr>
            <a:xfrm rot="1080419">
              <a:off x="9066575" y="4896730"/>
              <a:ext cx="206501" cy="383449"/>
            </a:xfrm>
            <a:custGeom>
              <a:avLst/>
              <a:gdLst>
                <a:gd name="connsiteX0" fmla="*/ 565 w 184388"/>
                <a:gd name="connsiteY0" fmla="*/ 444 h 244920"/>
                <a:gd name="connsiteX1" fmla="*/ 143440 w 184388"/>
                <a:gd name="connsiteY1" fmla="*/ 29019 h 244920"/>
                <a:gd name="connsiteX2" fmla="*/ 143440 w 184388"/>
                <a:gd name="connsiteY2" fmla="*/ 105219 h 244920"/>
                <a:gd name="connsiteX3" fmla="*/ 181540 w 184388"/>
                <a:gd name="connsiteY3" fmla="*/ 190944 h 244920"/>
                <a:gd name="connsiteX4" fmla="*/ 172015 w 184388"/>
                <a:gd name="connsiteY4" fmla="*/ 238569 h 244920"/>
                <a:gd name="connsiteX5" fmla="*/ 95815 w 184388"/>
                <a:gd name="connsiteY5" fmla="*/ 48069 h 244920"/>
                <a:gd name="connsiteX6" fmla="*/ 565 w 184388"/>
                <a:gd name="connsiteY6" fmla="*/ 444 h 24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88" h="244920">
                  <a:moveTo>
                    <a:pt x="565" y="444"/>
                  </a:moveTo>
                  <a:cubicBezTo>
                    <a:pt x="8503" y="-2731"/>
                    <a:pt x="119628" y="11557"/>
                    <a:pt x="143440" y="29019"/>
                  </a:cubicBezTo>
                  <a:cubicBezTo>
                    <a:pt x="167252" y="46481"/>
                    <a:pt x="137090" y="78232"/>
                    <a:pt x="143440" y="105219"/>
                  </a:cubicBezTo>
                  <a:cubicBezTo>
                    <a:pt x="149790" y="132206"/>
                    <a:pt x="176778" y="168719"/>
                    <a:pt x="181540" y="190944"/>
                  </a:cubicBezTo>
                  <a:cubicBezTo>
                    <a:pt x="186303" y="213169"/>
                    <a:pt x="186302" y="262381"/>
                    <a:pt x="172015" y="238569"/>
                  </a:cubicBezTo>
                  <a:cubicBezTo>
                    <a:pt x="157728" y="214757"/>
                    <a:pt x="121215" y="81406"/>
                    <a:pt x="95815" y="48069"/>
                  </a:cubicBezTo>
                  <a:cubicBezTo>
                    <a:pt x="70415" y="14732"/>
                    <a:pt x="-7373" y="3619"/>
                    <a:pt x="565" y="444"/>
                  </a:cubicBezTo>
                  <a:close/>
                </a:path>
              </a:pathLst>
            </a:custGeom>
            <a:solidFill>
              <a:srgbClr val="D23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2" name="任意多边形: 形状 651"/>
            <p:cNvSpPr/>
            <p:nvPr/>
          </p:nvSpPr>
          <p:spPr>
            <a:xfrm rot="12690433">
              <a:off x="10419610" y="5058839"/>
              <a:ext cx="206501" cy="383449"/>
            </a:xfrm>
            <a:custGeom>
              <a:avLst/>
              <a:gdLst>
                <a:gd name="connsiteX0" fmla="*/ 565 w 184388"/>
                <a:gd name="connsiteY0" fmla="*/ 444 h 244920"/>
                <a:gd name="connsiteX1" fmla="*/ 143440 w 184388"/>
                <a:gd name="connsiteY1" fmla="*/ 29019 h 244920"/>
                <a:gd name="connsiteX2" fmla="*/ 143440 w 184388"/>
                <a:gd name="connsiteY2" fmla="*/ 105219 h 244920"/>
                <a:gd name="connsiteX3" fmla="*/ 181540 w 184388"/>
                <a:gd name="connsiteY3" fmla="*/ 190944 h 244920"/>
                <a:gd name="connsiteX4" fmla="*/ 172015 w 184388"/>
                <a:gd name="connsiteY4" fmla="*/ 238569 h 244920"/>
                <a:gd name="connsiteX5" fmla="*/ 95815 w 184388"/>
                <a:gd name="connsiteY5" fmla="*/ 48069 h 244920"/>
                <a:gd name="connsiteX6" fmla="*/ 565 w 184388"/>
                <a:gd name="connsiteY6" fmla="*/ 444 h 24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88" h="244920">
                  <a:moveTo>
                    <a:pt x="565" y="444"/>
                  </a:moveTo>
                  <a:cubicBezTo>
                    <a:pt x="8503" y="-2731"/>
                    <a:pt x="119628" y="11557"/>
                    <a:pt x="143440" y="29019"/>
                  </a:cubicBezTo>
                  <a:cubicBezTo>
                    <a:pt x="167252" y="46481"/>
                    <a:pt x="137090" y="78232"/>
                    <a:pt x="143440" y="105219"/>
                  </a:cubicBezTo>
                  <a:cubicBezTo>
                    <a:pt x="149790" y="132206"/>
                    <a:pt x="176778" y="168719"/>
                    <a:pt x="181540" y="190944"/>
                  </a:cubicBezTo>
                  <a:cubicBezTo>
                    <a:pt x="186303" y="213169"/>
                    <a:pt x="186302" y="262381"/>
                    <a:pt x="172015" y="238569"/>
                  </a:cubicBezTo>
                  <a:cubicBezTo>
                    <a:pt x="157728" y="214757"/>
                    <a:pt x="121215" y="81406"/>
                    <a:pt x="95815" y="48069"/>
                  </a:cubicBezTo>
                  <a:cubicBezTo>
                    <a:pt x="70415" y="14732"/>
                    <a:pt x="-7373" y="3619"/>
                    <a:pt x="565" y="444"/>
                  </a:cubicBezTo>
                  <a:close/>
                </a:path>
              </a:pathLst>
            </a:custGeom>
            <a:solidFill>
              <a:srgbClr val="D23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3" name="任意多边形: 形状 652"/>
            <p:cNvSpPr/>
            <p:nvPr/>
          </p:nvSpPr>
          <p:spPr>
            <a:xfrm rot="2560585">
              <a:off x="10118627" y="4430979"/>
              <a:ext cx="206501" cy="383449"/>
            </a:xfrm>
            <a:custGeom>
              <a:avLst/>
              <a:gdLst>
                <a:gd name="connsiteX0" fmla="*/ 565 w 184388"/>
                <a:gd name="connsiteY0" fmla="*/ 444 h 244920"/>
                <a:gd name="connsiteX1" fmla="*/ 143440 w 184388"/>
                <a:gd name="connsiteY1" fmla="*/ 29019 h 244920"/>
                <a:gd name="connsiteX2" fmla="*/ 143440 w 184388"/>
                <a:gd name="connsiteY2" fmla="*/ 105219 h 244920"/>
                <a:gd name="connsiteX3" fmla="*/ 181540 w 184388"/>
                <a:gd name="connsiteY3" fmla="*/ 190944 h 244920"/>
                <a:gd name="connsiteX4" fmla="*/ 172015 w 184388"/>
                <a:gd name="connsiteY4" fmla="*/ 238569 h 244920"/>
                <a:gd name="connsiteX5" fmla="*/ 95815 w 184388"/>
                <a:gd name="connsiteY5" fmla="*/ 48069 h 244920"/>
                <a:gd name="connsiteX6" fmla="*/ 565 w 184388"/>
                <a:gd name="connsiteY6" fmla="*/ 444 h 24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88" h="244920">
                  <a:moveTo>
                    <a:pt x="565" y="444"/>
                  </a:moveTo>
                  <a:cubicBezTo>
                    <a:pt x="8503" y="-2731"/>
                    <a:pt x="119628" y="11557"/>
                    <a:pt x="143440" y="29019"/>
                  </a:cubicBezTo>
                  <a:cubicBezTo>
                    <a:pt x="167252" y="46481"/>
                    <a:pt x="137090" y="78232"/>
                    <a:pt x="143440" y="105219"/>
                  </a:cubicBezTo>
                  <a:cubicBezTo>
                    <a:pt x="149790" y="132206"/>
                    <a:pt x="176778" y="168719"/>
                    <a:pt x="181540" y="190944"/>
                  </a:cubicBezTo>
                  <a:cubicBezTo>
                    <a:pt x="186303" y="213169"/>
                    <a:pt x="186302" y="262381"/>
                    <a:pt x="172015" y="238569"/>
                  </a:cubicBezTo>
                  <a:cubicBezTo>
                    <a:pt x="157728" y="214757"/>
                    <a:pt x="121215" y="81406"/>
                    <a:pt x="95815" y="48069"/>
                  </a:cubicBezTo>
                  <a:cubicBezTo>
                    <a:pt x="70415" y="14732"/>
                    <a:pt x="-7373" y="3619"/>
                    <a:pt x="565" y="4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54" name="组合 653"/>
            <p:cNvGrpSpPr/>
            <p:nvPr/>
          </p:nvGrpSpPr>
          <p:grpSpPr>
            <a:xfrm rot="20449623">
              <a:off x="9774216" y="4528595"/>
              <a:ext cx="593503" cy="1089560"/>
              <a:chOff x="5467995" y="4149028"/>
              <a:chExt cx="1340018" cy="1705997"/>
            </a:xfrm>
          </p:grpSpPr>
          <p:grpSp>
            <p:nvGrpSpPr>
              <p:cNvPr id="655" name="组合 654"/>
              <p:cNvGrpSpPr/>
              <p:nvPr/>
            </p:nvGrpSpPr>
            <p:grpSpPr>
              <a:xfrm>
                <a:off x="5467995" y="4149028"/>
                <a:ext cx="1145273" cy="1705997"/>
                <a:chOff x="5467995" y="4149028"/>
                <a:chExt cx="1145273" cy="1705997"/>
              </a:xfrm>
            </p:grpSpPr>
            <p:grpSp>
              <p:nvGrpSpPr>
                <p:cNvPr id="657" name="组合 656"/>
                <p:cNvGrpSpPr/>
                <p:nvPr/>
              </p:nvGrpSpPr>
              <p:grpSpPr>
                <a:xfrm>
                  <a:off x="5467995" y="4149028"/>
                  <a:ext cx="1145273" cy="1088371"/>
                  <a:chOff x="3643464" y="1803021"/>
                  <a:chExt cx="3822182" cy="4115860"/>
                </a:xfrm>
              </p:grpSpPr>
              <p:grpSp>
                <p:nvGrpSpPr>
                  <p:cNvPr id="663" name="组合 662"/>
                  <p:cNvGrpSpPr/>
                  <p:nvPr/>
                </p:nvGrpSpPr>
                <p:grpSpPr>
                  <a:xfrm>
                    <a:off x="3643464" y="1803021"/>
                    <a:ext cx="3822182" cy="4115860"/>
                    <a:chOff x="4868295" y="3795678"/>
                    <a:chExt cx="1598767" cy="1576886"/>
                  </a:xfrm>
                </p:grpSpPr>
                <p:sp>
                  <p:nvSpPr>
                    <p:cNvPr id="685" name="任意多边形: 形状 684"/>
                    <p:cNvSpPr/>
                    <p:nvPr/>
                  </p:nvSpPr>
                  <p:spPr>
                    <a:xfrm>
                      <a:off x="5309617" y="3795678"/>
                      <a:ext cx="697491" cy="816079"/>
                    </a:xfrm>
                    <a:custGeom>
                      <a:avLst/>
                      <a:gdLst>
                        <a:gd name="connsiteX0" fmla="*/ 336274 w 790721"/>
                        <a:gd name="connsiteY0" fmla="*/ 937145 h 937145"/>
                        <a:gd name="connsiteX1" fmla="*/ 230256 w 790721"/>
                        <a:gd name="connsiteY1" fmla="*/ 658849 h 937145"/>
                        <a:gd name="connsiteX2" fmla="*/ 4970 w 790721"/>
                        <a:gd name="connsiteY2" fmla="*/ 433562 h 937145"/>
                        <a:gd name="connsiteX3" fmla="*/ 97735 w 790721"/>
                        <a:gd name="connsiteY3" fmla="*/ 168518 h 937145"/>
                        <a:gd name="connsiteX4" fmla="*/ 362778 w 790721"/>
                        <a:gd name="connsiteY4" fmla="*/ 49249 h 937145"/>
                        <a:gd name="connsiteX5" fmla="*/ 468796 w 790721"/>
                        <a:gd name="connsiteY5" fmla="*/ 115510 h 937145"/>
                        <a:gd name="connsiteX6" fmla="*/ 733839 w 790721"/>
                        <a:gd name="connsiteY6" fmla="*/ 49249 h 937145"/>
                        <a:gd name="connsiteX7" fmla="*/ 786848 w 790721"/>
                        <a:gd name="connsiteY7" fmla="*/ 9492 h 937145"/>
                        <a:gd name="connsiteX8" fmla="*/ 667578 w 790721"/>
                        <a:gd name="connsiteY8" fmla="*/ 234779 h 937145"/>
                        <a:gd name="connsiteX9" fmla="*/ 720587 w 790721"/>
                        <a:gd name="connsiteY9" fmla="*/ 367301 h 937145"/>
                        <a:gd name="connsiteX10" fmla="*/ 694083 w 790721"/>
                        <a:gd name="connsiteY10" fmla="*/ 605840 h 937145"/>
                        <a:gd name="connsiteX11" fmla="*/ 389283 w 790721"/>
                        <a:gd name="connsiteY11" fmla="*/ 910640 h 9371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790721" h="937145">
                          <a:moveTo>
                            <a:pt x="336274" y="937145"/>
                          </a:moveTo>
                          <a:cubicBezTo>
                            <a:pt x="310873" y="839962"/>
                            <a:pt x="285473" y="742779"/>
                            <a:pt x="230256" y="658849"/>
                          </a:cubicBezTo>
                          <a:cubicBezTo>
                            <a:pt x="175039" y="574919"/>
                            <a:pt x="27057" y="515284"/>
                            <a:pt x="4970" y="433562"/>
                          </a:cubicBezTo>
                          <a:cubicBezTo>
                            <a:pt x="-17117" y="351840"/>
                            <a:pt x="38100" y="232570"/>
                            <a:pt x="97735" y="168518"/>
                          </a:cubicBezTo>
                          <a:cubicBezTo>
                            <a:pt x="157370" y="104466"/>
                            <a:pt x="300934" y="58084"/>
                            <a:pt x="362778" y="49249"/>
                          </a:cubicBezTo>
                          <a:cubicBezTo>
                            <a:pt x="424622" y="40414"/>
                            <a:pt x="406953" y="115510"/>
                            <a:pt x="468796" y="115510"/>
                          </a:cubicBezTo>
                          <a:cubicBezTo>
                            <a:pt x="530639" y="115510"/>
                            <a:pt x="733839" y="49249"/>
                            <a:pt x="733839" y="49249"/>
                          </a:cubicBezTo>
                          <a:cubicBezTo>
                            <a:pt x="786848" y="31579"/>
                            <a:pt x="797891" y="-21430"/>
                            <a:pt x="786848" y="9492"/>
                          </a:cubicBezTo>
                          <a:cubicBezTo>
                            <a:pt x="775805" y="40414"/>
                            <a:pt x="678622" y="175144"/>
                            <a:pt x="667578" y="234779"/>
                          </a:cubicBezTo>
                          <a:cubicBezTo>
                            <a:pt x="656535" y="294414"/>
                            <a:pt x="716170" y="305457"/>
                            <a:pt x="720587" y="367301"/>
                          </a:cubicBezTo>
                          <a:cubicBezTo>
                            <a:pt x="725005" y="429144"/>
                            <a:pt x="749300" y="515284"/>
                            <a:pt x="694083" y="605840"/>
                          </a:cubicBezTo>
                          <a:cubicBezTo>
                            <a:pt x="638866" y="696396"/>
                            <a:pt x="514074" y="803518"/>
                            <a:pt x="389283" y="910640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86" name="任意多边形: 形状 685"/>
                    <p:cNvSpPr/>
                    <p:nvPr/>
                  </p:nvSpPr>
                  <p:spPr>
                    <a:xfrm>
                      <a:off x="5592418" y="4359965"/>
                      <a:ext cx="874644" cy="503583"/>
                    </a:xfrm>
                    <a:custGeom>
                      <a:avLst/>
                      <a:gdLst>
                        <a:gd name="connsiteX0" fmla="*/ 0 w 954416"/>
                        <a:gd name="connsiteY0" fmla="*/ 281039 h 493074"/>
                        <a:gd name="connsiteX1" fmla="*/ 238540 w 954416"/>
                        <a:gd name="connsiteY1" fmla="*/ 135265 h 493074"/>
                        <a:gd name="connsiteX2" fmla="*/ 450574 w 954416"/>
                        <a:gd name="connsiteY2" fmla="*/ 2743 h 493074"/>
                        <a:gd name="connsiteX3" fmla="*/ 755374 w 954416"/>
                        <a:gd name="connsiteY3" fmla="*/ 55752 h 493074"/>
                        <a:gd name="connsiteX4" fmla="*/ 954157 w 954416"/>
                        <a:gd name="connsiteY4" fmla="*/ 175022 h 493074"/>
                        <a:gd name="connsiteX5" fmla="*/ 715618 w 954416"/>
                        <a:gd name="connsiteY5" fmla="*/ 426813 h 493074"/>
                        <a:gd name="connsiteX6" fmla="*/ 437322 w 954416"/>
                        <a:gd name="connsiteY6" fmla="*/ 493074 h 4930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954416" h="493074">
                          <a:moveTo>
                            <a:pt x="0" y="281039"/>
                          </a:moveTo>
                          <a:lnTo>
                            <a:pt x="238540" y="135265"/>
                          </a:lnTo>
                          <a:cubicBezTo>
                            <a:pt x="313636" y="88882"/>
                            <a:pt x="364435" y="15995"/>
                            <a:pt x="450574" y="2743"/>
                          </a:cubicBezTo>
                          <a:cubicBezTo>
                            <a:pt x="536713" y="-10509"/>
                            <a:pt x="671444" y="27039"/>
                            <a:pt x="755374" y="55752"/>
                          </a:cubicBezTo>
                          <a:cubicBezTo>
                            <a:pt x="839305" y="84465"/>
                            <a:pt x="960783" y="113178"/>
                            <a:pt x="954157" y="175022"/>
                          </a:cubicBezTo>
                          <a:cubicBezTo>
                            <a:pt x="947531" y="236865"/>
                            <a:pt x="801757" y="373804"/>
                            <a:pt x="715618" y="426813"/>
                          </a:cubicBezTo>
                          <a:cubicBezTo>
                            <a:pt x="629479" y="479822"/>
                            <a:pt x="533400" y="486448"/>
                            <a:pt x="437322" y="493074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87" name="任意多边形: 形状 686"/>
                    <p:cNvSpPr/>
                    <p:nvPr/>
                  </p:nvSpPr>
                  <p:spPr>
                    <a:xfrm rot="20791823">
                      <a:off x="5535710" y="4654957"/>
                      <a:ext cx="604792" cy="717607"/>
                    </a:xfrm>
                    <a:custGeom>
                      <a:avLst/>
                      <a:gdLst>
                        <a:gd name="connsiteX0" fmla="*/ 252399 w 769234"/>
                        <a:gd name="connsiteY0" fmla="*/ 0 h 717607"/>
                        <a:gd name="connsiteX1" fmla="*/ 477686 w 769234"/>
                        <a:gd name="connsiteY1" fmla="*/ 53009 h 717607"/>
                        <a:gd name="connsiteX2" fmla="*/ 623460 w 769234"/>
                        <a:gd name="connsiteY2" fmla="*/ 225287 h 717607"/>
                        <a:gd name="connsiteX3" fmla="*/ 769234 w 769234"/>
                        <a:gd name="connsiteY3" fmla="*/ 410817 h 717607"/>
                        <a:gd name="connsiteX4" fmla="*/ 623460 w 769234"/>
                        <a:gd name="connsiteY4" fmla="*/ 675861 h 717607"/>
                        <a:gd name="connsiteX5" fmla="*/ 305408 w 769234"/>
                        <a:gd name="connsiteY5" fmla="*/ 715617 h 717607"/>
                        <a:gd name="connsiteX6" fmla="*/ 93373 w 769234"/>
                        <a:gd name="connsiteY6" fmla="*/ 662609 h 717607"/>
                        <a:gd name="connsiteX7" fmla="*/ 608 w 769234"/>
                        <a:gd name="connsiteY7" fmla="*/ 384313 h 717607"/>
                        <a:gd name="connsiteX8" fmla="*/ 133130 w 769234"/>
                        <a:gd name="connsiteY8" fmla="*/ 39757 h 717607"/>
                        <a:gd name="connsiteX9" fmla="*/ 133130 w 769234"/>
                        <a:gd name="connsiteY9" fmla="*/ 39757 h 7176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769234" h="717607">
                          <a:moveTo>
                            <a:pt x="252399" y="0"/>
                          </a:moveTo>
                          <a:cubicBezTo>
                            <a:pt x="334121" y="7730"/>
                            <a:pt x="415843" y="15461"/>
                            <a:pt x="477686" y="53009"/>
                          </a:cubicBezTo>
                          <a:cubicBezTo>
                            <a:pt x="539529" y="90557"/>
                            <a:pt x="574869" y="165652"/>
                            <a:pt x="623460" y="225287"/>
                          </a:cubicBezTo>
                          <a:cubicBezTo>
                            <a:pt x="672051" y="284922"/>
                            <a:pt x="769234" y="335721"/>
                            <a:pt x="769234" y="410817"/>
                          </a:cubicBezTo>
                          <a:cubicBezTo>
                            <a:pt x="769234" y="485913"/>
                            <a:pt x="700764" y="625061"/>
                            <a:pt x="623460" y="675861"/>
                          </a:cubicBezTo>
                          <a:cubicBezTo>
                            <a:pt x="546156" y="726661"/>
                            <a:pt x="393756" y="717826"/>
                            <a:pt x="305408" y="715617"/>
                          </a:cubicBezTo>
                          <a:cubicBezTo>
                            <a:pt x="217060" y="713408"/>
                            <a:pt x="144173" y="717826"/>
                            <a:pt x="93373" y="662609"/>
                          </a:cubicBezTo>
                          <a:cubicBezTo>
                            <a:pt x="42573" y="607392"/>
                            <a:pt x="-6018" y="488122"/>
                            <a:pt x="608" y="384313"/>
                          </a:cubicBezTo>
                          <a:cubicBezTo>
                            <a:pt x="7234" y="280504"/>
                            <a:pt x="133130" y="39757"/>
                            <a:pt x="133130" y="39757"/>
                          </a:cubicBezTo>
                          <a:lnTo>
                            <a:pt x="133130" y="39757"/>
                          </a:ln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88" name="任意多边形: 形状 687"/>
                    <p:cNvSpPr/>
                    <p:nvPr/>
                  </p:nvSpPr>
                  <p:spPr>
                    <a:xfrm>
                      <a:off x="4868295" y="4271789"/>
                      <a:ext cx="709584" cy="552477"/>
                    </a:xfrm>
                    <a:custGeom>
                      <a:avLst/>
                      <a:gdLst>
                        <a:gd name="connsiteX0" fmla="*/ 697618 w 709584"/>
                        <a:gd name="connsiteY0" fmla="*/ 366472 h 552477"/>
                        <a:gd name="connsiteX1" fmla="*/ 565096 w 709584"/>
                        <a:gd name="connsiteY1" fmla="*/ 154437 h 552477"/>
                        <a:gd name="connsiteX2" fmla="*/ 339809 w 709584"/>
                        <a:gd name="connsiteY2" fmla="*/ 35168 h 552477"/>
                        <a:gd name="connsiteX3" fmla="*/ 167531 w 709584"/>
                        <a:gd name="connsiteY3" fmla="*/ 8663 h 552477"/>
                        <a:gd name="connsiteX4" fmla="*/ 114522 w 709584"/>
                        <a:gd name="connsiteY4" fmla="*/ 167689 h 552477"/>
                        <a:gd name="connsiteX5" fmla="*/ 8505 w 709584"/>
                        <a:gd name="connsiteY5" fmla="*/ 260454 h 552477"/>
                        <a:gd name="connsiteX6" fmla="*/ 35009 w 709584"/>
                        <a:gd name="connsiteY6" fmla="*/ 445985 h 552477"/>
                        <a:gd name="connsiteX7" fmla="*/ 260296 w 709584"/>
                        <a:gd name="connsiteY7" fmla="*/ 552002 h 552477"/>
                        <a:gd name="connsiteX8" fmla="*/ 697618 w 709584"/>
                        <a:gd name="connsiteY8" fmla="*/ 366472 h 5524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09584" h="552477">
                          <a:moveTo>
                            <a:pt x="697618" y="366472"/>
                          </a:moveTo>
                          <a:cubicBezTo>
                            <a:pt x="748418" y="300211"/>
                            <a:pt x="624731" y="209654"/>
                            <a:pt x="565096" y="154437"/>
                          </a:cubicBezTo>
                          <a:cubicBezTo>
                            <a:pt x="505461" y="99220"/>
                            <a:pt x="406070" y="59464"/>
                            <a:pt x="339809" y="35168"/>
                          </a:cubicBezTo>
                          <a:cubicBezTo>
                            <a:pt x="273548" y="10872"/>
                            <a:pt x="205079" y="-13424"/>
                            <a:pt x="167531" y="8663"/>
                          </a:cubicBezTo>
                          <a:cubicBezTo>
                            <a:pt x="129983" y="30750"/>
                            <a:pt x="141026" y="125724"/>
                            <a:pt x="114522" y="167689"/>
                          </a:cubicBezTo>
                          <a:cubicBezTo>
                            <a:pt x="88018" y="209654"/>
                            <a:pt x="21757" y="214071"/>
                            <a:pt x="8505" y="260454"/>
                          </a:cubicBezTo>
                          <a:cubicBezTo>
                            <a:pt x="-4747" y="306837"/>
                            <a:pt x="-6956" y="397394"/>
                            <a:pt x="35009" y="445985"/>
                          </a:cubicBezTo>
                          <a:cubicBezTo>
                            <a:pt x="76974" y="494576"/>
                            <a:pt x="149861" y="558628"/>
                            <a:pt x="260296" y="552002"/>
                          </a:cubicBezTo>
                          <a:cubicBezTo>
                            <a:pt x="370731" y="545376"/>
                            <a:pt x="646818" y="432733"/>
                            <a:pt x="697618" y="366472"/>
                          </a:cubicBez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89" name="任意多边形: 形状 688"/>
                    <p:cNvSpPr/>
                    <p:nvPr/>
                  </p:nvSpPr>
                  <p:spPr>
                    <a:xfrm>
                      <a:off x="4908149" y="4691270"/>
                      <a:ext cx="631260" cy="619974"/>
                    </a:xfrm>
                    <a:custGeom>
                      <a:avLst/>
                      <a:gdLst>
                        <a:gd name="connsiteX0" fmla="*/ 618008 w 631260"/>
                        <a:gd name="connsiteY0" fmla="*/ 0 h 619974"/>
                        <a:gd name="connsiteX1" fmla="*/ 167434 w 631260"/>
                        <a:gd name="connsiteY1" fmla="*/ 225287 h 619974"/>
                        <a:gd name="connsiteX2" fmla="*/ 21660 w 631260"/>
                        <a:gd name="connsiteY2" fmla="*/ 318052 h 619974"/>
                        <a:gd name="connsiteX3" fmla="*/ 21660 w 631260"/>
                        <a:gd name="connsiteY3" fmla="*/ 516834 h 619974"/>
                        <a:gd name="connsiteX4" fmla="*/ 220442 w 631260"/>
                        <a:gd name="connsiteY4" fmla="*/ 556591 h 619974"/>
                        <a:gd name="connsiteX5" fmla="*/ 326460 w 631260"/>
                        <a:gd name="connsiteY5" fmla="*/ 477078 h 619974"/>
                        <a:gd name="connsiteX6" fmla="*/ 339712 w 631260"/>
                        <a:gd name="connsiteY6" fmla="*/ 609600 h 619974"/>
                        <a:gd name="connsiteX7" fmla="*/ 564999 w 631260"/>
                        <a:gd name="connsiteY7" fmla="*/ 596347 h 619974"/>
                        <a:gd name="connsiteX8" fmla="*/ 631260 w 631260"/>
                        <a:gd name="connsiteY8" fmla="*/ 477078 h 619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31260" h="619974">
                          <a:moveTo>
                            <a:pt x="618008" y="0"/>
                          </a:moveTo>
                          <a:lnTo>
                            <a:pt x="167434" y="225287"/>
                          </a:lnTo>
                          <a:cubicBezTo>
                            <a:pt x="68043" y="278296"/>
                            <a:pt x="45956" y="269461"/>
                            <a:pt x="21660" y="318052"/>
                          </a:cubicBezTo>
                          <a:cubicBezTo>
                            <a:pt x="-2636" y="366643"/>
                            <a:pt x="-11470" y="477078"/>
                            <a:pt x="21660" y="516834"/>
                          </a:cubicBezTo>
                          <a:cubicBezTo>
                            <a:pt x="54790" y="556590"/>
                            <a:pt x="169642" y="563217"/>
                            <a:pt x="220442" y="556591"/>
                          </a:cubicBezTo>
                          <a:cubicBezTo>
                            <a:pt x="271242" y="549965"/>
                            <a:pt x="306582" y="468243"/>
                            <a:pt x="326460" y="477078"/>
                          </a:cubicBezTo>
                          <a:cubicBezTo>
                            <a:pt x="346338" y="485913"/>
                            <a:pt x="299956" y="589722"/>
                            <a:pt x="339712" y="609600"/>
                          </a:cubicBezTo>
                          <a:cubicBezTo>
                            <a:pt x="379468" y="629478"/>
                            <a:pt x="516408" y="618434"/>
                            <a:pt x="564999" y="596347"/>
                          </a:cubicBezTo>
                          <a:cubicBezTo>
                            <a:pt x="613590" y="574260"/>
                            <a:pt x="622425" y="525669"/>
                            <a:pt x="631260" y="477078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90" name="任意多边形: 形状 689"/>
                    <p:cNvSpPr/>
                    <p:nvPr/>
                  </p:nvSpPr>
                  <p:spPr>
                    <a:xfrm>
                      <a:off x="5618922" y="4200939"/>
                      <a:ext cx="106802" cy="437322"/>
                    </a:xfrm>
                    <a:custGeom>
                      <a:avLst/>
                      <a:gdLst>
                        <a:gd name="connsiteX0" fmla="*/ 39756 w 106802"/>
                        <a:gd name="connsiteY0" fmla="*/ 0 h 437322"/>
                        <a:gd name="connsiteX1" fmla="*/ 106017 w 106802"/>
                        <a:gd name="connsiteY1" fmla="*/ 106018 h 437322"/>
                        <a:gd name="connsiteX2" fmla="*/ 0 w 106802"/>
                        <a:gd name="connsiteY2" fmla="*/ 437322 h 4373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6802" h="437322">
                          <a:moveTo>
                            <a:pt x="39756" y="0"/>
                          </a:moveTo>
                          <a:cubicBezTo>
                            <a:pt x="76199" y="16565"/>
                            <a:pt x="112643" y="33131"/>
                            <a:pt x="106017" y="106018"/>
                          </a:cubicBezTo>
                          <a:cubicBezTo>
                            <a:pt x="99391" y="178905"/>
                            <a:pt x="49695" y="308113"/>
                            <a:pt x="0" y="437322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91" name="任意多边形: 形状 690"/>
                    <p:cNvSpPr/>
                    <p:nvPr/>
                  </p:nvSpPr>
                  <p:spPr>
                    <a:xfrm>
                      <a:off x="5632174" y="4280452"/>
                      <a:ext cx="145774" cy="304800"/>
                    </a:xfrm>
                    <a:custGeom>
                      <a:avLst/>
                      <a:gdLst>
                        <a:gd name="connsiteX0" fmla="*/ 145774 w 145774"/>
                        <a:gd name="connsiteY0" fmla="*/ 0 h 304800"/>
                        <a:gd name="connsiteX1" fmla="*/ 119269 w 145774"/>
                        <a:gd name="connsiteY1" fmla="*/ 172278 h 304800"/>
                        <a:gd name="connsiteX2" fmla="*/ 0 w 145774"/>
                        <a:gd name="connsiteY2" fmla="*/ 304800 h 3048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45774" h="304800">
                          <a:moveTo>
                            <a:pt x="145774" y="0"/>
                          </a:moveTo>
                          <a:cubicBezTo>
                            <a:pt x="144669" y="60739"/>
                            <a:pt x="143565" y="121478"/>
                            <a:pt x="119269" y="172278"/>
                          </a:cubicBezTo>
                          <a:cubicBezTo>
                            <a:pt x="94973" y="223078"/>
                            <a:pt x="47486" y="263939"/>
                            <a:pt x="0" y="304800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92" name="任意多边形: 形状 691"/>
                    <p:cNvSpPr/>
                    <p:nvPr/>
                  </p:nvSpPr>
                  <p:spPr>
                    <a:xfrm>
                      <a:off x="5671930" y="4530019"/>
                      <a:ext cx="304800" cy="121494"/>
                    </a:xfrm>
                    <a:custGeom>
                      <a:avLst/>
                      <a:gdLst>
                        <a:gd name="connsiteX0" fmla="*/ 0 w 304800"/>
                        <a:gd name="connsiteY0" fmla="*/ 121494 h 121494"/>
                        <a:gd name="connsiteX1" fmla="*/ 225287 w 304800"/>
                        <a:gd name="connsiteY1" fmla="*/ 2224 h 121494"/>
                        <a:gd name="connsiteX2" fmla="*/ 304800 w 304800"/>
                        <a:gd name="connsiteY2" fmla="*/ 55233 h 1214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04800" h="121494">
                          <a:moveTo>
                            <a:pt x="0" y="121494"/>
                          </a:moveTo>
                          <a:cubicBezTo>
                            <a:pt x="87243" y="67380"/>
                            <a:pt x="174487" y="13267"/>
                            <a:pt x="225287" y="2224"/>
                          </a:cubicBezTo>
                          <a:cubicBezTo>
                            <a:pt x="276087" y="-8820"/>
                            <a:pt x="290443" y="23206"/>
                            <a:pt x="304800" y="55233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93" name="任意多边形: 形状 692"/>
                    <p:cNvSpPr/>
                    <p:nvPr/>
                  </p:nvSpPr>
                  <p:spPr>
                    <a:xfrm>
                      <a:off x="5643931" y="4691270"/>
                      <a:ext cx="70966" cy="291547"/>
                    </a:xfrm>
                    <a:custGeom>
                      <a:avLst/>
                      <a:gdLst>
                        <a:gd name="connsiteX0" fmla="*/ 27999 w 70966"/>
                        <a:gd name="connsiteY0" fmla="*/ 0 h 291547"/>
                        <a:gd name="connsiteX1" fmla="*/ 1495 w 70966"/>
                        <a:gd name="connsiteY1" fmla="*/ 172278 h 291547"/>
                        <a:gd name="connsiteX2" fmla="*/ 67756 w 70966"/>
                        <a:gd name="connsiteY2" fmla="*/ 225287 h 291547"/>
                        <a:gd name="connsiteX3" fmla="*/ 54504 w 70966"/>
                        <a:gd name="connsiteY3" fmla="*/ 291547 h 2915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0966" h="291547">
                          <a:moveTo>
                            <a:pt x="27999" y="0"/>
                          </a:moveTo>
                          <a:cubicBezTo>
                            <a:pt x="11434" y="67365"/>
                            <a:pt x="-5131" y="134730"/>
                            <a:pt x="1495" y="172278"/>
                          </a:cubicBezTo>
                          <a:cubicBezTo>
                            <a:pt x="8121" y="209826"/>
                            <a:pt x="58921" y="205409"/>
                            <a:pt x="67756" y="225287"/>
                          </a:cubicBezTo>
                          <a:cubicBezTo>
                            <a:pt x="76591" y="245165"/>
                            <a:pt x="65547" y="268356"/>
                            <a:pt x="54504" y="291547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94" name="任意多边形: 形状 693"/>
                    <p:cNvSpPr/>
                    <p:nvPr/>
                  </p:nvSpPr>
                  <p:spPr>
                    <a:xfrm>
                      <a:off x="5379958" y="4797287"/>
                      <a:ext cx="172703" cy="225287"/>
                    </a:xfrm>
                    <a:custGeom>
                      <a:avLst/>
                      <a:gdLst>
                        <a:gd name="connsiteX0" fmla="*/ 172703 w 172703"/>
                        <a:gd name="connsiteY0" fmla="*/ 0 h 225287"/>
                        <a:gd name="connsiteX1" fmla="*/ 26929 w 172703"/>
                        <a:gd name="connsiteY1" fmla="*/ 92765 h 225287"/>
                        <a:gd name="connsiteX2" fmla="*/ 425 w 172703"/>
                        <a:gd name="connsiteY2" fmla="*/ 225287 h 2252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72703" h="225287">
                          <a:moveTo>
                            <a:pt x="172703" y="0"/>
                          </a:moveTo>
                          <a:cubicBezTo>
                            <a:pt x="114172" y="27608"/>
                            <a:pt x="55642" y="55217"/>
                            <a:pt x="26929" y="92765"/>
                          </a:cubicBezTo>
                          <a:cubicBezTo>
                            <a:pt x="-1784" y="130313"/>
                            <a:pt x="-680" y="177800"/>
                            <a:pt x="425" y="225287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95" name="任意多边形: 形状 694"/>
                    <p:cNvSpPr/>
                    <p:nvPr/>
                  </p:nvSpPr>
                  <p:spPr>
                    <a:xfrm>
                      <a:off x="5234609" y="4491182"/>
                      <a:ext cx="371061" cy="120575"/>
                    </a:xfrm>
                    <a:custGeom>
                      <a:avLst/>
                      <a:gdLst>
                        <a:gd name="connsiteX0" fmla="*/ 0 w 371061"/>
                        <a:gd name="connsiteY0" fmla="*/ 67566 h 120575"/>
                        <a:gd name="connsiteX1" fmla="*/ 92765 w 371061"/>
                        <a:gd name="connsiteY1" fmla="*/ 1305 h 120575"/>
                        <a:gd name="connsiteX2" fmla="*/ 371061 w 371061"/>
                        <a:gd name="connsiteY2" fmla="*/ 120575 h 1205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71061" h="120575">
                          <a:moveTo>
                            <a:pt x="0" y="67566"/>
                          </a:moveTo>
                          <a:cubicBezTo>
                            <a:pt x="15460" y="30018"/>
                            <a:pt x="30921" y="-7530"/>
                            <a:pt x="92765" y="1305"/>
                          </a:cubicBezTo>
                          <a:cubicBezTo>
                            <a:pt x="154609" y="10140"/>
                            <a:pt x="262835" y="65357"/>
                            <a:pt x="371061" y="120575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664" name="组合 663"/>
                  <p:cNvGrpSpPr/>
                  <p:nvPr/>
                </p:nvGrpSpPr>
                <p:grpSpPr>
                  <a:xfrm rot="4184390">
                    <a:off x="5054201" y="3819298"/>
                    <a:ext cx="618541" cy="551971"/>
                    <a:chOff x="5168232" y="2722522"/>
                    <a:chExt cx="569684" cy="390987"/>
                  </a:xfrm>
                  <a:noFill/>
                </p:grpSpPr>
                <p:sp>
                  <p:nvSpPr>
                    <p:cNvPr id="665" name="任意多边形: 形状 664"/>
                    <p:cNvSpPr/>
                    <p:nvPr/>
                  </p:nvSpPr>
                  <p:spPr>
                    <a:xfrm>
                      <a:off x="5243451" y="2772186"/>
                      <a:ext cx="408952" cy="323716"/>
                    </a:xfrm>
                    <a:custGeom>
                      <a:avLst/>
                      <a:gdLst>
                        <a:gd name="connsiteX0" fmla="*/ 30915 w 525667"/>
                        <a:gd name="connsiteY0" fmla="*/ 342076 h 529485"/>
                        <a:gd name="connsiteX1" fmla="*/ 30915 w 525667"/>
                        <a:gd name="connsiteY1" fmla="*/ 37276 h 529485"/>
                        <a:gd name="connsiteX2" fmla="*/ 322463 w 525667"/>
                        <a:gd name="connsiteY2" fmla="*/ 37276 h 529485"/>
                        <a:gd name="connsiteX3" fmla="*/ 521246 w 525667"/>
                        <a:gd name="connsiteY3" fmla="*/ 328824 h 529485"/>
                        <a:gd name="connsiteX4" fmla="*/ 441733 w 525667"/>
                        <a:gd name="connsiteY4" fmla="*/ 527606 h 529485"/>
                        <a:gd name="connsiteX5" fmla="*/ 229698 w 525667"/>
                        <a:gd name="connsiteY5" fmla="*/ 421589 h 529485"/>
                        <a:gd name="connsiteX6" fmla="*/ 30915 w 525667"/>
                        <a:gd name="connsiteY6" fmla="*/ 342076 h 5294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25667" h="529485">
                          <a:moveTo>
                            <a:pt x="30915" y="342076"/>
                          </a:moveTo>
                          <a:cubicBezTo>
                            <a:pt x="-2216" y="278024"/>
                            <a:pt x="-17676" y="88076"/>
                            <a:pt x="30915" y="37276"/>
                          </a:cubicBezTo>
                          <a:cubicBezTo>
                            <a:pt x="79506" y="-13524"/>
                            <a:pt x="240741" y="-11315"/>
                            <a:pt x="322463" y="37276"/>
                          </a:cubicBezTo>
                          <a:cubicBezTo>
                            <a:pt x="404185" y="85867"/>
                            <a:pt x="501368" y="247102"/>
                            <a:pt x="521246" y="328824"/>
                          </a:cubicBezTo>
                          <a:cubicBezTo>
                            <a:pt x="541124" y="410546"/>
                            <a:pt x="490324" y="512145"/>
                            <a:pt x="441733" y="527606"/>
                          </a:cubicBezTo>
                          <a:cubicBezTo>
                            <a:pt x="393142" y="543067"/>
                            <a:pt x="302585" y="459137"/>
                            <a:pt x="229698" y="421589"/>
                          </a:cubicBezTo>
                          <a:cubicBezTo>
                            <a:pt x="156811" y="384041"/>
                            <a:pt x="64046" y="406128"/>
                            <a:pt x="30915" y="342076"/>
                          </a:cubicBezTo>
                          <a:close/>
                        </a:path>
                      </a:pathLst>
                    </a:cu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66" name="椭圆 665"/>
                    <p:cNvSpPr/>
                    <p:nvPr/>
                  </p:nvSpPr>
                  <p:spPr>
                    <a:xfrm flipV="1">
                      <a:off x="5287503" y="2745382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67" name="椭圆 666"/>
                    <p:cNvSpPr/>
                    <p:nvPr/>
                  </p:nvSpPr>
                  <p:spPr>
                    <a:xfrm flipV="1">
                      <a:off x="5360934" y="2722522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68" name="椭圆 667"/>
                    <p:cNvSpPr/>
                    <p:nvPr/>
                  </p:nvSpPr>
                  <p:spPr>
                    <a:xfrm flipV="1">
                      <a:off x="5592303" y="3050182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69" name="椭圆 668"/>
                    <p:cNvSpPr/>
                    <p:nvPr/>
                  </p:nvSpPr>
                  <p:spPr>
                    <a:xfrm flipV="1">
                      <a:off x="5427081" y="2735925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70" name="椭圆 669"/>
                    <p:cNvSpPr/>
                    <p:nvPr/>
                  </p:nvSpPr>
                  <p:spPr>
                    <a:xfrm rot="302439" flipV="1">
                      <a:off x="5513144" y="2759084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71" name="椭圆 670"/>
                    <p:cNvSpPr/>
                    <p:nvPr/>
                  </p:nvSpPr>
                  <p:spPr>
                    <a:xfrm flipV="1">
                      <a:off x="5559229" y="2817905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72" name="椭圆 671"/>
                    <p:cNvSpPr/>
                    <p:nvPr/>
                  </p:nvSpPr>
                  <p:spPr>
                    <a:xfrm flipV="1">
                      <a:off x="5605622" y="2859330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73" name="椭圆 672"/>
                    <p:cNvSpPr/>
                    <p:nvPr/>
                  </p:nvSpPr>
                  <p:spPr>
                    <a:xfrm flipV="1">
                      <a:off x="5652402" y="2939997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74" name="椭圆 673"/>
                    <p:cNvSpPr/>
                    <p:nvPr/>
                  </p:nvSpPr>
                  <p:spPr>
                    <a:xfrm flipV="1">
                      <a:off x="5671769" y="3027322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75" name="椭圆 674"/>
                    <p:cNvSpPr/>
                    <p:nvPr/>
                  </p:nvSpPr>
                  <p:spPr>
                    <a:xfrm flipV="1">
                      <a:off x="5227935" y="2762990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76" name="椭圆 675"/>
                    <p:cNvSpPr/>
                    <p:nvPr/>
                  </p:nvSpPr>
                  <p:spPr>
                    <a:xfrm flipV="1">
                      <a:off x="5181301" y="2811477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77" name="任意多边形: 形状 676"/>
                    <p:cNvSpPr/>
                    <p:nvPr/>
                  </p:nvSpPr>
                  <p:spPr>
                    <a:xfrm rot="482638">
                      <a:off x="5314453" y="2876485"/>
                      <a:ext cx="252341" cy="128569"/>
                    </a:xfrm>
                    <a:custGeom>
                      <a:avLst/>
                      <a:gdLst>
                        <a:gd name="connsiteX0" fmla="*/ 40699 w 439092"/>
                        <a:gd name="connsiteY0" fmla="*/ 106057 h 516965"/>
                        <a:gd name="connsiteX1" fmla="*/ 80455 w 439092"/>
                        <a:gd name="connsiteY1" fmla="*/ 40 h 516965"/>
                        <a:gd name="connsiteX2" fmla="*/ 252734 w 439092"/>
                        <a:gd name="connsiteY2" fmla="*/ 92805 h 516965"/>
                        <a:gd name="connsiteX3" fmla="*/ 398508 w 439092"/>
                        <a:gd name="connsiteY3" fmla="*/ 39796 h 516965"/>
                        <a:gd name="connsiteX4" fmla="*/ 438264 w 439092"/>
                        <a:gd name="connsiteY4" fmla="*/ 225327 h 516965"/>
                        <a:gd name="connsiteX5" fmla="*/ 372003 w 439092"/>
                        <a:gd name="connsiteY5" fmla="*/ 331344 h 516965"/>
                        <a:gd name="connsiteX6" fmla="*/ 358751 w 439092"/>
                        <a:gd name="connsiteY6" fmla="*/ 477118 h 516965"/>
                        <a:gd name="connsiteX7" fmla="*/ 173221 w 439092"/>
                        <a:gd name="connsiteY7" fmla="*/ 503622 h 516965"/>
                        <a:gd name="connsiteX8" fmla="*/ 252734 w 439092"/>
                        <a:gd name="connsiteY8" fmla="*/ 291587 h 516965"/>
                        <a:gd name="connsiteX9" fmla="*/ 14195 w 439092"/>
                        <a:gd name="connsiteY9" fmla="*/ 278335 h 516965"/>
                        <a:gd name="connsiteX10" fmla="*/ 40699 w 439092"/>
                        <a:gd name="connsiteY10" fmla="*/ 106057 h 5169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39092" h="516965">
                          <a:moveTo>
                            <a:pt x="40699" y="106057"/>
                          </a:moveTo>
                          <a:cubicBezTo>
                            <a:pt x="51742" y="59675"/>
                            <a:pt x="45116" y="2249"/>
                            <a:pt x="80455" y="40"/>
                          </a:cubicBezTo>
                          <a:cubicBezTo>
                            <a:pt x="115794" y="-2169"/>
                            <a:pt x="199725" y="86179"/>
                            <a:pt x="252734" y="92805"/>
                          </a:cubicBezTo>
                          <a:cubicBezTo>
                            <a:pt x="305743" y="99431"/>
                            <a:pt x="367586" y="17709"/>
                            <a:pt x="398508" y="39796"/>
                          </a:cubicBezTo>
                          <a:cubicBezTo>
                            <a:pt x="429430" y="61883"/>
                            <a:pt x="442682" y="176736"/>
                            <a:pt x="438264" y="225327"/>
                          </a:cubicBezTo>
                          <a:cubicBezTo>
                            <a:pt x="433846" y="273918"/>
                            <a:pt x="385255" y="289379"/>
                            <a:pt x="372003" y="331344"/>
                          </a:cubicBezTo>
                          <a:cubicBezTo>
                            <a:pt x="358751" y="373309"/>
                            <a:pt x="391881" y="448405"/>
                            <a:pt x="358751" y="477118"/>
                          </a:cubicBezTo>
                          <a:cubicBezTo>
                            <a:pt x="325621" y="505831"/>
                            <a:pt x="190890" y="534544"/>
                            <a:pt x="173221" y="503622"/>
                          </a:cubicBezTo>
                          <a:cubicBezTo>
                            <a:pt x="155552" y="472700"/>
                            <a:pt x="279238" y="329135"/>
                            <a:pt x="252734" y="291587"/>
                          </a:cubicBezTo>
                          <a:cubicBezTo>
                            <a:pt x="226230" y="254039"/>
                            <a:pt x="53951" y="307048"/>
                            <a:pt x="14195" y="278335"/>
                          </a:cubicBezTo>
                          <a:cubicBezTo>
                            <a:pt x="-25561" y="249622"/>
                            <a:pt x="29656" y="152439"/>
                            <a:pt x="40699" y="106057"/>
                          </a:cubicBezTo>
                          <a:close/>
                        </a:path>
                      </a:pathLst>
                    </a:cu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78" name="椭圆 677"/>
                    <p:cNvSpPr/>
                    <p:nvPr/>
                  </p:nvSpPr>
                  <p:spPr>
                    <a:xfrm flipV="1">
                      <a:off x="5380335" y="2915390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79" name="椭圆 678"/>
                    <p:cNvSpPr/>
                    <p:nvPr/>
                  </p:nvSpPr>
                  <p:spPr>
                    <a:xfrm flipV="1">
                      <a:off x="5532735" y="3067790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80" name="椭圆 679"/>
                    <p:cNvSpPr/>
                    <p:nvPr/>
                  </p:nvSpPr>
                  <p:spPr>
                    <a:xfrm flipV="1">
                      <a:off x="5168232" y="2891772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81" name="椭圆 680"/>
                    <p:cNvSpPr/>
                    <p:nvPr/>
                  </p:nvSpPr>
                  <p:spPr>
                    <a:xfrm flipV="1">
                      <a:off x="5214374" y="2973843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82" name="椭圆 681"/>
                    <p:cNvSpPr/>
                    <p:nvPr/>
                  </p:nvSpPr>
                  <p:spPr>
                    <a:xfrm flipV="1">
                      <a:off x="5260766" y="3010104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83" name="椭圆 682"/>
                    <p:cNvSpPr/>
                    <p:nvPr/>
                  </p:nvSpPr>
                  <p:spPr>
                    <a:xfrm flipV="1">
                      <a:off x="5347261" y="3054158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84" name="椭圆 683"/>
                    <p:cNvSpPr/>
                    <p:nvPr/>
                  </p:nvSpPr>
                  <p:spPr>
                    <a:xfrm flipV="1">
                      <a:off x="5418976" y="3060699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sp>
              <p:nvSpPr>
                <p:cNvPr id="658" name="任意多边形: 形状 657"/>
                <p:cNvSpPr/>
                <p:nvPr/>
              </p:nvSpPr>
              <p:spPr>
                <a:xfrm>
                  <a:off x="5934375" y="5168348"/>
                  <a:ext cx="573920" cy="686677"/>
                </a:xfrm>
                <a:custGeom>
                  <a:avLst/>
                  <a:gdLst>
                    <a:gd name="connsiteX0" fmla="*/ 68860 w 573920"/>
                    <a:gd name="connsiteY0" fmla="*/ 26504 h 686677"/>
                    <a:gd name="connsiteX1" fmla="*/ 2599 w 573920"/>
                    <a:gd name="connsiteY1" fmla="*/ 238539 h 686677"/>
                    <a:gd name="connsiteX2" fmla="*/ 148373 w 573920"/>
                    <a:gd name="connsiteY2" fmla="*/ 503582 h 686677"/>
                    <a:gd name="connsiteX3" fmla="*/ 506182 w 573920"/>
                    <a:gd name="connsiteY3" fmla="*/ 662609 h 686677"/>
                    <a:gd name="connsiteX4" fmla="*/ 559190 w 573920"/>
                    <a:gd name="connsiteY4" fmla="*/ 649356 h 686677"/>
                    <a:gd name="connsiteX5" fmla="*/ 559190 w 573920"/>
                    <a:gd name="connsiteY5" fmla="*/ 318052 h 686677"/>
                    <a:gd name="connsiteX6" fmla="*/ 572442 w 573920"/>
                    <a:gd name="connsiteY6" fmla="*/ 132522 h 686677"/>
                    <a:gd name="connsiteX7" fmla="*/ 519434 w 573920"/>
                    <a:gd name="connsiteY7" fmla="*/ 53009 h 686677"/>
                    <a:gd name="connsiteX8" fmla="*/ 400164 w 573920"/>
                    <a:gd name="connsiteY8" fmla="*/ 0 h 686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3920" h="686677">
                      <a:moveTo>
                        <a:pt x="68860" y="26504"/>
                      </a:moveTo>
                      <a:cubicBezTo>
                        <a:pt x="29103" y="92765"/>
                        <a:pt x="-10653" y="159026"/>
                        <a:pt x="2599" y="238539"/>
                      </a:cubicBezTo>
                      <a:cubicBezTo>
                        <a:pt x="15851" y="318052"/>
                        <a:pt x="64442" y="432904"/>
                        <a:pt x="148373" y="503582"/>
                      </a:cubicBezTo>
                      <a:cubicBezTo>
                        <a:pt x="232304" y="574260"/>
                        <a:pt x="506182" y="662609"/>
                        <a:pt x="506182" y="662609"/>
                      </a:cubicBezTo>
                      <a:cubicBezTo>
                        <a:pt x="574651" y="686905"/>
                        <a:pt x="550355" y="706782"/>
                        <a:pt x="559190" y="649356"/>
                      </a:cubicBezTo>
                      <a:cubicBezTo>
                        <a:pt x="568025" y="591930"/>
                        <a:pt x="556981" y="404191"/>
                        <a:pt x="559190" y="318052"/>
                      </a:cubicBezTo>
                      <a:cubicBezTo>
                        <a:pt x="561399" y="231913"/>
                        <a:pt x="579068" y="176696"/>
                        <a:pt x="572442" y="132522"/>
                      </a:cubicBezTo>
                      <a:cubicBezTo>
                        <a:pt x="565816" y="88348"/>
                        <a:pt x="548147" y="75096"/>
                        <a:pt x="519434" y="53009"/>
                      </a:cubicBezTo>
                      <a:cubicBezTo>
                        <a:pt x="490721" y="30922"/>
                        <a:pt x="445442" y="15461"/>
                        <a:pt x="400164" y="0"/>
                      </a:cubicBezTo>
                    </a:path>
                  </a:pathLst>
                </a:custGeom>
                <a:noFill/>
                <a:ln w="19050">
                  <a:solidFill>
                    <a:schemeClr val="accent2">
                      <a:lumMod val="60000"/>
                      <a:lumOff val="40000"/>
                      <a:alpha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59" name="任意多边形: 形状 658"/>
                <p:cNvSpPr/>
                <p:nvPr/>
              </p:nvSpPr>
              <p:spPr>
                <a:xfrm>
                  <a:off x="6189767" y="5221357"/>
                  <a:ext cx="290546" cy="622852"/>
                </a:xfrm>
                <a:custGeom>
                  <a:avLst/>
                  <a:gdLst>
                    <a:gd name="connsiteX0" fmla="*/ 25503 w 290546"/>
                    <a:gd name="connsiteY0" fmla="*/ 0 h 622852"/>
                    <a:gd name="connsiteX1" fmla="*/ 25503 w 290546"/>
                    <a:gd name="connsiteY1" fmla="*/ 291547 h 622852"/>
                    <a:gd name="connsiteX2" fmla="*/ 290546 w 290546"/>
                    <a:gd name="connsiteY2" fmla="*/ 622852 h 622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90546" h="622852">
                      <a:moveTo>
                        <a:pt x="25503" y="0"/>
                      </a:moveTo>
                      <a:cubicBezTo>
                        <a:pt x="3416" y="93869"/>
                        <a:pt x="-18671" y="187738"/>
                        <a:pt x="25503" y="291547"/>
                      </a:cubicBezTo>
                      <a:cubicBezTo>
                        <a:pt x="69677" y="395356"/>
                        <a:pt x="180111" y="509104"/>
                        <a:pt x="290546" y="622852"/>
                      </a:cubicBezTo>
                    </a:path>
                  </a:pathLst>
                </a:custGeom>
                <a:noFill/>
                <a:ln w="19050">
                  <a:solidFill>
                    <a:schemeClr val="accent2">
                      <a:lumMod val="60000"/>
                      <a:lumOff val="40000"/>
                      <a:alpha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60" name="任意多边形: 形状 659"/>
                <p:cNvSpPr/>
                <p:nvPr/>
              </p:nvSpPr>
              <p:spPr>
                <a:xfrm>
                  <a:off x="6056243" y="5274365"/>
                  <a:ext cx="159027" cy="172278"/>
                </a:xfrm>
                <a:custGeom>
                  <a:avLst/>
                  <a:gdLst>
                    <a:gd name="connsiteX0" fmla="*/ 159027 w 159027"/>
                    <a:gd name="connsiteY0" fmla="*/ 0 h 172278"/>
                    <a:gd name="connsiteX1" fmla="*/ 0 w 159027"/>
                    <a:gd name="connsiteY1" fmla="*/ 172278 h 172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9027" h="172278">
                      <a:moveTo>
                        <a:pt x="159027" y="0"/>
                      </a:moveTo>
                      <a:lnTo>
                        <a:pt x="0" y="172278"/>
                      </a:lnTo>
                    </a:path>
                  </a:pathLst>
                </a:custGeom>
                <a:noFill/>
                <a:ln w="19050">
                  <a:solidFill>
                    <a:schemeClr val="accent2">
                      <a:lumMod val="60000"/>
                      <a:lumOff val="40000"/>
                      <a:alpha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61" name="任意多边形: 形状 660"/>
                <p:cNvSpPr/>
                <p:nvPr/>
              </p:nvSpPr>
              <p:spPr>
                <a:xfrm>
                  <a:off x="6202017" y="5442312"/>
                  <a:ext cx="198783" cy="83845"/>
                </a:xfrm>
                <a:custGeom>
                  <a:avLst/>
                  <a:gdLst>
                    <a:gd name="connsiteX0" fmla="*/ 0 w 198783"/>
                    <a:gd name="connsiteY0" fmla="*/ 17584 h 83845"/>
                    <a:gd name="connsiteX1" fmla="*/ 92766 w 198783"/>
                    <a:gd name="connsiteY1" fmla="*/ 4331 h 83845"/>
                    <a:gd name="connsiteX2" fmla="*/ 198783 w 198783"/>
                    <a:gd name="connsiteY2" fmla="*/ 83845 h 83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8783" h="83845">
                      <a:moveTo>
                        <a:pt x="0" y="17584"/>
                      </a:moveTo>
                      <a:cubicBezTo>
                        <a:pt x="29818" y="5435"/>
                        <a:pt x="59636" y="-6713"/>
                        <a:pt x="92766" y="4331"/>
                      </a:cubicBezTo>
                      <a:cubicBezTo>
                        <a:pt x="125897" y="15374"/>
                        <a:pt x="162340" y="49609"/>
                        <a:pt x="198783" y="83845"/>
                      </a:cubicBezTo>
                    </a:path>
                  </a:pathLst>
                </a:custGeom>
                <a:noFill/>
                <a:ln w="19050">
                  <a:solidFill>
                    <a:schemeClr val="accent2">
                      <a:lumMod val="60000"/>
                      <a:lumOff val="40000"/>
                      <a:alpha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62" name="任意多边形: 形状 661"/>
                <p:cNvSpPr/>
                <p:nvPr/>
              </p:nvSpPr>
              <p:spPr>
                <a:xfrm>
                  <a:off x="6214505" y="5605670"/>
                  <a:ext cx="53773" cy="172278"/>
                </a:xfrm>
                <a:custGeom>
                  <a:avLst/>
                  <a:gdLst>
                    <a:gd name="connsiteX0" fmla="*/ 27269 w 53773"/>
                    <a:gd name="connsiteY0" fmla="*/ 0 h 172278"/>
                    <a:gd name="connsiteX1" fmla="*/ 765 w 53773"/>
                    <a:gd name="connsiteY1" fmla="*/ 106017 h 172278"/>
                    <a:gd name="connsiteX2" fmla="*/ 53773 w 53773"/>
                    <a:gd name="connsiteY2" fmla="*/ 172278 h 172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3773" h="172278">
                      <a:moveTo>
                        <a:pt x="27269" y="0"/>
                      </a:moveTo>
                      <a:cubicBezTo>
                        <a:pt x="11808" y="38652"/>
                        <a:pt x="-3652" y="77304"/>
                        <a:pt x="765" y="106017"/>
                      </a:cubicBezTo>
                      <a:cubicBezTo>
                        <a:pt x="5182" y="134730"/>
                        <a:pt x="29477" y="153504"/>
                        <a:pt x="53773" y="172278"/>
                      </a:cubicBezTo>
                    </a:path>
                  </a:pathLst>
                </a:custGeom>
                <a:noFill/>
                <a:ln w="19050">
                  <a:solidFill>
                    <a:schemeClr val="accent2">
                      <a:lumMod val="60000"/>
                      <a:lumOff val="40000"/>
                      <a:alpha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56" name="任意多边形: 形状 655"/>
              <p:cNvSpPr/>
              <p:nvPr/>
            </p:nvSpPr>
            <p:spPr>
              <a:xfrm>
                <a:off x="6374296" y="5057821"/>
                <a:ext cx="433717" cy="260238"/>
              </a:xfrm>
              <a:custGeom>
                <a:avLst/>
                <a:gdLst>
                  <a:gd name="connsiteX0" fmla="*/ 0 w 433717"/>
                  <a:gd name="connsiteY0" fmla="*/ 31014 h 260238"/>
                  <a:gd name="connsiteX1" fmla="*/ 212034 w 433717"/>
                  <a:gd name="connsiteY1" fmla="*/ 17762 h 260238"/>
                  <a:gd name="connsiteX2" fmla="*/ 344556 w 433717"/>
                  <a:gd name="connsiteY2" fmla="*/ 243049 h 260238"/>
                  <a:gd name="connsiteX3" fmla="*/ 424069 w 433717"/>
                  <a:gd name="connsiteY3" fmla="*/ 243049 h 260238"/>
                  <a:gd name="connsiteX4" fmla="*/ 119269 w 433717"/>
                  <a:gd name="connsiteY4" fmla="*/ 229796 h 2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3717" h="260238">
                    <a:moveTo>
                      <a:pt x="0" y="31014"/>
                    </a:moveTo>
                    <a:cubicBezTo>
                      <a:pt x="77304" y="6718"/>
                      <a:pt x="154608" y="-17577"/>
                      <a:pt x="212034" y="17762"/>
                    </a:cubicBezTo>
                    <a:cubicBezTo>
                      <a:pt x="269460" y="53101"/>
                      <a:pt x="309217" y="205501"/>
                      <a:pt x="344556" y="243049"/>
                    </a:cubicBezTo>
                    <a:cubicBezTo>
                      <a:pt x="379895" y="280597"/>
                      <a:pt x="461617" y="245258"/>
                      <a:pt x="424069" y="243049"/>
                    </a:cubicBezTo>
                    <a:cubicBezTo>
                      <a:pt x="386521" y="240840"/>
                      <a:pt x="252895" y="235318"/>
                      <a:pt x="119269" y="229796"/>
                    </a:cubicBezTo>
                  </a:path>
                </a:pathLst>
              </a:custGeom>
              <a:noFill/>
              <a:ln w="19050">
                <a:solidFill>
                  <a:schemeClr val="accent2">
                    <a:lumMod val="60000"/>
                    <a:lumOff val="40000"/>
                    <a:alpha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696" name="任意多边形: 形状 695"/>
          <p:cNvSpPr/>
          <p:nvPr/>
        </p:nvSpPr>
        <p:spPr>
          <a:xfrm>
            <a:off x="8795211" y="832963"/>
            <a:ext cx="1943228" cy="524081"/>
          </a:xfrm>
          <a:custGeom>
            <a:avLst/>
            <a:gdLst>
              <a:gd name="connsiteX0" fmla="*/ 110 w 1943228"/>
              <a:gd name="connsiteY0" fmla="*/ 114707 h 915138"/>
              <a:gd name="connsiteX1" fmla="*/ 257285 w 1943228"/>
              <a:gd name="connsiteY1" fmla="*/ 407 h 915138"/>
              <a:gd name="connsiteX2" fmla="*/ 714485 w 1943228"/>
              <a:gd name="connsiteY2" fmla="*/ 76607 h 915138"/>
              <a:gd name="connsiteX3" fmla="*/ 1305035 w 1943228"/>
              <a:gd name="connsiteY3" fmla="*/ 76607 h 915138"/>
              <a:gd name="connsiteX4" fmla="*/ 1724135 w 1943228"/>
              <a:gd name="connsiteY4" fmla="*/ 38507 h 915138"/>
              <a:gd name="connsiteX5" fmla="*/ 1943210 w 1943228"/>
              <a:gd name="connsiteY5" fmla="*/ 305207 h 915138"/>
              <a:gd name="connsiteX6" fmla="*/ 1733660 w 1943228"/>
              <a:gd name="connsiteY6" fmla="*/ 619532 h 915138"/>
              <a:gd name="connsiteX7" fmla="*/ 1295510 w 1943228"/>
              <a:gd name="connsiteY7" fmla="*/ 543332 h 915138"/>
              <a:gd name="connsiteX8" fmla="*/ 933560 w 1943228"/>
              <a:gd name="connsiteY8" fmla="*/ 667157 h 915138"/>
              <a:gd name="connsiteX9" fmla="*/ 933560 w 1943228"/>
              <a:gd name="connsiteY9" fmla="*/ 914807 h 915138"/>
              <a:gd name="connsiteX10" fmla="*/ 885935 w 1943228"/>
              <a:gd name="connsiteY10" fmla="*/ 714782 h 915138"/>
              <a:gd name="connsiteX11" fmla="*/ 1095485 w 1943228"/>
              <a:gd name="connsiteY11" fmla="*/ 486182 h 915138"/>
              <a:gd name="connsiteX12" fmla="*/ 1505060 w 1943228"/>
              <a:gd name="connsiteY12" fmla="*/ 514757 h 915138"/>
              <a:gd name="connsiteX13" fmla="*/ 1781285 w 1943228"/>
              <a:gd name="connsiteY13" fmla="*/ 533807 h 915138"/>
              <a:gd name="connsiteX14" fmla="*/ 1838435 w 1943228"/>
              <a:gd name="connsiteY14" fmla="*/ 209957 h 915138"/>
              <a:gd name="connsiteX15" fmla="*/ 1657460 w 1943228"/>
              <a:gd name="connsiteY15" fmla="*/ 152807 h 915138"/>
              <a:gd name="connsiteX16" fmla="*/ 1343135 w 1943228"/>
              <a:gd name="connsiteY16" fmla="*/ 229007 h 915138"/>
              <a:gd name="connsiteX17" fmla="*/ 1152635 w 1943228"/>
              <a:gd name="connsiteY17" fmla="*/ 257582 h 915138"/>
              <a:gd name="connsiteX18" fmla="*/ 657335 w 1943228"/>
              <a:gd name="connsiteY18" fmla="*/ 162332 h 915138"/>
              <a:gd name="connsiteX19" fmla="*/ 485885 w 1943228"/>
              <a:gd name="connsiteY19" fmla="*/ 67082 h 915138"/>
              <a:gd name="connsiteX20" fmla="*/ 228710 w 1943228"/>
              <a:gd name="connsiteY20" fmla="*/ 19457 h 915138"/>
              <a:gd name="connsiteX21" fmla="*/ 110 w 1943228"/>
              <a:gd name="connsiteY21" fmla="*/ 114707 h 91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43228" h="915138">
                <a:moveTo>
                  <a:pt x="110" y="114707"/>
                </a:moveTo>
                <a:cubicBezTo>
                  <a:pt x="4872" y="111532"/>
                  <a:pt x="138223" y="6757"/>
                  <a:pt x="257285" y="407"/>
                </a:cubicBezTo>
                <a:cubicBezTo>
                  <a:pt x="376347" y="-5943"/>
                  <a:pt x="539860" y="63907"/>
                  <a:pt x="714485" y="76607"/>
                </a:cubicBezTo>
                <a:cubicBezTo>
                  <a:pt x="889110" y="89307"/>
                  <a:pt x="1136760" y="82957"/>
                  <a:pt x="1305035" y="76607"/>
                </a:cubicBezTo>
                <a:cubicBezTo>
                  <a:pt x="1473310" y="70257"/>
                  <a:pt x="1617773" y="407"/>
                  <a:pt x="1724135" y="38507"/>
                </a:cubicBezTo>
                <a:cubicBezTo>
                  <a:pt x="1830497" y="76607"/>
                  <a:pt x="1941623" y="208370"/>
                  <a:pt x="1943210" y="305207"/>
                </a:cubicBezTo>
                <a:cubicBezTo>
                  <a:pt x="1944797" y="402044"/>
                  <a:pt x="1841610" y="579845"/>
                  <a:pt x="1733660" y="619532"/>
                </a:cubicBezTo>
                <a:cubicBezTo>
                  <a:pt x="1625710" y="659219"/>
                  <a:pt x="1428860" y="535395"/>
                  <a:pt x="1295510" y="543332"/>
                </a:cubicBezTo>
                <a:cubicBezTo>
                  <a:pt x="1162160" y="551270"/>
                  <a:pt x="993885" y="605245"/>
                  <a:pt x="933560" y="667157"/>
                </a:cubicBezTo>
                <a:cubicBezTo>
                  <a:pt x="873235" y="729070"/>
                  <a:pt x="941497" y="906870"/>
                  <a:pt x="933560" y="914807"/>
                </a:cubicBezTo>
                <a:cubicBezTo>
                  <a:pt x="925623" y="922744"/>
                  <a:pt x="858948" y="786219"/>
                  <a:pt x="885935" y="714782"/>
                </a:cubicBezTo>
                <a:cubicBezTo>
                  <a:pt x="912922" y="643345"/>
                  <a:pt x="992298" y="519520"/>
                  <a:pt x="1095485" y="486182"/>
                </a:cubicBezTo>
                <a:cubicBezTo>
                  <a:pt x="1198673" y="452845"/>
                  <a:pt x="1505060" y="514757"/>
                  <a:pt x="1505060" y="514757"/>
                </a:cubicBezTo>
                <a:cubicBezTo>
                  <a:pt x="1619360" y="522694"/>
                  <a:pt x="1725723" y="584607"/>
                  <a:pt x="1781285" y="533807"/>
                </a:cubicBezTo>
                <a:cubicBezTo>
                  <a:pt x="1836847" y="483007"/>
                  <a:pt x="1859072" y="273457"/>
                  <a:pt x="1838435" y="209957"/>
                </a:cubicBezTo>
                <a:cubicBezTo>
                  <a:pt x="1817798" y="146457"/>
                  <a:pt x="1740010" y="149632"/>
                  <a:pt x="1657460" y="152807"/>
                </a:cubicBezTo>
                <a:cubicBezTo>
                  <a:pt x="1574910" y="155982"/>
                  <a:pt x="1427272" y="211545"/>
                  <a:pt x="1343135" y="229007"/>
                </a:cubicBezTo>
                <a:cubicBezTo>
                  <a:pt x="1258998" y="246469"/>
                  <a:pt x="1266935" y="268694"/>
                  <a:pt x="1152635" y="257582"/>
                </a:cubicBezTo>
                <a:cubicBezTo>
                  <a:pt x="1038335" y="246470"/>
                  <a:pt x="768460" y="194082"/>
                  <a:pt x="657335" y="162332"/>
                </a:cubicBezTo>
                <a:cubicBezTo>
                  <a:pt x="546210" y="130582"/>
                  <a:pt x="557322" y="90894"/>
                  <a:pt x="485885" y="67082"/>
                </a:cubicBezTo>
                <a:cubicBezTo>
                  <a:pt x="414448" y="43270"/>
                  <a:pt x="311260" y="13107"/>
                  <a:pt x="228710" y="19457"/>
                </a:cubicBezTo>
                <a:cubicBezTo>
                  <a:pt x="146160" y="25807"/>
                  <a:pt x="-4652" y="117882"/>
                  <a:pt x="110" y="114707"/>
                </a:cubicBezTo>
                <a:close/>
              </a:path>
            </a:pathLst>
          </a:custGeom>
          <a:solidFill>
            <a:srgbClr val="F1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97" name="任意多边形: 形状 696"/>
          <p:cNvSpPr/>
          <p:nvPr/>
        </p:nvSpPr>
        <p:spPr>
          <a:xfrm flipH="1">
            <a:off x="637805" y="5370353"/>
            <a:ext cx="1748332" cy="522962"/>
          </a:xfrm>
          <a:custGeom>
            <a:avLst/>
            <a:gdLst>
              <a:gd name="connsiteX0" fmla="*/ 1089 w 1748332"/>
              <a:gd name="connsiteY0" fmla="*/ 87706 h 1107987"/>
              <a:gd name="connsiteX1" fmla="*/ 305889 w 1748332"/>
              <a:gd name="connsiteY1" fmla="*/ 21031 h 1107987"/>
              <a:gd name="connsiteX2" fmla="*/ 782139 w 1748332"/>
              <a:gd name="connsiteY2" fmla="*/ 68656 h 1107987"/>
              <a:gd name="connsiteX3" fmla="*/ 963114 w 1748332"/>
              <a:gd name="connsiteY3" fmla="*/ 78181 h 1107987"/>
              <a:gd name="connsiteX4" fmla="*/ 1439364 w 1748332"/>
              <a:gd name="connsiteY4" fmla="*/ 1981 h 1107987"/>
              <a:gd name="connsiteX5" fmla="*/ 1677489 w 1748332"/>
              <a:gd name="connsiteY5" fmla="*/ 40081 h 1107987"/>
              <a:gd name="connsiteX6" fmla="*/ 1725114 w 1748332"/>
              <a:gd name="connsiteY6" fmla="*/ 221056 h 1107987"/>
              <a:gd name="connsiteX7" fmla="*/ 1344114 w 1748332"/>
              <a:gd name="connsiteY7" fmla="*/ 354406 h 1107987"/>
              <a:gd name="connsiteX8" fmla="*/ 1134564 w 1748332"/>
              <a:gd name="connsiteY8" fmla="*/ 354406 h 1107987"/>
              <a:gd name="connsiteX9" fmla="*/ 686889 w 1748332"/>
              <a:gd name="connsiteY9" fmla="*/ 354406 h 1107987"/>
              <a:gd name="connsiteX10" fmla="*/ 667839 w 1748332"/>
              <a:gd name="connsiteY10" fmla="*/ 535381 h 1107987"/>
              <a:gd name="connsiteX11" fmla="*/ 1201239 w 1748332"/>
              <a:gd name="connsiteY11" fmla="*/ 621106 h 1107987"/>
              <a:gd name="connsiteX12" fmla="*/ 1296489 w 1748332"/>
              <a:gd name="connsiteY12" fmla="*/ 897331 h 1107987"/>
              <a:gd name="connsiteX13" fmla="*/ 763089 w 1748332"/>
              <a:gd name="connsiteY13" fmla="*/ 1106881 h 1107987"/>
              <a:gd name="connsiteX14" fmla="*/ 401139 w 1748332"/>
              <a:gd name="connsiteY14" fmla="*/ 983056 h 1107987"/>
              <a:gd name="connsiteX15" fmla="*/ 153489 w 1748332"/>
              <a:gd name="connsiteY15" fmla="*/ 1049731 h 1107987"/>
              <a:gd name="connsiteX16" fmla="*/ 10614 w 1748332"/>
              <a:gd name="connsiteY16" fmla="*/ 983056 h 1107987"/>
              <a:gd name="connsiteX17" fmla="*/ 143964 w 1748332"/>
              <a:gd name="connsiteY17" fmla="*/ 811606 h 1107987"/>
              <a:gd name="connsiteX18" fmla="*/ 544014 w 1748332"/>
              <a:gd name="connsiteY18" fmla="*/ 878281 h 1107987"/>
              <a:gd name="connsiteX19" fmla="*/ 820239 w 1748332"/>
              <a:gd name="connsiteY19" fmla="*/ 1002106 h 1107987"/>
              <a:gd name="connsiteX20" fmla="*/ 1163139 w 1748332"/>
              <a:gd name="connsiteY20" fmla="*/ 897331 h 1107987"/>
              <a:gd name="connsiteX21" fmla="*/ 1182189 w 1748332"/>
              <a:gd name="connsiteY21" fmla="*/ 706831 h 1107987"/>
              <a:gd name="connsiteX22" fmla="*/ 915489 w 1748332"/>
              <a:gd name="connsiteY22" fmla="*/ 659206 h 1107987"/>
              <a:gd name="connsiteX23" fmla="*/ 601164 w 1748332"/>
              <a:gd name="connsiteY23" fmla="*/ 573481 h 1107987"/>
              <a:gd name="connsiteX24" fmla="*/ 544014 w 1748332"/>
              <a:gd name="connsiteY24" fmla="*/ 202006 h 1107987"/>
              <a:gd name="connsiteX25" fmla="*/ 1058364 w 1748332"/>
              <a:gd name="connsiteY25" fmla="*/ 230581 h 1107987"/>
              <a:gd name="connsiteX26" fmla="*/ 1191714 w 1748332"/>
              <a:gd name="connsiteY26" fmla="*/ 278206 h 1107987"/>
              <a:gd name="connsiteX27" fmla="*/ 1677489 w 1748332"/>
              <a:gd name="connsiteY27" fmla="*/ 230581 h 1107987"/>
              <a:gd name="connsiteX28" fmla="*/ 1620339 w 1748332"/>
              <a:gd name="connsiteY28" fmla="*/ 78181 h 1107987"/>
              <a:gd name="connsiteX29" fmla="*/ 1315539 w 1748332"/>
              <a:gd name="connsiteY29" fmla="*/ 97231 h 1107987"/>
              <a:gd name="connsiteX30" fmla="*/ 991689 w 1748332"/>
              <a:gd name="connsiteY30" fmla="*/ 116281 h 1107987"/>
              <a:gd name="connsiteX31" fmla="*/ 591639 w 1748332"/>
              <a:gd name="connsiteY31" fmla="*/ 144856 h 1107987"/>
              <a:gd name="connsiteX32" fmla="*/ 429714 w 1748332"/>
              <a:gd name="connsiteY32" fmla="*/ 78181 h 1107987"/>
              <a:gd name="connsiteX33" fmla="*/ 210639 w 1748332"/>
              <a:gd name="connsiteY33" fmla="*/ 49606 h 1107987"/>
              <a:gd name="connsiteX34" fmla="*/ 1089 w 1748332"/>
              <a:gd name="connsiteY34" fmla="*/ 87706 h 110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748332" h="1107987">
                <a:moveTo>
                  <a:pt x="1089" y="87706"/>
                </a:moveTo>
                <a:cubicBezTo>
                  <a:pt x="16964" y="82944"/>
                  <a:pt x="175714" y="24206"/>
                  <a:pt x="305889" y="21031"/>
                </a:cubicBezTo>
                <a:cubicBezTo>
                  <a:pt x="436064" y="17856"/>
                  <a:pt x="672602" y="59131"/>
                  <a:pt x="782139" y="68656"/>
                </a:cubicBezTo>
                <a:cubicBezTo>
                  <a:pt x="891676" y="78181"/>
                  <a:pt x="853577" y="89294"/>
                  <a:pt x="963114" y="78181"/>
                </a:cubicBezTo>
                <a:cubicBezTo>
                  <a:pt x="1072652" y="67068"/>
                  <a:pt x="1320302" y="8331"/>
                  <a:pt x="1439364" y="1981"/>
                </a:cubicBezTo>
                <a:cubicBezTo>
                  <a:pt x="1558426" y="-4369"/>
                  <a:pt x="1629864" y="3568"/>
                  <a:pt x="1677489" y="40081"/>
                </a:cubicBezTo>
                <a:cubicBezTo>
                  <a:pt x="1725114" y="76593"/>
                  <a:pt x="1780676" y="168669"/>
                  <a:pt x="1725114" y="221056"/>
                </a:cubicBezTo>
                <a:cubicBezTo>
                  <a:pt x="1669552" y="273443"/>
                  <a:pt x="1442539" y="332181"/>
                  <a:pt x="1344114" y="354406"/>
                </a:cubicBezTo>
                <a:cubicBezTo>
                  <a:pt x="1245689" y="376631"/>
                  <a:pt x="1134564" y="354406"/>
                  <a:pt x="1134564" y="354406"/>
                </a:cubicBezTo>
                <a:cubicBezTo>
                  <a:pt x="1025027" y="354406"/>
                  <a:pt x="764677" y="324244"/>
                  <a:pt x="686889" y="354406"/>
                </a:cubicBezTo>
                <a:cubicBezTo>
                  <a:pt x="609102" y="384569"/>
                  <a:pt x="582114" y="490931"/>
                  <a:pt x="667839" y="535381"/>
                </a:cubicBezTo>
                <a:cubicBezTo>
                  <a:pt x="753564" y="579831"/>
                  <a:pt x="1096464" y="560781"/>
                  <a:pt x="1201239" y="621106"/>
                </a:cubicBezTo>
                <a:cubicBezTo>
                  <a:pt x="1306014" y="681431"/>
                  <a:pt x="1369514" y="816369"/>
                  <a:pt x="1296489" y="897331"/>
                </a:cubicBezTo>
                <a:cubicBezTo>
                  <a:pt x="1223464" y="978294"/>
                  <a:pt x="912314" y="1092594"/>
                  <a:pt x="763089" y="1106881"/>
                </a:cubicBezTo>
                <a:cubicBezTo>
                  <a:pt x="613864" y="1121169"/>
                  <a:pt x="502739" y="992581"/>
                  <a:pt x="401139" y="983056"/>
                </a:cubicBezTo>
                <a:cubicBezTo>
                  <a:pt x="299539" y="973531"/>
                  <a:pt x="218576" y="1049731"/>
                  <a:pt x="153489" y="1049731"/>
                </a:cubicBezTo>
                <a:cubicBezTo>
                  <a:pt x="88402" y="1049731"/>
                  <a:pt x="12201" y="1022743"/>
                  <a:pt x="10614" y="983056"/>
                </a:cubicBezTo>
                <a:cubicBezTo>
                  <a:pt x="9027" y="943369"/>
                  <a:pt x="55064" y="829068"/>
                  <a:pt x="143964" y="811606"/>
                </a:cubicBezTo>
                <a:cubicBezTo>
                  <a:pt x="232864" y="794144"/>
                  <a:pt x="431302" y="846531"/>
                  <a:pt x="544014" y="878281"/>
                </a:cubicBezTo>
                <a:cubicBezTo>
                  <a:pt x="656726" y="910031"/>
                  <a:pt x="717052" y="998931"/>
                  <a:pt x="820239" y="1002106"/>
                </a:cubicBezTo>
                <a:cubicBezTo>
                  <a:pt x="923426" y="1005281"/>
                  <a:pt x="1102814" y="946543"/>
                  <a:pt x="1163139" y="897331"/>
                </a:cubicBezTo>
                <a:cubicBezTo>
                  <a:pt x="1223464" y="848119"/>
                  <a:pt x="1223464" y="746518"/>
                  <a:pt x="1182189" y="706831"/>
                </a:cubicBezTo>
                <a:cubicBezTo>
                  <a:pt x="1140914" y="667144"/>
                  <a:pt x="1012327" y="681431"/>
                  <a:pt x="915489" y="659206"/>
                </a:cubicBezTo>
                <a:cubicBezTo>
                  <a:pt x="818651" y="636981"/>
                  <a:pt x="663077" y="649681"/>
                  <a:pt x="601164" y="573481"/>
                </a:cubicBezTo>
                <a:cubicBezTo>
                  <a:pt x="539251" y="497281"/>
                  <a:pt x="467814" y="259156"/>
                  <a:pt x="544014" y="202006"/>
                </a:cubicBezTo>
                <a:cubicBezTo>
                  <a:pt x="620214" y="144856"/>
                  <a:pt x="950414" y="217881"/>
                  <a:pt x="1058364" y="230581"/>
                </a:cubicBezTo>
                <a:cubicBezTo>
                  <a:pt x="1166314" y="243281"/>
                  <a:pt x="1088527" y="278206"/>
                  <a:pt x="1191714" y="278206"/>
                </a:cubicBezTo>
                <a:cubicBezTo>
                  <a:pt x="1294901" y="278206"/>
                  <a:pt x="1606052" y="263918"/>
                  <a:pt x="1677489" y="230581"/>
                </a:cubicBezTo>
                <a:cubicBezTo>
                  <a:pt x="1748926" y="197244"/>
                  <a:pt x="1680664" y="100406"/>
                  <a:pt x="1620339" y="78181"/>
                </a:cubicBezTo>
                <a:cubicBezTo>
                  <a:pt x="1560014" y="55956"/>
                  <a:pt x="1315539" y="97231"/>
                  <a:pt x="1315539" y="97231"/>
                </a:cubicBezTo>
                <a:lnTo>
                  <a:pt x="991689" y="116281"/>
                </a:lnTo>
                <a:cubicBezTo>
                  <a:pt x="871039" y="124218"/>
                  <a:pt x="685301" y="151206"/>
                  <a:pt x="591639" y="144856"/>
                </a:cubicBezTo>
                <a:cubicBezTo>
                  <a:pt x="497977" y="138506"/>
                  <a:pt x="493214" y="94056"/>
                  <a:pt x="429714" y="78181"/>
                </a:cubicBezTo>
                <a:cubicBezTo>
                  <a:pt x="366214" y="62306"/>
                  <a:pt x="274139" y="49606"/>
                  <a:pt x="210639" y="49606"/>
                </a:cubicBezTo>
                <a:cubicBezTo>
                  <a:pt x="147139" y="49606"/>
                  <a:pt x="-14786" y="92468"/>
                  <a:pt x="1089" y="87706"/>
                </a:cubicBezTo>
                <a:close/>
              </a:path>
            </a:pathLst>
          </a:custGeom>
          <a:solidFill>
            <a:srgbClr val="D4EE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698" name="直接连接符 697"/>
          <p:cNvCxnSpPr/>
          <p:nvPr/>
        </p:nvCxnSpPr>
        <p:spPr>
          <a:xfrm>
            <a:off x="6123648" y="2162079"/>
            <a:ext cx="0" cy="20539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9" name="文本框 698"/>
          <p:cNvSpPr txBox="1"/>
          <p:nvPr/>
        </p:nvSpPr>
        <p:spPr>
          <a:xfrm>
            <a:off x="6142818" y="2077475"/>
            <a:ext cx="553998" cy="25823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>
                <a:cs typeface="+mn-ea"/>
                <a:sym typeface="+mn-lt"/>
              </a:rPr>
              <a:t>单元学习目标</a:t>
            </a:r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700" name="组合 699"/>
          <p:cNvGrpSpPr/>
          <p:nvPr/>
        </p:nvGrpSpPr>
        <p:grpSpPr>
          <a:xfrm rot="16200000">
            <a:off x="-3183686" y="3146476"/>
            <a:ext cx="6858001" cy="565045"/>
            <a:chOff x="-319362" y="-19181"/>
            <a:chExt cx="11774996" cy="565045"/>
          </a:xfrm>
        </p:grpSpPr>
        <p:grpSp>
          <p:nvGrpSpPr>
            <p:cNvPr id="701" name="组合 700"/>
            <p:cNvGrpSpPr/>
            <p:nvPr/>
          </p:nvGrpSpPr>
          <p:grpSpPr>
            <a:xfrm>
              <a:off x="55167" y="-9034"/>
              <a:ext cx="5497509" cy="554898"/>
              <a:chOff x="685800" y="38695"/>
              <a:chExt cx="6346478" cy="770930"/>
            </a:xfrm>
          </p:grpSpPr>
          <p:grpSp>
            <p:nvGrpSpPr>
              <p:cNvPr id="751" name="组合 750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785" name="直接连接符 784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6" name="直接连接符 785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7" name="直接连接符 786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8" name="直接连接符 787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9" name="直接连接符 788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0" name="直接连接符 789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1" name="直接连接符 790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2" name="直接连接符 791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3" name="直接连接符 792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4" name="直接连接符 793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2" name="组合 751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775" name="直接连接符 774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6" name="直接连接符 775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7" name="直接连接符 776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8" name="直接连接符 777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9" name="直接连接符 778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0" name="直接连接符 779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1" name="直接连接符 780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2" name="直接连接符 781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3" name="直接连接符 782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4" name="直接连接符 783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3" name="组合 752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765" name="直接连接符 764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6" name="直接连接符 765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7" name="直接连接符 766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8" name="直接连接符 767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9" name="直接连接符 768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0" name="直接连接符 769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1" name="直接连接符 770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2" name="直接连接符 771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3" name="直接连接符 772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4" name="直接连接符 773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4" name="组合 753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755" name="直接连接符 754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6" name="直接连接符 755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7" name="直接连接符 756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8" name="直接连接符 757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9" name="直接连接符 758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0" name="直接连接符 759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1" name="直接连接符 760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2" name="直接连接符 761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3" name="直接连接符 762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4" name="直接连接符 763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02" name="组合 701"/>
            <p:cNvGrpSpPr/>
            <p:nvPr/>
          </p:nvGrpSpPr>
          <p:grpSpPr>
            <a:xfrm>
              <a:off x="5588126" y="-19181"/>
              <a:ext cx="5497509" cy="554898"/>
              <a:chOff x="685800" y="38695"/>
              <a:chExt cx="6346478" cy="770930"/>
            </a:xfrm>
          </p:grpSpPr>
          <p:grpSp>
            <p:nvGrpSpPr>
              <p:cNvPr id="707" name="组合 706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741" name="直接连接符 740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2" name="直接连接符 741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3" name="直接连接符 742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4" name="直接连接符 743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5" name="直接连接符 744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6" name="直接连接符 745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7" name="直接连接符 746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8" name="直接连接符 747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9" name="直接连接符 748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0" name="直接连接符 749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8" name="组合 707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731" name="直接连接符 730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2" name="直接连接符 731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3" name="直接连接符 732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4" name="直接连接符 733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5" name="直接连接符 734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6" name="直接连接符 735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7" name="直接连接符 736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8" name="直接连接符 737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9" name="直接连接符 738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0" name="直接连接符 739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9" name="组合 708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721" name="直接连接符 720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2" name="直接连接符 721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3" name="直接连接符 722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4" name="直接连接符 723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5" name="直接连接符 724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6" name="直接连接符 725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7" name="直接连接符 726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8" name="直接连接符 727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9" name="直接连接符 728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0" name="直接连接符 729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0" name="组合 709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711" name="直接连接符 710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2" name="直接连接符 711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3" name="直接连接符 712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4" name="直接连接符 713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5" name="直接连接符 714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6" name="直接连接符 715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7" name="直接连接符 716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8" name="直接连接符 717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9" name="直接连接符 718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0" name="直接连接符 719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03" name="矩形 702"/>
            <p:cNvSpPr/>
            <p:nvPr/>
          </p:nvSpPr>
          <p:spPr>
            <a:xfrm>
              <a:off x="2617028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4" name="矩形 703"/>
            <p:cNvSpPr/>
            <p:nvPr/>
          </p:nvSpPr>
          <p:spPr>
            <a:xfrm>
              <a:off x="8179925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5" name="矩形 704"/>
            <p:cNvSpPr/>
            <p:nvPr/>
          </p:nvSpPr>
          <p:spPr>
            <a:xfrm>
              <a:off x="-319362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6" name="矩形 705"/>
            <p:cNvSpPr/>
            <p:nvPr/>
          </p:nvSpPr>
          <p:spPr>
            <a:xfrm>
              <a:off x="11119156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95" name="组合 794"/>
          <p:cNvGrpSpPr/>
          <p:nvPr/>
        </p:nvGrpSpPr>
        <p:grpSpPr>
          <a:xfrm rot="16200000">
            <a:off x="8494184" y="3175285"/>
            <a:ext cx="6858001" cy="565045"/>
            <a:chOff x="-319362" y="-19181"/>
            <a:chExt cx="11774996" cy="565045"/>
          </a:xfrm>
        </p:grpSpPr>
        <p:grpSp>
          <p:nvGrpSpPr>
            <p:cNvPr id="796" name="组合 795"/>
            <p:cNvGrpSpPr/>
            <p:nvPr/>
          </p:nvGrpSpPr>
          <p:grpSpPr>
            <a:xfrm>
              <a:off x="55167" y="-9034"/>
              <a:ext cx="5497509" cy="554898"/>
              <a:chOff x="685800" y="38695"/>
              <a:chExt cx="6346478" cy="770930"/>
            </a:xfrm>
          </p:grpSpPr>
          <p:grpSp>
            <p:nvGrpSpPr>
              <p:cNvPr id="846" name="组合 845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880" name="直接连接符 879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直接连接符 880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2" name="直接连接符 881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3" name="直接连接符 882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4" name="直接连接符 883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5" name="直接连接符 884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6" name="直接连接符 885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7" name="直接连接符 886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8" name="直接连接符 887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9" name="直接连接符 888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7" name="组合 846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870" name="直接连接符 869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直接连接符 870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2" name="直接连接符 871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3" name="直接连接符 872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4" name="直接连接符 873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5" name="直接连接符 874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6" name="直接连接符 875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7" name="直接连接符 876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8" name="直接连接符 877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9" name="直接连接符 878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8" name="组合 847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860" name="直接连接符 859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1" name="直接连接符 860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2" name="直接连接符 861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3" name="直接连接符 862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4" name="直接连接符 863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直接连接符 864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6" name="直接连接符 865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7" name="直接连接符 866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8" name="直接连接符 867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直接连接符 868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9" name="组合 848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850" name="直接连接符 849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1" name="直接连接符 850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2" name="直接连接符 851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3" name="直接连接符 852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4" name="直接连接符 853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5" name="直接连接符 854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6" name="直接连接符 855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7" name="直接连接符 856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8" name="直接连接符 857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9" name="直接连接符 858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97" name="组合 796"/>
            <p:cNvGrpSpPr/>
            <p:nvPr/>
          </p:nvGrpSpPr>
          <p:grpSpPr>
            <a:xfrm>
              <a:off x="5588126" y="-19181"/>
              <a:ext cx="5497509" cy="554898"/>
              <a:chOff x="685800" y="38695"/>
              <a:chExt cx="6346478" cy="770930"/>
            </a:xfrm>
          </p:grpSpPr>
          <p:grpSp>
            <p:nvGrpSpPr>
              <p:cNvPr id="802" name="组合 801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836" name="直接连接符 835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7" name="直接连接符 836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8" name="直接连接符 837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9" name="直接连接符 838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0" name="直接连接符 839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1" name="直接连接符 840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2" name="直接连接符 841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3" name="直接连接符 842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4" name="直接连接符 843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5" name="直接连接符 844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3" name="组合 802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826" name="直接连接符 825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7" name="直接连接符 826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8" name="直接连接符 827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9" name="直接连接符 828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0" name="直接连接符 829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1" name="直接连接符 830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2" name="直接连接符 831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3" name="直接连接符 832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4" name="直接连接符 833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5" name="直接连接符 834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4" name="组合 803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816" name="直接连接符 815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7" name="直接连接符 816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8" name="直接连接符 817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9" name="直接连接符 818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0" name="直接连接符 819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1" name="直接连接符 820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2" name="直接连接符 821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3" name="直接连接符 822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4" name="直接连接符 823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5" name="直接连接符 824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5" name="组合 804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806" name="直接连接符 805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7" name="直接连接符 806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8" name="直接连接符 807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9" name="直接连接符 808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0" name="直接连接符 809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1" name="直接连接符 810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2" name="直接连接符 811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3" name="直接连接符 812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4" name="直接连接符 813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5" name="直接连接符 814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98" name="矩形 797"/>
            <p:cNvSpPr/>
            <p:nvPr/>
          </p:nvSpPr>
          <p:spPr>
            <a:xfrm>
              <a:off x="2617028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9" name="矩形 798"/>
            <p:cNvSpPr/>
            <p:nvPr/>
          </p:nvSpPr>
          <p:spPr>
            <a:xfrm>
              <a:off x="8179925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0" name="矩形 799"/>
            <p:cNvSpPr/>
            <p:nvPr/>
          </p:nvSpPr>
          <p:spPr>
            <a:xfrm>
              <a:off x="-319362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1" name="矩形 800"/>
            <p:cNvSpPr/>
            <p:nvPr/>
          </p:nvSpPr>
          <p:spPr>
            <a:xfrm>
              <a:off x="11119156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1317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" grpId="0" animBg="1"/>
      <p:bldP spid="352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642" grpId="0" animBg="1"/>
      <p:bldP spid="643" grpId="0"/>
      <p:bldP spid="6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组合 281"/>
          <p:cNvGrpSpPr/>
          <p:nvPr/>
        </p:nvGrpSpPr>
        <p:grpSpPr>
          <a:xfrm rot="17978844">
            <a:off x="5259058" y="2436579"/>
            <a:ext cx="1513454" cy="1978983"/>
            <a:chOff x="-195290" y="490398"/>
            <a:chExt cx="3094420" cy="3527308"/>
          </a:xfrm>
          <a:solidFill>
            <a:srgbClr val="588BC4"/>
          </a:solidFill>
        </p:grpSpPr>
        <p:grpSp>
          <p:nvGrpSpPr>
            <p:cNvPr id="283" name="组合 282"/>
            <p:cNvGrpSpPr/>
            <p:nvPr/>
          </p:nvGrpSpPr>
          <p:grpSpPr>
            <a:xfrm>
              <a:off x="923950" y="2019633"/>
              <a:ext cx="1975180" cy="1998073"/>
              <a:chOff x="101715" y="332209"/>
              <a:chExt cx="3014059" cy="2943129"/>
            </a:xfrm>
            <a:grpFill/>
          </p:grpSpPr>
          <p:grpSp>
            <p:nvGrpSpPr>
              <p:cNvPr id="343" name="组合 342"/>
              <p:cNvGrpSpPr/>
              <p:nvPr/>
            </p:nvGrpSpPr>
            <p:grpSpPr>
              <a:xfrm rot="522258">
                <a:off x="1533351" y="570492"/>
                <a:ext cx="1582423" cy="1468836"/>
                <a:chOff x="5021217" y="1946259"/>
                <a:chExt cx="2122082" cy="1969759"/>
              </a:xfrm>
              <a:grpFill/>
            </p:grpSpPr>
            <p:grpSp>
              <p:nvGrpSpPr>
                <p:cNvPr id="389" name="组合 388"/>
                <p:cNvGrpSpPr/>
                <p:nvPr/>
              </p:nvGrpSpPr>
              <p:grpSpPr>
                <a:xfrm>
                  <a:off x="5021217" y="1946259"/>
                  <a:ext cx="2028940" cy="1949880"/>
                  <a:chOff x="5021217" y="1946259"/>
                  <a:chExt cx="2028940" cy="1949880"/>
                </a:xfrm>
                <a:grpFill/>
              </p:grpSpPr>
              <p:grpSp>
                <p:nvGrpSpPr>
                  <p:cNvPr id="391" name="组合 390"/>
                  <p:cNvGrpSpPr/>
                  <p:nvPr/>
                </p:nvGrpSpPr>
                <p:grpSpPr>
                  <a:xfrm>
                    <a:off x="5021217" y="1946259"/>
                    <a:ext cx="1697635" cy="1848834"/>
                    <a:chOff x="5021217" y="1946259"/>
                    <a:chExt cx="2058122" cy="2241428"/>
                  </a:xfrm>
                  <a:grpFill/>
                </p:grpSpPr>
                <p:sp>
                  <p:nvSpPr>
                    <p:cNvPr id="395" name="任意多边形: 形状 394"/>
                    <p:cNvSpPr/>
                    <p:nvPr/>
                  </p:nvSpPr>
                  <p:spPr>
                    <a:xfrm rot="20495120">
                      <a:off x="5021217" y="1946259"/>
                      <a:ext cx="2058122" cy="1994718"/>
                    </a:xfrm>
                    <a:custGeom>
                      <a:avLst/>
                      <a:gdLst>
                        <a:gd name="connsiteX0" fmla="*/ 0 w 2464308"/>
                        <a:gd name="connsiteY0" fmla="*/ 1552479 h 1565731"/>
                        <a:gd name="connsiteX1" fmla="*/ 689113 w 2464308"/>
                        <a:gd name="connsiteY1" fmla="*/ 942879 h 1565731"/>
                        <a:gd name="connsiteX2" fmla="*/ 927652 w 2464308"/>
                        <a:gd name="connsiteY2" fmla="*/ 121244 h 1565731"/>
                        <a:gd name="connsiteX3" fmla="*/ 1152939 w 2464308"/>
                        <a:gd name="connsiteY3" fmla="*/ 1975 h 1565731"/>
                        <a:gd name="connsiteX4" fmla="*/ 1258956 w 2464308"/>
                        <a:gd name="connsiteY4" fmla="*/ 94740 h 1565731"/>
                        <a:gd name="connsiteX5" fmla="*/ 1417982 w 2464308"/>
                        <a:gd name="connsiteY5" fmla="*/ 81488 h 1565731"/>
                        <a:gd name="connsiteX6" fmla="*/ 1696278 w 2464308"/>
                        <a:gd name="connsiteY6" fmla="*/ 81488 h 1565731"/>
                        <a:gd name="connsiteX7" fmla="*/ 1722782 w 2464308"/>
                        <a:gd name="connsiteY7" fmla="*/ 346531 h 1565731"/>
                        <a:gd name="connsiteX8" fmla="*/ 39756 w 2464308"/>
                        <a:gd name="connsiteY8" fmla="*/ 1512723 h 1565731"/>
                        <a:gd name="connsiteX9" fmla="*/ 1166191 w 2464308"/>
                        <a:gd name="connsiteY9" fmla="*/ 730844 h 1565731"/>
                        <a:gd name="connsiteX10" fmla="*/ 2001078 w 2464308"/>
                        <a:gd name="connsiteY10" fmla="*/ 373036 h 1565731"/>
                        <a:gd name="connsiteX11" fmla="*/ 2438400 w 2464308"/>
                        <a:gd name="connsiteY11" fmla="*/ 505557 h 1565731"/>
                        <a:gd name="connsiteX12" fmla="*/ 2372139 w 2464308"/>
                        <a:gd name="connsiteY12" fmla="*/ 823610 h 1565731"/>
                        <a:gd name="connsiteX13" fmla="*/ 2027582 w 2464308"/>
                        <a:gd name="connsiteY13" fmla="*/ 1048897 h 1565731"/>
                        <a:gd name="connsiteX14" fmla="*/ 331304 w 2464308"/>
                        <a:gd name="connsiteY14" fmla="*/ 1565731 h 1565731"/>
                        <a:gd name="connsiteX15" fmla="*/ 331304 w 2464308"/>
                        <a:gd name="connsiteY15" fmla="*/ 1565731 h 15657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464308" h="1565731">
                          <a:moveTo>
                            <a:pt x="0" y="1552479"/>
                          </a:moveTo>
                          <a:cubicBezTo>
                            <a:pt x="267252" y="1366948"/>
                            <a:pt x="534504" y="1181418"/>
                            <a:pt x="689113" y="942879"/>
                          </a:cubicBezTo>
                          <a:cubicBezTo>
                            <a:pt x="843722" y="704340"/>
                            <a:pt x="850348" y="278061"/>
                            <a:pt x="927652" y="121244"/>
                          </a:cubicBezTo>
                          <a:cubicBezTo>
                            <a:pt x="1004956" y="-35573"/>
                            <a:pt x="1097722" y="6392"/>
                            <a:pt x="1152939" y="1975"/>
                          </a:cubicBezTo>
                          <a:cubicBezTo>
                            <a:pt x="1208156" y="-2442"/>
                            <a:pt x="1214782" y="81488"/>
                            <a:pt x="1258956" y="94740"/>
                          </a:cubicBezTo>
                          <a:cubicBezTo>
                            <a:pt x="1303130" y="107992"/>
                            <a:pt x="1345095" y="83697"/>
                            <a:pt x="1417982" y="81488"/>
                          </a:cubicBezTo>
                          <a:cubicBezTo>
                            <a:pt x="1490869" y="79279"/>
                            <a:pt x="1645478" y="37314"/>
                            <a:pt x="1696278" y="81488"/>
                          </a:cubicBezTo>
                          <a:cubicBezTo>
                            <a:pt x="1747078" y="125662"/>
                            <a:pt x="1998869" y="107992"/>
                            <a:pt x="1722782" y="346531"/>
                          </a:cubicBezTo>
                          <a:cubicBezTo>
                            <a:pt x="1446695" y="585070"/>
                            <a:pt x="39756" y="1512723"/>
                            <a:pt x="39756" y="1512723"/>
                          </a:cubicBezTo>
                          <a:cubicBezTo>
                            <a:pt x="-53009" y="1576775"/>
                            <a:pt x="839304" y="920792"/>
                            <a:pt x="1166191" y="730844"/>
                          </a:cubicBezTo>
                          <a:cubicBezTo>
                            <a:pt x="1493078" y="540896"/>
                            <a:pt x="1789043" y="410584"/>
                            <a:pt x="2001078" y="373036"/>
                          </a:cubicBezTo>
                          <a:cubicBezTo>
                            <a:pt x="2213113" y="335488"/>
                            <a:pt x="2376557" y="430461"/>
                            <a:pt x="2438400" y="505557"/>
                          </a:cubicBezTo>
                          <a:cubicBezTo>
                            <a:pt x="2500244" y="580653"/>
                            <a:pt x="2440609" y="733053"/>
                            <a:pt x="2372139" y="823610"/>
                          </a:cubicBezTo>
                          <a:cubicBezTo>
                            <a:pt x="2303669" y="914167"/>
                            <a:pt x="2367721" y="925210"/>
                            <a:pt x="2027582" y="1048897"/>
                          </a:cubicBezTo>
                          <a:cubicBezTo>
                            <a:pt x="1687443" y="1172584"/>
                            <a:pt x="331304" y="1565731"/>
                            <a:pt x="331304" y="1565731"/>
                          </a:cubicBezTo>
                          <a:lnTo>
                            <a:pt x="331304" y="1565731"/>
                          </a:lnTo>
                        </a:path>
                      </a:pathLst>
                    </a:custGeom>
                    <a:grpFill/>
                    <a:ln w="19050">
                      <a:solidFill>
                        <a:srgbClr val="DAEEFA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96" name="任意多边形: 形状 395"/>
                    <p:cNvSpPr/>
                    <p:nvPr/>
                  </p:nvSpPr>
                  <p:spPr>
                    <a:xfrm>
                      <a:off x="5473148" y="2292626"/>
                      <a:ext cx="1404730" cy="1895061"/>
                    </a:xfrm>
                    <a:custGeom>
                      <a:avLst/>
                      <a:gdLst>
                        <a:gd name="connsiteX0" fmla="*/ 1404730 w 1404730"/>
                        <a:gd name="connsiteY0" fmla="*/ 0 h 1895061"/>
                        <a:gd name="connsiteX1" fmla="*/ 1060174 w 1404730"/>
                        <a:gd name="connsiteY1" fmla="*/ 212035 h 1895061"/>
                        <a:gd name="connsiteX2" fmla="*/ 649356 w 1404730"/>
                        <a:gd name="connsiteY2" fmla="*/ 728870 h 1895061"/>
                        <a:gd name="connsiteX3" fmla="*/ 0 w 1404730"/>
                        <a:gd name="connsiteY3" fmla="*/ 1895061 h 1895061"/>
                        <a:gd name="connsiteX4" fmla="*/ 0 w 1404730"/>
                        <a:gd name="connsiteY4" fmla="*/ 1895061 h 18950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04730" h="1895061">
                          <a:moveTo>
                            <a:pt x="1404730" y="0"/>
                          </a:moveTo>
                          <a:cubicBezTo>
                            <a:pt x="1295400" y="45278"/>
                            <a:pt x="1186070" y="90557"/>
                            <a:pt x="1060174" y="212035"/>
                          </a:cubicBezTo>
                          <a:cubicBezTo>
                            <a:pt x="934278" y="333513"/>
                            <a:pt x="826052" y="448366"/>
                            <a:pt x="649356" y="728870"/>
                          </a:cubicBezTo>
                          <a:cubicBezTo>
                            <a:pt x="472660" y="1009374"/>
                            <a:pt x="0" y="1895061"/>
                            <a:pt x="0" y="1895061"/>
                          </a:cubicBezTo>
                          <a:lnTo>
                            <a:pt x="0" y="1895061"/>
                          </a:lnTo>
                        </a:path>
                      </a:pathLst>
                    </a:custGeom>
                    <a:grpFill/>
                    <a:ln w="19050">
                      <a:solidFill>
                        <a:srgbClr val="DAEEFA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392" name="任意多边形: 形状 391"/>
                  <p:cNvSpPr/>
                  <p:nvPr/>
                </p:nvSpPr>
                <p:spPr>
                  <a:xfrm>
                    <a:off x="5552661" y="2544417"/>
                    <a:ext cx="1410569" cy="1351722"/>
                  </a:xfrm>
                  <a:custGeom>
                    <a:avLst/>
                    <a:gdLst>
                      <a:gd name="connsiteX0" fmla="*/ 1086678 w 1410569"/>
                      <a:gd name="connsiteY0" fmla="*/ 0 h 1351722"/>
                      <a:gd name="connsiteX1" fmla="*/ 1404730 w 1410569"/>
                      <a:gd name="connsiteY1" fmla="*/ 132522 h 1351722"/>
                      <a:gd name="connsiteX2" fmla="*/ 1258956 w 1410569"/>
                      <a:gd name="connsiteY2" fmla="*/ 702366 h 1351722"/>
                      <a:gd name="connsiteX3" fmla="*/ 848139 w 1410569"/>
                      <a:gd name="connsiteY3" fmla="*/ 861392 h 1351722"/>
                      <a:gd name="connsiteX4" fmla="*/ 251791 w 1410569"/>
                      <a:gd name="connsiteY4" fmla="*/ 1060174 h 1351722"/>
                      <a:gd name="connsiteX5" fmla="*/ 0 w 1410569"/>
                      <a:gd name="connsiteY5" fmla="*/ 1351722 h 1351722"/>
                      <a:gd name="connsiteX6" fmla="*/ 0 w 1410569"/>
                      <a:gd name="connsiteY6" fmla="*/ 1351722 h 1351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10569" h="1351722">
                        <a:moveTo>
                          <a:pt x="1086678" y="0"/>
                        </a:moveTo>
                        <a:cubicBezTo>
                          <a:pt x="1231347" y="7730"/>
                          <a:pt x="1376017" y="15461"/>
                          <a:pt x="1404730" y="132522"/>
                        </a:cubicBezTo>
                        <a:cubicBezTo>
                          <a:pt x="1433443" y="249583"/>
                          <a:pt x="1351721" y="580888"/>
                          <a:pt x="1258956" y="702366"/>
                        </a:cubicBezTo>
                        <a:cubicBezTo>
                          <a:pt x="1166191" y="823844"/>
                          <a:pt x="1016000" y="801757"/>
                          <a:pt x="848139" y="861392"/>
                        </a:cubicBezTo>
                        <a:cubicBezTo>
                          <a:pt x="680278" y="921027"/>
                          <a:pt x="393147" y="978452"/>
                          <a:pt x="251791" y="1060174"/>
                        </a:cubicBezTo>
                        <a:cubicBezTo>
                          <a:pt x="110434" y="1141896"/>
                          <a:pt x="0" y="1351722"/>
                          <a:pt x="0" y="1351722"/>
                        </a:cubicBezTo>
                        <a:lnTo>
                          <a:pt x="0" y="1351722"/>
                        </a:ln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3" name="任意多边形: 形状 392"/>
                  <p:cNvSpPr/>
                  <p:nvPr/>
                </p:nvSpPr>
                <p:spPr>
                  <a:xfrm>
                    <a:off x="6944139" y="2809460"/>
                    <a:ext cx="106018" cy="132523"/>
                  </a:xfrm>
                  <a:custGeom>
                    <a:avLst/>
                    <a:gdLst>
                      <a:gd name="connsiteX0" fmla="*/ 0 w 92765"/>
                      <a:gd name="connsiteY0" fmla="*/ 0 h 185530"/>
                      <a:gd name="connsiteX1" fmla="*/ 92765 w 92765"/>
                      <a:gd name="connsiteY1" fmla="*/ 185530 h 185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2765" h="185530">
                        <a:moveTo>
                          <a:pt x="0" y="0"/>
                        </a:moveTo>
                        <a:lnTo>
                          <a:pt x="92765" y="185530"/>
                        </a:ln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4" name="任意多边形: 形状 393"/>
                  <p:cNvSpPr/>
                  <p:nvPr/>
                </p:nvSpPr>
                <p:spPr>
                  <a:xfrm>
                    <a:off x="5605670" y="2941983"/>
                    <a:ext cx="1444487" cy="940904"/>
                  </a:xfrm>
                  <a:custGeom>
                    <a:avLst/>
                    <a:gdLst>
                      <a:gd name="connsiteX0" fmla="*/ 1444487 w 1444487"/>
                      <a:gd name="connsiteY0" fmla="*/ 0 h 940904"/>
                      <a:gd name="connsiteX1" fmla="*/ 1364973 w 1444487"/>
                      <a:gd name="connsiteY1" fmla="*/ 132521 h 940904"/>
                      <a:gd name="connsiteX2" fmla="*/ 1298713 w 1444487"/>
                      <a:gd name="connsiteY2" fmla="*/ 251791 h 940904"/>
                      <a:gd name="connsiteX3" fmla="*/ 1113182 w 1444487"/>
                      <a:gd name="connsiteY3" fmla="*/ 477078 h 940904"/>
                      <a:gd name="connsiteX4" fmla="*/ 901147 w 1444487"/>
                      <a:gd name="connsiteY4" fmla="*/ 702365 h 940904"/>
                      <a:gd name="connsiteX5" fmla="*/ 477078 w 1444487"/>
                      <a:gd name="connsiteY5" fmla="*/ 848139 h 940904"/>
                      <a:gd name="connsiteX6" fmla="*/ 0 w 1444487"/>
                      <a:gd name="connsiteY6" fmla="*/ 940904 h 940904"/>
                      <a:gd name="connsiteX7" fmla="*/ 0 w 1444487"/>
                      <a:gd name="connsiteY7" fmla="*/ 940904 h 940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44487" h="940904">
                        <a:moveTo>
                          <a:pt x="1444487" y="0"/>
                        </a:moveTo>
                        <a:cubicBezTo>
                          <a:pt x="1416878" y="45278"/>
                          <a:pt x="1389269" y="90556"/>
                          <a:pt x="1364973" y="132521"/>
                        </a:cubicBezTo>
                        <a:cubicBezTo>
                          <a:pt x="1340677" y="174486"/>
                          <a:pt x="1340678" y="194365"/>
                          <a:pt x="1298713" y="251791"/>
                        </a:cubicBezTo>
                        <a:cubicBezTo>
                          <a:pt x="1256748" y="309217"/>
                          <a:pt x="1179443" y="401982"/>
                          <a:pt x="1113182" y="477078"/>
                        </a:cubicBezTo>
                        <a:cubicBezTo>
                          <a:pt x="1046921" y="552174"/>
                          <a:pt x="1007164" y="640522"/>
                          <a:pt x="901147" y="702365"/>
                        </a:cubicBezTo>
                        <a:cubicBezTo>
                          <a:pt x="795130" y="764209"/>
                          <a:pt x="627269" y="808383"/>
                          <a:pt x="477078" y="848139"/>
                        </a:cubicBezTo>
                        <a:cubicBezTo>
                          <a:pt x="326887" y="887895"/>
                          <a:pt x="0" y="940904"/>
                          <a:pt x="0" y="940904"/>
                        </a:cubicBezTo>
                        <a:lnTo>
                          <a:pt x="0" y="940904"/>
                        </a:ln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390" name="任意多边形: 形状 389"/>
                <p:cNvSpPr/>
                <p:nvPr/>
              </p:nvSpPr>
              <p:spPr>
                <a:xfrm>
                  <a:off x="5393991" y="2848983"/>
                  <a:ext cx="1749308" cy="1067035"/>
                </a:xfrm>
                <a:custGeom>
                  <a:avLst/>
                  <a:gdLst>
                    <a:gd name="connsiteX0" fmla="*/ 1703473 w 1836372"/>
                    <a:gd name="connsiteY0" fmla="*/ 159260 h 1069334"/>
                    <a:gd name="connsiteX1" fmla="*/ 1782986 w 1836372"/>
                    <a:gd name="connsiteY1" fmla="*/ 39991 h 1069334"/>
                    <a:gd name="connsiteX2" fmla="*/ 1835995 w 1836372"/>
                    <a:gd name="connsiteY2" fmla="*/ 13487 h 1069334"/>
                    <a:gd name="connsiteX3" fmla="*/ 1756482 w 1836372"/>
                    <a:gd name="connsiteY3" fmla="*/ 238774 h 1069334"/>
                    <a:gd name="connsiteX4" fmla="*/ 1544447 w 1836372"/>
                    <a:gd name="connsiteY4" fmla="*/ 649591 h 1069334"/>
                    <a:gd name="connsiteX5" fmla="*/ 1292656 w 1836372"/>
                    <a:gd name="connsiteY5" fmla="*/ 967643 h 1069334"/>
                    <a:gd name="connsiteX6" fmla="*/ 192725 w 1836372"/>
                    <a:gd name="connsiteY6" fmla="*/ 1060408 h 1069334"/>
                    <a:gd name="connsiteX7" fmla="*/ 7195 w 1836372"/>
                    <a:gd name="connsiteY7" fmla="*/ 1060408 h 1069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36372" h="1069334">
                      <a:moveTo>
                        <a:pt x="1703473" y="159260"/>
                      </a:moveTo>
                      <a:cubicBezTo>
                        <a:pt x="1732186" y="111773"/>
                        <a:pt x="1760899" y="64286"/>
                        <a:pt x="1782986" y="39991"/>
                      </a:cubicBezTo>
                      <a:cubicBezTo>
                        <a:pt x="1805073" y="15696"/>
                        <a:pt x="1840412" y="-19643"/>
                        <a:pt x="1835995" y="13487"/>
                      </a:cubicBezTo>
                      <a:cubicBezTo>
                        <a:pt x="1831578" y="46617"/>
                        <a:pt x="1805073" y="132757"/>
                        <a:pt x="1756482" y="238774"/>
                      </a:cubicBezTo>
                      <a:cubicBezTo>
                        <a:pt x="1707891" y="344791"/>
                        <a:pt x="1621751" y="528113"/>
                        <a:pt x="1544447" y="649591"/>
                      </a:cubicBezTo>
                      <a:cubicBezTo>
                        <a:pt x="1467143" y="771069"/>
                        <a:pt x="1517943" y="899174"/>
                        <a:pt x="1292656" y="967643"/>
                      </a:cubicBezTo>
                      <a:cubicBezTo>
                        <a:pt x="1067369" y="1036113"/>
                        <a:pt x="406968" y="1044947"/>
                        <a:pt x="192725" y="1060408"/>
                      </a:cubicBezTo>
                      <a:cubicBezTo>
                        <a:pt x="-21518" y="1075869"/>
                        <a:pt x="-7162" y="1068138"/>
                        <a:pt x="7195" y="1060408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44" name="任意多边形: 形状 343"/>
              <p:cNvSpPr/>
              <p:nvPr/>
            </p:nvSpPr>
            <p:spPr>
              <a:xfrm rot="21066788">
                <a:off x="672924" y="337991"/>
                <a:ext cx="1140596" cy="1610516"/>
              </a:xfrm>
              <a:custGeom>
                <a:avLst/>
                <a:gdLst>
                  <a:gd name="connsiteX0" fmla="*/ 412686 w 907051"/>
                  <a:gd name="connsiteY0" fmla="*/ 6678 h 1954748"/>
                  <a:gd name="connsiteX1" fmla="*/ 651226 w 907051"/>
                  <a:gd name="connsiteY1" fmla="*/ 46435 h 1954748"/>
                  <a:gd name="connsiteX2" fmla="*/ 757243 w 907051"/>
                  <a:gd name="connsiteY2" fmla="*/ 377739 h 1954748"/>
                  <a:gd name="connsiteX3" fmla="*/ 903017 w 907051"/>
                  <a:gd name="connsiteY3" fmla="*/ 1146365 h 1954748"/>
                  <a:gd name="connsiteX4" fmla="*/ 584965 w 907051"/>
                  <a:gd name="connsiteY4" fmla="*/ 1954748 h 1954748"/>
                  <a:gd name="connsiteX5" fmla="*/ 651226 w 907051"/>
                  <a:gd name="connsiteY5" fmla="*/ 1146365 h 1954748"/>
                  <a:gd name="connsiteX6" fmla="*/ 319921 w 907051"/>
                  <a:gd name="connsiteY6" fmla="*/ 589774 h 1954748"/>
                  <a:gd name="connsiteX7" fmla="*/ 1869 w 907051"/>
                  <a:gd name="connsiteY7" fmla="*/ 483757 h 1954748"/>
                  <a:gd name="connsiteX8" fmla="*/ 200652 w 907051"/>
                  <a:gd name="connsiteY8" fmla="*/ 86191 h 1954748"/>
                  <a:gd name="connsiteX9" fmla="*/ 412686 w 907051"/>
                  <a:gd name="connsiteY9" fmla="*/ 6678 h 195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7051" h="1954748">
                    <a:moveTo>
                      <a:pt x="412686" y="6678"/>
                    </a:moveTo>
                    <a:cubicBezTo>
                      <a:pt x="487782" y="52"/>
                      <a:pt x="593800" y="-15408"/>
                      <a:pt x="651226" y="46435"/>
                    </a:cubicBezTo>
                    <a:cubicBezTo>
                      <a:pt x="708652" y="108278"/>
                      <a:pt x="715278" y="194417"/>
                      <a:pt x="757243" y="377739"/>
                    </a:cubicBezTo>
                    <a:cubicBezTo>
                      <a:pt x="799208" y="561061"/>
                      <a:pt x="931730" y="883530"/>
                      <a:pt x="903017" y="1146365"/>
                    </a:cubicBezTo>
                    <a:cubicBezTo>
                      <a:pt x="874304" y="1409200"/>
                      <a:pt x="626930" y="1954748"/>
                      <a:pt x="584965" y="1954748"/>
                    </a:cubicBezTo>
                    <a:cubicBezTo>
                      <a:pt x="543000" y="1954748"/>
                      <a:pt x="695400" y="1373861"/>
                      <a:pt x="651226" y="1146365"/>
                    </a:cubicBezTo>
                    <a:cubicBezTo>
                      <a:pt x="607052" y="918869"/>
                      <a:pt x="428147" y="700209"/>
                      <a:pt x="319921" y="589774"/>
                    </a:cubicBezTo>
                    <a:cubicBezTo>
                      <a:pt x="211695" y="479339"/>
                      <a:pt x="21747" y="567687"/>
                      <a:pt x="1869" y="483757"/>
                    </a:cubicBezTo>
                    <a:cubicBezTo>
                      <a:pt x="-18009" y="399827"/>
                      <a:pt x="125556" y="165704"/>
                      <a:pt x="200652" y="86191"/>
                    </a:cubicBezTo>
                    <a:cubicBezTo>
                      <a:pt x="275748" y="6678"/>
                      <a:pt x="337590" y="13304"/>
                      <a:pt x="412686" y="6678"/>
                    </a:cubicBezTo>
                    <a:close/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5" name="任意多边形: 形状 344"/>
              <p:cNvSpPr/>
              <p:nvPr/>
            </p:nvSpPr>
            <p:spPr>
              <a:xfrm rot="21066788">
                <a:off x="1123054" y="332209"/>
                <a:ext cx="608785" cy="1587632"/>
              </a:xfrm>
              <a:custGeom>
                <a:avLst/>
                <a:gdLst>
                  <a:gd name="connsiteX0" fmla="*/ 0 w 523157"/>
                  <a:gd name="connsiteY0" fmla="*/ 0 h 1921565"/>
                  <a:gd name="connsiteX1" fmla="*/ 278296 w 523157"/>
                  <a:gd name="connsiteY1" fmla="*/ 212035 h 1921565"/>
                  <a:gd name="connsiteX2" fmla="*/ 450574 w 523157"/>
                  <a:gd name="connsiteY2" fmla="*/ 728869 h 1921565"/>
                  <a:gd name="connsiteX3" fmla="*/ 516835 w 523157"/>
                  <a:gd name="connsiteY3" fmla="*/ 1139687 h 1921565"/>
                  <a:gd name="connsiteX4" fmla="*/ 304800 w 523157"/>
                  <a:gd name="connsiteY4" fmla="*/ 1921565 h 1921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157" h="1921565">
                    <a:moveTo>
                      <a:pt x="0" y="0"/>
                    </a:moveTo>
                    <a:cubicBezTo>
                      <a:pt x="101600" y="45278"/>
                      <a:pt x="203200" y="90557"/>
                      <a:pt x="278296" y="212035"/>
                    </a:cubicBezTo>
                    <a:cubicBezTo>
                      <a:pt x="353392" y="333513"/>
                      <a:pt x="410818" y="574260"/>
                      <a:pt x="450574" y="728869"/>
                    </a:cubicBezTo>
                    <a:cubicBezTo>
                      <a:pt x="490331" y="883478"/>
                      <a:pt x="541131" y="940904"/>
                      <a:pt x="516835" y="1139687"/>
                    </a:cubicBezTo>
                    <a:cubicBezTo>
                      <a:pt x="492539" y="1338470"/>
                      <a:pt x="398669" y="1630017"/>
                      <a:pt x="304800" y="1921565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6" name="任意多边形: 形状 345"/>
              <p:cNvSpPr/>
              <p:nvPr/>
            </p:nvSpPr>
            <p:spPr>
              <a:xfrm rot="21066788">
                <a:off x="385124" y="691480"/>
                <a:ext cx="1074101" cy="1294231"/>
              </a:xfrm>
              <a:custGeom>
                <a:avLst/>
                <a:gdLst>
                  <a:gd name="connsiteX0" fmla="*/ 318751 w 1021116"/>
                  <a:gd name="connsiteY0" fmla="*/ 58629 h 1459986"/>
                  <a:gd name="connsiteX1" fmla="*/ 133221 w 1021116"/>
                  <a:gd name="connsiteY1" fmla="*/ 5621 h 1459986"/>
                  <a:gd name="connsiteX2" fmla="*/ 146473 w 1021116"/>
                  <a:gd name="connsiteY2" fmla="*/ 177899 h 1459986"/>
                  <a:gd name="connsiteX3" fmla="*/ 93464 w 1021116"/>
                  <a:gd name="connsiteY3" fmla="*/ 204403 h 1459986"/>
                  <a:gd name="connsiteX4" fmla="*/ 699 w 1021116"/>
                  <a:gd name="connsiteY4" fmla="*/ 283916 h 1459986"/>
                  <a:gd name="connsiteX5" fmla="*/ 146473 w 1021116"/>
                  <a:gd name="connsiteY5" fmla="*/ 403186 h 1459986"/>
                  <a:gd name="connsiteX6" fmla="*/ 80212 w 1021116"/>
                  <a:gd name="connsiteY6" fmla="*/ 641725 h 1459986"/>
                  <a:gd name="connsiteX7" fmla="*/ 424768 w 1021116"/>
                  <a:gd name="connsiteY7" fmla="*/ 654977 h 1459986"/>
                  <a:gd name="connsiteX8" fmla="*/ 729568 w 1021116"/>
                  <a:gd name="connsiteY8" fmla="*/ 641725 h 1459986"/>
                  <a:gd name="connsiteX9" fmla="*/ 901847 w 1021116"/>
                  <a:gd name="connsiteY9" fmla="*/ 1052542 h 1459986"/>
                  <a:gd name="connsiteX10" fmla="*/ 981360 w 1021116"/>
                  <a:gd name="connsiteY10" fmla="*/ 1436855 h 1459986"/>
                  <a:gd name="connsiteX11" fmla="*/ 1021116 w 1021116"/>
                  <a:gd name="connsiteY11" fmla="*/ 1383847 h 1459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1116" h="1459986">
                    <a:moveTo>
                      <a:pt x="318751" y="58629"/>
                    </a:moveTo>
                    <a:cubicBezTo>
                      <a:pt x="240342" y="22186"/>
                      <a:pt x="161934" y="-14257"/>
                      <a:pt x="133221" y="5621"/>
                    </a:cubicBezTo>
                    <a:cubicBezTo>
                      <a:pt x="104508" y="25499"/>
                      <a:pt x="146473" y="177899"/>
                      <a:pt x="146473" y="177899"/>
                    </a:cubicBezTo>
                    <a:cubicBezTo>
                      <a:pt x="139847" y="211029"/>
                      <a:pt x="117760" y="186734"/>
                      <a:pt x="93464" y="204403"/>
                    </a:cubicBezTo>
                    <a:cubicBezTo>
                      <a:pt x="69168" y="222072"/>
                      <a:pt x="-8136" y="250786"/>
                      <a:pt x="699" y="283916"/>
                    </a:cubicBezTo>
                    <a:cubicBezTo>
                      <a:pt x="9534" y="317047"/>
                      <a:pt x="133221" y="343551"/>
                      <a:pt x="146473" y="403186"/>
                    </a:cubicBezTo>
                    <a:cubicBezTo>
                      <a:pt x="159725" y="462821"/>
                      <a:pt x="33830" y="599760"/>
                      <a:pt x="80212" y="641725"/>
                    </a:cubicBezTo>
                    <a:cubicBezTo>
                      <a:pt x="126594" y="683690"/>
                      <a:pt x="316542" y="654977"/>
                      <a:pt x="424768" y="654977"/>
                    </a:cubicBezTo>
                    <a:cubicBezTo>
                      <a:pt x="532994" y="654977"/>
                      <a:pt x="650055" y="575464"/>
                      <a:pt x="729568" y="641725"/>
                    </a:cubicBezTo>
                    <a:cubicBezTo>
                      <a:pt x="809081" y="707986"/>
                      <a:pt x="859882" y="920020"/>
                      <a:pt x="901847" y="1052542"/>
                    </a:cubicBezTo>
                    <a:cubicBezTo>
                      <a:pt x="943812" y="1185064"/>
                      <a:pt x="981360" y="1436855"/>
                      <a:pt x="981360" y="1436855"/>
                    </a:cubicBezTo>
                    <a:cubicBezTo>
                      <a:pt x="1001238" y="1492073"/>
                      <a:pt x="1011177" y="1437960"/>
                      <a:pt x="1021116" y="1383847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7" name="任意多边形: 形状 346"/>
              <p:cNvSpPr/>
              <p:nvPr/>
            </p:nvSpPr>
            <p:spPr>
              <a:xfrm rot="21066788">
                <a:off x="516358" y="823846"/>
                <a:ext cx="968618" cy="1082564"/>
              </a:xfrm>
              <a:custGeom>
                <a:avLst/>
                <a:gdLst>
                  <a:gd name="connsiteX0" fmla="*/ 0 w 920836"/>
                  <a:gd name="connsiteY0" fmla="*/ 28514 h 1221210"/>
                  <a:gd name="connsiteX1" fmla="*/ 304800 w 920836"/>
                  <a:gd name="connsiteY1" fmla="*/ 15262 h 1221210"/>
                  <a:gd name="connsiteX2" fmla="*/ 569844 w 920836"/>
                  <a:gd name="connsiteY2" fmla="*/ 214045 h 1221210"/>
                  <a:gd name="connsiteX3" fmla="*/ 755374 w 920836"/>
                  <a:gd name="connsiteY3" fmla="*/ 426079 h 1221210"/>
                  <a:gd name="connsiteX4" fmla="*/ 914400 w 920836"/>
                  <a:gd name="connsiteY4" fmla="*/ 850149 h 1221210"/>
                  <a:gd name="connsiteX5" fmla="*/ 874644 w 920836"/>
                  <a:gd name="connsiteY5" fmla="*/ 1221210 h 122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0836" h="1221210">
                    <a:moveTo>
                      <a:pt x="0" y="28514"/>
                    </a:moveTo>
                    <a:cubicBezTo>
                      <a:pt x="104913" y="6427"/>
                      <a:pt x="209826" y="-15660"/>
                      <a:pt x="304800" y="15262"/>
                    </a:cubicBezTo>
                    <a:cubicBezTo>
                      <a:pt x="399774" y="46184"/>
                      <a:pt x="494748" y="145576"/>
                      <a:pt x="569844" y="214045"/>
                    </a:cubicBezTo>
                    <a:cubicBezTo>
                      <a:pt x="644940" y="282515"/>
                      <a:pt x="697948" y="320062"/>
                      <a:pt x="755374" y="426079"/>
                    </a:cubicBezTo>
                    <a:cubicBezTo>
                      <a:pt x="812800" y="532096"/>
                      <a:pt x="894522" y="717627"/>
                      <a:pt x="914400" y="850149"/>
                    </a:cubicBezTo>
                    <a:cubicBezTo>
                      <a:pt x="934278" y="982671"/>
                      <a:pt x="904461" y="1101940"/>
                      <a:pt x="874644" y="1221210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8" name="任意多边形: 形状 347"/>
              <p:cNvSpPr/>
              <p:nvPr/>
            </p:nvSpPr>
            <p:spPr>
              <a:xfrm rot="21066788">
                <a:off x="541371" y="1063495"/>
                <a:ext cx="906089" cy="928063"/>
              </a:xfrm>
              <a:custGeom>
                <a:avLst/>
                <a:gdLst>
                  <a:gd name="connsiteX0" fmla="*/ 0 w 861392"/>
                  <a:gd name="connsiteY0" fmla="*/ 0 h 1046922"/>
                  <a:gd name="connsiteX1" fmla="*/ 397566 w 861392"/>
                  <a:gd name="connsiteY1" fmla="*/ 66261 h 1046922"/>
                  <a:gd name="connsiteX2" fmla="*/ 622853 w 861392"/>
                  <a:gd name="connsiteY2" fmla="*/ 92765 h 1046922"/>
                  <a:gd name="connsiteX3" fmla="*/ 768626 w 861392"/>
                  <a:gd name="connsiteY3" fmla="*/ 318052 h 1046922"/>
                  <a:gd name="connsiteX4" fmla="*/ 861392 w 861392"/>
                  <a:gd name="connsiteY4" fmla="*/ 1046922 h 1046922"/>
                  <a:gd name="connsiteX5" fmla="*/ 861392 w 861392"/>
                  <a:gd name="connsiteY5" fmla="*/ 1046922 h 1046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1392" h="1046922">
                    <a:moveTo>
                      <a:pt x="0" y="0"/>
                    </a:moveTo>
                    <a:lnTo>
                      <a:pt x="397566" y="66261"/>
                    </a:lnTo>
                    <a:cubicBezTo>
                      <a:pt x="501375" y="81722"/>
                      <a:pt x="561010" y="50800"/>
                      <a:pt x="622853" y="92765"/>
                    </a:cubicBezTo>
                    <a:cubicBezTo>
                      <a:pt x="684696" y="134730"/>
                      <a:pt x="728870" y="159026"/>
                      <a:pt x="768626" y="318052"/>
                    </a:cubicBezTo>
                    <a:cubicBezTo>
                      <a:pt x="808383" y="477078"/>
                      <a:pt x="861392" y="1046922"/>
                      <a:pt x="861392" y="1046922"/>
                    </a:cubicBezTo>
                    <a:lnTo>
                      <a:pt x="861392" y="1046922"/>
                    </a:ln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9" name="任意多边形: 形状 348"/>
              <p:cNvSpPr/>
              <p:nvPr/>
            </p:nvSpPr>
            <p:spPr>
              <a:xfrm rot="21350230">
                <a:off x="530162" y="1289668"/>
                <a:ext cx="930929" cy="625234"/>
              </a:xfrm>
              <a:custGeom>
                <a:avLst/>
                <a:gdLst>
                  <a:gd name="connsiteX0" fmla="*/ 0 w 1033670"/>
                  <a:gd name="connsiteY0" fmla="*/ 15404 h 823787"/>
                  <a:gd name="connsiteX1" fmla="*/ 530087 w 1033670"/>
                  <a:gd name="connsiteY1" fmla="*/ 108170 h 823787"/>
                  <a:gd name="connsiteX2" fmla="*/ 1033670 w 1033670"/>
                  <a:gd name="connsiteY2" fmla="*/ 823787 h 82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3670" h="823787">
                    <a:moveTo>
                      <a:pt x="0" y="15404"/>
                    </a:moveTo>
                    <a:cubicBezTo>
                      <a:pt x="178904" y="-5579"/>
                      <a:pt x="357809" y="-26561"/>
                      <a:pt x="530087" y="108170"/>
                    </a:cubicBezTo>
                    <a:cubicBezTo>
                      <a:pt x="702365" y="242901"/>
                      <a:pt x="868017" y="533344"/>
                      <a:pt x="1033670" y="823787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0" name="任意多边形: 形状 349"/>
              <p:cNvSpPr/>
              <p:nvPr/>
            </p:nvSpPr>
            <p:spPr>
              <a:xfrm rot="673953">
                <a:off x="280579" y="1985168"/>
                <a:ext cx="1195205" cy="657491"/>
              </a:xfrm>
              <a:custGeom>
                <a:avLst/>
                <a:gdLst>
                  <a:gd name="connsiteX0" fmla="*/ 0 w 1245705"/>
                  <a:gd name="connsiteY0" fmla="*/ 755374 h 755374"/>
                  <a:gd name="connsiteX1" fmla="*/ 808383 w 1245705"/>
                  <a:gd name="connsiteY1" fmla="*/ 583096 h 755374"/>
                  <a:gd name="connsiteX2" fmla="*/ 1245705 w 1245705"/>
                  <a:gd name="connsiteY2" fmla="*/ 0 h 755374"/>
                  <a:gd name="connsiteX3" fmla="*/ 1245705 w 1245705"/>
                  <a:gd name="connsiteY3" fmla="*/ 0 h 755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5705" h="755374">
                    <a:moveTo>
                      <a:pt x="0" y="755374"/>
                    </a:moveTo>
                    <a:cubicBezTo>
                      <a:pt x="300383" y="732183"/>
                      <a:pt x="600766" y="708992"/>
                      <a:pt x="808383" y="583096"/>
                    </a:cubicBezTo>
                    <a:cubicBezTo>
                      <a:pt x="1016001" y="457200"/>
                      <a:pt x="1245705" y="0"/>
                      <a:pt x="1245705" y="0"/>
                    </a:cubicBezTo>
                    <a:lnTo>
                      <a:pt x="1245705" y="0"/>
                    </a:ln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1" name="任意多边形: 形状 350"/>
              <p:cNvSpPr/>
              <p:nvPr/>
            </p:nvSpPr>
            <p:spPr>
              <a:xfrm rot="316119">
                <a:off x="150491" y="1914266"/>
                <a:ext cx="1305886" cy="669025"/>
              </a:xfrm>
              <a:custGeom>
                <a:avLst/>
                <a:gdLst>
                  <a:gd name="connsiteX0" fmla="*/ 102105 w 1268297"/>
                  <a:gd name="connsiteY0" fmla="*/ 781878 h 781878"/>
                  <a:gd name="connsiteX1" fmla="*/ 115357 w 1268297"/>
                  <a:gd name="connsiteY1" fmla="*/ 278296 h 781878"/>
                  <a:gd name="connsiteX2" fmla="*/ 1268297 w 1268297"/>
                  <a:gd name="connsiteY2" fmla="*/ 0 h 781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68297" h="781878">
                    <a:moveTo>
                      <a:pt x="102105" y="781878"/>
                    </a:moveTo>
                    <a:cubicBezTo>
                      <a:pt x="11548" y="595243"/>
                      <a:pt x="-79008" y="408609"/>
                      <a:pt x="115357" y="278296"/>
                    </a:cubicBezTo>
                    <a:cubicBezTo>
                      <a:pt x="309722" y="147983"/>
                      <a:pt x="789009" y="73991"/>
                      <a:pt x="1268297" y="0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2" name="任意多边形: 形状 351"/>
              <p:cNvSpPr/>
              <p:nvPr/>
            </p:nvSpPr>
            <p:spPr>
              <a:xfrm rot="316119">
                <a:off x="319163" y="2057577"/>
                <a:ext cx="1223600" cy="719743"/>
              </a:xfrm>
              <a:custGeom>
                <a:avLst/>
                <a:gdLst>
                  <a:gd name="connsiteX0" fmla="*/ 239475 w 1180380"/>
                  <a:gd name="connsiteY0" fmla="*/ 728870 h 981396"/>
                  <a:gd name="connsiteX1" fmla="*/ 936 w 1180380"/>
                  <a:gd name="connsiteY1" fmla="*/ 874643 h 981396"/>
                  <a:gd name="connsiteX2" fmla="*/ 173214 w 1180380"/>
                  <a:gd name="connsiteY2" fmla="*/ 980661 h 981396"/>
                  <a:gd name="connsiteX3" fmla="*/ 570780 w 1180380"/>
                  <a:gd name="connsiteY3" fmla="*/ 821635 h 981396"/>
                  <a:gd name="connsiteX4" fmla="*/ 994849 w 1180380"/>
                  <a:gd name="connsiteY4" fmla="*/ 742122 h 981396"/>
                  <a:gd name="connsiteX5" fmla="*/ 1180380 w 1180380"/>
                  <a:gd name="connsiteY5" fmla="*/ 0 h 981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0380" h="981396">
                    <a:moveTo>
                      <a:pt x="239475" y="728870"/>
                    </a:moveTo>
                    <a:cubicBezTo>
                      <a:pt x="125727" y="780774"/>
                      <a:pt x="11980" y="832678"/>
                      <a:pt x="936" y="874643"/>
                    </a:cubicBezTo>
                    <a:cubicBezTo>
                      <a:pt x="-10108" y="916608"/>
                      <a:pt x="78240" y="989496"/>
                      <a:pt x="173214" y="980661"/>
                    </a:cubicBezTo>
                    <a:cubicBezTo>
                      <a:pt x="268188" y="971826"/>
                      <a:pt x="433841" y="861392"/>
                      <a:pt x="570780" y="821635"/>
                    </a:cubicBezTo>
                    <a:cubicBezTo>
                      <a:pt x="707719" y="781879"/>
                      <a:pt x="893249" y="879061"/>
                      <a:pt x="994849" y="742122"/>
                    </a:cubicBezTo>
                    <a:cubicBezTo>
                      <a:pt x="1096449" y="605183"/>
                      <a:pt x="1138414" y="302591"/>
                      <a:pt x="1180380" y="0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53" name="任意多边形: 形状 352"/>
              <p:cNvSpPr/>
              <p:nvPr/>
            </p:nvSpPr>
            <p:spPr>
              <a:xfrm rot="316119">
                <a:off x="456445" y="2042128"/>
                <a:ext cx="1191635" cy="980531"/>
              </a:xfrm>
              <a:custGeom>
                <a:avLst/>
                <a:gdLst>
                  <a:gd name="connsiteX0" fmla="*/ 75229 w 1241985"/>
                  <a:gd name="connsiteY0" fmla="*/ 861391 h 1126507"/>
                  <a:gd name="connsiteX1" fmla="*/ 22220 w 1241985"/>
                  <a:gd name="connsiteY1" fmla="*/ 914400 h 1126507"/>
                  <a:gd name="connsiteX2" fmla="*/ 8968 w 1241985"/>
                  <a:gd name="connsiteY2" fmla="*/ 1046921 h 1126507"/>
                  <a:gd name="connsiteX3" fmla="*/ 154742 w 1241985"/>
                  <a:gd name="connsiteY3" fmla="*/ 1126435 h 1126507"/>
                  <a:gd name="connsiteX4" fmla="*/ 313768 w 1241985"/>
                  <a:gd name="connsiteY4" fmla="*/ 1060174 h 1126507"/>
                  <a:gd name="connsiteX5" fmla="*/ 830603 w 1241985"/>
                  <a:gd name="connsiteY5" fmla="*/ 1007165 h 1126507"/>
                  <a:gd name="connsiteX6" fmla="*/ 1201664 w 1241985"/>
                  <a:gd name="connsiteY6" fmla="*/ 755374 h 1126507"/>
                  <a:gd name="connsiteX7" fmla="*/ 1214916 w 1241985"/>
                  <a:gd name="connsiteY7" fmla="*/ 0 h 112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1985" h="1126507">
                    <a:moveTo>
                      <a:pt x="75229" y="861391"/>
                    </a:moveTo>
                    <a:cubicBezTo>
                      <a:pt x="54246" y="872434"/>
                      <a:pt x="33263" y="883478"/>
                      <a:pt x="22220" y="914400"/>
                    </a:cubicBezTo>
                    <a:cubicBezTo>
                      <a:pt x="11177" y="945322"/>
                      <a:pt x="-13119" y="1011582"/>
                      <a:pt x="8968" y="1046921"/>
                    </a:cubicBezTo>
                    <a:cubicBezTo>
                      <a:pt x="31055" y="1082260"/>
                      <a:pt x="103942" y="1124226"/>
                      <a:pt x="154742" y="1126435"/>
                    </a:cubicBezTo>
                    <a:cubicBezTo>
                      <a:pt x="205542" y="1128644"/>
                      <a:pt x="201125" y="1080052"/>
                      <a:pt x="313768" y="1060174"/>
                    </a:cubicBezTo>
                    <a:cubicBezTo>
                      <a:pt x="426411" y="1040296"/>
                      <a:pt x="682620" y="1057965"/>
                      <a:pt x="830603" y="1007165"/>
                    </a:cubicBezTo>
                    <a:cubicBezTo>
                      <a:pt x="978586" y="956365"/>
                      <a:pt x="1137612" y="923235"/>
                      <a:pt x="1201664" y="755374"/>
                    </a:cubicBezTo>
                    <a:cubicBezTo>
                      <a:pt x="1265716" y="587513"/>
                      <a:pt x="1240316" y="293756"/>
                      <a:pt x="1214916" y="0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54" name="组合 353"/>
              <p:cNvGrpSpPr/>
              <p:nvPr/>
            </p:nvGrpSpPr>
            <p:grpSpPr>
              <a:xfrm rot="501345">
                <a:off x="1586223" y="2143146"/>
                <a:ext cx="1397444" cy="1046015"/>
                <a:chOff x="5212107" y="3909391"/>
                <a:chExt cx="1931192" cy="1445537"/>
              </a:xfrm>
              <a:grpFill/>
            </p:grpSpPr>
            <p:sp>
              <p:nvSpPr>
                <p:cNvPr id="385" name="任意多边形: 形状 384"/>
                <p:cNvSpPr/>
                <p:nvPr/>
              </p:nvSpPr>
              <p:spPr>
                <a:xfrm>
                  <a:off x="5526157" y="3909391"/>
                  <a:ext cx="1617142" cy="810917"/>
                </a:xfrm>
                <a:custGeom>
                  <a:avLst/>
                  <a:gdLst>
                    <a:gd name="connsiteX0" fmla="*/ 0 w 1553495"/>
                    <a:gd name="connsiteY0" fmla="*/ 0 h 675861"/>
                    <a:gd name="connsiteX1" fmla="*/ 914400 w 1553495"/>
                    <a:gd name="connsiteY1" fmla="*/ 53009 h 675861"/>
                    <a:gd name="connsiteX2" fmla="*/ 1417982 w 1553495"/>
                    <a:gd name="connsiteY2" fmla="*/ 291548 h 675861"/>
                    <a:gd name="connsiteX3" fmla="*/ 1550504 w 1553495"/>
                    <a:gd name="connsiteY3" fmla="*/ 543339 h 675861"/>
                    <a:gd name="connsiteX4" fmla="*/ 1497495 w 1553495"/>
                    <a:gd name="connsiteY4" fmla="*/ 675861 h 675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3495" h="675861">
                      <a:moveTo>
                        <a:pt x="0" y="0"/>
                      </a:moveTo>
                      <a:cubicBezTo>
                        <a:pt x="339035" y="2209"/>
                        <a:pt x="678070" y="4418"/>
                        <a:pt x="914400" y="53009"/>
                      </a:cubicBezTo>
                      <a:cubicBezTo>
                        <a:pt x="1150730" y="101600"/>
                        <a:pt x="1311965" y="209826"/>
                        <a:pt x="1417982" y="291548"/>
                      </a:cubicBezTo>
                      <a:cubicBezTo>
                        <a:pt x="1523999" y="373270"/>
                        <a:pt x="1537252" y="479287"/>
                        <a:pt x="1550504" y="543339"/>
                      </a:cubicBezTo>
                      <a:cubicBezTo>
                        <a:pt x="1563756" y="607391"/>
                        <a:pt x="1530625" y="641626"/>
                        <a:pt x="1497495" y="675861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86" name="任意多边形: 形状 385"/>
                <p:cNvSpPr/>
                <p:nvPr/>
              </p:nvSpPr>
              <p:spPr>
                <a:xfrm>
                  <a:off x="5353878" y="3984305"/>
                  <a:ext cx="1752635" cy="918999"/>
                </a:xfrm>
                <a:custGeom>
                  <a:avLst/>
                  <a:gdLst>
                    <a:gd name="connsiteX0" fmla="*/ 0 w 1752635"/>
                    <a:gd name="connsiteY0" fmla="*/ 17852 h 918999"/>
                    <a:gd name="connsiteX1" fmla="*/ 874644 w 1752635"/>
                    <a:gd name="connsiteY1" fmla="*/ 17852 h 918999"/>
                    <a:gd name="connsiteX2" fmla="*/ 1325218 w 1752635"/>
                    <a:gd name="connsiteY2" fmla="*/ 203382 h 918999"/>
                    <a:gd name="connsiteX3" fmla="*/ 1683026 w 1752635"/>
                    <a:gd name="connsiteY3" fmla="*/ 600947 h 918999"/>
                    <a:gd name="connsiteX4" fmla="*/ 1749287 w 1752635"/>
                    <a:gd name="connsiteY4" fmla="*/ 865991 h 918999"/>
                    <a:gd name="connsiteX5" fmla="*/ 1630018 w 1752635"/>
                    <a:gd name="connsiteY5" fmla="*/ 918999 h 918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52635" h="918999">
                      <a:moveTo>
                        <a:pt x="0" y="17852"/>
                      </a:moveTo>
                      <a:cubicBezTo>
                        <a:pt x="326887" y="2391"/>
                        <a:pt x="653774" y="-13070"/>
                        <a:pt x="874644" y="17852"/>
                      </a:cubicBezTo>
                      <a:cubicBezTo>
                        <a:pt x="1095514" y="48774"/>
                        <a:pt x="1190488" y="106199"/>
                        <a:pt x="1325218" y="203382"/>
                      </a:cubicBezTo>
                      <a:cubicBezTo>
                        <a:pt x="1459948" y="300565"/>
                        <a:pt x="1612348" y="490512"/>
                        <a:pt x="1683026" y="600947"/>
                      </a:cubicBezTo>
                      <a:cubicBezTo>
                        <a:pt x="1753704" y="711382"/>
                        <a:pt x="1758122" y="812982"/>
                        <a:pt x="1749287" y="865991"/>
                      </a:cubicBezTo>
                      <a:cubicBezTo>
                        <a:pt x="1740452" y="919000"/>
                        <a:pt x="1685235" y="918999"/>
                        <a:pt x="1630018" y="918999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87" name="任意多边形: 形状 386"/>
                <p:cNvSpPr/>
                <p:nvPr/>
              </p:nvSpPr>
              <p:spPr>
                <a:xfrm>
                  <a:off x="5212107" y="4028661"/>
                  <a:ext cx="1813268" cy="1326267"/>
                </a:xfrm>
                <a:custGeom>
                  <a:avLst/>
                  <a:gdLst>
                    <a:gd name="connsiteX0" fmla="*/ 128519 w 1813268"/>
                    <a:gd name="connsiteY0" fmla="*/ 0 h 1326267"/>
                    <a:gd name="connsiteX1" fmla="*/ 883893 w 1813268"/>
                    <a:gd name="connsiteY1" fmla="*/ 53009 h 1326267"/>
                    <a:gd name="connsiteX2" fmla="*/ 1321215 w 1813268"/>
                    <a:gd name="connsiteY2" fmla="*/ 212035 h 1326267"/>
                    <a:gd name="connsiteX3" fmla="*/ 1639267 w 1813268"/>
                    <a:gd name="connsiteY3" fmla="*/ 569843 h 1326267"/>
                    <a:gd name="connsiteX4" fmla="*/ 1811545 w 1813268"/>
                    <a:gd name="connsiteY4" fmla="*/ 940904 h 1326267"/>
                    <a:gd name="connsiteX5" fmla="*/ 1718780 w 1813268"/>
                    <a:gd name="connsiteY5" fmla="*/ 1258956 h 1326267"/>
                    <a:gd name="connsiteX6" fmla="*/ 1573006 w 1813268"/>
                    <a:gd name="connsiteY6" fmla="*/ 1245704 h 1326267"/>
                    <a:gd name="connsiteX7" fmla="*/ 1162189 w 1813268"/>
                    <a:gd name="connsiteY7" fmla="*/ 410817 h 1326267"/>
                    <a:gd name="connsiteX8" fmla="*/ 102015 w 1813268"/>
                    <a:gd name="connsiteY8" fmla="*/ 53009 h 1326267"/>
                    <a:gd name="connsiteX9" fmla="*/ 102015 w 1813268"/>
                    <a:gd name="connsiteY9" fmla="*/ 66261 h 1326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13268" h="1326267">
                      <a:moveTo>
                        <a:pt x="128519" y="0"/>
                      </a:moveTo>
                      <a:cubicBezTo>
                        <a:pt x="406814" y="8835"/>
                        <a:pt x="685110" y="17670"/>
                        <a:pt x="883893" y="53009"/>
                      </a:cubicBezTo>
                      <a:cubicBezTo>
                        <a:pt x="1082676" y="88348"/>
                        <a:pt x="1195319" y="125896"/>
                        <a:pt x="1321215" y="212035"/>
                      </a:cubicBezTo>
                      <a:cubicBezTo>
                        <a:pt x="1447111" y="298174"/>
                        <a:pt x="1557545" y="448365"/>
                        <a:pt x="1639267" y="569843"/>
                      </a:cubicBezTo>
                      <a:cubicBezTo>
                        <a:pt x="1720989" y="691321"/>
                        <a:pt x="1798293" y="826052"/>
                        <a:pt x="1811545" y="940904"/>
                      </a:cubicBezTo>
                      <a:cubicBezTo>
                        <a:pt x="1824797" y="1055756"/>
                        <a:pt x="1758536" y="1208156"/>
                        <a:pt x="1718780" y="1258956"/>
                      </a:cubicBezTo>
                      <a:cubicBezTo>
                        <a:pt x="1679024" y="1309756"/>
                        <a:pt x="1665771" y="1387060"/>
                        <a:pt x="1573006" y="1245704"/>
                      </a:cubicBezTo>
                      <a:cubicBezTo>
                        <a:pt x="1480241" y="1104348"/>
                        <a:pt x="1407354" y="609599"/>
                        <a:pt x="1162189" y="410817"/>
                      </a:cubicBezTo>
                      <a:cubicBezTo>
                        <a:pt x="917024" y="212035"/>
                        <a:pt x="278711" y="110435"/>
                        <a:pt x="102015" y="53009"/>
                      </a:cubicBezTo>
                      <a:cubicBezTo>
                        <a:pt x="-74681" y="-4417"/>
                        <a:pt x="13667" y="30922"/>
                        <a:pt x="102015" y="66261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88" name="任意多边形: 形状 387"/>
                <p:cNvSpPr/>
                <p:nvPr/>
              </p:nvSpPr>
              <p:spPr>
                <a:xfrm>
                  <a:off x="5261113" y="4055165"/>
                  <a:ext cx="1550504" cy="1285461"/>
                </a:xfrm>
                <a:custGeom>
                  <a:avLst/>
                  <a:gdLst>
                    <a:gd name="connsiteX0" fmla="*/ 0 w 1550504"/>
                    <a:gd name="connsiteY0" fmla="*/ 0 h 1285461"/>
                    <a:gd name="connsiteX1" fmla="*/ 304800 w 1550504"/>
                    <a:gd name="connsiteY1" fmla="*/ 225287 h 1285461"/>
                    <a:gd name="connsiteX2" fmla="*/ 530087 w 1550504"/>
                    <a:gd name="connsiteY2" fmla="*/ 583096 h 1285461"/>
                    <a:gd name="connsiteX3" fmla="*/ 1073426 w 1550504"/>
                    <a:gd name="connsiteY3" fmla="*/ 689113 h 1285461"/>
                    <a:gd name="connsiteX4" fmla="*/ 1258957 w 1550504"/>
                    <a:gd name="connsiteY4" fmla="*/ 1046922 h 1285461"/>
                    <a:gd name="connsiteX5" fmla="*/ 1550504 w 1550504"/>
                    <a:gd name="connsiteY5" fmla="*/ 1285461 h 1285461"/>
                    <a:gd name="connsiteX6" fmla="*/ 1550504 w 1550504"/>
                    <a:gd name="connsiteY6" fmla="*/ 1285461 h 1285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50504" h="1285461">
                      <a:moveTo>
                        <a:pt x="0" y="0"/>
                      </a:moveTo>
                      <a:cubicBezTo>
                        <a:pt x="108226" y="64052"/>
                        <a:pt x="216452" y="128104"/>
                        <a:pt x="304800" y="225287"/>
                      </a:cubicBezTo>
                      <a:cubicBezTo>
                        <a:pt x="393148" y="322470"/>
                        <a:pt x="401983" y="505792"/>
                        <a:pt x="530087" y="583096"/>
                      </a:cubicBezTo>
                      <a:cubicBezTo>
                        <a:pt x="658191" y="660400"/>
                        <a:pt x="951948" y="611809"/>
                        <a:pt x="1073426" y="689113"/>
                      </a:cubicBezTo>
                      <a:cubicBezTo>
                        <a:pt x="1194904" y="766417"/>
                        <a:pt x="1179444" y="947531"/>
                        <a:pt x="1258957" y="1046922"/>
                      </a:cubicBezTo>
                      <a:cubicBezTo>
                        <a:pt x="1338470" y="1146313"/>
                        <a:pt x="1550504" y="1285461"/>
                        <a:pt x="1550504" y="1285461"/>
                      </a:cubicBezTo>
                      <a:lnTo>
                        <a:pt x="1550504" y="1285461"/>
                      </a:ln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55" name="任意多边形: 形状 354"/>
              <p:cNvSpPr/>
              <p:nvPr/>
            </p:nvSpPr>
            <p:spPr>
              <a:xfrm rot="822602">
                <a:off x="1559930" y="2283095"/>
                <a:ext cx="583339" cy="823577"/>
              </a:xfrm>
              <a:custGeom>
                <a:avLst/>
                <a:gdLst>
                  <a:gd name="connsiteX0" fmla="*/ 0 w 738570"/>
                  <a:gd name="connsiteY0" fmla="*/ 0 h 993913"/>
                  <a:gd name="connsiteX1" fmla="*/ 344557 w 738570"/>
                  <a:gd name="connsiteY1" fmla="*/ 291547 h 993913"/>
                  <a:gd name="connsiteX2" fmla="*/ 689113 w 738570"/>
                  <a:gd name="connsiteY2" fmla="*/ 609600 h 993913"/>
                  <a:gd name="connsiteX3" fmla="*/ 728870 w 738570"/>
                  <a:gd name="connsiteY3" fmla="*/ 993913 h 99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570" h="993913">
                    <a:moveTo>
                      <a:pt x="0" y="0"/>
                    </a:moveTo>
                    <a:cubicBezTo>
                      <a:pt x="114852" y="94973"/>
                      <a:pt x="229705" y="189947"/>
                      <a:pt x="344557" y="291547"/>
                    </a:cubicBezTo>
                    <a:cubicBezTo>
                      <a:pt x="459409" y="393147"/>
                      <a:pt x="625061" y="492539"/>
                      <a:pt x="689113" y="609600"/>
                    </a:cubicBezTo>
                    <a:cubicBezTo>
                      <a:pt x="753165" y="726661"/>
                      <a:pt x="741017" y="860287"/>
                      <a:pt x="728870" y="993913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6" name="任意多边形: 形状 355"/>
              <p:cNvSpPr/>
              <p:nvPr/>
            </p:nvSpPr>
            <p:spPr>
              <a:xfrm rot="316119">
                <a:off x="2091998" y="2698920"/>
                <a:ext cx="55356" cy="277819"/>
              </a:xfrm>
              <a:custGeom>
                <a:avLst/>
                <a:gdLst>
                  <a:gd name="connsiteX0" fmla="*/ 69471 w 69471"/>
                  <a:gd name="connsiteY0" fmla="*/ 0 h 348656"/>
                  <a:gd name="connsiteX1" fmla="*/ 3210 w 69471"/>
                  <a:gd name="connsiteY1" fmla="*/ 318052 h 348656"/>
                  <a:gd name="connsiteX2" fmla="*/ 16462 w 69471"/>
                  <a:gd name="connsiteY2" fmla="*/ 318052 h 348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471" h="348656">
                    <a:moveTo>
                      <a:pt x="69471" y="0"/>
                    </a:moveTo>
                    <a:cubicBezTo>
                      <a:pt x="41862" y="132521"/>
                      <a:pt x="12045" y="265043"/>
                      <a:pt x="3210" y="318052"/>
                    </a:cubicBezTo>
                    <a:cubicBezTo>
                      <a:pt x="-5625" y="371061"/>
                      <a:pt x="5418" y="344556"/>
                      <a:pt x="16462" y="318052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7" name="任意多边形: 形状 356"/>
              <p:cNvSpPr/>
              <p:nvPr/>
            </p:nvSpPr>
            <p:spPr>
              <a:xfrm rot="316119">
                <a:off x="2054707" y="2709595"/>
                <a:ext cx="124284" cy="434159"/>
              </a:xfrm>
              <a:custGeom>
                <a:avLst/>
                <a:gdLst>
                  <a:gd name="connsiteX0" fmla="*/ 145773 w 155974"/>
                  <a:gd name="connsiteY0" fmla="*/ 0 h 544859"/>
                  <a:gd name="connsiteX1" fmla="*/ 145773 w 155974"/>
                  <a:gd name="connsiteY1" fmla="*/ 185530 h 544859"/>
                  <a:gd name="connsiteX2" fmla="*/ 39756 w 155974"/>
                  <a:gd name="connsiteY2" fmla="*/ 490330 h 544859"/>
                  <a:gd name="connsiteX3" fmla="*/ 0 w 155974"/>
                  <a:gd name="connsiteY3" fmla="*/ 543339 h 544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974" h="544859">
                    <a:moveTo>
                      <a:pt x="145773" y="0"/>
                    </a:moveTo>
                    <a:cubicBezTo>
                      <a:pt x="154607" y="51904"/>
                      <a:pt x="163442" y="103809"/>
                      <a:pt x="145773" y="185530"/>
                    </a:cubicBezTo>
                    <a:cubicBezTo>
                      <a:pt x="128104" y="267251"/>
                      <a:pt x="39756" y="490330"/>
                      <a:pt x="39756" y="490330"/>
                    </a:cubicBezTo>
                    <a:cubicBezTo>
                      <a:pt x="15460" y="549965"/>
                      <a:pt x="7730" y="546652"/>
                      <a:pt x="0" y="543339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8" name="任意多边形: 形状 357"/>
              <p:cNvSpPr/>
              <p:nvPr/>
            </p:nvSpPr>
            <p:spPr>
              <a:xfrm rot="316119">
                <a:off x="2143950" y="2761637"/>
                <a:ext cx="253434" cy="240436"/>
              </a:xfrm>
              <a:custGeom>
                <a:avLst/>
                <a:gdLst>
                  <a:gd name="connsiteX0" fmla="*/ 331304 w 331304"/>
                  <a:gd name="connsiteY0" fmla="*/ 0 h 243548"/>
                  <a:gd name="connsiteX1" fmla="*/ 238539 w 331304"/>
                  <a:gd name="connsiteY1" fmla="*/ 212035 h 243548"/>
                  <a:gd name="connsiteX2" fmla="*/ 0 w 331304"/>
                  <a:gd name="connsiteY2" fmla="*/ 238539 h 24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1304" h="243548">
                    <a:moveTo>
                      <a:pt x="331304" y="0"/>
                    </a:moveTo>
                    <a:cubicBezTo>
                      <a:pt x="312530" y="86139"/>
                      <a:pt x="293756" y="172279"/>
                      <a:pt x="238539" y="212035"/>
                    </a:cubicBezTo>
                    <a:cubicBezTo>
                      <a:pt x="183322" y="251792"/>
                      <a:pt x="91661" y="245165"/>
                      <a:pt x="0" y="238539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9" name="任意多边形: 形状 358"/>
              <p:cNvSpPr/>
              <p:nvPr/>
            </p:nvSpPr>
            <p:spPr>
              <a:xfrm rot="316119">
                <a:off x="578300" y="2597286"/>
                <a:ext cx="1090060" cy="678052"/>
              </a:xfrm>
              <a:custGeom>
                <a:avLst/>
                <a:gdLst>
                  <a:gd name="connsiteX0" fmla="*/ 256217 w 1368000"/>
                  <a:gd name="connsiteY0" fmla="*/ 477078 h 850939"/>
                  <a:gd name="connsiteX1" fmla="*/ 110443 w 1368000"/>
                  <a:gd name="connsiteY1" fmla="*/ 728869 h 850939"/>
                  <a:gd name="connsiteX2" fmla="*/ 30930 w 1368000"/>
                  <a:gd name="connsiteY2" fmla="*/ 742121 h 850939"/>
                  <a:gd name="connsiteX3" fmla="*/ 17678 w 1368000"/>
                  <a:gd name="connsiteY3" fmla="*/ 821634 h 850939"/>
                  <a:gd name="connsiteX4" fmla="*/ 269469 w 1368000"/>
                  <a:gd name="connsiteY4" fmla="*/ 795130 h 850939"/>
                  <a:gd name="connsiteX5" fmla="*/ 614025 w 1368000"/>
                  <a:gd name="connsiteY5" fmla="*/ 689113 h 850939"/>
                  <a:gd name="connsiteX6" fmla="*/ 733295 w 1368000"/>
                  <a:gd name="connsiteY6" fmla="*/ 424069 h 850939"/>
                  <a:gd name="connsiteX7" fmla="*/ 640530 w 1368000"/>
                  <a:gd name="connsiteY7" fmla="*/ 662608 h 850939"/>
                  <a:gd name="connsiteX8" fmla="*/ 733295 w 1368000"/>
                  <a:gd name="connsiteY8" fmla="*/ 848139 h 850939"/>
                  <a:gd name="connsiteX9" fmla="*/ 852564 w 1368000"/>
                  <a:gd name="connsiteY9" fmla="*/ 768626 h 850939"/>
                  <a:gd name="connsiteX10" fmla="*/ 1038095 w 1368000"/>
                  <a:gd name="connsiteY10" fmla="*/ 689113 h 850939"/>
                  <a:gd name="connsiteX11" fmla="*/ 1329643 w 1368000"/>
                  <a:gd name="connsiteY11" fmla="*/ 742121 h 850939"/>
                  <a:gd name="connsiteX12" fmla="*/ 1356147 w 1368000"/>
                  <a:gd name="connsiteY12" fmla="*/ 569843 h 850939"/>
                  <a:gd name="connsiteX13" fmla="*/ 1250130 w 1368000"/>
                  <a:gd name="connsiteY13" fmla="*/ 437321 h 850939"/>
                  <a:gd name="connsiteX14" fmla="*/ 1263382 w 1368000"/>
                  <a:gd name="connsiteY14" fmla="*/ 0 h 850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68000" h="850939">
                    <a:moveTo>
                      <a:pt x="256217" y="477078"/>
                    </a:moveTo>
                    <a:cubicBezTo>
                      <a:pt x="202104" y="580886"/>
                      <a:pt x="147991" y="684695"/>
                      <a:pt x="110443" y="728869"/>
                    </a:cubicBezTo>
                    <a:cubicBezTo>
                      <a:pt x="72895" y="773043"/>
                      <a:pt x="46391" y="726660"/>
                      <a:pt x="30930" y="742121"/>
                    </a:cubicBezTo>
                    <a:cubicBezTo>
                      <a:pt x="15469" y="757582"/>
                      <a:pt x="-22079" y="812799"/>
                      <a:pt x="17678" y="821634"/>
                    </a:cubicBezTo>
                    <a:cubicBezTo>
                      <a:pt x="57434" y="830469"/>
                      <a:pt x="170078" y="817217"/>
                      <a:pt x="269469" y="795130"/>
                    </a:cubicBezTo>
                    <a:cubicBezTo>
                      <a:pt x="368860" y="773043"/>
                      <a:pt x="536721" y="750957"/>
                      <a:pt x="614025" y="689113"/>
                    </a:cubicBezTo>
                    <a:cubicBezTo>
                      <a:pt x="691329" y="627269"/>
                      <a:pt x="728878" y="428486"/>
                      <a:pt x="733295" y="424069"/>
                    </a:cubicBezTo>
                    <a:cubicBezTo>
                      <a:pt x="737712" y="419652"/>
                      <a:pt x="640530" y="591930"/>
                      <a:pt x="640530" y="662608"/>
                    </a:cubicBezTo>
                    <a:cubicBezTo>
                      <a:pt x="640530" y="733286"/>
                      <a:pt x="697956" y="830469"/>
                      <a:pt x="733295" y="848139"/>
                    </a:cubicBezTo>
                    <a:cubicBezTo>
                      <a:pt x="768634" y="865809"/>
                      <a:pt x="801764" y="795130"/>
                      <a:pt x="852564" y="768626"/>
                    </a:cubicBezTo>
                    <a:cubicBezTo>
                      <a:pt x="903364" y="742122"/>
                      <a:pt x="958582" y="693530"/>
                      <a:pt x="1038095" y="689113"/>
                    </a:cubicBezTo>
                    <a:cubicBezTo>
                      <a:pt x="1117608" y="684696"/>
                      <a:pt x="1276634" y="761999"/>
                      <a:pt x="1329643" y="742121"/>
                    </a:cubicBezTo>
                    <a:cubicBezTo>
                      <a:pt x="1382652" y="722243"/>
                      <a:pt x="1369399" y="620643"/>
                      <a:pt x="1356147" y="569843"/>
                    </a:cubicBezTo>
                    <a:cubicBezTo>
                      <a:pt x="1342895" y="519043"/>
                      <a:pt x="1265591" y="532295"/>
                      <a:pt x="1250130" y="437321"/>
                    </a:cubicBezTo>
                    <a:cubicBezTo>
                      <a:pt x="1234669" y="342347"/>
                      <a:pt x="1249025" y="171173"/>
                      <a:pt x="1263382" y="0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0" name="任意多边形: 形状 359"/>
              <p:cNvSpPr/>
              <p:nvPr/>
            </p:nvSpPr>
            <p:spPr>
              <a:xfrm rot="316119">
                <a:off x="1598197" y="2243861"/>
                <a:ext cx="343385" cy="926922"/>
              </a:xfrm>
              <a:custGeom>
                <a:avLst/>
                <a:gdLst>
                  <a:gd name="connsiteX0" fmla="*/ 0 w 430940"/>
                  <a:gd name="connsiteY0" fmla="*/ 0 h 1163266"/>
                  <a:gd name="connsiteX1" fmla="*/ 371061 w 430940"/>
                  <a:gd name="connsiteY1" fmla="*/ 728869 h 1163266"/>
                  <a:gd name="connsiteX2" fmla="*/ 424069 w 430940"/>
                  <a:gd name="connsiteY2" fmla="*/ 1113182 h 1163266"/>
                  <a:gd name="connsiteX3" fmla="*/ 304800 w 430940"/>
                  <a:gd name="connsiteY3" fmla="*/ 1152939 h 1163266"/>
                  <a:gd name="connsiteX4" fmla="*/ 265043 w 430940"/>
                  <a:gd name="connsiteY4" fmla="*/ 1060174 h 1163266"/>
                  <a:gd name="connsiteX5" fmla="*/ 159026 w 430940"/>
                  <a:gd name="connsiteY5" fmla="*/ 1113182 h 1163266"/>
                  <a:gd name="connsiteX6" fmla="*/ 106017 w 430940"/>
                  <a:gd name="connsiteY6" fmla="*/ 1152939 h 116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0940" h="1163266">
                    <a:moveTo>
                      <a:pt x="0" y="0"/>
                    </a:moveTo>
                    <a:cubicBezTo>
                      <a:pt x="150191" y="271669"/>
                      <a:pt x="300383" y="543339"/>
                      <a:pt x="371061" y="728869"/>
                    </a:cubicBezTo>
                    <a:cubicBezTo>
                      <a:pt x="441739" y="914399"/>
                      <a:pt x="435113" y="1042504"/>
                      <a:pt x="424069" y="1113182"/>
                    </a:cubicBezTo>
                    <a:cubicBezTo>
                      <a:pt x="413026" y="1183860"/>
                      <a:pt x="331304" y="1161774"/>
                      <a:pt x="304800" y="1152939"/>
                    </a:cubicBezTo>
                    <a:cubicBezTo>
                      <a:pt x="278296" y="1144104"/>
                      <a:pt x="289339" y="1066800"/>
                      <a:pt x="265043" y="1060174"/>
                    </a:cubicBezTo>
                    <a:cubicBezTo>
                      <a:pt x="240747" y="1053548"/>
                      <a:pt x="159026" y="1113182"/>
                      <a:pt x="159026" y="1113182"/>
                    </a:cubicBezTo>
                    <a:cubicBezTo>
                      <a:pt x="132522" y="1128643"/>
                      <a:pt x="119269" y="1140791"/>
                      <a:pt x="106017" y="1152939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1" name="任意多边形: 形状 360"/>
              <p:cNvSpPr/>
              <p:nvPr/>
            </p:nvSpPr>
            <p:spPr>
              <a:xfrm rot="316119">
                <a:off x="1898187" y="3097377"/>
                <a:ext cx="126716" cy="63439"/>
              </a:xfrm>
              <a:custGeom>
                <a:avLst/>
                <a:gdLst>
                  <a:gd name="connsiteX0" fmla="*/ 0 w 159026"/>
                  <a:gd name="connsiteY0" fmla="*/ 79615 h 79615"/>
                  <a:gd name="connsiteX1" fmla="*/ 66261 w 159026"/>
                  <a:gd name="connsiteY1" fmla="*/ 101 h 79615"/>
                  <a:gd name="connsiteX2" fmla="*/ 159026 w 159026"/>
                  <a:gd name="connsiteY2" fmla="*/ 66362 h 79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9026" h="79615">
                    <a:moveTo>
                      <a:pt x="0" y="79615"/>
                    </a:moveTo>
                    <a:cubicBezTo>
                      <a:pt x="19878" y="40962"/>
                      <a:pt x="39757" y="2310"/>
                      <a:pt x="66261" y="101"/>
                    </a:cubicBezTo>
                    <a:cubicBezTo>
                      <a:pt x="92765" y="-2108"/>
                      <a:pt x="125895" y="32127"/>
                      <a:pt x="159026" y="66362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2" name="任意多边形: 形状 361"/>
              <p:cNvSpPr/>
              <p:nvPr/>
            </p:nvSpPr>
            <p:spPr>
              <a:xfrm rot="316119">
                <a:off x="101715" y="1496088"/>
                <a:ext cx="1426321" cy="454919"/>
              </a:xfrm>
              <a:custGeom>
                <a:avLst/>
                <a:gdLst>
                  <a:gd name="connsiteX0" fmla="*/ 1710487 w 1790000"/>
                  <a:gd name="connsiteY0" fmla="*/ 468191 h 570913"/>
                  <a:gd name="connsiteX1" fmla="*/ 1352679 w 1790000"/>
                  <a:gd name="connsiteY1" fmla="*/ 150138 h 570913"/>
                  <a:gd name="connsiteX2" fmla="*/ 888853 w 1790000"/>
                  <a:gd name="connsiteY2" fmla="*/ 4364 h 570913"/>
                  <a:gd name="connsiteX3" fmla="*/ 239496 w 1790000"/>
                  <a:gd name="connsiteY3" fmla="*/ 83877 h 570913"/>
                  <a:gd name="connsiteX4" fmla="*/ 957 w 1790000"/>
                  <a:gd name="connsiteY4" fmla="*/ 521199 h 570913"/>
                  <a:gd name="connsiteX5" fmla="*/ 173235 w 1790000"/>
                  <a:gd name="connsiteY5" fmla="*/ 547704 h 570913"/>
                  <a:gd name="connsiteX6" fmla="*/ 584053 w 1790000"/>
                  <a:gd name="connsiteY6" fmla="*/ 401930 h 570913"/>
                  <a:gd name="connsiteX7" fmla="*/ 1008122 w 1790000"/>
                  <a:gd name="connsiteY7" fmla="*/ 547704 h 570913"/>
                  <a:gd name="connsiteX8" fmla="*/ 1790000 w 1790000"/>
                  <a:gd name="connsiteY8" fmla="*/ 534451 h 57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0000" h="570913">
                    <a:moveTo>
                      <a:pt x="1710487" y="468191"/>
                    </a:moveTo>
                    <a:cubicBezTo>
                      <a:pt x="1600052" y="347816"/>
                      <a:pt x="1489618" y="227442"/>
                      <a:pt x="1352679" y="150138"/>
                    </a:cubicBezTo>
                    <a:cubicBezTo>
                      <a:pt x="1215740" y="72834"/>
                      <a:pt x="1074383" y="15407"/>
                      <a:pt x="888853" y="4364"/>
                    </a:cubicBezTo>
                    <a:cubicBezTo>
                      <a:pt x="703323" y="-6679"/>
                      <a:pt x="387479" y="-2262"/>
                      <a:pt x="239496" y="83877"/>
                    </a:cubicBezTo>
                    <a:cubicBezTo>
                      <a:pt x="91513" y="170016"/>
                      <a:pt x="12000" y="443895"/>
                      <a:pt x="957" y="521199"/>
                    </a:cubicBezTo>
                    <a:cubicBezTo>
                      <a:pt x="-10086" y="598503"/>
                      <a:pt x="76052" y="567582"/>
                      <a:pt x="173235" y="547704"/>
                    </a:cubicBezTo>
                    <a:cubicBezTo>
                      <a:pt x="270418" y="527826"/>
                      <a:pt x="444905" y="401930"/>
                      <a:pt x="584053" y="401930"/>
                    </a:cubicBezTo>
                    <a:cubicBezTo>
                      <a:pt x="723201" y="401930"/>
                      <a:pt x="807131" y="525617"/>
                      <a:pt x="1008122" y="547704"/>
                    </a:cubicBezTo>
                    <a:cubicBezTo>
                      <a:pt x="1209113" y="569791"/>
                      <a:pt x="1499556" y="552121"/>
                      <a:pt x="1790000" y="534451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3" name="任意多边形: 形状 362"/>
              <p:cNvSpPr/>
              <p:nvPr/>
            </p:nvSpPr>
            <p:spPr>
              <a:xfrm rot="316119">
                <a:off x="139515" y="1665540"/>
                <a:ext cx="1308143" cy="254751"/>
              </a:xfrm>
              <a:custGeom>
                <a:avLst/>
                <a:gdLst>
                  <a:gd name="connsiteX0" fmla="*/ 0 w 1696278"/>
                  <a:gd name="connsiteY0" fmla="*/ 385968 h 385968"/>
                  <a:gd name="connsiteX1" fmla="*/ 424070 w 1696278"/>
                  <a:gd name="connsiteY1" fmla="*/ 41412 h 385968"/>
                  <a:gd name="connsiteX2" fmla="*/ 927652 w 1696278"/>
                  <a:gd name="connsiteY2" fmla="*/ 28160 h 385968"/>
                  <a:gd name="connsiteX3" fmla="*/ 1696278 w 1696278"/>
                  <a:gd name="connsiteY3" fmla="*/ 240194 h 38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6278" h="385968">
                    <a:moveTo>
                      <a:pt x="0" y="385968"/>
                    </a:moveTo>
                    <a:cubicBezTo>
                      <a:pt x="134730" y="243507"/>
                      <a:pt x="269461" y="101047"/>
                      <a:pt x="424070" y="41412"/>
                    </a:cubicBezTo>
                    <a:cubicBezTo>
                      <a:pt x="578679" y="-18223"/>
                      <a:pt x="715617" y="-4970"/>
                      <a:pt x="927652" y="28160"/>
                    </a:cubicBezTo>
                    <a:cubicBezTo>
                      <a:pt x="1139687" y="61290"/>
                      <a:pt x="1417982" y="150742"/>
                      <a:pt x="1696278" y="240194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64" name="任意多边形: 形状 363"/>
              <p:cNvSpPr/>
              <p:nvPr/>
            </p:nvSpPr>
            <p:spPr>
              <a:xfrm rot="316119">
                <a:off x="223496" y="1872655"/>
                <a:ext cx="85104" cy="221754"/>
              </a:xfrm>
              <a:custGeom>
                <a:avLst/>
                <a:gdLst>
                  <a:gd name="connsiteX0" fmla="*/ 67046 w 106803"/>
                  <a:gd name="connsiteY0" fmla="*/ 0 h 278296"/>
                  <a:gd name="connsiteX1" fmla="*/ 785 w 106803"/>
                  <a:gd name="connsiteY1" fmla="*/ 198783 h 278296"/>
                  <a:gd name="connsiteX2" fmla="*/ 106803 w 106803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803" h="278296">
                    <a:moveTo>
                      <a:pt x="67046" y="0"/>
                    </a:moveTo>
                    <a:cubicBezTo>
                      <a:pt x="30602" y="76200"/>
                      <a:pt x="-5841" y="152400"/>
                      <a:pt x="785" y="198783"/>
                    </a:cubicBezTo>
                    <a:cubicBezTo>
                      <a:pt x="7411" y="245166"/>
                      <a:pt x="57107" y="261731"/>
                      <a:pt x="106803" y="278296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5" name="任意多边形: 形状 364"/>
              <p:cNvSpPr/>
              <p:nvPr/>
            </p:nvSpPr>
            <p:spPr>
              <a:xfrm>
                <a:off x="1503651" y="1828964"/>
                <a:ext cx="325864" cy="257946"/>
              </a:xfrm>
              <a:custGeom>
                <a:avLst/>
                <a:gdLst>
                  <a:gd name="connsiteX0" fmla="*/ 30915 w 525667"/>
                  <a:gd name="connsiteY0" fmla="*/ 342076 h 529485"/>
                  <a:gd name="connsiteX1" fmla="*/ 30915 w 525667"/>
                  <a:gd name="connsiteY1" fmla="*/ 37276 h 529485"/>
                  <a:gd name="connsiteX2" fmla="*/ 322463 w 525667"/>
                  <a:gd name="connsiteY2" fmla="*/ 37276 h 529485"/>
                  <a:gd name="connsiteX3" fmla="*/ 521246 w 525667"/>
                  <a:gd name="connsiteY3" fmla="*/ 328824 h 529485"/>
                  <a:gd name="connsiteX4" fmla="*/ 441733 w 525667"/>
                  <a:gd name="connsiteY4" fmla="*/ 527606 h 529485"/>
                  <a:gd name="connsiteX5" fmla="*/ 229698 w 525667"/>
                  <a:gd name="connsiteY5" fmla="*/ 421589 h 529485"/>
                  <a:gd name="connsiteX6" fmla="*/ 30915 w 525667"/>
                  <a:gd name="connsiteY6" fmla="*/ 342076 h 529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5667" h="529485">
                    <a:moveTo>
                      <a:pt x="30915" y="342076"/>
                    </a:moveTo>
                    <a:cubicBezTo>
                      <a:pt x="-2216" y="278024"/>
                      <a:pt x="-17676" y="88076"/>
                      <a:pt x="30915" y="37276"/>
                    </a:cubicBezTo>
                    <a:cubicBezTo>
                      <a:pt x="79506" y="-13524"/>
                      <a:pt x="240741" y="-11315"/>
                      <a:pt x="322463" y="37276"/>
                    </a:cubicBezTo>
                    <a:cubicBezTo>
                      <a:pt x="404185" y="85867"/>
                      <a:pt x="501368" y="247102"/>
                      <a:pt x="521246" y="328824"/>
                    </a:cubicBezTo>
                    <a:cubicBezTo>
                      <a:pt x="541124" y="410546"/>
                      <a:pt x="490324" y="512145"/>
                      <a:pt x="441733" y="527606"/>
                    </a:cubicBezTo>
                    <a:cubicBezTo>
                      <a:pt x="393142" y="543067"/>
                      <a:pt x="302585" y="459137"/>
                      <a:pt x="229698" y="421589"/>
                    </a:cubicBezTo>
                    <a:cubicBezTo>
                      <a:pt x="156811" y="384041"/>
                      <a:pt x="64046" y="406128"/>
                      <a:pt x="30915" y="342076"/>
                    </a:cubicBezTo>
                    <a:close/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6" name="椭圆 365"/>
              <p:cNvSpPr/>
              <p:nvPr/>
            </p:nvSpPr>
            <p:spPr>
              <a:xfrm flipV="1">
                <a:off x="1538752" y="1807605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7" name="椭圆 366"/>
              <p:cNvSpPr/>
              <p:nvPr/>
            </p:nvSpPr>
            <p:spPr>
              <a:xfrm flipV="1">
                <a:off x="1597264" y="1789390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8" name="椭圆 367"/>
              <p:cNvSpPr/>
              <p:nvPr/>
            </p:nvSpPr>
            <p:spPr>
              <a:xfrm flipV="1">
                <a:off x="1781626" y="2050478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9" name="椭圆 368"/>
              <p:cNvSpPr/>
              <p:nvPr/>
            </p:nvSpPr>
            <p:spPr>
              <a:xfrm flipV="1">
                <a:off x="1649972" y="1800070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0" name="椭圆 369"/>
              <p:cNvSpPr/>
              <p:nvPr/>
            </p:nvSpPr>
            <p:spPr>
              <a:xfrm rot="302439" flipV="1">
                <a:off x="1718549" y="1818524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1" name="椭圆 370"/>
              <p:cNvSpPr/>
              <p:nvPr/>
            </p:nvSpPr>
            <p:spPr>
              <a:xfrm flipV="1">
                <a:off x="1755271" y="1865394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2" name="椭圆 371"/>
              <p:cNvSpPr/>
              <p:nvPr/>
            </p:nvSpPr>
            <p:spPr>
              <a:xfrm flipV="1">
                <a:off x="1792238" y="1898402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3" name="椭圆 372"/>
              <p:cNvSpPr/>
              <p:nvPr/>
            </p:nvSpPr>
            <p:spPr>
              <a:xfrm flipV="1">
                <a:off x="1829514" y="1962680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4" name="椭圆 373"/>
              <p:cNvSpPr/>
              <p:nvPr/>
            </p:nvSpPr>
            <p:spPr>
              <a:xfrm flipV="1">
                <a:off x="1844946" y="2032263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5" name="椭圆 374"/>
              <p:cNvSpPr/>
              <p:nvPr/>
            </p:nvSpPr>
            <p:spPr>
              <a:xfrm flipV="1">
                <a:off x="1491287" y="1821636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6" name="椭圆 375"/>
              <p:cNvSpPr/>
              <p:nvPr/>
            </p:nvSpPr>
            <p:spPr>
              <a:xfrm flipV="1">
                <a:off x="1454128" y="1860272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7" name="任意多边形: 形状 376"/>
              <p:cNvSpPr/>
              <p:nvPr/>
            </p:nvSpPr>
            <p:spPr>
              <a:xfrm rot="482638">
                <a:off x="1552696" y="1913034"/>
                <a:ext cx="222276" cy="208596"/>
              </a:xfrm>
              <a:custGeom>
                <a:avLst/>
                <a:gdLst>
                  <a:gd name="connsiteX0" fmla="*/ 40699 w 439092"/>
                  <a:gd name="connsiteY0" fmla="*/ 106057 h 516965"/>
                  <a:gd name="connsiteX1" fmla="*/ 80455 w 439092"/>
                  <a:gd name="connsiteY1" fmla="*/ 40 h 516965"/>
                  <a:gd name="connsiteX2" fmla="*/ 252734 w 439092"/>
                  <a:gd name="connsiteY2" fmla="*/ 92805 h 516965"/>
                  <a:gd name="connsiteX3" fmla="*/ 398508 w 439092"/>
                  <a:gd name="connsiteY3" fmla="*/ 39796 h 516965"/>
                  <a:gd name="connsiteX4" fmla="*/ 438264 w 439092"/>
                  <a:gd name="connsiteY4" fmla="*/ 225327 h 516965"/>
                  <a:gd name="connsiteX5" fmla="*/ 372003 w 439092"/>
                  <a:gd name="connsiteY5" fmla="*/ 331344 h 516965"/>
                  <a:gd name="connsiteX6" fmla="*/ 358751 w 439092"/>
                  <a:gd name="connsiteY6" fmla="*/ 477118 h 516965"/>
                  <a:gd name="connsiteX7" fmla="*/ 173221 w 439092"/>
                  <a:gd name="connsiteY7" fmla="*/ 503622 h 516965"/>
                  <a:gd name="connsiteX8" fmla="*/ 252734 w 439092"/>
                  <a:gd name="connsiteY8" fmla="*/ 291587 h 516965"/>
                  <a:gd name="connsiteX9" fmla="*/ 14195 w 439092"/>
                  <a:gd name="connsiteY9" fmla="*/ 278335 h 516965"/>
                  <a:gd name="connsiteX10" fmla="*/ 40699 w 439092"/>
                  <a:gd name="connsiteY10" fmla="*/ 106057 h 516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9092" h="516965">
                    <a:moveTo>
                      <a:pt x="40699" y="106057"/>
                    </a:moveTo>
                    <a:cubicBezTo>
                      <a:pt x="51742" y="59675"/>
                      <a:pt x="45116" y="2249"/>
                      <a:pt x="80455" y="40"/>
                    </a:cubicBezTo>
                    <a:cubicBezTo>
                      <a:pt x="115794" y="-2169"/>
                      <a:pt x="199725" y="86179"/>
                      <a:pt x="252734" y="92805"/>
                    </a:cubicBezTo>
                    <a:cubicBezTo>
                      <a:pt x="305743" y="99431"/>
                      <a:pt x="367586" y="17709"/>
                      <a:pt x="398508" y="39796"/>
                    </a:cubicBezTo>
                    <a:cubicBezTo>
                      <a:pt x="429430" y="61883"/>
                      <a:pt x="442682" y="176736"/>
                      <a:pt x="438264" y="225327"/>
                    </a:cubicBezTo>
                    <a:cubicBezTo>
                      <a:pt x="433846" y="273918"/>
                      <a:pt x="385255" y="289379"/>
                      <a:pt x="372003" y="331344"/>
                    </a:cubicBezTo>
                    <a:cubicBezTo>
                      <a:pt x="358751" y="373309"/>
                      <a:pt x="391881" y="448405"/>
                      <a:pt x="358751" y="477118"/>
                    </a:cubicBezTo>
                    <a:cubicBezTo>
                      <a:pt x="325621" y="505831"/>
                      <a:pt x="190890" y="534544"/>
                      <a:pt x="173221" y="503622"/>
                    </a:cubicBezTo>
                    <a:cubicBezTo>
                      <a:pt x="155552" y="472700"/>
                      <a:pt x="279238" y="329135"/>
                      <a:pt x="252734" y="291587"/>
                    </a:cubicBezTo>
                    <a:cubicBezTo>
                      <a:pt x="226230" y="254039"/>
                      <a:pt x="53951" y="307048"/>
                      <a:pt x="14195" y="278335"/>
                    </a:cubicBezTo>
                    <a:cubicBezTo>
                      <a:pt x="-25561" y="249622"/>
                      <a:pt x="29656" y="152439"/>
                      <a:pt x="40699" y="106057"/>
                    </a:cubicBezTo>
                    <a:close/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8" name="椭圆 377"/>
              <p:cNvSpPr/>
              <p:nvPr/>
            </p:nvSpPr>
            <p:spPr>
              <a:xfrm flipV="1">
                <a:off x="1612724" y="1943072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9" name="椭圆 378"/>
              <p:cNvSpPr/>
              <p:nvPr/>
            </p:nvSpPr>
            <p:spPr>
              <a:xfrm flipV="1">
                <a:off x="1734160" y="2064509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0" name="椭圆 379"/>
              <p:cNvSpPr/>
              <p:nvPr/>
            </p:nvSpPr>
            <p:spPr>
              <a:xfrm flipV="1">
                <a:off x="1443714" y="1924253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1" name="椭圆 380"/>
              <p:cNvSpPr/>
              <p:nvPr/>
            </p:nvSpPr>
            <p:spPr>
              <a:xfrm flipV="1">
                <a:off x="1480481" y="1989649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2" name="椭圆 381"/>
              <p:cNvSpPr/>
              <p:nvPr/>
            </p:nvSpPr>
            <p:spPr>
              <a:xfrm flipV="1">
                <a:off x="1517448" y="2018543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3" name="椭圆 382"/>
              <p:cNvSpPr/>
              <p:nvPr/>
            </p:nvSpPr>
            <p:spPr>
              <a:xfrm flipV="1">
                <a:off x="1586369" y="2053647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4" name="椭圆 383"/>
              <p:cNvSpPr/>
              <p:nvPr/>
            </p:nvSpPr>
            <p:spPr>
              <a:xfrm flipV="1">
                <a:off x="1643514" y="2058859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84" name="组合 283"/>
            <p:cNvGrpSpPr/>
            <p:nvPr/>
          </p:nvGrpSpPr>
          <p:grpSpPr>
            <a:xfrm rot="1539345">
              <a:off x="-195290" y="490398"/>
              <a:ext cx="2877955" cy="3070866"/>
              <a:chOff x="3493806" y="106934"/>
              <a:chExt cx="2955878" cy="3702211"/>
            </a:xfrm>
            <a:grpFill/>
          </p:grpSpPr>
          <p:grpSp>
            <p:nvGrpSpPr>
              <p:cNvPr id="285" name="组合 284"/>
              <p:cNvGrpSpPr/>
              <p:nvPr/>
            </p:nvGrpSpPr>
            <p:grpSpPr>
              <a:xfrm>
                <a:off x="3493806" y="106934"/>
                <a:ext cx="2955878" cy="3497389"/>
                <a:chOff x="3921651" y="1245026"/>
                <a:chExt cx="3672224" cy="4344968"/>
              </a:xfrm>
              <a:grpFill/>
            </p:grpSpPr>
            <p:grpSp>
              <p:nvGrpSpPr>
                <p:cNvPr id="293" name="组合 292"/>
                <p:cNvGrpSpPr/>
                <p:nvPr/>
              </p:nvGrpSpPr>
              <p:grpSpPr>
                <a:xfrm>
                  <a:off x="5570712" y="1721023"/>
                  <a:ext cx="2023163" cy="1525760"/>
                  <a:chOff x="5459896" y="1590261"/>
                  <a:chExt cx="2133980" cy="1656522"/>
                </a:xfrm>
                <a:grpFill/>
              </p:grpSpPr>
              <p:sp>
                <p:nvSpPr>
                  <p:cNvPr id="337" name="任意多边形: 形状 336"/>
                  <p:cNvSpPr/>
                  <p:nvPr/>
                </p:nvSpPr>
                <p:spPr>
                  <a:xfrm>
                    <a:off x="5459896" y="1590261"/>
                    <a:ext cx="1378226" cy="1431235"/>
                  </a:xfrm>
                  <a:custGeom>
                    <a:avLst/>
                    <a:gdLst>
                      <a:gd name="connsiteX0" fmla="*/ 0 w 1378226"/>
                      <a:gd name="connsiteY0" fmla="*/ 1431235 h 1431235"/>
                      <a:gd name="connsiteX1" fmla="*/ 172278 w 1378226"/>
                      <a:gd name="connsiteY1" fmla="*/ 1086678 h 1431235"/>
                      <a:gd name="connsiteX2" fmla="*/ 265043 w 1378226"/>
                      <a:gd name="connsiteY2" fmla="*/ 675861 h 1431235"/>
                      <a:gd name="connsiteX3" fmla="*/ 715617 w 1378226"/>
                      <a:gd name="connsiteY3" fmla="*/ 251791 h 1431235"/>
                      <a:gd name="connsiteX4" fmla="*/ 1139687 w 1378226"/>
                      <a:gd name="connsiteY4" fmla="*/ 26504 h 1431235"/>
                      <a:gd name="connsiteX5" fmla="*/ 1378226 w 1378226"/>
                      <a:gd name="connsiteY5" fmla="*/ 13252 h 1431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8226" h="1431235">
                        <a:moveTo>
                          <a:pt x="0" y="1431235"/>
                        </a:moveTo>
                        <a:cubicBezTo>
                          <a:pt x="64052" y="1321904"/>
                          <a:pt x="128104" y="1212574"/>
                          <a:pt x="172278" y="1086678"/>
                        </a:cubicBezTo>
                        <a:cubicBezTo>
                          <a:pt x="216452" y="960782"/>
                          <a:pt x="174487" y="815009"/>
                          <a:pt x="265043" y="675861"/>
                        </a:cubicBezTo>
                        <a:cubicBezTo>
                          <a:pt x="355599" y="536713"/>
                          <a:pt x="569843" y="360017"/>
                          <a:pt x="715617" y="251791"/>
                        </a:cubicBezTo>
                        <a:cubicBezTo>
                          <a:pt x="861391" y="143565"/>
                          <a:pt x="1029252" y="66260"/>
                          <a:pt x="1139687" y="26504"/>
                        </a:cubicBezTo>
                        <a:cubicBezTo>
                          <a:pt x="1250122" y="-13252"/>
                          <a:pt x="1314174" y="0"/>
                          <a:pt x="1378226" y="13252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8" name="任意多边形: 形状 337"/>
                  <p:cNvSpPr/>
                  <p:nvPr/>
                </p:nvSpPr>
                <p:spPr>
                  <a:xfrm>
                    <a:off x="5541393" y="1739842"/>
                    <a:ext cx="1815725" cy="1505330"/>
                  </a:xfrm>
                  <a:custGeom>
                    <a:avLst/>
                    <a:gdLst>
                      <a:gd name="connsiteX0" fmla="*/ 0 w 1762539"/>
                      <a:gd name="connsiteY0" fmla="*/ 1300207 h 1300207"/>
                      <a:gd name="connsiteX1" fmla="*/ 172278 w 1762539"/>
                      <a:gd name="connsiteY1" fmla="*/ 1074920 h 1300207"/>
                      <a:gd name="connsiteX2" fmla="*/ 344557 w 1762539"/>
                      <a:gd name="connsiteY2" fmla="*/ 849633 h 1300207"/>
                      <a:gd name="connsiteX3" fmla="*/ 424070 w 1762539"/>
                      <a:gd name="connsiteY3" fmla="*/ 491824 h 1300207"/>
                      <a:gd name="connsiteX4" fmla="*/ 662609 w 1762539"/>
                      <a:gd name="connsiteY4" fmla="*/ 173772 h 1300207"/>
                      <a:gd name="connsiteX5" fmla="*/ 1152939 w 1762539"/>
                      <a:gd name="connsiteY5" fmla="*/ 14746 h 1300207"/>
                      <a:gd name="connsiteX6" fmla="*/ 1431235 w 1762539"/>
                      <a:gd name="connsiteY6" fmla="*/ 27998 h 1300207"/>
                      <a:gd name="connsiteX7" fmla="*/ 1563757 w 1762539"/>
                      <a:gd name="connsiteY7" fmla="*/ 200276 h 1300207"/>
                      <a:gd name="connsiteX8" fmla="*/ 1484244 w 1762539"/>
                      <a:gd name="connsiteY8" fmla="*/ 332798 h 1300207"/>
                      <a:gd name="connsiteX9" fmla="*/ 1630017 w 1762539"/>
                      <a:gd name="connsiteY9" fmla="*/ 359302 h 1300207"/>
                      <a:gd name="connsiteX10" fmla="*/ 1749287 w 1762539"/>
                      <a:gd name="connsiteY10" fmla="*/ 452068 h 1300207"/>
                      <a:gd name="connsiteX11" fmla="*/ 1683026 w 1762539"/>
                      <a:gd name="connsiteY11" fmla="*/ 544833 h 1300207"/>
                      <a:gd name="connsiteX12" fmla="*/ 1736035 w 1762539"/>
                      <a:gd name="connsiteY12" fmla="*/ 611094 h 1300207"/>
                      <a:gd name="connsiteX13" fmla="*/ 1762539 w 1762539"/>
                      <a:gd name="connsiteY13" fmla="*/ 611094 h 1300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762539" h="1300207">
                        <a:moveTo>
                          <a:pt x="0" y="1300207"/>
                        </a:moveTo>
                        <a:lnTo>
                          <a:pt x="172278" y="1074920"/>
                        </a:lnTo>
                        <a:cubicBezTo>
                          <a:pt x="229704" y="999824"/>
                          <a:pt x="302592" y="946816"/>
                          <a:pt x="344557" y="849633"/>
                        </a:cubicBezTo>
                        <a:cubicBezTo>
                          <a:pt x="386522" y="752450"/>
                          <a:pt x="371061" y="604467"/>
                          <a:pt x="424070" y="491824"/>
                        </a:cubicBezTo>
                        <a:cubicBezTo>
                          <a:pt x="477079" y="379181"/>
                          <a:pt x="541131" y="253285"/>
                          <a:pt x="662609" y="173772"/>
                        </a:cubicBezTo>
                        <a:cubicBezTo>
                          <a:pt x="784087" y="94259"/>
                          <a:pt x="1024835" y="39042"/>
                          <a:pt x="1152939" y="14746"/>
                        </a:cubicBezTo>
                        <a:cubicBezTo>
                          <a:pt x="1281043" y="-9550"/>
                          <a:pt x="1362765" y="-2924"/>
                          <a:pt x="1431235" y="27998"/>
                        </a:cubicBezTo>
                        <a:cubicBezTo>
                          <a:pt x="1499705" y="58920"/>
                          <a:pt x="1554922" y="149476"/>
                          <a:pt x="1563757" y="200276"/>
                        </a:cubicBezTo>
                        <a:cubicBezTo>
                          <a:pt x="1572592" y="251076"/>
                          <a:pt x="1473201" y="306294"/>
                          <a:pt x="1484244" y="332798"/>
                        </a:cubicBezTo>
                        <a:cubicBezTo>
                          <a:pt x="1495287" y="359302"/>
                          <a:pt x="1585843" y="339424"/>
                          <a:pt x="1630017" y="359302"/>
                        </a:cubicBezTo>
                        <a:cubicBezTo>
                          <a:pt x="1674191" y="379180"/>
                          <a:pt x="1740452" y="421146"/>
                          <a:pt x="1749287" y="452068"/>
                        </a:cubicBezTo>
                        <a:cubicBezTo>
                          <a:pt x="1758122" y="482990"/>
                          <a:pt x="1685235" y="518329"/>
                          <a:pt x="1683026" y="544833"/>
                        </a:cubicBezTo>
                        <a:cubicBezTo>
                          <a:pt x="1680817" y="571337"/>
                          <a:pt x="1736035" y="611094"/>
                          <a:pt x="1736035" y="611094"/>
                        </a:cubicBezTo>
                        <a:cubicBezTo>
                          <a:pt x="1749287" y="622137"/>
                          <a:pt x="1755913" y="616615"/>
                          <a:pt x="1762539" y="611094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9" name="任意多边形: 形状 338"/>
                  <p:cNvSpPr/>
                  <p:nvPr/>
                </p:nvSpPr>
                <p:spPr>
                  <a:xfrm>
                    <a:off x="6838122" y="1604375"/>
                    <a:ext cx="172278" cy="158164"/>
                  </a:xfrm>
                  <a:custGeom>
                    <a:avLst/>
                    <a:gdLst>
                      <a:gd name="connsiteX0" fmla="*/ 0 w 198783"/>
                      <a:gd name="connsiteY0" fmla="*/ 0 h 145774"/>
                      <a:gd name="connsiteX1" fmla="*/ 198783 w 198783"/>
                      <a:gd name="connsiteY1" fmla="*/ 145774 h 145774"/>
                      <a:gd name="connsiteX2" fmla="*/ 198783 w 198783"/>
                      <a:gd name="connsiteY2" fmla="*/ 145774 h 1457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8783" h="145774">
                        <a:moveTo>
                          <a:pt x="0" y="0"/>
                        </a:moveTo>
                        <a:lnTo>
                          <a:pt x="198783" y="145774"/>
                        </a:lnTo>
                        <a:lnTo>
                          <a:pt x="198783" y="145774"/>
                        </a:ln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0" name="任意多边形: 形状 339"/>
                  <p:cNvSpPr/>
                  <p:nvPr/>
                </p:nvSpPr>
                <p:spPr>
                  <a:xfrm>
                    <a:off x="5724939" y="2107096"/>
                    <a:ext cx="1338470" cy="1046921"/>
                  </a:xfrm>
                  <a:custGeom>
                    <a:avLst/>
                    <a:gdLst>
                      <a:gd name="connsiteX0" fmla="*/ 1338470 w 1338470"/>
                      <a:gd name="connsiteY0" fmla="*/ 0 h 1046921"/>
                      <a:gd name="connsiteX1" fmla="*/ 742122 w 1338470"/>
                      <a:gd name="connsiteY1" fmla="*/ 119269 h 1046921"/>
                      <a:gd name="connsiteX2" fmla="*/ 424070 w 1338470"/>
                      <a:gd name="connsiteY2" fmla="*/ 556591 h 1046921"/>
                      <a:gd name="connsiteX3" fmla="*/ 0 w 1338470"/>
                      <a:gd name="connsiteY3" fmla="*/ 1046921 h 1046921"/>
                      <a:gd name="connsiteX4" fmla="*/ 0 w 1338470"/>
                      <a:gd name="connsiteY4" fmla="*/ 1046921 h 1046921"/>
                      <a:gd name="connsiteX5" fmla="*/ 0 w 1338470"/>
                      <a:gd name="connsiteY5" fmla="*/ 1046921 h 1046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8470" h="1046921">
                        <a:moveTo>
                          <a:pt x="1338470" y="0"/>
                        </a:moveTo>
                        <a:cubicBezTo>
                          <a:pt x="1116496" y="13252"/>
                          <a:pt x="894522" y="26504"/>
                          <a:pt x="742122" y="119269"/>
                        </a:cubicBezTo>
                        <a:cubicBezTo>
                          <a:pt x="589722" y="212034"/>
                          <a:pt x="547757" y="401982"/>
                          <a:pt x="424070" y="556591"/>
                        </a:cubicBezTo>
                        <a:cubicBezTo>
                          <a:pt x="300383" y="711200"/>
                          <a:pt x="0" y="1046921"/>
                          <a:pt x="0" y="1046921"/>
                        </a:cubicBezTo>
                        <a:lnTo>
                          <a:pt x="0" y="1046921"/>
                        </a:lnTo>
                        <a:lnTo>
                          <a:pt x="0" y="1046921"/>
                        </a:ln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1" name="任意多边形: 形状 340"/>
                  <p:cNvSpPr/>
                  <p:nvPr/>
                </p:nvSpPr>
                <p:spPr>
                  <a:xfrm>
                    <a:off x="5703149" y="2438605"/>
                    <a:ext cx="1700054" cy="806567"/>
                  </a:xfrm>
                  <a:custGeom>
                    <a:avLst/>
                    <a:gdLst>
                      <a:gd name="connsiteX0" fmla="*/ 1559042 w 1559042"/>
                      <a:gd name="connsiteY0" fmla="*/ 0 h 859781"/>
                      <a:gd name="connsiteX1" fmla="*/ 896434 w 1559042"/>
                      <a:gd name="connsiteY1" fmla="*/ 185531 h 859781"/>
                      <a:gd name="connsiteX2" fmla="*/ 127808 w 1559042"/>
                      <a:gd name="connsiteY2" fmla="*/ 781879 h 859781"/>
                      <a:gd name="connsiteX3" fmla="*/ 8538 w 1559042"/>
                      <a:gd name="connsiteY3" fmla="*/ 834887 h 859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59042" h="859781">
                        <a:moveTo>
                          <a:pt x="1559042" y="0"/>
                        </a:moveTo>
                        <a:cubicBezTo>
                          <a:pt x="1347007" y="27609"/>
                          <a:pt x="1134973" y="55218"/>
                          <a:pt x="896434" y="185531"/>
                        </a:cubicBezTo>
                        <a:cubicBezTo>
                          <a:pt x="657895" y="315844"/>
                          <a:pt x="275791" y="673653"/>
                          <a:pt x="127808" y="781879"/>
                        </a:cubicBezTo>
                        <a:cubicBezTo>
                          <a:pt x="-20175" y="890105"/>
                          <a:pt x="-5819" y="862496"/>
                          <a:pt x="8538" y="834887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2" name="任意多边形: 形状 341"/>
                  <p:cNvSpPr/>
                  <p:nvPr/>
                </p:nvSpPr>
                <p:spPr>
                  <a:xfrm>
                    <a:off x="5764696" y="2443302"/>
                    <a:ext cx="1829180" cy="803481"/>
                  </a:xfrm>
                  <a:custGeom>
                    <a:avLst/>
                    <a:gdLst>
                      <a:gd name="connsiteX0" fmla="*/ 1643269 w 1829180"/>
                      <a:gd name="connsiteY0" fmla="*/ 8350 h 803481"/>
                      <a:gd name="connsiteX1" fmla="*/ 1722782 w 1829180"/>
                      <a:gd name="connsiteY1" fmla="*/ 34855 h 803481"/>
                      <a:gd name="connsiteX2" fmla="*/ 1828800 w 1829180"/>
                      <a:gd name="connsiteY2" fmla="*/ 286646 h 803481"/>
                      <a:gd name="connsiteX3" fmla="*/ 1683026 w 1829180"/>
                      <a:gd name="connsiteY3" fmla="*/ 551689 h 803481"/>
                      <a:gd name="connsiteX4" fmla="*/ 1311965 w 1829180"/>
                      <a:gd name="connsiteY4" fmla="*/ 763724 h 803481"/>
                      <a:gd name="connsiteX5" fmla="*/ 755374 w 1829180"/>
                      <a:gd name="connsiteY5" fmla="*/ 631202 h 803481"/>
                      <a:gd name="connsiteX6" fmla="*/ 0 w 1829180"/>
                      <a:gd name="connsiteY6" fmla="*/ 803481 h 803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29180" h="803481">
                        <a:moveTo>
                          <a:pt x="1643269" y="8350"/>
                        </a:moveTo>
                        <a:cubicBezTo>
                          <a:pt x="1667564" y="-1589"/>
                          <a:pt x="1691860" y="-11528"/>
                          <a:pt x="1722782" y="34855"/>
                        </a:cubicBezTo>
                        <a:cubicBezTo>
                          <a:pt x="1753704" y="81238"/>
                          <a:pt x="1835426" y="200507"/>
                          <a:pt x="1828800" y="286646"/>
                        </a:cubicBezTo>
                        <a:cubicBezTo>
                          <a:pt x="1822174" y="372785"/>
                          <a:pt x="1769165" y="472176"/>
                          <a:pt x="1683026" y="551689"/>
                        </a:cubicBezTo>
                        <a:cubicBezTo>
                          <a:pt x="1596887" y="631202"/>
                          <a:pt x="1466574" y="750472"/>
                          <a:pt x="1311965" y="763724"/>
                        </a:cubicBezTo>
                        <a:cubicBezTo>
                          <a:pt x="1157356" y="776976"/>
                          <a:pt x="974035" y="624576"/>
                          <a:pt x="755374" y="631202"/>
                        </a:cubicBezTo>
                        <a:cubicBezTo>
                          <a:pt x="536713" y="637828"/>
                          <a:pt x="268356" y="720654"/>
                          <a:pt x="0" y="803481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94" name="任意多边形: 形状 293"/>
                <p:cNvSpPr/>
                <p:nvPr/>
              </p:nvSpPr>
              <p:spPr>
                <a:xfrm rot="21276307">
                  <a:off x="5642423" y="3040736"/>
                  <a:ext cx="1724146" cy="520788"/>
                </a:xfrm>
                <a:custGeom>
                  <a:avLst/>
                  <a:gdLst>
                    <a:gd name="connsiteX0" fmla="*/ 525 w 1629156"/>
                    <a:gd name="connsiteY0" fmla="*/ 146509 h 560655"/>
                    <a:gd name="connsiteX1" fmla="*/ 702890 w 1629156"/>
                    <a:gd name="connsiteY1" fmla="*/ 252526 h 560655"/>
                    <a:gd name="connsiteX2" fmla="*/ 1034195 w 1629156"/>
                    <a:gd name="connsiteY2" fmla="*/ 106752 h 560655"/>
                    <a:gd name="connsiteX3" fmla="*/ 1272734 w 1629156"/>
                    <a:gd name="connsiteY3" fmla="*/ 735 h 560655"/>
                    <a:gd name="connsiteX4" fmla="*/ 1590786 w 1629156"/>
                    <a:gd name="connsiteY4" fmla="*/ 159761 h 560655"/>
                    <a:gd name="connsiteX5" fmla="*/ 1537777 w 1629156"/>
                    <a:gd name="connsiteY5" fmla="*/ 517570 h 560655"/>
                    <a:gd name="connsiteX6" fmla="*/ 822160 w 1629156"/>
                    <a:gd name="connsiteY6" fmla="*/ 517570 h 560655"/>
                    <a:gd name="connsiteX7" fmla="*/ 525 w 1629156"/>
                    <a:gd name="connsiteY7" fmla="*/ 146509 h 560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29156" h="560655">
                      <a:moveTo>
                        <a:pt x="525" y="146509"/>
                      </a:moveTo>
                      <a:cubicBezTo>
                        <a:pt x="-19353" y="102335"/>
                        <a:pt x="530612" y="259152"/>
                        <a:pt x="702890" y="252526"/>
                      </a:cubicBezTo>
                      <a:cubicBezTo>
                        <a:pt x="875168" y="245900"/>
                        <a:pt x="1034195" y="106752"/>
                        <a:pt x="1034195" y="106752"/>
                      </a:cubicBezTo>
                      <a:cubicBezTo>
                        <a:pt x="1129169" y="64787"/>
                        <a:pt x="1179969" y="-8100"/>
                        <a:pt x="1272734" y="735"/>
                      </a:cubicBezTo>
                      <a:cubicBezTo>
                        <a:pt x="1365499" y="9570"/>
                        <a:pt x="1546612" y="73622"/>
                        <a:pt x="1590786" y="159761"/>
                      </a:cubicBezTo>
                      <a:cubicBezTo>
                        <a:pt x="1634960" y="245900"/>
                        <a:pt x="1665881" y="457935"/>
                        <a:pt x="1537777" y="517570"/>
                      </a:cubicBezTo>
                      <a:cubicBezTo>
                        <a:pt x="1409673" y="577205"/>
                        <a:pt x="1076160" y="572787"/>
                        <a:pt x="822160" y="517570"/>
                      </a:cubicBezTo>
                      <a:cubicBezTo>
                        <a:pt x="568160" y="462353"/>
                        <a:pt x="20403" y="190683"/>
                        <a:pt x="525" y="146509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95" name="任意多边形: 形状 294"/>
                <p:cNvSpPr/>
                <p:nvPr/>
              </p:nvSpPr>
              <p:spPr>
                <a:xfrm rot="24423">
                  <a:off x="5507764" y="3282573"/>
                  <a:ext cx="1864303" cy="1000632"/>
                </a:xfrm>
                <a:custGeom>
                  <a:avLst/>
                  <a:gdLst>
                    <a:gd name="connsiteX0" fmla="*/ 1444487 w 1591298"/>
                    <a:gd name="connsiteY0" fmla="*/ 225596 h 1101614"/>
                    <a:gd name="connsiteX1" fmla="*/ 1577009 w 1591298"/>
                    <a:gd name="connsiteY1" fmla="*/ 291857 h 1101614"/>
                    <a:gd name="connsiteX2" fmla="*/ 1563756 w 1591298"/>
                    <a:gd name="connsiteY2" fmla="*/ 649666 h 1101614"/>
                    <a:gd name="connsiteX3" fmla="*/ 1364974 w 1591298"/>
                    <a:gd name="connsiteY3" fmla="*/ 729179 h 1101614"/>
                    <a:gd name="connsiteX4" fmla="*/ 1364974 w 1591298"/>
                    <a:gd name="connsiteY4" fmla="*/ 901457 h 1101614"/>
                    <a:gd name="connsiteX5" fmla="*/ 1258956 w 1591298"/>
                    <a:gd name="connsiteY5" fmla="*/ 994222 h 1101614"/>
                    <a:gd name="connsiteX6" fmla="*/ 1113183 w 1591298"/>
                    <a:gd name="connsiteY6" fmla="*/ 1100240 h 1101614"/>
                    <a:gd name="connsiteX7" fmla="*/ 543339 w 1591298"/>
                    <a:gd name="connsiteY7" fmla="*/ 914709 h 1101614"/>
                    <a:gd name="connsiteX8" fmla="*/ 185530 w 1591298"/>
                    <a:gd name="connsiteY8" fmla="*/ 331614 h 1101614"/>
                    <a:gd name="connsiteX9" fmla="*/ 106017 w 1591298"/>
                    <a:gd name="connsiteY9" fmla="*/ 53318 h 1101614"/>
                    <a:gd name="connsiteX10" fmla="*/ 0 w 1591298"/>
                    <a:gd name="connsiteY10" fmla="*/ 309 h 1101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91298" h="1101614">
                      <a:moveTo>
                        <a:pt x="1444487" y="225596"/>
                      </a:moveTo>
                      <a:cubicBezTo>
                        <a:pt x="1500809" y="223387"/>
                        <a:pt x="1557131" y="221179"/>
                        <a:pt x="1577009" y="291857"/>
                      </a:cubicBezTo>
                      <a:cubicBezTo>
                        <a:pt x="1596887" y="362535"/>
                        <a:pt x="1599095" y="576779"/>
                        <a:pt x="1563756" y="649666"/>
                      </a:cubicBezTo>
                      <a:cubicBezTo>
                        <a:pt x="1528417" y="722553"/>
                        <a:pt x="1398104" y="687214"/>
                        <a:pt x="1364974" y="729179"/>
                      </a:cubicBezTo>
                      <a:cubicBezTo>
                        <a:pt x="1331844" y="771144"/>
                        <a:pt x="1382644" y="857283"/>
                        <a:pt x="1364974" y="901457"/>
                      </a:cubicBezTo>
                      <a:cubicBezTo>
                        <a:pt x="1347304" y="945631"/>
                        <a:pt x="1300921" y="961092"/>
                        <a:pt x="1258956" y="994222"/>
                      </a:cubicBezTo>
                      <a:cubicBezTo>
                        <a:pt x="1216991" y="1027352"/>
                        <a:pt x="1232452" y="1113492"/>
                        <a:pt x="1113183" y="1100240"/>
                      </a:cubicBezTo>
                      <a:cubicBezTo>
                        <a:pt x="993913" y="1086988"/>
                        <a:pt x="697948" y="1042813"/>
                        <a:pt x="543339" y="914709"/>
                      </a:cubicBezTo>
                      <a:cubicBezTo>
                        <a:pt x="388730" y="786605"/>
                        <a:pt x="258417" y="475179"/>
                        <a:pt x="185530" y="331614"/>
                      </a:cubicBezTo>
                      <a:cubicBezTo>
                        <a:pt x="112643" y="188049"/>
                        <a:pt x="136939" y="108535"/>
                        <a:pt x="106017" y="53318"/>
                      </a:cubicBezTo>
                      <a:cubicBezTo>
                        <a:pt x="75095" y="-1900"/>
                        <a:pt x="37547" y="-796"/>
                        <a:pt x="0" y="309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96" name="任意多边形: 形状 295"/>
                <p:cNvSpPr/>
                <p:nvPr/>
              </p:nvSpPr>
              <p:spPr>
                <a:xfrm rot="21276307">
                  <a:off x="5677688" y="3287493"/>
                  <a:ext cx="1374436" cy="778773"/>
                </a:xfrm>
                <a:custGeom>
                  <a:avLst/>
                  <a:gdLst>
                    <a:gd name="connsiteX0" fmla="*/ 1298713 w 1298713"/>
                    <a:gd name="connsiteY0" fmla="*/ 622853 h 625334"/>
                    <a:gd name="connsiteX1" fmla="*/ 715617 w 1298713"/>
                    <a:gd name="connsiteY1" fmla="*/ 530087 h 625334"/>
                    <a:gd name="connsiteX2" fmla="*/ 0 w 1298713"/>
                    <a:gd name="connsiteY2" fmla="*/ 0 h 625334"/>
                    <a:gd name="connsiteX3" fmla="*/ 0 w 1298713"/>
                    <a:gd name="connsiteY3" fmla="*/ 0 h 625334"/>
                    <a:gd name="connsiteX4" fmla="*/ 0 w 1298713"/>
                    <a:gd name="connsiteY4" fmla="*/ 0 h 625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98713" h="625334">
                      <a:moveTo>
                        <a:pt x="1298713" y="622853"/>
                      </a:moveTo>
                      <a:cubicBezTo>
                        <a:pt x="1115391" y="628374"/>
                        <a:pt x="932069" y="633896"/>
                        <a:pt x="715617" y="530087"/>
                      </a:cubicBezTo>
                      <a:cubicBezTo>
                        <a:pt x="499165" y="426278"/>
                        <a:pt x="0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97" name="任意多边形: 形状 296"/>
                <p:cNvSpPr/>
                <p:nvPr/>
              </p:nvSpPr>
              <p:spPr>
                <a:xfrm rot="21276307">
                  <a:off x="5645646" y="3214238"/>
                  <a:ext cx="1722283" cy="230273"/>
                </a:xfrm>
                <a:custGeom>
                  <a:avLst/>
                  <a:gdLst>
                    <a:gd name="connsiteX0" fmla="*/ 1577009 w 1577009"/>
                    <a:gd name="connsiteY0" fmla="*/ 225287 h 225287"/>
                    <a:gd name="connsiteX1" fmla="*/ 1033670 w 1577009"/>
                    <a:gd name="connsiteY1" fmla="*/ 212035 h 225287"/>
                    <a:gd name="connsiteX2" fmla="*/ 649356 w 1577009"/>
                    <a:gd name="connsiteY2" fmla="*/ 185531 h 225287"/>
                    <a:gd name="connsiteX3" fmla="*/ 145774 w 1577009"/>
                    <a:gd name="connsiteY3" fmla="*/ 26505 h 225287"/>
                    <a:gd name="connsiteX4" fmla="*/ 145774 w 1577009"/>
                    <a:gd name="connsiteY4" fmla="*/ 26505 h 225287"/>
                    <a:gd name="connsiteX5" fmla="*/ 0 w 1577009"/>
                    <a:gd name="connsiteY5" fmla="*/ 0 h 225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77009" h="225287">
                      <a:moveTo>
                        <a:pt x="1577009" y="225287"/>
                      </a:moveTo>
                      <a:lnTo>
                        <a:pt x="1033670" y="212035"/>
                      </a:lnTo>
                      <a:cubicBezTo>
                        <a:pt x="879061" y="205409"/>
                        <a:pt x="797339" y="216453"/>
                        <a:pt x="649356" y="185531"/>
                      </a:cubicBezTo>
                      <a:cubicBezTo>
                        <a:pt x="501373" y="154609"/>
                        <a:pt x="145774" y="26505"/>
                        <a:pt x="145774" y="26505"/>
                      </a:cubicBezTo>
                      <a:lnTo>
                        <a:pt x="145774" y="26505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98" name="任意多边形: 形状 297"/>
                <p:cNvSpPr/>
                <p:nvPr/>
              </p:nvSpPr>
              <p:spPr>
                <a:xfrm rot="21276307">
                  <a:off x="6020122" y="4314039"/>
                  <a:ext cx="925641" cy="330439"/>
                </a:xfrm>
                <a:custGeom>
                  <a:avLst/>
                  <a:gdLst>
                    <a:gd name="connsiteX0" fmla="*/ 874644 w 874644"/>
                    <a:gd name="connsiteY0" fmla="*/ 0 h 265334"/>
                    <a:gd name="connsiteX1" fmla="*/ 715618 w 874644"/>
                    <a:gd name="connsiteY1" fmla="*/ 119269 h 265334"/>
                    <a:gd name="connsiteX2" fmla="*/ 477079 w 874644"/>
                    <a:gd name="connsiteY2" fmla="*/ 265043 h 265334"/>
                    <a:gd name="connsiteX3" fmla="*/ 0 w 874644"/>
                    <a:gd name="connsiteY3" fmla="*/ 79513 h 265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74644" h="265334">
                      <a:moveTo>
                        <a:pt x="874644" y="0"/>
                      </a:moveTo>
                      <a:cubicBezTo>
                        <a:pt x="828261" y="37547"/>
                        <a:pt x="781879" y="75095"/>
                        <a:pt x="715618" y="119269"/>
                      </a:cubicBezTo>
                      <a:cubicBezTo>
                        <a:pt x="649357" y="163443"/>
                        <a:pt x="596349" y="271669"/>
                        <a:pt x="477079" y="265043"/>
                      </a:cubicBezTo>
                      <a:cubicBezTo>
                        <a:pt x="357809" y="258417"/>
                        <a:pt x="178904" y="168965"/>
                        <a:pt x="0" y="79513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grpSp>
              <p:nvGrpSpPr>
                <p:cNvPr id="299" name="组合 298"/>
                <p:cNvGrpSpPr/>
                <p:nvPr/>
              </p:nvGrpSpPr>
              <p:grpSpPr>
                <a:xfrm>
                  <a:off x="4826291" y="3418245"/>
                  <a:ext cx="1251905" cy="2171749"/>
                  <a:chOff x="4878359" y="3327903"/>
                  <a:chExt cx="1120684" cy="1980465"/>
                </a:xfrm>
                <a:grpFill/>
              </p:grpSpPr>
              <p:sp>
                <p:nvSpPr>
                  <p:cNvPr id="333" name="任意多边形: 形状 332"/>
                  <p:cNvSpPr/>
                  <p:nvPr/>
                </p:nvSpPr>
                <p:spPr>
                  <a:xfrm rot="21276307">
                    <a:off x="4878359" y="3327903"/>
                    <a:ext cx="1120684" cy="1980465"/>
                  </a:xfrm>
                  <a:custGeom>
                    <a:avLst/>
                    <a:gdLst>
                      <a:gd name="connsiteX0" fmla="*/ 672916 w 1072747"/>
                      <a:gd name="connsiteY0" fmla="*/ 66261 h 1446364"/>
                      <a:gd name="connsiteX1" fmla="*/ 858446 w 1072747"/>
                      <a:gd name="connsiteY1" fmla="*/ 450574 h 1446364"/>
                      <a:gd name="connsiteX2" fmla="*/ 1070481 w 1072747"/>
                      <a:gd name="connsiteY2" fmla="*/ 781878 h 1446364"/>
                      <a:gd name="connsiteX3" fmla="*/ 951211 w 1072747"/>
                      <a:gd name="connsiteY3" fmla="*/ 1166191 h 1446364"/>
                      <a:gd name="connsiteX4" fmla="*/ 659664 w 1072747"/>
                      <a:gd name="connsiteY4" fmla="*/ 1351722 h 1446364"/>
                      <a:gd name="connsiteX5" fmla="*/ 487385 w 1072747"/>
                      <a:gd name="connsiteY5" fmla="*/ 1444487 h 1446364"/>
                      <a:gd name="connsiteX6" fmla="*/ 394620 w 1072747"/>
                      <a:gd name="connsiteY6" fmla="*/ 1272209 h 1446364"/>
                      <a:gd name="connsiteX7" fmla="*/ 328359 w 1072747"/>
                      <a:gd name="connsiteY7" fmla="*/ 1258956 h 1446364"/>
                      <a:gd name="connsiteX8" fmla="*/ 50064 w 1072747"/>
                      <a:gd name="connsiteY8" fmla="*/ 1272209 h 1446364"/>
                      <a:gd name="connsiteX9" fmla="*/ 10307 w 1072747"/>
                      <a:gd name="connsiteY9" fmla="*/ 954156 h 1446364"/>
                      <a:gd name="connsiteX10" fmla="*/ 169333 w 1072747"/>
                      <a:gd name="connsiteY10" fmla="*/ 596348 h 1446364"/>
                      <a:gd name="connsiteX11" fmla="*/ 566898 w 1072747"/>
                      <a:gd name="connsiteY11" fmla="*/ 397565 h 1446364"/>
                      <a:gd name="connsiteX12" fmla="*/ 633159 w 1072747"/>
                      <a:gd name="connsiteY12" fmla="*/ 0 h 1446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072747" h="1446364">
                        <a:moveTo>
                          <a:pt x="672916" y="66261"/>
                        </a:moveTo>
                        <a:cubicBezTo>
                          <a:pt x="732550" y="198782"/>
                          <a:pt x="792185" y="331304"/>
                          <a:pt x="858446" y="450574"/>
                        </a:cubicBezTo>
                        <a:cubicBezTo>
                          <a:pt x="924707" y="569844"/>
                          <a:pt x="1055020" y="662609"/>
                          <a:pt x="1070481" y="781878"/>
                        </a:cubicBezTo>
                        <a:cubicBezTo>
                          <a:pt x="1085942" y="901148"/>
                          <a:pt x="1019680" y="1071217"/>
                          <a:pt x="951211" y="1166191"/>
                        </a:cubicBezTo>
                        <a:cubicBezTo>
                          <a:pt x="882742" y="1261165"/>
                          <a:pt x="736968" y="1305339"/>
                          <a:pt x="659664" y="1351722"/>
                        </a:cubicBezTo>
                        <a:cubicBezTo>
                          <a:pt x="582360" y="1398105"/>
                          <a:pt x="531559" y="1457739"/>
                          <a:pt x="487385" y="1444487"/>
                        </a:cubicBezTo>
                        <a:cubicBezTo>
                          <a:pt x="443211" y="1431235"/>
                          <a:pt x="421124" y="1303131"/>
                          <a:pt x="394620" y="1272209"/>
                        </a:cubicBezTo>
                        <a:cubicBezTo>
                          <a:pt x="368116" y="1241287"/>
                          <a:pt x="385785" y="1258956"/>
                          <a:pt x="328359" y="1258956"/>
                        </a:cubicBezTo>
                        <a:cubicBezTo>
                          <a:pt x="270933" y="1258956"/>
                          <a:pt x="103073" y="1323009"/>
                          <a:pt x="50064" y="1272209"/>
                        </a:cubicBezTo>
                        <a:cubicBezTo>
                          <a:pt x="-2945" y="1221409"/>
                          <a:pt x="-9571" y="1066799"/>
                          <a:pt x="10307" y="954156"/>
                        </a:cubicBezTo>
                        <a:cubicBezTo>
                          <a:pt x="30185" y="841513"/>
                          <a:pt x="76568" y="689113"/>
                          <a:pt x="169333" y="596348"/>
                        </a:cubicBezTo>
                        <a:cubicBezTo>
                          <a:pt x="262098" y="503583"/>
                          <a:pt x="489594" y="496956"/>
                          <a:pt x="566898" y="397565"/>
                        </a:cubicBezTo>
                        <a:cubicBezTo>
                          <a:pt x="644202" y="298174"/>
                          <a:pt x="638680" y="149087"/>
                          <a:pt x="633159" y="0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4" name="任意多边形: 形状 333"/>
                  <p:cNvSpPr/>
                  <p:nvPr/>
                </p:nvSpPr>
                <p:spPr>
                  <a:xfrm rot="21276307">
                    <a:off x="5297856" y="3548924"/>
                    <a:ext cx="493405" cy="1501853"/>
                  </a:xfrm>
                  <a:custGeom>
                    <a:avLst/>
                    <a:gdLst>
                      <a:gd name="connsiteX0" fmla="*/ 304800 w 466221"/>
                      <a:gd name="connsiteY0" fmla="*/ 0 h 1205948"/>
                      <a:gd name="connsiteX1" fmla="*/ 463826 w 466221"/>
                      <a:gd name="connsiteY1" fmla="*/ 596348 h 1205948"/>
                      <a:gd name="connsiteX2" fmla="*/ 371060 w 466221"/>
                      <a:gd name="connsiteY2" fmla="*/ 887896 h 1205948"/>
                      <a:gd name="connsiteX3" fmla="*/ 0 w 466221"/>
                      <a:gd name="connsiteY3" fmla="*/ 1205948 h 1205948"/>
                      <a:gd name="connsiteX4" fmla="*/ 0 w 466221"/>
                      <a:gd name="connsiteY4" fmla="*/ 1205948 h 12059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6221" h="1205948">
                        <a:moveTo>
                          <a:pt x="304800" y="0"/>
                        </a:moveTo>
                        <a:cubicBezTo>
                          <a:pt x="378791" y="224182"/>
                          <a:pt x="452783" y="448365"/>
                          <a:pt x="463826" y="596348"/>
                        </a:cubicBezTo>
                        <a:cubicBezTo>
                          <a:pt x="474869" y="744331"/>
                          <a:pt x="448364" y="786296"/>
                          <a:pt x="371060" y="887896"/>
                        </a:cubicBezTo>
                        <a:cubicBezTo>
                          <a:pt x="293756" y="989496"/>
                          <a:pt x="0" y="1205948"/>
                          <a:pt x="0" y="1205948"/>
                        </a:cubicBezTo>
                        <a:lnTo>
                          <a:pt x="0" y="1205948"/>
                        </a:ln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5" name="任意多边形: 形状 334"/>
                  <p:cNvSpPr/>
                  <p:nvPr/>
                </p:nvSpPr>
                <p:spPr>
                  <a:xfrm rot="21276307">
                    <a:off x="5244501" y="3536661"/>
                    <a:ext cx="508744" cy="1501854"/>
                  </a:xfrm>
                  <a:custGeom>
                    <a:avLst/>
                    <a:gdLst>
                      <a:gd name="connsiteX0" fmla="*/ 318052 w 511093"/>
                      <a:gd name="connsiteY0" fmla="*/ 0 h 1258957"/>
                      <a:gd name="connsiteX1" fmla="*/ 490330 w 511093"/>
                      <a:gd name="connsiteY1" fmla="*/ 583096 h 1258957"/>
                      <a:gd name="connsiteX2" fmla="*/ 477078 w 511093"/>
                      <a:gd name="connsiteY2" fmla="*/ 795131 h 1258957"/>
                      <a:gd name="connsiteX3" fmla="*/ 212034 w 511093"/>
                      <a:gd name="connsiteY3" fmla="*/ 1060174 h 1258957"/>
                      <a:gd name="connsiteX4" fmla="*/ 159026 w 511093"/>
                      <a:gd name="connsiteY4" fmla="*/ 1086678 h 1258957"/>
                      <a:gd name="connsiteX5" fmla="*/ 0 w 511093"/>
                      <a:gd name="connsiteY5" fmla="*/ 1258957 h 1258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11093" h="1258957">
                        <a:moveTo>
                          <a:pt x="318052" y="0"/>
                        </a:moveTo>
                        <a:cubicBezTo>
                          <a:pt x="390939" y="225287"/>
                          <a:pt x="463826" y="450574"/>
                          <a:pt x="490330" y="583096"/>
                        </a:cubicBezTo>
                        <a:cubicBezTo>
                          <a:pt x="516834" y="715618"/>
                          <a:pt x="523461" y="715618"/>
                          <a:pt x="477078" y="795131"/>
                        </a:cubicBezTo>
                        <a:cubicBezTo>
                          <a:pt x="430695" y="874644"/>
                          <a:pt x="265043" y="1011583"/>
                          <a:pt x="212034" y="1060174"/>
                        </a:cubicBezTo>
                        <a:cubicBezTo>
                          <a:pt x="159025" y="1108765"/>
                          <a:pt x="194365" y="1053548"/>
                          <a:pt x="159026" y="1086678"/>
                        </a:cubicBezTo>
                        <a:cubicBezTo>
                          <a:pt x="123687" y="1119808"/>
                          <a:pt x="61843" y="1189382"/>
                          <a:pt x="0" y="1258957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6" name="任意多边形: 形状 335"/>
                  <p:cNvSpPr/>
                  <p:nvPr/>
                </p:nvSpPr>
                <p:spPr>
                  <a:xfrm rot="21276307">
                    <a:off x="5003054" y="3557226"/>
                    <a:ext cx="556920" cy="1518357"/>
                  </a:xfrm>
                  <a:custGeom>
                    <a:avLst/>
                    <a:gdLst>
                      <a:gd name="connsiteX0" fmla="*/ 516835 w 538855"/>
                      <a:gd name="connsiteY0" fmla="*/ 0 h 1298713"/>
                      <a:gd name="connsiteX1" fmla="*/ 503582 w 538855"/>
                      <a:gd name="connsiteY1" fmla="*/ 556591 h 1298713"/>
                      <a:gd name="connsiteX2" fmla="*/ 185530 w 538855"/>
                      <a:gd name="connsiteY2" fmla="*/ 781878 h 1298713"/>
                      <a:gd name="connsiteX3" fmla="*/ 0 w 538855"/>
                      <a:gd name="connsiteY3" fmla="*/ 1298713 h 1298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8855" h="1298713">
                        <a:moveTo>
                          <a:pt x="516835" y="0"/>
                        </a:moveTo>
                        <a:cubicBezTo>
                          <a:pt x="537817" y="213139"/>
                          <a:pt x="558799" y="426278"/>
                          <a:pt x="503582" y="556591"/>
                        </a:cubicBezTo>
                        <a:cubicBezTo>
                          <a:pt x="448365" y="686904"/>
                          <a:pt x="269460" y="658191"/>
                          <a:pt x="185530" y="781878"/>
                        </a:cubicBezTo>
                        <a:cubicBezTo>
                          <a:pt x="101600" y="905565"/>
                          <a:pt x="50800" y="1102139"/>
                          <a:pt x="0" y="1298713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00" name="组合 299"/>
                <p:cNvGrpSpPr/>
                <p:nvPr/>
              </p:nvGrpSpPr>
              <p:grpSpPr>
                <a:xfrm>
                  <a:off x="3921651" y="3040637"/>
                  <a:ext cx="1292955" cy="1652308"/>
                  <a:chOff x="4172581" y="3120121"/>
                  <a:chExt cx="1292955" cy="1652308"/>
                </a:xfrm>
                <a:grpFill/>
              </p:grpSpPr>
              <p:sp>
                <p:nvSpPr>
                  <p:cNvPr id="331" name="任意多边形: 形状 330"/>
                  <p:cNvSpPr/>
                  <p:nvPr/>
                </p:nvSpPr>
                <p:spPr>
                  <a:xfrm rot="18846666">
                    <a:off x="4105308" y="3412201"/>
                    <a:ext cx="1652308" cy="1068148"/>
                  </a:xfrm>
                  <a:custGeom>
                    <a:avLst/>
                    <a:gdLst>
                      <a:gd name="connsiteX0" fmla="*/ 1418745 w 1418745"/>
                      <a:gd name="connsiteY0" fmla="*/ 404996 h 1100035"/>
                      <a:gd name="connsiteX1" fmla="*/ 1060936 w 1418745"/>
                      <a:gd name="connsiteY1" fmla="*/ 86944 h 1100035"/>
                      <a:gd name="connsiteX2" fmla="*/ 517597 w 1418745"/>
                      <a:gd name="connsiteY2" fmla="*/ 7431 h 1100035"/>
                      <a:gd name="connsiteX3" fmla="*/ 120032 w 1418745"/>
                      <a:gd name="connsiteY3" fmla="*/ 232718 h 1100035"/>
                      <a:gd name="connsiteX4" fmla="*/ 763 w 1418745"/>
                      <a:gd name="connsiteY4" fmla="*/ 444753 h 1100035"/>
                      <a:gd name="connsiteX5" fmla="*/ 67023 w 1418745"/>
                      <a:gd name="connsiteY5" fmla="*/ 577274 h 1100035"/>
                      <a:gd name="connsiteX6" fmla="*/ 27267 w 1418745"/>
                      <a:gd name="connsiteY6" fmla="*/ 829066 h 1100035"/>
                      <a:gd name="connsiteX7" fmla="*/ 133284 w 1418745"/>
                      <a:gd name="connsiteY7" fmla="*/ 988092 h 1100035"/>
                      <a:gd name="connsiteX8" fmla="*/ 411580 w 1418745"/>
                      <a:gd name="connsiteY8" fmla="*/ 935083 h 1100035"/>
                      <a:gd name="connsiteX9" fmla="*/ 583858 w 1418745"/>
                      <a:gd name="connsiteY9" fmla="*/ 1080857 h 1100035"/>
                      <a:gd name="connsiteX10" fmla="*/ 597110 w 1418745"/>
                      <a:gd name="connsiteY10" fmla="*/ 1094109 h 1100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18745" h="1100035">
                        <a:moveTo>
                          <a:pt x="1418745" y="404996"/>
                        </a:moveTo>
                        <a:cubicBezTo>
                          <a:pt x="1314936" y="279100"/>
                          <a:pt x="1211127" y="153205"/>
                          <a:pt x="1060936" y="86944"/>
                        </a:cubicBezTo>
                        <a:cubicBezTo>
                          <a:pt x="910745" y="20683"/>
                          <a:pt x="674414" y="-16865"/>
                          <a:pt x="517597" y="7431"/>
                        </a:cubicBezTo>
                        <a:cubicBezTo>
                          <a:pt x="360780" y="31727"/>
                          <a:pt x="206171" y="159831"/>
                          <a:pt x="120032" y="232718"/>
                        </a:cubicBezTo>
                        <a:cubicBezTo>
                          <a:pt x="33893" y="305605"/>
                          <a:pt x="9598" y="387327"/>
                          <a:pt x="763" y="444753"/>
                        </a:cubicBezTo>
                        <a:cubicBezTo>
                          <a:pt x="-8072" y="502179"/>
                          <a:pt x="62606" y="513222"/>
                          <a:pt x="67023" y="577274"/>
                        </a:cubicBezTo>
                        <a:cubicBezTo>
                          <a:pt x="71440" y="641326"/>
                          <a:pt x="16223" y="760596"/>
                          <a:pt x="27267" y="829066"/>
                        </a:cubicBezTo>
                        <a:cubicBezTo>
                          <a:pt x="38310" y="897536"/>
                          <a:pt x="69232" y="970423"/>
                          <a:pt x="133284" y="988092"/>
                        </a:cubicBezTo>
                        <a:cubicBezTo>
                          <a:pt x="197336" y="1005761"/>
                          <a:pt x="336484" y="919622"/>
                          <a:pt x="411580" y="935083"/>
                        </a:cubicBezTo>
                        <a:cubicBezTo>
                          <a:pt x="486676" y="950544"/>
                          <a:pt x="583858" y="1080857"/>
                          <a:pt x="583858" y="1080857"/>
                        </a:cubicBezTo>
                        <a:cubicBezTo>
                          <a:pt x="614780" y="1107361"/>
                          <a:pt x="605945" y="1100735"/>
                          <a:pt x="597110" y="1094109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2" name="任意多边形: 形状 331"/>
                  <p:cNvSpPr/>
                  <p:nvPr/>
                </p:nvSpPr>
                <p:spPr>
                  <a:xfrm>
                    <a:off x="4172581" y="3207026"/>
                    <a:ext cx="1274062" cy="954157"/>
                  </a:xfrm>
                  <a:custGeom>
                    <a:avLst/>
                    <a:gdLst>
                      <a:gd name="connsiteX0" fmla="*/ 1274062 w 1274062"/>
                      <a:gd name="connsiteY0" fmla="*/ 0 h 954157"/>
                      <a:gd name="connsiteX1" fmla="*/ 637958 w 1274062"/>
                      <a:gd name="connsiteY1" fmla="*/ 26504 h 954157"/>
                      <a:gd name="connsiteX2" fmla="*/ 200636 w 1274062"/>
                      <a:gd name="connsiteY2" fmla="*/ 291548 h 954157"/>
                      <a:gd name="connsiteX3" fmla="*/ 94619 w 1274062"/>
                      <a:gd name="connsiteY3" fmla="*/ 583096 h 954157"/>
                      <a:gd name="connsiteX4" fmla="*/ 1854 w 1274062"/>
                      <a:gd name="connsiteY4" fmla="*/ 821635 h 954157"/>
                      <a:gd name="connsiteX5" fmla="*/ 41610 w 1274062"/>
                      <a:gd name="connsiteY5" fmla="*/ 954157 h 95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74062" h="954157">
                        <a:moveTo>
                          <a:pt x="1274062" y="0"/>
                        </a:moveTo>
                        <a:lnTo>
                          <a:pt x="637958" y="26504"/>
                        </a:lnTo>
                        <a:cubicBezTo>
                          <a:pt x="459054" y="75095"/>
                          <a:pt x="291192" y="198783"/>
                          <a:pt x="200636" y="291548"/>
                        </a:cubicBezTo>
                        <a:cubicBezTo>
                          <a:pt x="110079" y="384313"/>
                          <a:pt x="127749" y="494748"/>
                          <a:pt x="94619" y="583096"/>
                        </a:cubicBezTo>
                        <a:cubicBezTo>
                          <a:pt x="61489" y="671444"/>
                          <a:pt x="10689" y="759791"/>
                          <a:pt x="1854" y="821635"/>
                        </a:cubicBezTo>
                        <a:cubicBezTo>
                          <a:pt x="-6981" y="883479"/>
                          <a:pt x="17314" y="918818"/>
                          <a:pt x="41610" y="954157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301" name="任意多边形: 形状 300"/>
                <p:cNvSpPr/>
                <p:nvPr/>
              </p:nvSpPr>
              <p:spPr>
                <a:xfrm>
                  <a:off x="4988729" y="1245026"/>
                  <a:ext cx="1513169" cy="2001475"/>
                </a:xfrm>
                <a:custGeom>
                  <a:avLst/>
                  <a:gdLst>
                    <a:gd name="connsiteX0" fmla="*/ 736085 w 1513169"/>
                    <a:gd name="connsiteY0" fmla="*/ 2001475 h 2001475"/>
                    <a:gd name="connsiteX1" fmla="*/ 590311 w 1513169"/>
                    <a:gd name="connsiteY1" fmla="*/ 1352118 h 2001475"/>
                    <a:gd name="connsiteX2" fmla="*/ 1160155 w 1513169"/>
                    <a:gd name="connsiteY2" fmla="*/ 702762 h 2001475"/>
                    <a:gd name="connsiteX3" fmla="*/ 1478207 w 1513169"/>
                    <a:gd name="connsiteY3" fmla="*/ 450971 h 2001475"/>
                    <a:gd name="connsiteX4" fmla="*/ 1478207 w 1513169"/>
                    <a:gd name="connsiteY4" fmla="*/ 146171 h 2001475"/>
                    <a:gd name="connsiteX5" fmla="*/ 1239668 w 1513169"/>
                    <a:gd name="connsiteY5" fmla="*/ 79910 h 2001475"/>
                    <a:gd name="connsiteX6" fmla="*/ 1093894 w 1513169"/>
                    <a:gd name="connsiteY6" fmla="*/ 185927 h 2001475"/>
                    <a:gd name="connsiteX7" fmla="*/ 921616 w 1513169"/>
                    <a:gd name="connsiteY7" fmla="*/ 79910 h 2001475"/>
                    <a:gd name="connsiteX8" fmla="*/ 669824 w 1513169"/>
                    <a:gd name="connsiteY8" fmla="*/ 146171 h 2001475"/>
                    <a:gd name="connsiteX9" fmla="*/ 378277 w 1513169"/>
                    <a:gd name="connsiteY9" fmla="*/ 397 h 2001475"/>
                    <a:gd name="connsiteX10" fmla="*/ 139737 w 1513169"/>
                    <a:gd name="connsiteY10" fmla="*/ 199179 h 2001475"/>
                    <a:gd name="connsiteX11" fmla="*/ 20468 w 1513169"/>
                    <a:gd name="connsiteY11" fmla="*/ 543736 h 2001475"/>
                    <a:gd name="connsiteX12" fmla="*/ 563807 w 1513169"/>
                    <a:gd name="connsiteY12" fmla="*/ 1868953 h 200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3169" h="2001475">
                      <a:moveTo>
                        <a:pt x="736085" y="2001475"/>
                      </a:moveTo>
                      <a:cubicBezTo>
                        <a:pt x="627859" y="1785022"/>
                        <a:pt x="519633" y="1568570"/>
                        <a:pt x="590311" y="1352118"/>
                      </a:cubicBezTo>
                      <a:cubicBezTo>
                        <a:pt x="660989" y="1135666"/>
                        <a:pt x="1012172" y="852953"/>
                        <a:pt x="1160155" y="702762"/>
                      </a:cubicBezTo>
                      <a:cubicBezTo>
                        <a:pt x="1308138" y="552571"/>
                        <a:pt x="1425198" y="543736"/>
                        <a:pt x="1478207" y="450971"/>
                      </a:cubicBezTo>
                      <a:cubicBezTo>
                        <a:pt x="1531216" y="358206"/>
                        <a:pt x="1517963" y="208014"/>
                        <a:pt x="1478207" y="146171"/>
                      </a:cubicBezTo>
                      <a:cubicBezTo>
                        <a:pt x="1438451" y="84328"/>
                        <a:pt x="1303720" y="73284"/>
                        <a:pt x="1239668" y="79910"/>
                      </a:cubicBezTo>
                      <a:cubicBezTo>
                        <a:pt x="1175616" y="86536"/>
                        <a:pt x="1146903" y="185927"/>
                        <a:pt x="1093894" y="185927"/>
                      </a:cubicBezTo>
                      <a:cubicBezTo>
                        <a:pt x="1040885" y="185927"/>
                        <a:pt x="992294" y="86536"/>
                        <a:pt x="921616" y="79910"/>
                      </a:cubicBezTo>
                      <a:cubicBezTo>
                        <a:pt x="850938" y="73284"/>
                        <a:pt x="760381" y="159423"/>
                        <a:pt x="669824" y="146171"/>
                      </a:cubicBezTo>
                      <a:cubicBezTo>
                        <a:pt x="579267" y="132919"/>
                        <a:pt x="466625" y="-8438"/>
                        <a:pt x="378277" y="397"/>
                      </a:cubicBezTo>
                      <a:cubicBezTo>
                        <a:pt x="289929" y="9232"/>
                        <a:pt x="199372" y="108623"/>
                        <a:pt x="139737" y="199179"/>
                      </a:cubicBezTo>
                      <a:cubicBezTo>
                        <a:pt x="80102" y="289735"/>
                        <a:pt x="-50210" y="265440"/>
                        <a:pt x="20468" y="543736"/>
                      </a:cubicBezTo>
                      <a:cubicBezTo>
                        <a:pt x="91146" y="822032"/>
                        <a:pt x="327476" y="1345492"/>
                        <a:pt x="563807" y="1868953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302" name="组合 301"/>
                <p:cNvGrpSpPr/>
                <p:nvPr/>
              </p:nvGrpSpPr>
              <p:grpSpPr>
                <a:xfrm rot="208801">
                  <a:off x="3942212" y="1614275"/>
                  <a:ext cx="1598786" cy="1588811"/>
                  <a:chOff x="3936897" y="1625901"/>
                  <a:chExt cx="1642268" cy="1729468"/>
                </a:xfrm>
                <a:grpFill/>
              </p:grpSpPr>
              <p:sp>
                <p:nvSpPr>
                  <p:cNvPr id="326" name="任意多边形: 形状 325"/>
                  <p:cNvSpPr/>
                  <p:nvPr/>
                </p:nvSpPr>
                <p:spPr>
                  <a:xfrm rot="21294673">
                    <a:off x="3951926" y="2933755"/>
                    <a:ext cx="1534094" cy="421614"/>
                  </a:xfrm>
                  <a:custGeom>
                    <a:avLst/>
                    <a:gdLst>
                      <a:gd name="connsiteX0" fmla="*/ 600349 w 1647271"/>
                      <a:gd name="connsiteY0" fmla="*/ 435860 h 447336"/>
                      <a:gd name="connsiteX1" fmla="*/ 282297 w 1647271"/>
                      <a:gd name="connsiteY1" fmla="*/ 435860 h 447336"/>
                      <a:gd name="connsiteX2" fmla="*/ 17253 w 1647271"/>
                      <a:gd name="connsiteY2" fmla="*/ 316590 h 447336"/>
                      <a:gd name="connsiteX3" fmla="*/ 43757 w 1647271"/>
                      <a:gd name="connsiteY3" fmla="*/ 51546 h 447336"/>
                      <a:gd name="connsiteX4" fmla="*/ 189531 w 1647271"/>
                      <a:gd name="connsiteY4" fmla="*/ 11790 h 447336"/>
                      <a:gd name="connsiteX5" fmla="*/ 295549 w 1647271"/>
                      <a:gd name="connsiteY5" fmla="*/ 197320 h 447336"/>
                      <a:gd name="connsiteX6" fmla="*/ 626853 w 1647271"/>
                      <a:gd name="connsiteY6" fmla="*/ 250329 h 447336"/>
                      <a:gd name="connsiteX7" fmla="*/ 1647271 w 1647271"/>
                      <a:gd name="connsiteY7" fmla="*/ 210573 h 4473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647271" h="447336">
                        <a:moveTo>
                          <a:pt x="600349" y="435860"/>
                        </a:moveTo>
                        <a:cubicBezTo>
                          <a:pt x="489914" y="445799"/>
                          <a:pt x="379480" y="455738"/>
                          <a:pt x="282297" y="435860"/>
                        </a:cubicBezTo>
                        <a:cubicBezTo>
                          <a:pt x="185114" y="415982"/>
                          <a:pt x="57010" y="380642"/>
                          <a:pt x="17253" y="316590"/>
                        </a:cubicBezTo>
                        <a:cubicBezTo>
                          <a:pt x="-22504" y="252538"/>
                          <a:pt x="15044" y="102346"/>
                          <a:pt x="43757" y="51546"/>
                        </a:cubicBezTo>
                        <a:cubicBezTo>
                          <a:pt x="72470" y="746"/>
                          <a:pt x="147566" y="-12506"/>
                          <a:pt x="189531" y="11790"/>
                        </a:cubicBezTo>
                        <a:cubicBezTo>
                          <a:pt x="231496" y="36086"/>
                          <a:pt x="222662" y="157564"/>
                          <a:pt x="295549" y="197320"/>
                        </a:cubicBezTo>
                        <a:cubicBezTo>
                          <a:pt x="368436" y="237076"/>
                          <a:pt x="401566" y="248120"/>
                          <a:pt x="626853" y="250329"/>
                        </a:cubicBezTo>
                        <a:cubicBezTo>
                          <a:pt x="852140" y="252538"/>
                          <a:pt x="1249705" y="231555"/>
                          <a:pt x="1647271" y="210573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7" name="任意多边形: 形状 326"/>
                  <p:cNvSpPr/>
                  <p:nvPr/>
                </p:nvSpPr>
                <p:spPr>
                  <a:xfrm>
                    <a:off x="4515045" y="1625901"/>
                    <a:ext cx="958103" cy="1369090"/>
                  </a:xfrm>
                  <a:custGeom>
                    <a:avLst/>
                    <a:gdLst>
                      <a:gd name="connsiteX0" fmla="*/ 481025 w 958103"/>
                      <a:gd name="connsiteY0" fmla="*/ 123386 h 1369090"/>
                      <a:gd name="connsiteX1" fmla="*/ 189477 w 958103"/>
                      <a:gd name="connsiteY1" fmla="*/ 4116 h 1369090"/>
                      <a:gd name="connsiteX2" fmla="*/ 3946 w 958103"/>
                      <a:gd name="connsiteY2" fmla="*/ 255908 h 1369090"/>
                      <a:gd name="connsiteX3" fmla="*/ 361755 w 958103"/>
                      <a:gd name="connsiteY3" fmla="*/ 573960 h 1369090"/>
                      <a:gd name="connsiteX4" fmla="*/ 812329 w 958103"/>
                      <a:gd name="connsiteY4" fmla="*/ 1210064 h 1369090"/>
                      <a:gd name="connsiteX5" fmla="*/ 958103 w 958103"/>
                      <a:gd name="connsiteY5" fmla="*/ 1369090 h 1369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8103" h="1369090">
                        <a:moveTo>
                          <a:pt x="481025" y="123386"/>
                        </a:moveTo>
                        <a:cubicBezTo>
                          <a:pt x="375007" y="52707"/>
                          <a:pt x="268990" y="-17971"/>
                          <a:pt x="189477" y="4116"/>
                        </a:cubicBezTo>
                        <a:cubicBezTo>
                          <a:pt x="109964" y="26203"/>
                          <a:pt x="-24767" y="160934"/>
                          <a:pt x="3946" y="255908"/>
                        </a:cubicBezTo>
                        <a:cubicBezTo>
                          <a:pt x="32659" y="350882"/>
                          <a:pt x="227025" y="414934"/>
                          <a:pt x="361755" y="573960"/>
                        </a:cubicBezTo>
                        <a:cubicBezTo>
                          <a:pt x="496485" y="732986"/>
                          <a:pt x="712938" y="1077542"/>
                          <a:pt x="812329" y="1210064"/>
                        </a:cubicBezTo>
                        <a:cubicBezTo>
                          <a:pt x="911720" y="1342586"/>
                          <a:pt x="934911" y="1355838"/>
                          <a:pt x="958103" y="1369090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8" name="任意多边形: 形状 327"/>
                  <p:cNvSpPr/>
                  <p:nvPr/>
                </p:nvSpPr>
                <p:spPr>
                  <a:xfrm>
                    <a:off x="4300690" y="1948070"/>
                    <a:ext cx="1079693" cy="1046921"/>
                  </a:xfrm>
                  <a:custGeom>
                    <a:avLst/>
                    <a:gdLst>
                      <a:gd name="connsiteX0" fmla="*/ 231553 w 1079693"/>
                      <a:gd name="connsiteY0" fmla="*/ 0 h 1046921"/>
                      <a:gd name="connsiteX1" fmla="*/ 6267 w 1079693"/>
                      <a:gd name="connsiteY1" fmla="*/ 66260 h 1046921"/>
                      <a:gd name="connsiteX2" fmla="*/ 99032 w 1079693"/>
                      <a:gd name="connsiteY2" fmla="*/ 291547 h 1046921"/>
                      <a:gd name="connsiteX3" fmla="*/ 470093 w 1079693"/>
                      <a:gd name="connsiteY3" fmla="*/ 371060 h 1046921"/>
                      <a:gd name="connsiteX4" fmla="*/ 1079693 w 1079693"/>
                      <a:gd name="connsiteY4" fmla="*/ 1046921 h 1046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9693" h="1046921">
                        <a:moveTo>
                          <a:pt x="231553" y="0"/>
                        </a:moveTo>
                        <a:cubicBezTo>
                          <a:pt x="129953" y="8834"/>
                          <a:pt x="28354" y="17669"/>
                          <a:pt x="6267" y="66260"/>
                        </a:cubicBezTo>
                        <a:cubicBezTo>
                          <a:pt x="-15820" y="114851"/>
                          <a:pt x="21728" y="240747"/>
                          <a:pt x="99032" y="291547"/>
                        </a:cubicBezTo>
                        <a:cubicBezTo>
                          <a:pt x="176336" y="342347"/>
                          <a:pt x="306650" y="245164"/>
                          <a:pt x="470093" y="371060"/>
                        </a:cubicBezTo>
                        <a:cubicBezTo>
                          <a:pt x="633536" y="496956"/>
                          <a:pt x="856614" y="771938"/>
                          <a:pt x="1079693" y="1046921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9" name="任意多边形: 形状 328"/>
                  <p:cNvSpPr/>
                  <p:nvPr/>
                </p:nvSpPr>
                <p:spPr>
                  <a:xfrm>
                    <a:off x="4056796" y="2124399"/>
                    <a:ext cx="1522369" cy="989862"/>
                  </a:xfrm>
                  <a:custGeom>
                    <a:avLst/>
                    <a:gdLst>
                      <a:gd name="connsiteX0" fmla="*/ 263413 w 1522369"/>
                      <a:gd name="connsiteY0" fmla="*/ 35705 h 989862"/>
                      <a:gd name="connsiteX1" fmla="*/ 77882 w 1522369"/>
                      <a:gd name="connsiteY1" fmla="*/ 35705 h 989862"/>
                      <a:gd name="connsiteX2" fmla="*/ 11621 w 1522369"/>
                      <a:gd name="connsiteY2" fmla="*/ 406766 h 989862"/>
                      <a:gd name="connsiteX3" fmla="*/ 303169 w 1522369"/>
                      <a:gd name="connsiteY3" fmla="*/ 579044 h 989862"/>
                      <a:gd name="connsiteX4" fmla="*/ 660978 w 1522369"/>
                      <a:gd name="connsiteY4" fmla="*/ 552540 h 989862"/>
                      <a:gd name="connsiteX5" fmla="*/ 1522369 w 1522369"/>
                      <a:gd name="connsiteY5" fmla="*/ 989862 h 989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2369" h="989862">
                        <a:moveTo>
                          <a:pt x="263413" y="35705"/>
                        </a:moveTo>
                        <a:cubicBezTo>
                          <a:pt x="191630" y="4783"/>
                          <a:pt x="119847" y="-26138"/>
                          <a:pt x="77882" y="35705"/>
                        </a:cubicBezTo>
                        <a:cubicBezTo>
                          <a:pt x="35917" y="97548"/>
                          <a:pt x="-25927" y="316209"/>
                          <a:pt x="11621" y="406766"/>
                        </a:cubicBezTo>
                        <a:cubicBezTo>
                          <a:pt x="49169" y="497323"/>
                          <a:pt x="194943" y="554748"/>
                          <a:pt x="303169" y="579044"/>
                        </a:cubicBezTo>
                        <a:cubicBezTo>
                          <a:pt x="411395" y="603340"/>
                          <a:pt x="457778" y="484070"/>
                          <a:pt x="660978" y="552540"/>
                        </a:cubicBezTo>
                        <a:cubicBezTo>
                          <a:pt x="864178" y="621010"/>
                          <a:pt x="1193273" y="805436"/>
                          <a:pt x="1522369" y="989862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0" name="任意多边形: 形状 329"/>
                  <p:cNvSpPr/>
                  <p:nvPr/>
                </p:nvSpPr>
                <p:spPr>
                  <a:xfrm rot="206043">
                    <a:off x="3936897" y="2637183"/>
                    <a:ext cx="1511828" cy="503582"/>
                  </a:xfrm>
                  <a:custGeom>
                    <a:avLst/>
                    <a:gdLst>
                      <a:gd name="connsiteX0" fmla="*/ 158025 w 1511828"/>
                      <a:gd name="connsiteY0" fmla="*/ 0 h 503582"/>
                      <a:gd name="connsiteX1" fmla="*/ 25503 w 1511828"/>
                      <a:gd name="connsiteY1" fmla="*/ 79513 h 503582"/>
                      <a:gd name="connsiteX2" fmla="*/ 25503 w 1511828"/>
                      <a:gd name="connsiteY2" fmla="*/ 304800 h 503582"/>
                      <a:gd name="connsiteX3" fmla="*/ 290546 w 1511828"/>
                      <a:gd name="connsiteY3" fmla="*/ 344556 h 503582"/>
                      <a:gd name="connsiteX4" fmla="*/ 648355 w 1511828"/>
                      <a:gd name="connsiteY4" fmla="*/ 503582 h 503582"/>
                      <a:gd name="connsiteX5" fmla="*/ 1443486 w 1511828"/>
                      <a:gd name="connsiteY5" fmla="*/ 344556 h 503582"/>
                      <a:gd name="connsiteX6" fmla="*/ 1416981 w 1511828"/>
                      <a:gd name="connsiteY6" fmla="*/ 384313 h 5035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11828" h="503582">
                        <a:moveTo>
                          <a:pt x="158025" y="0"/>
                        </a:moveTo>
                        <a:cubicBezTo>
                          <a:pt x="102807" y="14356"/>
                          <a:pt x="47590" y="28713"/>
                          <a:pt x="25503" y="79513"/>
                        </a:cubicBezTo>
                        <a:cubicBezTo>
                          <a:pt x="3416" y="130313"/>
                          <a:pt x="-18671" y="260626"/>
                          <a:pt x="25503" y="304800"/>
                        </a:cubicBezTo>
                        <a:cubicBezTo>
                          <a:pt x="69677" y="348974"/>
                          <a:pt x="186737" y="311426"/>
                          <a:pt x="290546" y="344556"/>
                        </a:cubicBezTo>
                        <a:cubicBezTo>
                          <a:pt x="394355" y="377686"/>
                          <a:pt x="456198" y="503582"/>
                          <a:pt x="648355" y="503582"/>
                        </a:cubicBezTo>
                        <a:cubicBezTo>
                          <a:pt x="840512" y="503582"/>
                          <a:pt x="1315382" y="364434"/>
                          <a:pt x="1443486" y="344556"/>
                        </a:cubicBezTo>
                        <a:cubicBezTo>
                          <a:pt x="1571590" y="324678"/>
                          <a:pt x="1494285" y="354495"/>
                          <a:pt x="1416981" y="384313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03" name="组合 302"/>
                <p:cNvGrpSpPr/>
                <p:nvPr/>
              </p:nvGrpSpPr>
              <p:grpSpPr>
                <a:xfrm rot="686279">
                  <a:off x="5127097" y="2756020"/>
                  <a:ext cx="764712" cy="845731"/>
                  <a:chOff x="5168232" y="2722522"/>
                  <a:chExt cx="569684" cy="390987"/>
                </a:xfrm>
                <a:grpFill/>
              </p:grpSpPr>
              <p:sp>
                <p:nvSpPr>
                  <p:cNvPr id="306" name="任意多边形: 形状 305"/>
                  <p:cNvSpPr/>
                  <p:nvPr/>
                </p:nvSpPr>
                <p:spPr>
                  <a:xfrm>
                    <a:off x="5243451" y="2772186"/>
                    <a:ext cx="408952" cy="323716"/>
                  </a:xfrm>
                  <a:custGeom>
                    <a:avLst/>
                    <a:gdLst>
                      <a:gd name="connsiteX0" fmla="*/ 30915 w 525667"/>
                      <a:gd name="connsiteY0" fmla="*/ 342076 h 529485"/>
                      <a:gd name="connsiteX1" fmla="*/ 30915 w 525667"/>
                      <a:gd name="connsiteY1" fmla="*/ 37276 h 529485"/>
                      <a:gd name="connsiteX2" fmla="*/ 322463 w 525667"/>
                      <a:gd name="connsiteY2" fmla="*/ 37276 h 529485"/>
                      <a:gd name="connsiteX3" fmla="*/ 521246 w 525667"/>
                      <a:gd name="connsiteY3" fmla="*/ 328824 h 529485"/>
                      <a:gd name="connsiteX4" fmla="*/ 441733 w 525667"/>
                      <a:gd name="connsiteY4" fmla="*/ 527606 h 529485"/>
                      <a:gd name="connsiteX5" fmla="*/ 229698 w 525667"/>
                      <a:gd name="connsiteY5" fmla="*/ 421589 h 529485"/>
                      <a:gd name="connsiteX6" fmla="*/ 30915 w 525667"/>
                      <a:gd name="connsiteY6" fmla="*/ 342076 h 529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25667" h="529485">
                        <a:moveTo>
                          <a:pt x="30915" y="342076"/>
                        </a:moveTo>
                        <a:cubicBezTo>
                          <a:pt x="-2216" y="278024"/>
                          <a:pt x="-17676" y="88076"/>
                          <a:pt x="30915" y="37276"/>
                        </a:cubicBezTo>
                        <a:cubicBezTo>
                          <a:pt x="79506" y="-13524"/>
                          <a:pt x="240741" y="-11315"/>
                          <a:pt x="322463" y="37276"/>
                        </a:cubicBezTo>
                        <a:cubicBezTo>
                          <a:pt x="404185" y="85867"/>
                          <a:pt x="501368" y="247102"/>
                          <a:pt x="521246" y="328824"/>
                        </a:cubicBezTo>
                        <a:cubicBezTo>
                          <a:pt x="541124" y="410546"/>
                          <a:pt x="490324" y="512145"/>
                          <a:pt x="441733" y="527606"/>
                        </a:cubicBezTo>
                        <a:cubicBezTo>
                          <a:pt x="393142" y="543067"/>
                          <a:pt x="302585" y="459137"/>
                          <a:pt x="229698" y="421589"/>
                        </a:cubicBezTo>
                        <a:cubicBezTo>
                          <a:pt x="156811" y="384041"/>
                          <a:pt x="64046" y="406128"/>
                          <a:pt x="30915" y="342076"/>
                        </a:cubicBezTo>
                        <a:close/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7" name="椭圆 306"/>
                  <p:cNvSpPr/>
                  <p:nvPr/>
                </p:nvSpPr>
                <p:spPr>
                  <a:xfrm flipV="1">
                    <a:off x="5287503" y="2745382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8" name="椭圆 307"/>
                  <p:cNvSpPr/>
                  <p:nvPr/>
                </p:nvSpPr>
                <p:spPr>
                  <a:xfrm flipV="1">
                    <a:off x="5360934" y="2722522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9" name="椭圆 308"/>
                  <p:cNvSpPr/>
                  <p:nvPr/>
                </p:nvSpPr>
                <p:spPr>
                  <a:xfrm flipV="1">
                    <a:off x="5592303" y="3050182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0" name="椭圆 309"/>
                  <p:cNvSpPr/>
                  <p:nvPr/>
                </p:nvSpPr>
                <p:spPr>
                  <a:xfrm flipV="1">
                    <a:off x="5427081" y="2735925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1" name="椭圆 310"/>
                  <p:cNvSpPr/>
                  <p:nvPr/>
                </p:nvSpPr>
                <p:spPr>
                  <a:xfrm rot="302439" flipV="1">
                    <a:off x="5513144" y="2759084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2" name="椭圆 311"/>
                  <p:cNvSpPr/>
                  <p:nvPr/>
                </p:nvSpPr>
                <p:spPr>
                  <a:xfrm flipV="1">
                    <a:off x="5559229" y="2817905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3" name="椭圆 312"/>
                  <p:cNvSpPr/>
                  <p:nvPr/>
                </p:nvSpPr>
                <p:spPr>
                  <a:xfrm flipV="1">
                    <a:off x="5605622" y="2859330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4" name="椭圆 313"/>
                  <p:cNvSpPr/>
                  <p:nvPr/>
                </p:nvSpPr>
                <p:spPr>
                  <a:xfrm flipV="1">
                    <a:off x="5652402" y="2939997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5" name="椭圆 314"/>
                  <p:cNvSpPr/>
                  <p:nvPr/>
                </p:nvSpPr>
                <p:spPr>
                  <a:xfrm flipV="1">
                    <a:off x="5671769" y="3027322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6" name="椭圆 315"/>
                  <p:cNvSpPr/>
                  <p:nvPr/>
                </p:nvSpPr>
                <p:spPr>
                  <a:xfrm flipV="1">
                    <a:off x="5227935" y="2762990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7" name="椭圆 316"/>
                  <p:cNvSpPr/>
                  <p:nvPr/>
                </p:nvSpPr>
                <p:spPr>
                  <a:xfrm flipV="1">
                    <a:off x="5181301" y="2811477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8" name="任意多边形: 形状 317"/>
                  <p:cNvSpPr/>
                  <p:nvPr/>
                </p:nvSpPr>
                <p:spPr>
                  <a:xfrm rot="482638">
                    <a:off x="5314453" y="2876485"/>
                    <a:ext cx="252341" cy="128569"/>
                  </a:xfrm>
                  <a:custGeom>
                    <a:avLst/>
                    <a:gdLst>
                      <a:gd name="connsiteX0" fmla="*/ 40699 w 439092"/>
                      <a:gd name="connsiteY0" fmla="*/ 106057 h 516965"/>
                      <a:gd name="connsiteX1" fmla="*/ 80455 w 439092"/>
                      <a:gd name="connsiteY1" fmla="*/ 40 h 516965"/>
                      <a:gd name="connsiteX2" fmla="*/ 252734 w 439092"/>
                      <a:gd name="connsiteY2" fmla="*/ 92805 h 516965"/>
                      <a:gd name="connsiteX3" fmla="*/ 398508 w 439092"/>
                      <a:gd name="connsiteY3" fmla="*/ 39796 h 516965"/>
                      <a:gd name="connsiteX4" fmla="*/ 438264 w 439092"/>
                      <a:gd name="connsiteY4" fmla="*/ 225327 h 516965"/>
                      <a:gd name="connsiteX5" fmla="*/ 372003 w 439092"/>
                      <a:gd name="connsiteY5" fmla="*/ 331344 h 516965"/>
                      <a:gd name="connsiteX6" fmla="*/ 358751 w 439092"/>
                      <a:gd name="connsiteY6" fmla="*/ 477118 h 516965"/>
                      <a:gd name="connsiteX7" fmla="*/ 173221 w 439092"/>
                      <a:gd name="connsiteY7" fmla="*/ 503622 h 516965"/>
                      <a:gd name="connsiteX8" fmla="*/ 252734 w 439092"/>
                      <a:gd name="connsiteY8" fmla="*/ 291587 h 516965"/>
                      <a:gd name="connsiteX9" fmla="*/ 14195 w 439092"/>
                      <a:gd name="connsiteY9" fmla="*/ 278335 h 516965"/>
                      <a:gd name="connsiteX10" fmla="*/ 40699 w 439092"/>
                      <a:gd name="connsiteY10" fmla="*/ 106057 h 516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39092" h="516965">
                        <a:moveTo>
                          <a:pt x="40699" y="106057"/>
                        </a:moveTo>
                        <a:cubicBezTo>
                          <a:pt x="51742" y="59675"/>
                          <a:pt x="45116" y="2249"/>
                          <a:pt x="80455" y="40"/>
                        </a:cubicBezTo>
                        <a:cubicBezTo>
                          <a:pt x="115794" y="-2169"/>
                          <a:pt x="199725" y="86179"/>
                          <a:pt x="252734" y="92805"/>
                        </a:cubicBezTo>
                        <a:cubicBezTo>
                          <a:pt x="305743" y="99431"/>
                          <a:pt x="367586" y="17709"/>
                          <a:pt x="398508" y="39796"/>
                        </a:cubicBezTo>
                        <a:cubicBezTo>
                          <a:pt x="429430" y="61883"/>
                          <a:pt x="442682" y="176736"/>
                          <a:pt x="438264" y="225327"/>
                        </a:cubicBezTo>
                        <a:cubicBezTo>
                          <a:pt x="433846" y="273918"/>
                          <a:pt x="385255" y="289379"/>
                          <a:pt x="372003" y="331344"/>
                        </a:cubicBezTo>
                        <a:cubicBezTo>
                          <a:pt x="358751" y="373309"/>
                          <a:pt x="391881" y="448405"/>
                          <a:pt x="358751" y="477118"/>
                        </a:cubicBezTo>
                        <a:cubicBezTo>
                          <a:pt x="325621" y="505831"/>
                          <a:pt x="190890" y="534544"/>
                          <a:pt x="173221" y="503622"/>
                        </a:cubicBezTo>
                        <a:cubicBezTo>
                          <a:pt x="155552" y="472700"/>
                          <a:pt x="279238" y="329135"/>
                          <a:pt x="252734" y="291587"/>
                        </a:cubicBezTo>
                        <a:cubicBezTo>
                          <a:pt x="226230" y="254039"/>
                          <a:pt x="53951" y="307048"/>
                          <a:pt x="14195" y="278335"/>
                        </a:cubicBezTo>
                        <a:cubicBezTo>
                          <a:pt x="-25561" y="249622"/>
                          <a:pt x="29656" y="152439"/>
                          <a:pt x="40699" y="106057"/>
                        </a:cubicBezTo>
                        <a:close/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9" name="椭圆 318"/>
                  <p:cNvSpPr/>
                  <p:nvPr/>
                </p:nvSpPr>
                <p:spPr>
                  <a:xfrm flipV="1">
                    <a:off x="5380335" y="2915390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0" name="椭圆 319"/>
                  <p:cNvSpPr/>
                  <p:nvPr/>
                </p:nvSpPr>
                <p:spPr>
                  <a:xfrm flipV="1">
                    <a:off x="5532735" y="3067790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1" name="椭圆 320"/>
                  <p:cNvSpPr/>
                  <p:nvPr/>
                </p:nvSpPr>
                <p:spPr>
                  <a:xfrm flipV="1">
                    <a:off x="5168232" y="2891772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2" name="椭圆 321"/>
                  <p:cNvSpPr/>
                  <p:nvPr/>
                </p:nvSpPr>
                <p:spPr>
                  <a:xfrm flipV="1">
                    <a:off x="5214374" y="2973843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3" name="椭圆 322"/>
                  <p:cNvSpPr/>
                  <p:nvPr/>
                </p:nvSpPr>
                <p:spPr>
                  <a:xfrm flipV="1">
                    <a:off x="5260766" y="3010104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4" name="椭圆 323"/>
                  <p:cNvSpPr/>
                  <p:nvPr/>
                </p:nvSpPr>
                <p:spPr>
                  <a:xfrm flipV="1">
                    <a:off x="5347261" y="3054158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5" name="椭圆 324"/>
                  <p:cNvSpPr/>
                  <p:nvPr/>
                </p:nvSpPr>
                <p:spPr>
                  <a:xfrm flipV="1">
                    <a:off x="5418976" y="3060699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304" name="任意多边形: 形状 303"/>
                <p:cNvSpPr/>
                <p:nvPr/>
              </p:nvSpPr>
              <p:spPr>
                <a:xfrm>
                  <a:off x="4161183" y="3445565"/>
                  <a:ext cx="1179443" cy="987811"/>
                </a:xfrm>
                <a:custGeom>
                  <a:avLst/>
                  <a:gdLst>
                    <a:gd name="connsiteX0" fmla="*/ 1179443 w 1179443"/>
                    <a:gd name="connsiteY0" fmla="*/ 0 h 987811"/>
                    <a:gd name="connsiteX1" fmla="*/ 728869 w 1179443"/>
                    <a:gd name="connsiteY1" fmla="*/ 145774 h 987811"/>
                    <a:gd name="connsiteX2" fmla="*/ 530087 w 1179443"/>
                    <a:gd name="connsiteY2" fmla="*/ 503583 h 987811"/>
                    <a:gd name="connsiteX3" fmla="*/ 397565 w 1179443"/>
                    <a:gd name="connsiteY3" fmla="*/ 755374 h 987811"/>
                    <a:gd name="connsiteX4" fmla="*/ 172278 w 1179443"/>
                    <a:gd name="connsiteY4" fmla="*/ 967409 h 987811"/>
                    <a:gd name="connsiteX5" fmla="*/ 0 w 1179443"/>
                    <a:gd name="connsiteY5" fmla="*/ 967409 h 987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79443" h="987811">
                      <a:moveTo>
                        <a:pt x="1179443" y="0"/>
                      </a:moveTo>
                      <a:cubicBezTo>
                        <a:pt x="1008269" y="30922"/>
                        <a:pt x="837095" y="61844"/>
                        <a:pt x="728869" y="145774"/>
                      </a:cubicBezTo>
                      <a:cubicBezTo>
                        <a:pt x="620643" y="229704"/>
                        <a:pt x="585304" y="401983"/>
                        <a:pt x="530087" y="503583"/>
                      </a:cubicBezTo>
                      <a:cubicBezTo>
                        <a:pt x="474870" y="605183"/>
                        <a:pt x="457200" y="678070"/>
                        <a:pt x="397565" y="755374"/>
                      </a:cubicBezTo>
                      <a:cubicBezTo>
                        <a:pt x="337930" y="832678"/>
                        <a:pt x="238539" y="932070"/>
                        <a:pt x="172278" y="967409"/>
                      </a:cubicBezTo>
                      <a:cubicBezTo>
                        <a:pt x="106017" y="1002748"/>
                        <a:pt x="53008" y="985078"/>
                        <a:pt x="0" y="967409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5" name="任意多边形: 形状 304"/>
                <p:cNvSpPr/>
                <p:nvPr/>
              </p:nvSpPr>
              <p:spPr>
                <a:xfrm>
                  <a:off x="4216936" y="3510637"/>
                  <a:ext cx="1097186" cy="993246"/>
                </a:xfrm>
                <a:custGeom>
                  <a:avLst/>
                  <a:gdLst>
                    <a:gd name="connsiteX0" fmla="*/ 1126435 w 1126435"/>
                    <a:gd name="connsiteY0" fmla="*/ 1190 h 1008355"/>
                    <a:gd name="connsiteX1" fmla="*/ 781878 w 1126435"/>
                    <a:gd name="connsiteY1" fmla="*/ 93955 h 1008355"/>
                    <a:gd name="connsiteX2" fmla="*/ 530087 w 1126435"/>
                    <a:gd name="connsiteY2" fmla="*/ 597538 h 1008355"/>
                    <a:gd name="connsiteX3" fmla="*/ 410817 w 1126435"/>
                    <a:gd name="connsiteY3" fmla="*/ 849329 h 1008355"/>
                    <a:gd name="connsiteX4" fmla="*/ 238539 w 1126435"/>
                    <a:gd name="connsiteY4" fmla="*/ 942094 h 1008355"/>
                    <a:gd name="connsiteX5" fmla="*/ 0 w 1126435"/>
                    <a:gd name="connsiteY5" fmla="*/ 1008355 h 1008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26435" h="1008355">
                      <a:moveTo>
                        <a:pt x="1126435" y="1190"/>
                      </a:moveTo>
                      <a:cubicBezTo>
                        <a:pt x="1003852" y="-2123"/>
                        <a:pt x="881269" y="-5436"/>
                        <a:pt x="781878" y="93955"/>
                      </a:cubicBezTo>
                      <a:cubicBezTo>
                        <a:pt x="682487" y="193346"/>
                        <a:pt x="591930" y="471642"/>
                        <a:pt x="530087" y="597538"/>
                      </a:cubicBezTo>
                      <a:cubicBezTo>
                        <a:pt x="468243" y="723434"/>
                        <a:pt x="459408" y="791903"/>
                        <a:pt x="410817" y="849329"/>
                      </a:cubicBezTo>
                      <a:cubicBezTo>
                        <a:pt x="362226" y="906755"/>
                        <a:pt x="307008" y="915590"/>
                        <a:pt x="238539" y="942094"/>
                      </a:cubicBezTo>
                      <a:cubicBezTo>
                        <a:pt x="170070" y="968598"/>
                        <a:pt x="85035" y="988476"/>
                        <a:pt x="0" y="1008355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86" name="任意多边形: 形状 285"/>
              <p:cNvSpPr/>
              <p:nvPr/>
            </p:nvSpPr>
            <p:spPr>
              <a:xfrm>
                <a:off x="5565913" y="2849217"/>
                <a:ext cx="503583" cy="198783"/>
              </a:xfrm>
              <a:custGeom>
                <a:avLst/>
                <a:gdLst>
                  <a:gd name="connsiteX0" fmla="*/ 0 w 503583"/>
                  <a:gd name="connsiteY0" fmla="*/ 0 h 198783"/>
                  <a:gd name="connsiteX1" fmla="*/ 145774 w 503583"/>
                  <a:gd name="connsiteY1" fmla="*/ 145774 h 198783"/>
                  <a:gd name="connsiteX2" fmla="*/ 384313 w 503583"/>
                  <a:gd name="connsiteY2" fmla="*/ 119270 h 198783"/>
                  <a:gd name="connsiteX3" fmla="*/ 503583 w 503583"/>
                  <a:gd name="connsiteY3" fmla="*/ 198783 h 1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583" h="198783">
                    <a:moveTo>
                      <a:pt x="0" y="0"/>
                    </a:moveTo>
                    <a:cubicBezTo>
                      <a:pt x="40861" y="62948"/>
                      <a:pt x="81722" y="125896"/>
                      <a:pt x="145774" y="145774"/>
                    </a:cubicBezTo>
                    <a:cubicBezTo>
                      <a:pt x="209826" y="165652"/>
                      <a:pt x="324678" y="110435"/>
                      <a:pt x="384313" y="119270"/>
                    </a:cubicBezTo>
                    <a:cubicBezTo>
                      <a:pt x="443948" y="128105"/>
                      <a:pt x="473765" y="163444"/>
                      <a:pt x="503583" y="198783"/>
                    </a:cubicBezTo>
                  </a:path>
                </a:pathLst>
              </a:custGeom>
              <a:grpFill/>
              <a:ln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7" name="任意多边形: 形状 286"/>
              <p:cNvSpPr/>
              <p:nvPr/>
            </p:nvSpPr>
            <p:spPr>
              <a:xfrm rot="394953">
                <a:off x="5579165" y="2785048"/>
                <a:ext cx="516835" cy="207903"/>
              </a:xfrm>
              <a:custGeom>
                <a:avLst/>
                <a:gdLst>
                  <a:gd name="connsiteX0" fmla="*/ 0 w 516835"/>
                  <a:gd name="connsiteY0" fmla="*/ 75382 h 207903"/>
                  <a:gd name="connsiteX1" fmla="*/ 278295 w 516835"/>
                  <a:gd name="connsiteY1" fmla="*/ 9121 h 207903"/>
                  <a:gd name="connsiteX2" fmla="*/ 357808 w 516835"/>
                  <a:gd name="connsiteY2" fmla="*/ 22373 h 207903"/>
                  <a:gd name="connsiteX3" fmla="*/ 516835 w 516835"/>
                  <a:gd name="connsiteY3" fmla="*/ 207903 h 20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6835" h="207903">
                    <a:moveTo>
                      <a:pt x="0" y="75382"/>
                    </a:moveTo>
                    <a:cubicBezTo>
                      <a:pt x="109330" y="46669"/>
                      <a:pt x="218660" y="17956"/>
                      <a:pt x="278295" y="9121"/>
                    </a:cubicBezTo>
                    <a:cubicBezTo>
                      <a:pt x="337930" y="286"/>
                      <a:pt x="318051" y="-10757"/>
                      <a:pt x="357808" y="22373"/>
                    </a:cubicBezTo>
                    <a:cubicBezTo>
                      <a:pt x="397565" y="55503"/>
                      <a:pt x="457200" y="131703"/>
                      <a:pt x="516835" y="207903"/>
                    </a:cubicBezTo>
                  </a:path>
                </a:pathLst>
              </a:custGeom>
              <a:grpFill/>
              <a:ln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8" name="任意多边形: 形状 287"/>
              <p:cNvSpPr/>
              <p:nvPr/>
            </p:nvSpPr>
            <p:spPr>
              <a:xfrm rot="227938">
                <a:off x="5676399" y="2977191"/>
                <a:ext cx="401486" cy="831954"/>
              </a:xfrm>
              <a:custGeom>
                <a:avLst/>
                <a:gdLst>
                  <a:gd name="connsiteX0" fmla="*/ 393097 w 401486"/>
                  <a:gd name="connsiteY0" fmla="*/ 4548 h 831954"/>
                  <a:gd name="connsiteX1" fmla="*/ 48540 w 401486"/>
                  <a:gd name="connsiteY1" fmla="*/ 84061 h 831954"/>
                  <a:gd name="connsiteX2" fmla="*/ 22036 w 401486"/>
                  <a:gd name="connsiteY2" fmla="*/ 375609 h 831954"/>
                  <a:gd name="connsiteX3" fmla="*/ 234071 w 401486"/>
                  <a:gd name="connsiteY3" fmla="*/ 667157 h 831954"/>
                  <a:gd name="connsiteX4" fmla="*/ 234071 w 401486"/>
                  <a:gd name="connsiteY4" fmla="*/ 826183 h 831954"/>
                  <a:gd name="connsiteX5" fmla="*/ 287079 w 401486"/>
                  <a:gd name="connsiteY5" fmla="*/ 468374 h 831954"/>
                  <a:gd name="connsiteX6" fmla="*/ 234071 w 401486"/>
                  <a:gd name="connsiteY6" fmla="*/ 388861 h 831954"/>
                  <a:gd name="connsiteX7" fmla="*/ 287079 w 401486"/>
                  <a:gd name="connsiteY7" fmla="*/ 190079 h 831954"/>
                  <a:gd name="connsiteX8" fmla="*/ 393097 w 401486"/>
                  <a:gd name="connsiteY8" fmla="*/ 4548 h 831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1486" h="831954">
                    <a:moveTo>
                      <a:pt x="393097" y="4548"/>
                    </a:moveTo>
                    <a:cubicBezTo>
                      <a:pt x="353341" y="-13122"/>
                      <a:pt x="110383" y="22218"/>
                      <a:pt x="48540" y="84061"/>
                    </a:cubicBezTo>
                    <a:cubicBezTo>
                      <a:pt x="-13303" y="145904"/>
                      <a:pt x="-8886" y="278426"/>
                      <a:pt x="22036" y="375609"/>
                    </a:cubicBezTo>
                    <a:cubicBezTo>
                      <a:pt x="52958" y="472792"/>
                      <a:pt x="198732" y="592061"/>
                      <a:pt x="234071" y="667157"/>
                    </a:cubicBezTo>
                    <a:cubicBezTo>
                      <a:pt x="269410" y="742253"/>
                      <a:pt x="225236" y="859314"/>
                      <a:pt x="234071" y="826183"/>
                    </a:cubicBezTo>
                    <a:cubicBezTo>
                      <a:pt x="242906" y="793053"/>
                      <a:pt x="287079" y="541261"/>
                      <a:pt x="287079" y="468374"/>
                    </a:cubicBezTo>
                    <a:cubicBezTo>
                      <a:pt x="287079" y="395487"/>
                      <a:pt x="234071" y="435243"/>
                      <a:pt x="234071" y="388861"/>
                    </a:cubicBezTo>
                    <a:cubicBezTo>
                      <a:pt x="234071" y="342479"/>
                      <a:pt x="253949" y="254131"/>
                      <a:pt x="287079" y="190079"/>
                    </a:cubicBezTo>
                    <a:cubicBezTo>
                      <a:pt x="320209" y="126027"/>
                      <a:pt x="432853" y="22218"/>
                      <a:pt x="393097" y="4548"/>
                    </a:cubicBezTo>
                    <a:close/>
                  </a:path>
                </a:pathLst>
              </a:custGeom>
              <a:grpFill/>
              <a:ln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9" name="任意多边形: 形状 288"/>
              <p:cNvSpPr/>
              <p:nvPr/>
            </p:nvSpPr>
            <p:spPr>
              <a:xfrm>
                <a:off x="5795552" y="3048000"/>
                <a:ext cx="247439" cy="622852"/>
              </a:xfrm>
              <a:custGeom>
                <a:avLst/>
                <a:gdLst>
                  <a:gd name="connsiteX0" fmla="*/ 247439 w 247439"/>
                  <a:gd name="connsiteY0" fmla="*/ 0 h 622852"/>
                  <a:gd name="connsiteX1" fmla="*/ 35405 w 247439"/>
                  <a:gd name="connsiteY1" fmla="*/ 106017 h 622852"/>
                  <a:gd name="connsiteX2" fmla="*/ 8900 w 247439"/>
                  <a:gd name="connsiteY2" fmla="*/ 344557 h 622852"/>
                  <a:gd name="connsiteX3" fmla="*/ 128170 w 247439"/>
                  <a:gd name="connsiteY3" fmla="*/ 622852 h 622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439" h="622852">
                    <a:moveTo>
                      <a:pt x="247439" y="0"/>
                    </a:moveTo>
                    <a:cubicBezTo>
                      <a:pt x="161300" y="24295"/>
                      <a:pt x="75161" y="48591"/>
                      <a:pt x="35405" y="106017"/>
                    </a:cubicBezTo>
                    <a:cubicBezTo>
                      <a:pt x="-4351" y="163443"/>
                      <a:pt x="-6561" y="258418"/>
                      <a:pt x="8900" y="344557"/>
                    </a:cubicBezTo>
                    <a:cubicBezTo>
                      <a:pt x="24361" y="430696"/>
                      <a:pt x="76265" y="526774"/>
                      <a:pt x="128170" y="622852"/>
                    </a:cubicBezTo>
                  </a:path>
                </a:pathLst>
              </a:custGeom>
              <a:grpFill/>
              <a:ln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0" name="任意多边形: 形状 289"/>
              <p:cNvSpPr/>
              <p:nvPr/>
            </p:nvSpPr>
            <p:spPr>
              <a:xfrm>
                <a:off x="5711687" y="3207026"/>
                <a:ext cx="79513" cy="79513"/>
              </a:xfrm>
              <a:custGeom>
                <a:avLst/>
                <a:gdLst>
                  <a:gd name="connsiteX0" fmla="*/ 79513 w 79513"/>
                  <a:gd name="connsiteY0" fmla="*/ 0 h 79513"/>
                  <a:gd name="connsiteX1" fmla="*/ 26504 w 79513"/>
                  <a:gd name="connsiteY1" fmla="*/ 26504 h 79513"/>
                  <a:gd name="connsiteX2" fmla="*/ 0 w 79513"/>
                  <a:gd name="connsiteY2" fmla="*/ 79513 h 79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513" h="79513">
                    <a:moveTo>
                      <a:pt x="79513" y="0"/>
                    </a:moveTo>
                    <a:lnTo>
                      <a:pt x="26504" y="26504"/>
                    </a:lnTo>
                    <a:cubicBezTo>
                      <a:pt x="13252" y="39756"/>
                      <a:pt x="6626" y="59634"/>
                      <a:pt x="0" y="79513"/>
                    </a:cubicBezTo>
                  </a:path>
                </a:pathLst>
              </a:custGeom>
              <a:grpFill/>
              <a:ln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1" name="任意多边形: 形状 290"/>
              <p:cNvSpPr/>
              <p:nvPr/>
            </p:nvSpPr>
            <p:spPr>
              <a:xfrm>
                <a:off x="5843060" y="3074504"/>
                <a:ext cx="80662" cy="318053"/>
              </a:xfrm>
              <a:custGeom>
                <a:avLst/>
                <a:gdLst>
                  <a:gd name="connsiteX0" fmla="*/ 80662 w 80662"/>
                  <a:gd name="connsiteY0" fmla="*/ 0 h 318053"/>
                  <a:gd name="connsiteX1" fmla="*/ 1149 w 80662"/>
                  <a:gd name="connsiteY1" fmla="*/ 132522 h 318053"/>
                  <a:gd name="connsiteX2" fmla="*/ 40905 w 80662"/>
                  <a:gd name="connsiteY2" fmla="*/ 318053 h 31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62" h="318053">
                    <a:moveTo>
                      <a:pt x="80662" y="0"/>
                    </a:moveTo>
                    <a:cubicBezTo>
                      <a:pt x="44218" y="39756"/>
                      <a:pt x="7775" y="79513"/>
                      <a:pt x="1149" y="132522"/>
                    </a:cubicBezTo>
                    <a:cubicBezTo>
                      <a:pt x="-5477" y="185531"/>
                      <a:pt x="17714" y="251792"/>
                      <a:pt x="40905" y="318053"/>
                    </a:cubicBezTo>
                  </a:path>
                </a:pathLst>
              </a:custGeom>
              <a:grpFill/>
              <a:ln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2" name="任意多边形: 形状 291"/>
              <p:cNvSpPr/>
              <p:nvPr/>
            </p:nvSpPr>
            <p:spPr>
              <a:xfrm rot="1340388">
                <a:off x="5777948" y="3419061"/>
                <a:ext cx="172278" cy="66261"/>
              </a:xfrm>
              <a:custGeom>
                <a:avLst/>
                <a:gdLst>
                  <a:gd name="connsiteX0" fmla="*/ 0 w 172278"/>
                  <a:gd name="connsiteY0" fmla="*/ 0 h 66261"/>
                  <a:gd name="connsiteX1" fmla="*/ 172278 w 172278"/>
                  <a:gd name="connsiteY1" fmla="*/ 66261 h 6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2278" h="66261">
                    <a:moveTo>
                      <a:pt x="0" y="0"/>
                    </a:moveTo>
                    <a:lnTo>
                      <a:pt x="172278" y="66261"/>
                    </a:lnTo>
                  </a:path>
                </a:pathLst>
              </a:custGeom>
              <a:grpFill/>
              <a:ln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 rot="16200000">
            <a:off x="-3183686" y="3146476"/>
            <a:ext cx="6858001" cy="565045"/>
            <a:chOff x="-319362" y="-19181"/>
            <a:chExt cx="11774996" cy="565045"/>
          </a:xfrm>
        </p:grpSpPr>
        <p:grpSp>
          <p:nvGrpSpPr>
            <p:cNvPr id="3" name="组合 2"/>
            <p:cNvGrpSpPr/>
            <p:nvPr/>
          </p:nvGrpSpPr>
          <p:grpSpPr>
            <a:xfrm>
              <a:off x="55167" y="-9034"/>
              <a:ext cx="5497509" cy="554898"/>
              <a:chOff x="685800" y="38695"/>
              <a:chExt cx="6346478" cy="770930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87" name="直接连接符 86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连接符 88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接连接符 89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接连接符 90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接连接符 91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直接连接符 92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连接符 93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连接符 94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连接符 95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组合 53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77" name="直接连接符 76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77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78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接连接符 79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接连接符 80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接连接符 81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接连接符 82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接连接符 83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接连接符 84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接连接符 85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组合 54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67" name="直接连接符 66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接连接符 67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接连接符 68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接连接符 69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接连接符 70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连接符 71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75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组合 55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57" name="直接连接符 56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连接符 61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65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" name="组合 3"/>
            <p:cNvGrpSpPr/>
            <p:nvPr/>
          </p:nvGrpSpPr>
          <p:grpSpPr>
            <a:xfrm>
              <a:off x="5588126" y="-19181"/>
              <a:ext cx="5497509" cy="554898"/>
              <a:chOff x="685800" y="38695"/>
              <a:chExt cx="6346478" cy="770930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43" name="直接连接符 4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组合 9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33" name="直接连接符 3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组合 10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23" name="直接连接符 2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组合 11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3" name="直接连接符 12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接连接符 13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连接符 15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" name="矩形 4"/>
            <p:cNvSpPr/>
            <p:nvPr/>
          </p:nvSpPr>
          <p:spPr>
            <a:xfrm>
              <a:off x="2617028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179925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-319362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1119156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 rot="16200000">
            <a:off x="8494184" y="3175285"/>
            <a:ext cx="6858001" cy="565045"/>
            <a:chOff x="-319362" y="-19181"/>
            <a:chExt cx="11774996" cy="565045"/>
          </a:xfrm>
        </p:grpSpPr>
        <p:grpSp>
          <p:nvGrpSpPr>
            <p:cNvPr id="98" name="组合 97"/>
            <p:cNvGrpSpPr/>
            <p:nvPr/>
          </p:nvGrpSpPr>
          <p:grpSpPr>
            <a:xfrm>
              <a:off x="55167" y="-9034"/>
              <a:ext cx="5497509" cy="554898"/>
              <a:chOff x="685800" y="38695"/>
              <a:chExt cx="6346478" cy="770930"/>
            </a:xfrm>
          </p:grpSpPr>
          <p:grpSp>
            <p:nvGrpSpPr>
              <p:cNvPr id="148" name="组合 147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82" name="直接连接符 181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直接连接符 182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直接连接符 183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直接连接符 184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直接连接符 185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直接连接符 186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直接连接符 187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直接连接符 188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直接连接符 189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直接连接符 190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9" name="组合 148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72" name="直接连接符 171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接连接符 173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接连接符 174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接连接符 175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直接连接符 176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直接连接符 177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直接连接符 178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直接连接符 179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直接连接符 180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0" name="组合 149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62" name="直接连接符 161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1" name="组合 150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52" name="直接连接符 151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直接连接符 158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直接连接符 159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" name="组合 98"/>
            <p:cNvGrpSpPr/>
            <p:nvPr/>
          </p:nvGrpSpPr>
          <p:grpSpPr>
            <a:xfrm>
              <a:off x="5588126" y="-19181"/>
              <a:ext cx="5497509" cy="554898"/>
              <a:chOff x="685800" y="38695"/>
              <a:chExt cx="6346478" cy="770930"/>
            </a:xfrm>
          </p:grpSpPr>
          <p:grpSp>
            <p:nvGrpSpPr>
              <p:cNvPr id="104" name="组合 103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38" name="直接连接符 13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5" name="组合 104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28" name="直接连接符 12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接连接符 13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直接连接符 13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组合 105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18" name="直接连接符 11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直接连接符 11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直接连接符 11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直接连接符 12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直接连接符 12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接连接符 12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直接连接符 12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直接连接符 12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直接连接符 12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7" name="组合 106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108" name="直接连接符 107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直接连接符 108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直接连接符 109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接连接符 110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接连接符 111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直接连接符 112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接连接符 113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接连接符 114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接连接符 115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0" name="矩形 99"/>
            <p:cNvSpPr/>
            <p:nvPr/>
          </p:nvSpPr>
          <p:spPr>
            <a:xfrm>
              <a:off x="2617028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8179925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-319362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11119156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2" name="矩形 191"/>
          <p:cNvSpPr/>
          <p:nvPr/>
        </p:nvSpPr>
        <p:spPr>
          <a:xfrm>
            <a:off x="2600673" y="-19987"/>
            <a:ext cx="6976860" cy="7277085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3" name="文本框 192"/>
          <p:cNvSpPr txBox="1"/>
          <p:nvPr/>
        </p:nvSpPr>
        <p:spPr>
          <a:xfrm>
            <a:off x="862702" y="910923"/>
            <a:ext cx="4940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cs typeface="+mn-ea"/>
                <a:sym typeface="+mn-lt"/>
              </a:rPr>
              <a:t>第二章</a:t>
            </a:r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194" name="组合 193"/>
          <p:cNvGrpSpPr/>
          <p:nvPr/>
        </p:nvGrpSpPr>
        <p:grpSpPr>
          <a:xfrm>
            <a:off x="690265" y="329925"/>
            <a:ext cx="193544" cy="193544"/>
            <a:chOff x="5798915" y="1805651"/>
            <a:chExt cx="1041721" cy="1041721"/>
          </a:xfrm>
        </p:grpSpPr>
        <p:sp>
          <p:nvSpPr>
            <p:cNvPr id="195" name="椭圆 194"/>
            <p:cNvSpPr/>
            <p:nvPr/>
          </p:nvSpPr>
          <p:spPr>
            <a:xfrm>
              <a:off x="5798915" y="1805651"/>
              <a:ext cx="1041721" cy="1041721"/>
            </a:xfrm>
            <a:prstGeom prst="ellipse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96" name="组合 195"/>
            <p:cNvGrpSpPr/>
            <p:nvPr/>
          </p:nvGrpSpPr>
          <p:grpSpPr>
            <a:xfrm>
              <a:off x="5921386" y="1942956"/>
              <a:ext cx="815080" cy="768108"/>
              <a:chOff x="2552159" y="2449203"/>
              <a:chExt cx="1012844" cy="954476"/>
            </a:xfrm>
          </p:grpSpPr>
          <p:grpSp>
            <p:nvGrpSpPr>
              <p:cNvPr id="197" name="组合 196"/>
              <p:cNvGrpSpPr/>
              <p:nvPr/>
            </p:nvGrpSpPr>
            <p:grpSpPr>
              <a:xfrm>
                <a:off x="2743200" y="2607342"/>
                <a:ext cx="821803" cy="796337"/>
                <a:chOff x="2743200" y="2607342"/>
                <a:chExt cx="1191348" cy="1154430"/>
              </a:xfrm>
            </p:grpSpPr>
            <p:sp>
              <p:nvSpPr>
                <p:cNvPr id="203" name="矩形 202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no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204" name="直接连接符 203"/>
                <p:cNvCxnSpPr>
                  <a:stCxn id="203" idx="1"/>
                  <a:endCxn id="203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直接连接符 204"/>
                <p:cNvCxnSpPr>
                  <a:stCxn id="203" idx="0"/>
                  <a:endCxn id="203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6" name="矩形 205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no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98" name="组合 197"/>
              <p:cNvGrpSpPr/>
              <p:nvPr/>
            </p:nvGrpSpPr>
            <p:grpSpPr>
              <a:xfrm>
                <a:off x="2552159" y="2449203"/>
                <a:ext cx="821803" cy="796337"/>
                <a:chOff x="2743200" y="2607342"/>
                <a:chExt cx="1191348" cy="1154430"/>
              </a:xfrm>
            </p:grpSpPr>
            <p:sp>
              <p:nvSpPr>
                <p:cNvPr id="199" name="矩形 198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no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200" name="直接连接符 199"/>
                <p:cNvCxnSpPr>
                  <a:stCxn id="199" idx="1"/>
                  <a:endCxn id="199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直接连接符 200"/>
                <p:cNvCxnSpPr>
                  <a:stCxn id="199" idx="0"/>
                  <a:endCxn id="199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2" name="矩形 201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no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cxnSp>
        <p:nvCxnSpPr>
          <p:cNvPr id="207" name="直接连接符 206"/>
          <p:cNvCxnSpPr/>
          <p:nvPr/>
        </p:nvCxnSpPr>
        <p:spPr>
          <a:xfrm>
            <a:off x="1523055" y="847725"/>
            <a:ext cx="0" cy="1912883"/>
          </a:xfrm>
          <a:prstGeom prst="line">
            <a:avLst/>
          </a:prstGeom>
          <a:ln>
            <a:solidFill>
              <a:srgbClr val="6893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文本框 207"/>
          <p:cNvSpPr txBox="1"/>
          <p:nvPr/>
        </p:nvSpPr>
        <p:spPr>
          <a:xfrm>
            <a:off x="1567531" y="1319940"/>
            <a:ext cx="430887" cy="16985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600" b="1">
                <a:cs typeface="+mn-ea"/>
                <a:sym typeface="+mn-lt"/>
              </a:rPr>
              <a:t>单元学习目标</a:t>
            </a:r>
            <a:endParaRPr lang="zh-CN" altLang="en-US" sz="1200" dirty="0">
              <a:cs typeface="+mn-ea"/>
              <a:sym typeface="+mn-lt"/>
            </a:endParaRPr>
          </a:p>
        </p:txBody>
      </p:sp>
      <p:grpSp>
        <p:nvGrpSpPr>
          <p:cNvPr id="238" name="组合 237"/>
          <p:cNvGrpSpPr/>
          <p:nvPr/>
        </p:nvGrpSpPr>
        <p:grpSpPr>
          <a:xfrm>
            <a:off x="6935328" y="2643715"/>
            <a:ext cx="193544" cy="193544"/>
            <a:chOff x="5798915" y="1805651"/>
            <a:chExt cx="1041721" cy="1041721"/>
          </a:xfrm>
          <a:noFill/>
        </p:grpSpPr>
        <p:sp>
          <p:nvSpPr>
            <p:cNvPr id="239" name="椭圆 238"/>
            <p:cNvSpPr/>
            <p:nvPr/>
          </p:nvSpPr>
          <p:spPr>
            <a:xfrm>
              <a:off x="5798915" y="1805651"/>
              <a:ext cx="1041721" cy="1041721"/>
            </a:xfrm>
            <a:prstGeom prst="ellipse">
              <a:avLst/>
            </a:prstGeom>
            <a:grp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40" name="组合 239"/>
            <p:cNvGrpSpPr/>
            <p:nvPr/>
          </p:nvGrpSpPr>
          <p:grpSpPr>
            <a:xfrm>
              <a:off x="5921386" y="1942956"/>
              <a:ext cx="815080" cy="768108"/>
              <a:chOff x="2552159" y="2449203"/>
              <a:chExt cx="1012844" cy="954476"/>
            </a:xfrm>
            <a:grpFill/>
          </p:grpSpPr>
          <p:grpSp>
            <p:nvGrpSpPr>
              <p:cNvPr id="241" name="组合 240"/>
              <p:cNvGrpSpPr/>
              <p:nvPr/>
            </p:nvGrpSpPr>
            <p:grpSpPr>
              <a:xfrm>
                <a:off x="2743200" y="2607342"/>
                <a:ext cx="821803" cy="796337"/>
                <a:chOff x="2743200" y="2607342"/>
                <a:chExt cx="1191348" cy="1154430"/>
              </a:xfrm>
              <a:grpFill/>
            </p:grpSpPr>
            <p:sp>
              <p:nvSpPr>
                <p:cNvPr id="247" name="矩形 246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248" name="直接连接符 247"/>
                <p:cNvCxnSpPr>
                  <a:stCxn id="247" idx="1"/>
                  <a:endCxn id="247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直接连接符 248"/>
                <p:cNvCxnSpPr>
                  <a:stCxn id="247" idx="0"/>
                  <a:endCxn id="247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0" name="矩形 249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42" name="组合 241"/>
              <p:cNvGrpSpPr/>
              <p:nvPr/>
            </p:nvGrpSpPr>
            <p:grpSpPr>
              <a:xfrm>
                <a:off x="2552159" y="2449203"/>
                <a:ext cx="821803" cy="796337"/>
                <a:chOff x="2743200" y="2607342"/>
                <a:chExt cx="1191348" cy="1154430"/>
              </a:xfrm>
              <a:grpFill/>
            </p:grpSpPr>
            <p:sp>
              <p:nvSpPr>
                <p:cNvPr id="243" name="矩形 242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244" name="直接连接符 243"/>
                <p:cNvCxnSpPr>
                  <a:stCxn id="243" idx="1"/>
                  <a:endCxn id="243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直接连接符 244"/>
                <p:cNvCxnSpPr>
                  <a:stCxn id="243" idx="0"/>
                  <a:endCxn id="243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6" name="矩形 245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252" name="组合 251"/>
          <p:cNvGrpSpPr/>
          <p:nvPr/>
        </p:nvGrpSpPr>
        <p:grpSpPr>
          <a:xfrm>
            <a:off x="4958298" y="4581701"/>
            <a:ext cx="193544" cy="193544"/>
            <a:chOff x="5798915" y="1805651"/>
            <a:chExt cx="1041721" cy="1041721"/>
          </a:xfrm>
          <a:noFill/>
        </p:grpSpPr>
        <p:sp>
          <p:nvSpPr>
            <p:cNvPr id="253" name="椭圆 252"/>
            <p:cNvSpPr/>
            <p:nvPr/>
          </p:nvSpPr>
          <p:spPr>
            <a:xfrm>
              <a:off x="5798915" y="1805651"/>
              <a:ext cx="1041721" cy="1041721"/>
            </a:xfrm>
            <a:prstGeom prst="ellipse">
              <a:avLst/>
            </a:prstGeom>
            <a:grp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4" name="组合 253"/>
            <p:cNvGrpSpPr/>
            <p:nvPr/>
          </p:nvGrpSpPr>
          <p:grpSpPr>
            <a:xfrm>
              <a:off x="5921386" y="1942956"/>
              <a:ext cx="815080" cy="768108"/>
              <a:chOff x="2552159" y="2449203"/>
              <a:chExt cx="1012844" cy="954476"/>
            </a:xfrm>
            <a:grpFill/>
          </p:grpSpPr>
          <p:grpSp>
            <p:nvGrpSpPr>
              <p:cNvPr id="255" name="组合 254"/>
              <p:cNvGrpSpPr/>
              <p:nvPr/>
            </p:nvGrpSpPr>
            <p:grpSpPr>
              <a:xfrm>
                <a:off x="2743200" y="2607342"/>
                <a:ext cx="821803" cy="796337"/>
                <a:chOff x="2743200" y="2607342"/>
                <a:chExt cx="1191348" cy="1154430"/>
              </a:xfrm>
              <a:grpFill/>
            </p:grpSpPr>
            <p:sp>
              <p:nvSpPr>
                <p:cNvPr id="261" name="矩形 260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262" name="直接连接符 261"/>
                <p:cNvCxnSpPr>
                  <a:stCxn id="261" idx="1"/>
                  <a:endCxn id="261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直接连接符 262"/>
                <p:cNvCxnSpPr>
                  <a:stCxn id="261" idx="0"/>
                  <a:endCxn id="261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4" name="矩形 263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56" name="组合 255"/>
              <p:cNvGrpSpPr/>
              <p:nvPr/>
            </p:nvGrpSpPr>
            <p:grpSpPr>
              <a:xfrm>
                <a:off x="2552159" y="2449203"/>
                <a:ext cx="821803" cy="796337"/>
                <a:chOff x="2743200" y="2607342"/>
                <a:chExt cx="1191348" cy="1154430"/>
              </a:xfrm>
              <a:grpFill/>
            </p:grpSpPr>
            <p:sp>
              <p:nvSpPr>
                <p:cNvPr id="257" name="矩形 256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258" name="直接连接符 257"/>
                <p:cNvCxnSpPr>
                  <a:stCxn id="257" idx="1"/>
                  <a:endCxn id="257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直接连接符 258"/>
                <p:cNvCxnSpPr>
                  <a:stCxn id="257" idx="0"/>
                  <a:endCxn id="257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0" name="矩形 259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266" name="组合 265"/>
          <p:cNvGrpSpPr/>
          <p:nvPr/>
        </p:nvGrpSpPr>
        <p:grpSpPr>
          <a:xfrm>
            <a:off x="2847573" y="2633958"/>
            <a:ext cx="193544" cy="193544"/>
            <a:chOff x="5798915" y="1805651"/>
            <a:chExt cx="1041721" cy="1041721"/>
          </a:xfrm>
          <a:noFill/>
        </p:grpSpPr>
        <p:sp>
          <p:nvSpPr>
            <p:cNvPr id="267" name="椭圆 266"/>
            <p:cNvSpPr/>
            <p:nvPr/>
          </p:nvSpPr>
          <p:spPr>
            <a:xfrm>
              <a:off x="5798915" y="1805651"/>
              <a:ext cx="1041721" cy="1041721"/>
            </a:xfrm>
            <a:prstGeom prst="ellipse">
              <a:avLst/>
            </a:prstGeom>
            <a:grp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68" name="组合 267"/>
            <p:cNvGrpSpPr/>
            <p:nvPr/>
          </p:nvGrpSpPr>
          <p:grpSpPr>
            <a:xfrm>
              <a:off x="5921386" y="1942956"/>
              <a:ext cx="815080" cy="768108"/>
              <a:chOff x="2552159" y="2449203"/>
              <a:chExt cx="1012844" cy="954476"/>
            </a:xfrm>
            <a:grpFill/>
          </p:grpSpPr>
          <p:grpSp>
            <p:nvGrpSpPr>
              <p:cNvPr id="269" name="组合 268"/>
              <p:cNvGrpSpPr/>
              <p:nvPr/>
            </p:nvGrpSpPr>
            <p:grpSpPr>
              <a:xfrm>
                <a:off x="2743200" y="2607342"/>
                <a:ext cx="821803" cy="796337"/>
                <a:chOff x="2743200" y="2607342"/>
                <a:chExt cx="1191348" cy="1154430"/>
              </a:xfrm>
              <a:grpFill/>
            </p:grpSpPr>
            <p:sp>
              <p:nvSpPr>
                <p:cNvPr id="275" name="矩形 274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276" name="直接连接符 275"/>
                <p:cNvCxnSpPr>
                  <a:stCxn id="275" idx="1"/>
                  <a:endCxn id="275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直接连接符 276"/>
                <p:cNvCxnSpPr>
                  <a:stCxn id="275" idx="0"/>
                  <a:endCxn id="275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8" name="矩形 277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70" name="组合 269"/>
              <p:cNvGrpSpPr/>
              <p:nvPr/>
            </p:nvGrpSpPr>
            <p:grpSpPr>
              <a:xfrm>
                <a:off x="2552159" y="2449203"/>
                <a:ext cx="821803" cy="796337"/>
                <a:chOff x="2743200" y="2607342"/>
                <a:chExt cx="1191348" cy="1154430"/>
              </a:xfrm>
              <a:grpFill/>
            </p:grpSpPr>
            <p:sp>
              <p:nvSpPr>
                <p:cNvPr id="271" name="矩形 270"/>
                <p:cNvSpPr/>
                <p:nvPr/>
              </p:nvSpPr>
              <p:spPr>
                <a:xfrm>
                  <a:off x="2743200" y="2847372"/>
                  <a:ext cx="914400" cy="91440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272" name="直接连接符 271"/>
                <p:cNvCxnSpPr>
                  <a:stCxn id="271" idx="1"/>
                  <a:endCxn id="271" idx="3"/>
                </p:cNvCxnSpPr>
                <p:nvPr/>
              </p:nvCxnSpPr>
              <p:spPr>
                <a:xfrm>
                  <a:off x="2743200" y="3304572"/>
                  <a:ext cx="914400" cy="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直接连接符 272"/>
                <p:cNvCxnSpPr>
                  <a:stCxn id="271" idx="0"/>
                  <a:endCxn id="271" idx="2"/>
                </p:cNvCxnSpPr>
                <p:nvPr/>
              </p:nvCxnSpPr>
              <p:spPr>
                <a:xfrm>
                  <a:off x="3200400" y="2847372"/>
                  <a:ext cx="0" cy="914400"/>
                </a:xfrm>
                <a:prstGeom prst="line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4" name="矩形 273"/>
                <p:cNvSpPr/>
                <p:nvPr/>
              </p:nvSpPr>
              <p:spPr>
                <a:xfrm>
                  <a:off x="3380652" y="2607342"/>
                  <a:ext cx="553896" cy="480060"/>
                </a:xfrm>
                <a:prstGeom prst="rect">
                  <a:avLst/>
                </a:prstGeom>
                <a:grpFill/>
                <a:ln>
                  <a:solidFill>
                    <a:srgbClr val="6893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279" name="文本框 278"/>
          <p:cNvSpPr txBox="1"/>
          <p:nvPr/>
        </p:nvSpPr>
        <p:spPr>
          <a:xfrm>
            <a:off x="2733240" y="1100814"/>
            <a:ext cx="68189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1.</a:t>
            </a:r>
            <a:r>
              <a:rPr lang="zh-CN" altLang="zh-CN" sz="2400" b="1" dirty="0"/>
              <a:t>通过本单元作品的学习，</a:t>
            </a:r>
            <a:r>
              <a:rPr lang="zh-CN" altLang="zh-CN" sz="2400" b="1" u="sng" dirty="0"/>
              <a:t>认识古诗词的当代价值，提高思想修养和文化品位</a:t>
            </a:r>
            <a:r>
              <a:rPr lang="zh-CN" altLang="zh-CN" sz="2400" b="1" dirty="0"/>
              <a:t>，增强对中华优秀传统文化的传承意识，增强文化自信。</a:t>
            </a:r>
          </a:p>
          <a:p>
            <a:r>
              <a:rPr lang="en-US" altLang="zh-CN" sz="2400" b="1" dirty="0"/>
              <a:t>2.</a:t>
            </a:r>
            <a:r>
              <a:rPr lang="zh-CN" altLang="zh-CN" sz="2400" b="1" dirty="0"/>
              <a:t>通过诵读涵泳，发挥联想和想象，</a:t>
            </a:r>
            <a:r>
              <a:rPr lang="zh-CN" altLang="zh-CN" sz="2400" b="1" u="sng" dirty="0"/>
              <a:t>感受诗歌的意境之美，独立欣赏诗歌独特的艺术魅力</a:t>
            </a:r>
            <a:r>
              <a:rPr lang="zh-CN" altLang="zh-CN" sz="2400" b="1" dirty="0"/>
              <a:t>。</a:t>
            </a:r>
          </a:p>
          <a:p>
            <a:r>
              <a:rPr lang="en-US" altLang="zh-CN" sz="2400" b="1" dirty="0"/>
              <a:t>3.</a:t>
            </a:r>
            <a:r>
              <a:rPr lang="zh-CN" altLang="zh-CN" sz="2400" b="1" dirty="0"/>
              <a:t>学习本单元不同时期、不同体式的经典诗歌作品，借助</a:t>
            </a:r>
            <a:r>
              <a:rPr lang="zh-CN" altLang="zh-CN" sz="2400" b="1" u="sng" dirty="0"/>
              <a:t>知人论世、以意逆志</a:t>
            </a:r>
            <a:r>
              <a:rPr lang="zh-CN" altLang="zh-CN" sz="2400" b="1" dirty="0"/>
              <a:t>等方法把握诗歌内涵，体察诗人对社会与人生的思考，理解诗人的精神境界，提升综合审美鉴赏力。</a:t>
            </a:r>
          </a:p>
          <a:p>
            <a:r>
              <a:rPr lang="en-US" altLang="zh-CN" sz="2400" b="1" dirty="0"/>
              <a:t>4.</a:t>
            </a:r>
            <a:r>
              <a:rPr lang="zh-CN" altLang="zh-CN" sz="2400" b="1" dirty="0"/>
              <a:t>在学习本单元作品的基础上，联系对既往文学作品的学习，根据自身实际情况，写一篇文学短评。</a:t>
            </a:r>
          </a:p>
        </p:txBody>
      </p:sp>
      <p:sp>
        <p:nvSpPr>
          <p:cNvPr id="280" name="任意多边形: 形状 279"/>
          <p:cNvSpPr/>
          <p:nvPr/>
        </p:nvSpPr>
        <p:spPr>
          <a:xfrm>
            <a:off x="8319752" y="1056343"/>
            <a:ext cx="1943228" cy="524081"/>
          </a:xfrm>
          <a:custGeom>
            <a:avLst/>
            <a:gdLst>
              <a:gd name="connsiteX0" fmla="*/ 110 w 1943228"/>
              <a:gd name="connsiteY0" fmla="*/ 114707 h 915138"/>
              <a:gd name="connsiteX1" fmla="*/ 257285 w 1943228"/>
              <a:gd name="connsiteY1" fmla="*/ 407 h 915138"/>
              <a:gd name="connsiteX2" fmla="*/ 714485 w 1943228"/>
              <a:gd name="connsiteY2" fmla="*/ 76607 h 915138"/>
              <a:gd name="connsiteX3" fmla="*/ 1305035 w 1943228"/>
              <a:gd name="connsiteY3" fmla="*/ 76607 h 915138"/>
              <a:gd name="connsiteX4" fmla="*/ 1724135 w 1943228"/>
              <a:gd name="connsiteY4" fmla="*/ 38507 h 915138"/>
              <a:gd name="connsiteX5" fmla="*/ 1943210 w 1943228"/>
              <a:gd name="connsiteY5" fmla="*/ 305207 h 915138"/>
              <a:gd name="connsiteX6" fmla="*/ 1733660 w 1943228"/>
              <a:gd name="connsiteY6" fmla="*/ 619532 h 915138"/>
              <a:gd name="connsiteX7" fmla="*/ 1295510 w 1943228"/>
              <a:gd name="connsiteY7" fmla="*/ 543332 h 915138"/>
              <a:gd name="connsiteX8" fmla="*/ 933560 w 1943228"/>
              <a:gd name="connsiteY8" fmla="*/ 667157 h 915138"/>
              <a:gd name="connsiteX9" fmla="*/ 933560 w 1943228"/>
              <a:gd name="connsiteY9" fmla="*/ 914807 h 915138"/>
              <a:gd name="connsiteX10" fmla="*/ 885935 w 1943228"/>
              <a:gd name="connsiteY10" fmla="*/ 714782 h 915138"/>
              <a:gd name="connsiteX11" fmla="*/ 1095485 w 1943228"/>
              <a:gd name="connsiteY11" fmla="*/ 486182 h 915138"/>
              <a:gd name="connsiteX12" fmla="*/ 1505060 w 1943228"/>
              <a:gd name="connsiteY12" fmla="*/ 514757 h 915138"/>
              <a:gd name="connsiteX13" fmla="*/ 1781285 w 1943228"/>
              <a:gd name="connsiteY13" fmla="*/ 533807 h 915138"/>
              <a:gd name="connsiteX14" fmla="*/ 1838435 w 1943228"/>
              <a:gd name="connsiteY14" fmla="*/ 209957 h 915138"/>
              <a:gd name="connsiteX15" fmla="*/ 1657460 w 1943228"/>
              <a:gd name="connsiteY15" fmla="*/ 152807 h 915138"/>
              <a:gd name="connsiteX16" fmla="*/ 1343135 w 1943228"/>
              <a:gd name="connsiteY16" fmla="*/ 229007 h 915138"/>
              <a:gd name="connsiteX17" fmla="*/ 1152635 w 1943228"/>
              <a:gd name="connsiteY17" fmla="*/ 257582 h 915138"/>
              <a:gd name="connsiteX18" fmla="*/ 657335 w 1943228"/>
              <a:gd name="connsiteY18" fmla="*/ 162332 h 915138"/>
              <a:gd name="connsiteX19" fmla="*/ 485885 w 1943228"/>
              <a:gd name="connsiteY19" fmla="*/ 67082 h 915138"/>
              <a:gd name="connsiteX20" fmla="*/ 228710 w 1943228"/>
              <a:gd name="connsiteY20" fmla="*/ 19457 h 915138"/>
              <a:gd name="connsiteX21" fmla="*/ 110 w 1943228"/>
              <a:gd name="connsiteY21" fmla="*/ 114707 h 91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43228" h="915138">
                <a:moveTo>
                  <a:pt x="110" y="114707"/>
                </a:moveTo>
                <a:cubicBezTo>
                  <a:pt x="4872" y="111532"/>
                  <a:pt x="138223" y="6757"/>
                  <a:pt x="257285" y="407"/>
                </a:cubicBezTo>
                <a:cubicBezTo>
                  <a:pt x="376347" y="-5943"/>
                  <a:pt x="539860" y="63907"/>
                  <a:pt x="714485" y="76607"/>
                </a:cubicBezTo>
                <a:cubicBezTo>
                  <a:pt x="889110" y="89307"/>
                  <a:pt x="1136760" y="82957"/>
                  <a:pt x="1305035" y="76607"/>
                </a:cubicBezTo>
                <a:cubicBezTo>
                  <a:pt x="1473310" y="70257"/>
                  <a:pt x="1617773" y="407"/>
                  <a:pt x="1724135" y="38507"/>
                </a:cubicBezTo>
                <a:cubicBezTo>
                  <a:pt x="1830497" y="76607"/>
                  <a:pt x="1941623" y="208370"/>
                  <a:pt x="1943210" y="305207"/>
                </a:cubicBezTo>
                <a:cubicBezTo>
                  <a:pt x="1944797" y="402044"/>
                  <a:pt x="1841610" y="579845"/>
                  <a:pt x="1733660" y="619532"/>
                </a:cubicBezTo>
                <a:cubicBezTo>
                  <a:pt x="1625710" y="659219"/>
                  <a:pt x="1428860" y="535395"/>
                  <a:pt x="1295510" y="543332"/>
                </a:cubicBezTo>
                <a:cubicBezTo>
                  <a:pt x="1162160" y="551270"/>
                  <a:pt x="993885" y="605245"/>
                  <a:pt x="933560" y="667157"/>
                </a:cubicBezTo>
                <a:cubicBezTo>
                  <a:pt x="873235" y="729070"/>
                  <a:pt x="941497" y="906870"/>
                  <a:pt x="933560" y="914807"/>
                </a:cubicBezTo>
                <a:cubicBezTo>
                  <a:pt x="925623" y="922744"/>
                  <a:pt x="858948" y="786219"/>
                  <a:pt x="885935" y="714782"/>
                </a:cubicBezTo>
                <a:cubicBezTo>
                  <a:pt x="912922" y="643345"/>
                  <a:pt x="992298" y="519520"/>
                  <a:pt x="1095485" y="486182"/>
                </a:cubicBezTo>
                <a:cubicBezTo>
                  <a:pt x="1198673" y="452845"/>
                  <a:pt x="1505060" y="514757"/>
                  <a:pt x="1505060" y="514757"/>
                </a:cubicBezTo>
                <a:cubicBezTo>
                  <a:pt x="1619360" y="522694"/>
                  <a:pt x="1725723" y="584607"/>
                  <a:pt x="1781285" y="533807"/>
                </a:cubicBezTo>
                <a:cubicBezTo>
                  <a:pt x="1836847" y="483007"/>
                  <a:pt x="1859072" y="273457"/>
                  <a:pt x="1838435" y="209957"/>
                </a:cubicBezTo>
                <a:cubicBezTo>
                  <a:pt x="1817798" y="146457"/>
                  <a:pt x="1740010" y="149632"/>
                  <a:pt x="1657460" y="152807"/>
                </a:cubicBezTo>
                <a:cubicBezTo>
                  <a:pt x="1574910" y="155982"/>
                  <a:pt x="1427272" y="211545"/>
                  <a:pt x="1343135" y="229007"/>
                </a:cubicBezTo>
                <a:cubicBezTo>
                  <a:pt x="1258998" y="246469"/>
                  <a:pt x="1266935" y="268694"/>
                  <a:pt x="1152635" y="257582"/>
                </a:cubicBezTo>
                <a:cubicBezTo>
                  <a:pt x="1038335" y="246470"/>
                  <a:pt x="768460" y="194082"/>
                  <a:pt x="657335" y="162332"/>
                </a:cubicBezTo>
                <a:cubicBezTo>
                  <a:pt x="546210" y="130582"/>
                  <a:pt x="557322" y="90894"/>
                  <a:pt x="485885" y="67082"/>
                </a:cubicBezTo>
                <a:cubicBezTo>
                  <a:pt x="414448" y="43270"/>
                  <a:pt x="311260" y="13107"/>
                  <a:pt x="228710" y="19457"/>
                </a:cubicBezTo>
                <a:cubicBezTo>
                  <a:pt x="146160" y="25807"/>
                  <a:pt x="-4652" y="117882"/>
                  <a:pt x="110" y="114707"/>
                </a:cubicBezTo>
                <a:close/>
              </a:path>
            </a:pathLst>
          </a:custGeom>
          <a:solidFill>
            <a:srgbClr val="F1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1" name="任意多边形: 形状 280"/>
          <p:cNvSpPr/>
          <p:nvPr/>
        </p:nvSpPr>
        <p:spPr>
          <a:xfrm flipH="1">
            <a:off x="1435774" y="5248140"/>
            <a:ext cx="1748332" cy="522962"/>
          </a:xfrm>
          <a:custGeom>
            <a:avLst/>
            <a:gdLst>
              <a:gd name="connsiteX0" fmla="*/ 1089 w 1748332"/>
              <a:gd name="connsiteY0" fmla="*/ 87706 h 1107987"/>
              <a:gd name="connsiteX1" fmla="*/ 305889 w 1748332"/>
              <a:gd name="connsiteY1" fmla="*/ 21031 h 1107987"/>
              <a:gd name="connsiteX2" fmla="*/ 782139 w 1748332"/>
              <a:gd name="connsiteY2" fmla="*/ 68656 h 1107987"/>
              <a:gd name="connsiteX3" fmla="*/ 963114 w 1748332"/>
              <a:gd name="connsiteY3" fmla="*/ 78181 h 1107987"/>
              <a:gd name="connsiteX4" fmla="*/ 1439364 w 1748332"/>
              <a:gd name="connsiteY4" fmla="*/ 1981 h 1107987"/>
              <a:gd name="connsiteX5" fmla="*/ 1677489 w 1748332"/>
              <a:gd name="connsiteY5" fmla="*/ 40081 h 1107987"/>
              <a:gd name="connsiteX6" fmla="*/ 1725114 w 1748332"/>
              <a:gd name="connsiteY6" fmla="*/ 221056 h 1107987"/>
              <a:gd name="connsiteX7" fmla="*/ 1344114 w 1748332"/>
              <a:gd name="connsiteY7" fmla="*/ 354406 h 1107987"/>
              <a:gd name="connsiteX8" fmla="*/ 1134564 w 1748332"/>
              <a:gd name="connsiteY8" fmla="*/ 354406 h 1107987"/>
              <a:gd name="connsiteX9" fmla="*/ 686889 w 1748332"/>
              <a:gd name="connsiteY9" fmla="*/ 354406 h 1107987"/>
              <a:gd name="connsiteX10" fmla="*/ 667839 w 1748332"/>
              <a:gd name="connsiteY10" fmla="*/ 535381 h 1107987"/>
              <a:gd name="connsiteX11" fmla="*/ 1201239 w 1748332"/>
              <a:gd name="connsiteY11" fmla="*/ 621106 h 1107987"/>
              <a:gd name="connsiteX12" fmla="*/ 1296489 w 1748332"/>
              <a:gd name="connsiteY12" fmla="*/ 897331 h 1107987"/>
              <a:gd name="connsiteX13" fmla="*/ 763089 w 1748332"/>
              <a:gd name="connsiteY13" fmla="*/ 1106881 h 1107987"/>
              <a:gd name="connsiteX14" fmla="*/ 401139 w 1748332"/>
              <a:gd name="connsiteY14" fmla="*/ 983056 h 1107987"/>
              <a:gd name="connsiteX15" fmla="*/ 153489 w 1748332"/>
              <a:gd name="connsiteY15" fmla="*/ 1049731 h 1107987"/>
              <a:gd name="connsiteX16" fmla="*/ 10614 w 1748332"/>
              <a:gd name="connsiteY16" fmla="*/ 983056 h 1107987"/>
              <a:gd name="connsiteX17" fmla="*/ 143964 w 1748332"/>
              <a:gd name="connsiteY17" fmla="*/ 811606 h 1107987"/>
              <a:gd name="connsiteX18" fmla="*/ 544014 w 1748332"/>
              <a:gd name="connsiteY18" fmla="*/ 878281 h 1107987"/>
              <a:gd name="connsiteX19" fmla="*/ 820239 w 1748332"/>
              <a:gd name="connsiteY19" fmla="*/ 1002106 h 1107987"/>
              <a:gd name="connsiteX20" fmla="*/ 1163139 w 1748332"/>
              <a:gd name="connsiteY20" fmla="*/ 897331 h 1107987"/>
              <a:gd name="connsiteX21" fmla="*/ 1182189 w 1748332"/>
              <a:gd name="connsiteY21" fmla="*/ 706831 h 1107987"/>
              <a:gd name="connsiteX22" fmla="*/ 915489 w 1748332"/>
              <a:gd name="connsiteY22" fmla="*/ 659206 h 1107987"/>
              <a:gd name="connsiteX23" fmla="*/ 601164 w 1748332"/>
              <a:gd name="connsiteY23" fmla="*/ 573481 h 1107987"/>
              <a:gd name="connsiteX24" fmla="*/ 544014 w 1748332"/>
              <a:gd name="connsiteY24" fmla="*/ 202006 h 1107987"/>
              <a:gd name="connsiteX25" fmla="*/ 1058364 w 1748332"/>
              <a:gd name="connsiteY25" fmla="*/ 230581 h 1107987"/>
              <a:gd name="connsiteX26" fmla="*/ 1191714 w 1748332"/>
              <a:gd name="connsiteY26" fmla="*/ 278206 h 1107987"/>
              <a:gd name="connsiteX27" fmla="*/ 1677489 w 1748332"/>
              <a:gd name="connsiteY27" fmla="*/ 230581 h 1107987"/>
              <a:gd name="connsiteX28" fmla="*/ 1620339 w 1748332"/>
              <a:gd name="connsiteY28" fmla="*/ 78181 h 1107987"/>
              <a:gd name="connsiteX29" fmla="*/ 1315539 w 1748332"/>
              <a:gd name="connsiteY29" fmla="*/ 97231 h 1107987"/>
              <a:gd name="connsiteX30" fmla="*/ 991689 w 1748332"/>
              <a:gd name="connsiteY30" fmla="*/ 116281 h 1107987"/>
              <a:gd name="connsiteX31" fmla="*/ 591639 w 1748332"/>
              <a:gd name="connsiteY31" fmla="*/ 144856 h 1107987"/>
              <a:gd name="connsiteX32" fmla="*/ 429714 w 1748332"/>
              <a:gd name="connsiteY32" fmla="*/ 78181 h 1107987"/>
              <a:gd name="connsiteX33" fmla="*/ 210639 w 1748332"/>
              <a:gd name="connsiteY33" fmla="*/ 49606 h 1107987"/>
              <a:gd name="connsiteX34" fmla="*/ 1089 w 1748332"/>
              <a:gd name="connsiteY34" fmla="*/ 87706 h 110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748332" h="1107987">
                <a:moveTo>
                  <a:pt x="1089" y="87706"/>
                </a:moveTo>
                <a:cubicBezTo>
                  <a:pt x="16964" y="82944"/>
                  <a:pt x="175714" y="24206"/>
                  <a:pt x="305889" y="21031"/>
                </a:cubicBezTo>
                <a:cubicBezTo>
                  <a:pt x="436064" y="17856"/>
                  <a:pt x="672602" y="59131"/>
                  <a:pt x="782139" y="68656"/>
                </a:cubicBezTo>
                <a:cubicBezTo>
                  <a:pt x="891676" y="78181"/>
                  <a:pt x="853577" y="89294"/>
                  <a:pt x="963114" y="78181"/>
                </a:cubicBezTo>
                <a:cubicBezTo>
                  <a:pt x="1072652" y="67068"/>
                  <a:pt x="1320302" y="8331"/>
                  <a:pt x="1439364" y="1981"/>
                </a:cubicBezTo>
                <a:cubicBezTo>
                  <a:pt x="1558426" y="-4369"/>
                  <a:pt x="1629864" y="3568"/>
                  <a:pt x="1677489" y="40081"/>
                </a:cubicBezTo>
                <a:cubicBezTo>
                  <a:pt x="1725114" y="76593"/>
                  <a:pt x="1780676" y="168669"/>
                  <a:pt x="1725114" y="221056"/>
                </a:cubicBezTo>
                <a:cubicBezTo>
                  <a:pt x="1669552" y="273443"/>
                  <a:pt x="1442539" y="332181"/>
                  <a:pt x="1344114" y="354406"/>
                </a:cubicBezTo>
                <a:cubicBezTo>
                  <a:pt x="1245689" y="376631"/>
                  <a:pt x="1134564" y="354406"/>
                  <a:pt x="1134564" y="354406"/>
                </a:cubicBezTo>
                <a:cubicBezTo>
                  <a:pt x="1025027" y="354406"/>
                  <a:pt x="764677" y="324244"/>
                  <a:pt x="686889" y="354406"/>
                </a:cubicBezTo>
                <a:cubicBezTo>
                  <a:pt x="609102" y="384569"/>
                  <a:pt x="582114" y="490931"/>
                  <a:pt x="667839" y="535381"/>
                </a:cubicBezTo>
                <a:cubicBezTo>
                  <a:pt x="753564" y="579831"/>
                  <a:pt x="1096464" y="560781"/>
                  <a:pt x="1201239" y="621106"/>
                </a:cubicBezTo>
                <a:cubicBezTo>
                  <a:pt x="1306014" y="681431"/>
                  <a:pt x="1369514" y="816369"/>
                  <a:pt x="1296489" y="897331"/>
                </a:cubicBezTo>
                <a:cubicBezTo>
                  <a:pt x="1223464" y="978294"/>
                  <a:pt x="912314" y="1092594"/>
                  <a:pt x="763089" y="1106881"/>
                </a:cubicBezTo>
                <a:cubicBezTo>
                  <a:pt x="613864" y="1121169"/>
                  <a:pt x="502739" y="992581"/>
                  <a:pt x="401139" y="983056"/>
                </a:cubicBezTo>
                <a:cubicBezTo>
                  <a:pt x="299539" y="973531"/>
                  <a:pt x="218576" y="1049731"/>
                  <a:pt x="153489" y="1049731"/>
                </a:cubicBezTo>
                <a:cubicBezTo>
                  <a:pt x="88402" y="1049731"/>
                  <a:pt x="12201" y="1022743"/>
                  <a:pt x="10614" y="983056"/>
                </a:cubicBezTo>
                <a:cubicBezTo>
                  <a:pt x="9027" y="943369"/>
                  <a:pt x="55064" y="829068"/>
                  <a:pt x="143964" y="811606"/>
                </a:cubicBezTo>
                <a:cubicBezTo>
                  <a:pt x="232864" y="794144"/>
                  <a:pt x="431302" y="846531"/>
                  <a:pt x="544014" y="878281"/>
                </a:cubicBezTo>
                <a:cubicBezTo>
                  <a:pt x="656726" y="910031"/>
                  <a:pt x="717052" y="998931"/>
                  <a:pt x="820239" y="1002106"/>
                </a:cubicBezTo>
                <a:cubicBezTo>
                  <a:pt x="923426" y="1005281"/>
                  <a:pt x="1102814" y="946543"/>
                  <a:pt x="1163139" y="897331"/>
                </a:cubicBezTo>
                <a:cubicBezTo>
                  <a:pt x="1223464" y="848119"/>
                  <a:pt x="1223464" y="746518"/>
                  <a:pt x="1182189" y="706831"/>
                </a:cubicBezTo>
                <a:cubicBezTo>
                  <a:pt x="1140914" y="667144"/>
                  <a:pt x="1012327" y="681431"/>
                  <a:pt x="915489" y="659206"/>
                </a:cubicBezTo>
                <a:cubicBezTo>
                  <a:pt x="818651" y="636981"/>
                  <a:pt x="663077" y="649681"/>
                  <a:pt x="601164" y="573481"/>
                </a:cubicBezTo>
                <a:cubicBezTo>
                  <a:pt x="539251" y="497281"/>
                  <a:pt x="467814" y="259156"/>
                  <a:pt x="544014" y="202006"/>
                </a:cubicBezTo>
                <a:cubicBezTo>
                  <a:pt x="620214" y="144856"/>
                  <a:pt x="950414" y="217881"/>
                  <a:pt x="1058364" y="230581"/>
                </a:cubicBezTo>
                <a:cubicBezTo>
                  <a:pt x="1166314" y="243281"/>
                  <a:pt x="1088527" y="278206"/>
                  <a:pt x="1191714" y="278206"/>
                </a:cubicBezTo>
                <a:cubicBezTo>
                  <a:pt x="1294901" y="278206"/>
                  <a:pt x="1606052" y="263918"/>
                  <a:pt x="1677489" y="230581"/>
                </a:cubicBezTo>
                <a:cubicBezTo>
                  <a:pt x="1748926" y="197244"/>
                  <a:pt x="1680664" y="100406"/>
                  <a:pt x="1620339" y="78181"/>
                </a:cubicBezTo>
                <a:cubicBezTo>
                  <a:pt x="1560014" y="55956"/>
                  <a:pt x="1315539" y="97231"/>
                  <a:pt x="1315539" y="97231"/>
                </a:cubicBezTo>
                <a:lnTo>
                  <a:pt x="991689" y="116281"/>
                </a:lnTo>
                <a:cubicBezTo>
                  <a:pt x="871039" y="124218"/>
                  <a:pt x="685301" y="151206"/>
                  <a:pt x="591639" y="144856"/>
                </a:cubicBezTo>
                <a:cubicBezTo>
                  <a:pt x="497977" y="138506"/>
                  <a:pt x="493214" y="94056"/>
                  <a:pt x="429714" y="78181"/>
                </a:cubicBezTo>
                <a:cubicBezTo>
                  <a:pt x="366214" y="62306"/>
                  <a:pt x="274139" y="49606"/>
                  <a:pt x="210639" y="49606"/>
                </a:cubicBezTo>
                <a:cubicBezTo>
                  <a:pt x="147139" y="49606"/>
                  <a:pt x="-14786" y="92468"/>
                  <a:pt x="1089" y="87706"/>
                </a:cubicBezTo>
                <a:close/>
              </a:path>
            </a:pathLst>
          </a:custGeom>
          <a:solidFill>
            <a:srgbClr val="D4EE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9217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  <p:bldP spid="208" grpId="0"/>
      <p:bldP spid="2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任意多边形: 形状 350"/>
          <p:cNvSpPr/>
          <p:nvPr/>
        </p:nvSpPr>
        <p:spPr>
          <a:xfrm rot="21365199" flipH="1">
            <a:off x="3173738" y="2268584"/>
            <a:ext cx="1943228" cy="915138"/>
          </a:xfrm>
          <a:custGeom>
            <a:avLst/>
            <a:gdLst>
              <a:gd name="connsiteX0" fmla="*/ 110 w 1943228"/>
              <a:gd name="connsiteY0" fmla="*/ 114707 h 915138"/>
              <a:gd name="connsiteX1" fmla="*/ 257285 w 1943228"/>
              <a:gd name="connsiteY1" fmla="*/ 407 h 915138"/>
              <a:gd name="connsiteX2" fmla="*/ 714485 w 1943228"/>
              <a:gd name="connsiteY2" fmla="*/ 76607 h 915138"/>
              <a:gd name="connsiteX3" fmla="*/ 1305035 w 1943228"/>
              <a:gd name="connsiteY3" fmla="*/ 76607 h 915138"/>
              <a:gd name="connsiteX4" fmla="*/ 1724135 w 1943228"/>
              <a:gd name="connsiteY4" fmla="*/ 38507 h 915138"/>
              <a:gd name="connsiteX5" fmla="*/ 1943210 w 1943228"/>
              <a:gd name="connsiteY5" fmla="*/ 305207 h 915138"/>
              <a:gd name="connsiteX6" fmla="*/ 1733660 w 1943228"/>
              <a:gd name="connsiteY6" fmla="*/ 619532 h 915138"/>
              <a:gd name="connsiteX7" fmla="*/ 1295510 w 1943228"/>
              <a:gd name="connsiteY7" fmla="*/ 543332 h 915138"/>
              <a:gd name="connsiteX8" fmla="*/ 933560 w 1943228"/>
              <a:gd name="connsiteY8" fmla="*/ 667157 h 915138"/>
              <a:gd name="connsiteX9" fmla="*/ 933560 w 1943228"/>
              <a:gd name="connsiteY9" fmla="*/ 914807 h 915138"/>
              <a:gd name="connsiteX10" fmla="*/ 885935 w 1943228"/>
              <a:gd name="connsiteY10" fmla="*/ 714782 h 915138"/>
              <a:gd name="connsiteX11" fmla="*/ 1095485 w 1943228"/>
              <a:gd name="connsiteY11" fmla="*/ 486182 h 915138"/>
              <a:gd name="connsiteX12" fmla="*/ 1505060 w 1943228"/>
              <a:gd name="connsiteY12" fmla="*/ 514757 h 915138"/>
              <a:gd name="connsiteX13" fmla="*/ 1781285 w 1943228"/>
              <a:gd name="connsiteY13" fmla="*/ 533807 h 915138"/>
              <a:gd name="connsiteX14" fmla="*/ 1838435 w 1943228"/>
              <a:gd name="connsiteY14" fmla="*/ 209957 h 915138"/>
              <a:gd name="connsiteX15" fmla="*/ 1657460 w 1943228"/>
              <a:gd name="connsiteY15" fmla="*/ 152807 h 915138"/>
              <a:gd name="connsiteX16" fmla="*/ 1343135 w 1943228"/>
              <a:gd name="connsiteY16" fmla="*/ 229007 h 915138"/>
              <a:gd name="connsiteX17" fmla="*/ 1152635 w 1943228"/>
              <a:gd name="connsiteY17" fmla="*/ 257582 h 915138"/>
              <a:gd name="connsiteX18" fmla="*/ 657335 w 1943228"/>
              <a:gd name="connsiteY18" fmla="*/ 162332 h 915138"/>
              <a:gd name="connsiteX19" fmla="*/ 485885 w 1943228"/>
              <a:gd name="connsiteY19" fmla="*/ 67082 h 915138"/>
              <a:gd name="connsiteX20" fmla="*/ 228710 w 1943228"/>
              <a:gd name="connsiteY20" fmla="*/ 19457 h 915138"/>
              <a:gd name="connsiteX21" fmla="*/ 110 w 1943228"/>
              <a:gd name="connsiteY21" fmla="*/ 114707 h 91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43228" h="915138">
                <a:moveTo>
                  <a:pt x="110" y="114707"/>
                </a:moveTo>
                <a:cubicBezTo>
                  <a:pt x="4872" y="111532"/>
                  <a:pt x="138223" y="6757"/>
                  <a:pt x="257285" y="407"/>
                </a:cubicBezTo>
                <a:cubicBezTo>
                  <a:pt x="376347" y="-5943"/>
                  <a:pt x="539860" y="63907"/>
                  <a:pt x="714485" y="76607"/>
                </a:cubicBezTo>
                <a:cubicBezTo>
                  <a:pt x="889110" y="89307"/>
                  <a:pt x="1136760" y="82957"/>
                  <a:pt x="1305035" y="76607"/>
                </a:cubicBezTo>
                <a:cubicBezTo>
                  <a:pt x="1473310" y="70257"/>
                  <a:pt x="1617773" y="407"/>
                  <a:pt x="1724135" y="38507"/>
                </a:cubicBezTo>
                <a:cubicBezTo>
                  <a:pt x="1830497" y="76607"/>
                  <a:pt x="1941623" y="208370"/>
                  <a:pt x="1943210" y="305207"/>
                </a:cubicBezTo>
                <a:cubicBezTo>
                  <a:pt x="1944797" y="402044"/>
                  <a:pt x="1841610" y="579845"/>
                  <a:pt x="1733660" y="619532"/>
                </a:cubicBezTo>
                <a:cubicBezTo>
                  <a:pt x="1625710" y="659219"/>
                  <a:pt x="1428860" y="535395"/>
                  <a:pt x="1295510" y="543332"/>
                </a:cubicBezTo>
                <a:cubicBezTo>
                  <a:pt x="1162160" y="551270"/>
                  <a:pt x="993885" y="605245"/>
                  <a:pt x="933560" y="667157"/>
                </a:cubicBezTo>
                <a:cubicBezTo>
                  <a:pt x="873235" y="729070"/>
                  <a:pt x="941497" y="906870"/>
                  <a:pt x="933560" y="914807"/>
                </a:cubicBezTo>
                <a:cubicBezTo>
                  <a:pt x="925623" y="922744"/>
                  <a:pt x="858948" y="786219"/>
                  <a:pt x="885935" y="714782"/>
                </a:cubicBezTo>
                <a:cubicBezTo>
                  <a:pt x="912922" y="643345"/>
                  <a:pt x="992298" y="519520"/>
                  <a:pt x="1095485" y="486182"/>
                </a:cubicBezTo>
                <a:cubicBezTo>
                  <a:pt x="1198673" y="452845"/>
                  <a:pt x="1505060" y="514757"/>
                  <a:pt x="1505060" y="514757"/>
                </a:cubicBezTo>
                <a:cubicBezTo>
                  <a:pt x="1619360" y="522694"/>
                  <a:pt x="1725723" y="584607"/>
                  <a:pt x="1781285" y="533807"/>
                </a:cubicBezTo>
                <a:cubicBezTo>
                  <a:pt x="1836847" y="483007"/>
                  <a:pt x="1859072" y="273457"/>
                  <a:pt x="1838435" y="209957"/>
                </a:cubicBezTo>
                <a:cubicBezTo>
                  <a:pt x="1817798" y="146457"/>
                  <a:pt x="1740010" y="149632"/>
                  <a:pt x="1657460" y="152807"/>
                </a:cubicBezTo>
                <a:cubicBezTo>
                  <a:pt x="1574910" y="155982"/>
                  <a:pt x="1427272" y="211545"/>
                  <a:pt x="1343135" y="229007"/>
                </a:cubicBezTo>
                <a:cubicBezTo>
                  <a:pt x="1258998" y="246469"/>
                  <a:pt x="1266935" y="268694"/>
                  <a:pt x="1152635" y="257582"/>
                </a:cubicBezTo>
                <a:cubicBezTo>
                  <a:pt x="1038335" y="246470"/>
                  <a:pt x="768460" y="194082"/>
                  <a:pt x="657335" y="162332"/>
                </a:cubicBezTo>
                <a:cubicBezTo>
                  <a:pt x="546210" y="130582"/>
                  <a:pt x="557322" y="90894"/>
                  <a:pt x="485885" y="67082"/>
                </a:cubicBezTo>
                <a:cubicBezTo>
                  <a:pt x="414448" y="43270"/>
                  <a:pt x="311260" y="13107"/>
                  <a:pt x="228710" y="19457"/>
                </a:cubicBezTo>
                <a:cubicBezTo>
                  <a:pt x="146160" y="25807"/>
                  <a:pt x="-4652" y="117882"/>
                  <a:pt x="110" y="114707"/>
                </a:cubicBezTo>
                <a:close/>
              </a:path>
            </a:pathLst>
          </a:custGeom>
          <a:solidFill>
            <a:srgbClr val="F1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2" name="椭圆 351"/>
          <p:cNvSpPr/>
          <p:nvPr/>
        </p:nvSpPr>
        <p:spPr>
          <a:xfrm>
            <a:off x="4033273" y="1242453"/>
            <a:ext cx="4085500" cy="40855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53" name="直接连接符 352"/>
          <p:cNvCxnSpPr/>
          <p:nvPr/>
        </p:nvCxnSpPr>
        <p:spPr>
          <a:xfrm flipH="1">
            <a:off x="5250905" y="1457932"/>
            <a:ext cx="16344" cy="37443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直接连接符 353"/>
          <p:cNvCxnSpPr/>
          <p:nvPr/>
        </p:nvCxnSpPr>
        <p:spPr>
          <a:xfrm>
            <a:off x="7768205" y="2162079"/>
            <a:ext cx="0" cy="22082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直接连接符 354"/>
          <p:cNvCxnSpPr/>
          <p:nvPr/>
        </p:nvCxnSpPr>
        <p:spPr>
          <a:xfrm>
            <a:off x="4339205" y="2209187"/>
            <a:ext cx="0" cy="22082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6" name="矩形 355"/>
          <p:cNvSpPr/>
          <p:nvPr/>
        </p:nvSpPr>
        <p:spPr>
          <a:xfrm>
            <a:off x="4417443" y="2052891"/>
            <a:ext cx="819150" cy="8191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7" name="矩形 356"/>
          <p:cNvSpPr/>
          <p:nvPr/>
        </p:nvSpPr>
        <p:spPr>
          <a:xfrm>
            <a:off x="6904031" y="2062566"/>
            <a:ext cx="819150" cy="8191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8" name="矩形 357"/>
          <p:cNvSpPr/>
          <p:nvPr/>
        </p:nvSpPr>
        <p:spPr>
          <a:xfrm>
            <a:off x="4417328" y="3661781"/>
            <a:ext cx="819150" cy="8191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9" name="矩形 358"/>
          <p:cNvSpPr/>
          <p:nvPr/>
        </p:nvSpPr>
        <p:spPr>
          <a:xfrm>
            <a:off x="6884544" y="3656817"/>
            <a:ext cx="819150" cy="8191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0" name="矩形 359"/>
          <p:cNvSpPr/>
          <p:nvPr/>
        </p:nvSpPr>
        <p:spPr>
          <a:xfrm>
            <a:off x="7536850" y="2581079"/>
            <a:ext cx="448305" cy="44830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61" name="直接连接符 360"/>
          <p:cNvCxnSpPr/>
          <p:nvPr/>
        </p:nvCxnSpPr>
        <p:spPr>
          <a:xfrm>
            <a:off x="4042901" y="3279356"/>
            <a:ext cx="1224348" cy="101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直接连接符 361"/>
          <p:cNvCxnSpPr>
            <a:endCxn id="352" idx="6"/>
          </p:cNvCxnSpPr>
          <p:nvPr/>
        </p:nvCxnSpPr>
        <p:spPr>
          <a:xfrm>
            <a:off x="6891101" y="3279356"/>
            <a:ext cx="1227672" cy="58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3" name="矩形 362"/>
          <p:cNvSpPr/>
          <p:nvPr/>
        </p:nvSpPr>
        <p:spPr>
          <a:xfrm>
            <a:off x="4155181" y="2569522"/>
            <a:ext cx="448305" cy="44830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4" name="矩形 363"/>
          <p:cNvSpPr/>
          <p:nvPr/>
        </p:nvSpPr>
        <p:spPr>
          <a:xfrm>
            <a:off x="4155181" y="3550661"/>
            <a:ext cx="448305" cy="44830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5" name="矩形 364"/>
          <p:cNvSpPr/>
          <p:nvPr/>
        </p:nvSpPr>
        <p:spPr>
          <a:xfrm>
            <a:off x="7536849" y="3500481"/>
            <a:ext cx="448305" cy="44830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6" name="矩形 365"/>
          <p:cNvSpPr/>
          <p:nvPr/>
        </p:nvSpPr>
        <p:spPr>
          <a:xfrm>
            <a:off x="4909034" y="1854599"/>
            <a:ext cx="317928" cy="3179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7" name="矩形 366"/>
          <p:cNvSpPr/>
          <p:nvPr/>
        </p:nvSpPr>
        <p:spPr>
          <a:xfrm>
            <a:off x="6909437" y="1883304"/>
            <a:ext cx="317928" cy="3179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8" name="矩形 367"/>
          <p:cNvSpPr/>
          <p:nvPr/>
        </p:nvSpPr>
        <p:spPr>
          <a:xfrm>
            <a:off x="6899082" y="4360493"/>
            <a:ext cx="317928" cy="3179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9" name="矩形 368"/>
          <p:cNvSpPr/>
          <p:nvPr/>
        </p:nvSpPr>
        <p:spPr>
          <a:xfrm>
            <a:off x="4906181" y="4360493"/>
            <a:ext cx="317928" cy="3179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70" name="组合 369"/>
          <p:cNvGrpSpPr/>
          <p:nvPr/>
        </p:nvGrpSpPr>
        <p:grpSpPr>
          <a:xfrm rot="3659948">
            <a:off x="7799145" y="2915953"/>
            <a:ext cx="703768" cy="768466"/>
            <a:chOff x="3493806" y="106934"/>
            <a:chExt cx="2955878" cy="3702211"/>
          </a:xfrm>
          <a:solidFill>
            <a:srgbClr val="588BC4"/>
          </a:solidFill>
        </p:grpSpPr>
        <p:grpSp>
          <p:nvGrpSpPr>
            <p:cNvPr id="371" name="组合 370"/>
            <p:cNvGrpSpPr/>
            <p:nvPr/>
          </p:nvGrpSpPr>
          <p:grpSpPr>
            <a:xfrm>
              <a:off x="3493806" y="106934"/>
              <a:ext cx="2955878" cy="3497389"/>
              <a:chOff x="3921651" y="1245026"/>
              <a:chExt cx="3672224" cy="4344968"/>
            </a:xfrm>
            <a:grpFill/>
          </p:grpSpPr>
          <p:grpSp>
            <p:nvGrpSpPr>
              <p:cNvPr id="379" name="组合 378"/>
              <p:cNvGrpSpPr/>
              <p:nvPr/>
            </p:nvGrpSpPr>
            <p:grpSpPr>
              <a:xfrm>
                <a:off x="5570712" y="1721023"/>
                <a:ext cx="2023163" cy="1525760"/>
                <a:chOff x="5459896" y="1590261"/>
                <a:chExt cx="2133980" cy="1656522"/>
              </a:xfrm>
              <a:grpFill/>
            </p:grpSpPr>
            <p:sp>
              <p:nvSpPr>
                <p:cNvPr id="423" name="任意多边形: 形状 422"/>
                <p:cNvSpPr/>
                <p:nvPr/>
              </p:nvSpPr>
              <p:spPr>
                <a:xfrm>
                  <a:off x="5459896" y="1590261"/>
                  <a:ext cx="1378226" cy="1431235"/>
                </a:xfrm>
                <a:custGeom>
                  <a:avLst/>
                  <a:gdLst>
                    <a:gd name="connsiteX0" fmla="*/ 0 w 1378226"/>
                    <a:gd name="connsiteY0" fmla="*/ 1431235 h 1431235"/>
                    <a:gd name="connsiteX1" fmla="*/ 172278 w 1378226"/>
                    <a:gd name="connsiteY1" fmla="*/ 1086678 h 1431235"/>
                    <a:gd name="connsiteX2" fmla="*/ 265043 w 1378226"/>
                    <a:gd name="connsiteY2" fmla="*/ 675861 h 1431235"/>
                    <a:gd name="connsiteX3" fmla="*/ 715617 w 1378226"/>
                    <a:gd name="connsiteY3" fmla="*/ 251791 h 1431235"/>
                    <a:gd name="connsiteX4" fmla="*/ 1139687 w 1378226"/>
                    <a:gd name="connsiteY4" fmla="*/ 26504 h 1431235"/>
                    <a:gd name="connsiteX5" fmla="*/ 1378226 w 1378226"/>
                    <a:gd name="connsiteY5" fmla="*/ 13252 h 1431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8226" h="1431235">
                      <a:moveTo>
                        <a:pt x="0" y="1431235"/>
                      </a:moveTo>
                      <a:cubicBezTo>
                        <a:pt x="64052" y="1321904"/>
                        <a:pt x="128104" y="1212574"/>
                        <a:pt x="172278" y="1086678"/>
                      </a:cubicBezTo>
                      <a:cubicBezTo>
                        <a:pt x="216452" y="960782"/>
                        <a:pt x="174487" y="815009"/>
                        <a:pt x="265043" y="675861"/>
                      </a:cubicBezTo>
                      <a:cubicBezTo>
                        <a:pt x="355599" y="536713"/>
                        <a:pt x="569843" y="360017"/>
                        <a:pt x="715617" y="251791"/>
                      </a:cubicBezTo>
                      <a:cubicBezTo>
                        <a:pt x="861391" y="143565"/>
                        <a:pt x="1029252" y="66260"/>
                        <a:pt x="1139687" y="26504"/>
                      </a:cubicBezTo>
                      <a:cubicBezTo>
                        <a:pt x="1250122" y="-13252"/>
                        <a:pt x="1314174" y="0"/>
                        <a:pt x="1378226" y="13252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24" name="任意多边形: 形状 423"/>
                <p:cNvSpPr/>
                <p:nvPr/>
              </p:nvSpPr>
              <p:spPr>
                <a:xfrm>
                  <a:off x="5541393" y="1739842"/>
                  <a:ext cx="1815725" cy="1505330"/>
                </a:xfrm>
                <a:custGeom>
                  <a:avLst/>
                  <a:gdLst>
                    <a:gd name="connsiteX0" fmla="*/ 0 w 1762539"/>
                    <a:gd name="connsiteY0" fmla="*/ 1300207 h 1300207"/>
                    <a:gd name="connsiteX1" fmla="*/ 172278 w 1762539"/>
                    <a:gd name="connsiteY1" fmla="*/ 1074920 h 1300207"/>
                    <a:gd name="connsiteX2" fmla="*/ 344557 w 1762539"/>
                    <a:gd name="connsiteY2" fmla="*/ 849633 h 1300207"/>
                    <a:gd name="connsiteX3" fmla="*/ 424070 w 1762539"/>
                    <a:gd name="connsiteY3" fmla="*/ 491824 h 1300207"/>
                    <a:gd name="connsiteX4" fmla="*/ 662609 w 1762539"/>
                    <a:gd name="connsiteY4" fmla="*/ 173772 h 1300207"/>
                    <a:gd name="connsiteX5" fmla="*/ 1152939 w 1762539"/>
                    <a:gd name="connsiteY5" fmla="*/ 14746 h 1300207"/>
                    <a:gd name="connsiteX6" fmla="*/ 1431235 w 1762539"/>
                    <a:gd name="connsiteY6" fmla="*/ 27998 h 1300207"/>
                    <a:gd name="connsiteX7" fmla="*/ 1563757 w 1762539"/>
                    <a:gd name="connsiteY7" fmla="*/ 200276 h 1300207"/>
                    <a:gd name="connsiteX8" fmla="*/ 1484244 w 1762539"/>
                    <a:gd name="connsiteY8" fmla="*/ 332798 h 1300207"/>
                    <a:gd name="connsiteX9" fmla="*/ 1630017 w 1762539"/>
                    <a:gd name="connsiteY9" fmla="*/ 359302 h 1300207"/>
                    <a:gd name="connsiteX10" fmla="*/ 1749287 w 1762539"/>
                    <a:gd name="connsiteY10" fmla="*/ 452068 h 1300207"/>
                    <a:gd name="connsiteX11" fmla="*/ 1683026 w 1762539"/>
                    <a:gd name="connsiteY11" fmla="*/ 544833 h 1300207"/>
                    <a:gd name="connsiteX12" fmla="*/ 1736035 w 1762539"/>
                    <a:gd name="connsiteY12" fmla="*/ 611094 h 1300207"/>
                    <a:gd name="connsiteX13" fmla="*/ 1762539 w 1762539"/>
                    <a:gd name="connsiteY13" fmla="*/ 611094 h 1300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2539" h="1300207">
                      <a:moveTo>
                        <a:pt x="0" y="1300207"/>
                      </a:moveTo>
                      <a:lnTo>
                        <a:pt x="172278" y="1074920"/>
                      </a:lnTo>
                      <a:cubicBezTo>
                        <a:pt x="229704" y="999824"/>
                        <a:pt x="302592" y="946816"/>
                        <a:pt x="344557" y="849633"/>
                      </a:cubicBezTo>
                      <a:cubicBezTo>
                        <a:pt x="386522" y="752450"/>
                        <a:pt x="371061" y="604467"/>
                        <a:pt x="424070" y="491824"/>
                      </a:cubicBezTo>
                      <a:cubicBezTo>
                        <a:pt x="477079" y="379181"/>
                        <a:pt x="541131" y="253285"/>
                        <a:pt x="662609" y="173772"/>
                      </a:cubicBezTo>
                      <a:cubicBezTo>
                        <a:pt x="784087" y="94259"/>
                        <a:pt x="1024835" y="39042"/>
                        <a:pt x="1152939" y="14746"/>
                      </a:cubicBezTo>
                      <a:cubicBezTo>
                        <a:pt x="1281043" y="-9550"/>
                        <a:pt x="1362765" y="-2924"/>
                        <a:pt x="1431235" y="27998"/>
                      </a:cubicBezTo>
                      <a:cubicBezTo>
                        <a:pt x="1499705" y="58920"/>
                        <a:pt x="1554922" y="149476"/>
                        <a:pt x="1563757" y="200276"/>
                      </a:cubicBezTo>
                      <a:cubicBezTo>
                        <a:pt x="1572592" y="251076"/>
                        <a:pt x="1473201" y="306294"/>
                        <a:pt x="1484244" y="332798"/>
                      </a:cubicBezTo>
                      <a:cubicBezTo>
                        <a:pt x="1495287" y="359302"/>
                        <a:pt x="1585843" y="339424"/>
                        <a:pt x="1630017" y="359302"/>
                      </a:cubicBezTo>
                      <a:cubicBezTo>
                        <a:pt x="1674191" y="379180"/>
                        <a:pt x="1740452" y="421146"/>
                        <a:pt x="1749287" y="452068"/>
                      </a:cubicBezTo>
                      <a:cubicBezTo>
                        <a:pt x="1758122" y="482990"/>
                        <a:pt x="1685235" y="518329"/>
                        <a:pt x="1683026" y="544833"/>
                      </a:cubicBezTo>
                      <a:cubicBezTo>
                        <a:pt x="1680817" y="571337"/>
                        <a:pt x="1736035" y="611094"/>
                        <a:pt x="1736035" y="611094"/>
                      </a:cubicBezTo>
                      <a:cubicBezTo>
                        <a:pt x="1749287" y="622137"/>
                        <a:pt x="1755913" y="616615"/>
                        <a:pt x="1762539" y="611094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25" name="任意多边形: 形状 424"/>
                <p:cNvSpPr/>
                <p:nvPr/>
              </p:nvSpPr>
              <p:spPr>
                <a:xfrm>
                  <a:off x="6838122" y="1604375"/>
                  <a:ext cx="172278" cy="158164"/>
                </a:xfrm>
                <a:custGeom>
                  <a:avLst/>
                  <a:gdLst>
                    <a:gd name="connsiteX0" fmla="*/ 0 w 198783"/>
                    <a:gd name="connsiteY0" fmla="*/ 0 h 145774"/>
                    <a:gd name="connsiteX1" fmla="*/ 198783 w 198783"/>
                    <a:gd name="connsiteY1" fmla="*/ 145774 h 145774"/>
                    <a:gd name="connsiteX2" fmla="*/ 198783 w 198783"/>
                    <a:gd name="connsiteY2" fmla="*/ 145774 h 145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8783" h="145774">
                      <a:moveTo>
                        <a:pt x="0" y="0"/>
                      </a:moveTo>
                      <a:lnTo>
                        <a:pt x="198783" y="145774"/>
                      </a:lnTo>
                      <a:lnTo>
                        <a:pt x="198783" y="145774"/>
                      </a:ln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26" name="任意多边形: 形状 425"/>
                <p:cNvSpPr/>
                <p:nvPr/>
              </p:nvSpPr>
              <p:spPr>
                <a:xfrm>
                  <a:off x="5724939" y="2107096"/>
                  <a:ext cx="1338470" cy="1046921"/>
                </a:xfrm>
                <a:custGeom>
                  <a:avLst/>
                  <a:gdLst>
                    <a:gd name="connsiteX0" fmla="*/ 1338470 w 1338470"/>
                    <a:gd name="connsiteY0" fmla="*/ 0 h 1046921"/>
                    <a:gd name="connsiteX1" fmla="*/ 742122 w 1338470"/>
                    <a:gd name="connsiteY1" fmla="*/ 119269 h 1046921"/>
                    <a:gd name="connsiteX2" fmla="*/ 424070 w 1338470"/>
                    <a:gd name="connsiteY2" fmla="*/ 556591 h 1046921"/>
                    <a:gd name="connsiteX3" fmla="*/ 0 w 1338470"/>
                    <a:gd name="connsiteY3" fmla="*/ 1046921 h 1046921"/>
                    <a:gd name="connsiteX4" fmla="*/ 0 w 1338470"/>
                    <a:gd name="connsiteY4" fmla="*/ 1046921 h 1046921"/>
                    <a:gd name="connsiteX5" fmla="*/ 0 w 1338470"/>
                    <a:gd name="connsiteY5" fmla="*/ 1046921 h 104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38470" h="1046921">
                      <a:moveTo>
                        <a:pt x="1338470" y="0"/>
                      </a:moveTo>
                      <a:cubicBezTo>
                        <a:pt x="1116496" y="13252"/>
                        <a:pt x="894522" y="26504"/>
                        <a:pt x="742122" y="119269"/>
                      </a:cubicBezTo>
                      <a:cubicBezTo>
                        <a:pt x="589722" y="212034"/>
                        <a:pt x="547757" y="401982"/>
                        <a:pt x="424070" y="556591"/>
                      </a:cubicBezTo>
                      <a:cubicBezTo>
                        <a:pt x="300383" y="711200"/>
                        <a:pt x="0" y="1046921"/>
                        <a:pt x="0" y="1046921"/>
                      </a:cubicBezTo>
                      <a:lnTo>
                        <a:pt x="0" y="1046921"/>
                      </a:lnTo>
                      <a:lnTo>
                        <a:pt x="0" y="1046921"/>
                      </a:ln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27" name="任意多边形: 形状 426"/>
                <p:cNvSpPr/>
                <p:nvPr/>
              </p:nvSpPr>
              <p:spPr>
                <a:xfrm>
                  <a:off x="5703149" y="2438605"/>
                  <a:ext cx="1700054" cy="806567"/>
                </a:xfrm>
                <a:custGeom>
                  <a:avLst/>
                  <a:gdLst>
                    <a:gd name="connsiteX0" fmla="*/ 1559042 w 1559042"/>
                    <a:gd name="connsiteY0" fmla="*/ 0 h 859781"/>
                    <a:gd name="connsiteX1" fmla="*/ 896434 w 1559042"/>
                    <a:gd name="connsiteY1" fmla="*/ 185531 h 859781"/>
                    <a:gd name="connsiteX2" fmla="*/ 127808 w 1559042"/>
                    <a:gd name="connsiteY2" fmla="*/ 781879 h 859781"/>
                    <a:gd name="connsiteX3" fmla="*/ 8538 w 1559042"/>
                    <a:gd name="connsiteY3" fmla="*/ 834887 h 859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59042" h="859781">
                      <a:moveTo>
                        <a:pt x="1559042" y="0"/>
                      </a:moveTo>
                      <a:cubicBezTo>
                        <a:pt x="1347007" y="27609"/>
                        <a:pt x="1134973" y="55218"/>
                        <a:pt x="896434" y="185531"/>
                      </a:cubicBezTo>
                      <a:cubicBezTo>
                        <a:pt x="657895" y="315844"/>
                        <a:pt x="275791" y="673653"/>
                        <a:pt x="127808" y="781879"/>
                      </a:cubicBezTo>
                      <a:cubicBezTo>
                        <a:pt x="-20175" y="890105"/>
                        <a:pt x="-5819" y="862496"/>
                        <a:pt x="8538" y="834887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28" name="任意多边形: 形状 427"/>
                <p:cNvSpPr/>
                <p:nvPr/>
              </p:nvSpPr>
              <p:spPr>
                <a:xfrm>
                  <a:off x="5764696" y="2443302"/>
                  <a:ext cx="1829180" cy="803481"/>
                </a:xfrm>
                <a:custGeom>
                  <a:avLst/>
                  <a:gdLst>
                    <a:gd name="connsiteX0" fmla="*/ 1643269 w 1829180"/>
                    <a:gd name="connsiteY0" fmla="*/ 8350 h 803481"/>
                    <a:gd name="connsiteX1" fmla="*/ 1722782 w 1829180"/>
                    <a:gd name="connsiteY1" fmla="*/ 34855 h 803481"/>
                    <a:gd name="connsiteX2" fmla="*/ 1828800 w 1829180"/>
                    <a:gd name="connsiteY2" fmla="*/ 286646 h 803481"/>
                    <a:gd name="connsiteX3" fmla="*/ 1683026 w 1829180"/>
                    <a:gd name="connsiteY3" fmla="*/ 551689 h 803481"/>
                    <a:gd name="connsiteX4" fmla="*/ 1311965 w 1829180"/>
                    <a:gd name="connsiteY4" fmla="*/ 763724 h 803481"/>
                    <a:gd name="connsiteX5" fmla="*/ 755374 w 1829180"/>
                    <a:gd name="connsiteY5" fmla="*/ 631202 h 803481"/>
                    <a:gd name="connsiteX6" fmla="*/ 0 w 1829180"/>
                    <a:gd name="connsiteY6" fmla="*/ 803481 h 803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29180" h="803481">
                      <a:moveTo>
                        <a:pt x="1643269" y="8350"/>
                      </a:moveTo>
                      <a:cubicBezTo>
                        <a:pt x="1667564" y="-1589"/>
                        <a:pt x="1691860" y="-11528"/>
                        <a:pt x="1722782" y="34855"/>
                      </a:cubicBezTo>
                      <a:cubicBezTo>
                        <a:pt x="1753704" y="81238"/>
                        <a:pt x="1835426" y="200507"/>
                        <a:pt x="1828800" y="286646"/>
                      </a:cubicBezTo>
                      <a:cubicBezTo>
                        <a:pt x="1822174" y="372785"/>
                        <a:pt x="1769165" y="472176"/>
                        <a:pt x="1683026" y="551689"/>
                      </a:cubicBezTo>
                      <a:cubicBezTo>
                        <a:pt x="1596887" y="631202"/>
                        <a:pt x="1466574" y="750472"/>
                        <a:pt x="1311965" y="763724"/>
                      </a:cubicBezTo>
                      <a:cubicBezTo>
                        <a:pt x="1157356" y="776976"/>
                        <a:pt x="974035" y="624576"/>
                        <a:pt x="755374" y="631202"/>
                      </a:cubicBezTo>
                      <a:cubicBezTo>
                        <a:pt x="536713" y="637828"/>
                        <a:pt x="268356" y="720654"/>
                        <a:pt x="0" y="803481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80" name="任意多边形: 形状 379"/>
              <p:cNvSpPr/>
              <p:nvPr/>
            </p:nvSpPr>
            <p:spPr>
              <a:xfrm rot="21276307">
                <a:off x="5642423" y="3040736"/>
                <a:ext cx="1724146" cy="520788"/>
              </a:xfrm>
              <a:custGeom>
                <a:avLst/>
                <a:gdLst>
                  <a:gd name="connsiteX0" fmla="*/ 525 w 1629156"/>
                  <a:gd name="connsiteY0" fmla="*/ 146509 h 560655"/>
                  <a:gd name="connsiteX1" fmla="*/ 702890 w 1629156"/>
                  <a:gd name="connsiteY1" fmla="*/ 252526 h 560655"/>
                  <a:gd name="connsiteX2" fmla="*/ 1034195 w 1629156"/>
                  <a:gd name="connsiteY2" fmla="*/ 106752 h 560655"/>
                  <a:gd name="connsiteX3" fmla="*/ 1272734 w 1629156"/>
                  <a:gd name="connsiteY3" fmla="*/ 735 h 560655"/>
                  <a:gd name="connsiteX4" fmla="*/ 1590786 w 1629156"/>
                  <a:gd name="connsiteY4" fmla="*/ 159761 h 560655"/>
                  <a:gd name="connsiteX5" fmla="*/ 1537777 w 1629156"/>
                  <a:gd name="connsiteY5" fmla="*/ 517570 h 560655"/>
                  <a:gd name="connsiteX6" fmla="*/ 822160 w 1629156"/>
                  <a:gd name="connsiteY6" fmla="*/ 517570 h 560655"/>
                  <a:gd name="connsiteX7" fmla="*/ 525 w 1629156"/>
                  <a:gd name="connsiteY7" fmla="*/ 146509 h 560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29156" h="560655">
                    <a:moveTo>
                      <a:pt x="525" y="146509"/>
                    </a:moveTo>
                    <a:cubicBezTo>
                      <a:pt x="-19353" y="102335"/>
                      <a:pt x="530612" y="259152"/>
                      <a:pt x="702890" y="252526"/>
                    </a:cubicBezTo>
                    <a:cubicBezTo>
                      <a:pt x="875168" y="245900"/>
                      <a:pt x="1034195" y="106752"/>
                      <a:pt x="1034195" y="106752"/>
                    </a:cubicBezTo>
                    <a:cubicBezTo>
                      <a:pt x="1129169" y="64787"/>
                      <a:pt x="1179969" y="-8100"/>
                      <a:pt x="1272734" y="735"/>
                    </a:cubicBezTo>
                    <a:cubicBezTo>
                      <a:pt x="1365499" y="9570"/>
                      <a:pt x="1546612" y="73622"/>
                      <a:pt x="1590786" y="159761"/>
                    </a:cubicBezTo>
                    <a:cubicBezTo>
                      <a:pt x="1634960" y="245900"/>
                      <a:pt x="1665881" y="457935"/>
                      <a:pt x="1537777" y="517570"/>
                    </a:cubicBezTo>
                    <a:cubicBezTo>
                      <a:pt x="1409673" y="577205"/>
                      <a:pt x="1076160" y="572787"/>
                      <a:pt x="822160" y="517570"/>
                    </a:cubicBezTo>
                    <a:cubicBezTo>
                      <a:pt x="568160" y="462353"/>
                      <a:pt x="20403" y="190683"/>
                      <a:pt x="525" y="146509"/>
                    </a:cubicBezTo>
                    <a:close/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1" name="任意多边形: 形状 380"/>
              <p:cNvSpPr/>
              <p:nvPr/>
            </p:nvSpPr>
            <p:spPr>
              <a:xfrm rot="24423">
                <a:off x="5507764" y="3282573"/>
                <a:ext cx="1864303" cy="1000632"/>
              </a:xfrm>
              <a:custGeom>
                <a:avLst/>
                <a:gdLst>
                  <a:gd name="connsiteX0" fmla="*/ 1444487 w 1591298"/>
                  <a:gd name="connsiteY0" fmla="*/ 225596 h 1101614"/>
                  <a:gd name="connsiteX1" fmla="*/ 1577009 w 1591298"/>
                  <a:gd name="connsiteY1" fmla="*/ 291857 h 1101614"/>
                  <a:gd name="connsiteX2" fmla="*/ 1563756 w 1591298"/>
                  <a:gd name="connsiteY2" fmla="*/ 649666 h 1101614"/>
                  <a:gd name="connsiteX3" fmla="*/ 1364974 w 1591298"/>
                  <a:gd name="connsiteY3" fmla="*/ 729179 h 1101614"/>
                  <a:gd name="connsiteX4" fmla="*/ 1364974 w 1591298"/>
                  <a:gd name="connsiteY4" fmla="*/ 901457 h 1101614"/>
                  <a:gd name="connsiteX5" fmla="*/ 1258956 w 1591298"/>
                  <a:gd name="connsiteY5" fmla="*/ 994222 h 1101614"/>
                  <a:gd name="connsiteX6" fmla="*/ 1113183 w 1591298"/>
                  <a:gd name="connsiteY6" fmla="*/ 1100240 h 1101614"/>
                  <a:gd name="connsiteX7" fmla="*/ 543339 w 1591298"/>
                  <a:gd name="connsiteY7" fmla="*/ 914709 h 1101614"/>
                  <a:gd name="connsiteX8" fmla="*/ 185530 w 1591298"/>
                  <a:gd name="connsiteY8" fmla="*/ 331614 h 1101614"/>
                  <a:gd name="connsiteX9" fmla="*/ 106017 w 1591298"/>
                  <a:gd name="connsiteY9" fmla="*/ 53318 h 1101614"/>
                  <a:gd name="connsiteX10" fmla="*/ 0 w 1591298"/>
                  <a:gd name="connsiteY10" fmla="*/ 309 h 1101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91298" h="1101614">
                    <a:moveTo>
                      <a:pt x="1444487" y="225596"/>
                    </a:moveTo>
                    <a:cubicBezTo>
                      <a:pt x="1500809" y="223387"/>
                      <a:pt x="1557131" y="221179"/>
                      <a:pt x="1577009" y="291857"/>
                    </a:cubicBezTo>
                    <a:cubicBezTo>
                      <a:pt x="1596887" y="362535"/>
                      <a:pt x="1599095" y="576779"/>
                      <a:pt x="1563756" y="649666"/>
                    </a:cubicBezTo>
                    <a:cubicBezTo>
                      <a:pt x="1528417" y="722553"/>
                      <a:pt x="1398104" y="687214"/>
                      <a:pt x="1364974" y="729179"/>
                    </a:cubicBezTo>
                    <a:cubicBezTo>
                      <a:pt x="1331844" y="771144"/>
                      <a:pt x="1382644" y="857283"/>
                      <a:pt x="1364974" y="901457"/>
                    </a:cubicBezTo>
                    <a:cubicBezTo>
                      <a:pt x="1347304" y="945631"/>
                      <a:pt x="1300921" y="961092"/>
                      <a:pt x="1258956" y="994222"/>
                    </a:cubicBezTo>
                    <a:cubicBezTo>
                      <a:pt x="1216991" y="1027352"/>
                      <a:pt x="1232452" y="1113492"/>
                      <a:pt x="1113183" y="1100240"/>
                    </a:cubicBezTo>
                    <a:cubicBezTo>
                      <a:pt x="993913" y="1086988"/>
                      <a:pt x="697948" y="1042813"/>
                      <a:pt x="543339" y="914709"/>
                    </a:cubicBezTo>
                    <a:cubicBezTo>
                      <a:pt x="388730" y="786605"/>
                      <a:pt x="258417" y="475179"/>
                      <a:pt x="185530" y="331614"/>
                    </a:cubicBezTo>
                    <a:cubicBezTo>
                      <a:pt x="112643" y="188049"/>
                      <a:pt x="136939" y="108535"/>
                      <a:pt x="106017" y="53318"/>
                    </a:cubicBezTo>
                    <a:cubicBezTo>
                      <a:pt x="75095" y="-1900"/>
                      <a:pt x="37547" y="-796"/>
                      <a:pt x="0" y="309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2" name="任意多边形: 形状 381"/>
              <p:cNvSpPr/>
              <p:nvPr/>
            </p:nvSpPr>
            <p:spPr>
              <a:xfrm rot="21276307">
                <a:off x="5677687" y="3287490"/>
                <a:ext cx="1374434" cy="778775"/>
              </a:xfrm>
              <a:custGeom>
                <a:avLst/>
                <a:gdLst>
                  <a:gd name="connsiteX0" fmla="*/ 1298713 w 1298713"/>
                  <a:gd name="connsiteY0" fmla="*/ 622853 h 625334"/>
                  <a:gd name="connsiteX1" fmla="*/ 715617 w 1298713"/>
                  <a:gd name="connsiteY1" fmla="*/ 530087 h 625334"/>
                  <a:gd name="connsiteX2" fmla="*/ 0 w 1298713"/>
                  <a:gd name="connsiteY2" fmla="*/ 0 h 625334"/>
                  <a:gd name="connsiteX3" fmla="*/ 0 w 1298713"/>
                  <a:gd name="connsiteY3" fmla="*/ 0 h 625334"/>
                  <a:gd name="connsiteX4" fmla="*/ 0 w 1298713"/>
                  <a:gd name="connsiteY4" fmla="*/ 0 h 625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713" h="625334">
                    <a:moveTo>
                      <a:pt x="1298713" y="622853"/>
                    </a:moveTo>
                    <a:cubicBezTo>
                      <a:pt x="1115391" y="628374"/>
                      <a:pt x="932069" y="633896"/>
                      <a:pt x="715617" y="530087"/>
                    </a:cubicBezTo>
                    <a:cubicBezTo>
                      <a:pt x="499165" y="426278"/>
                      <a:pt x="0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3" name="任意多边形: 形状 382"/>
              <p:cNvSpPr/>
              <p:nvPr/>
            </p:nvSpPr>
            <p:spPr>
              <a:xfrm rot="21276307">
                <a:off x="5645646" y="3214238"/>
                <a:ext cx="1722283" cy="230273"/>
              </a:xfrm>
              <a:custGeom>
                <a:avLst/>
                <a:gdLst>
                  <a:gd name="connsiteX0" fmla="*/ 1577009 w 1577009"/>
                  <a:gd name="connsiteY0" fmla="*/ 225287 h 225287"/>
                  <a:gd name="connsiteX1" fmla="*/ 1033670 w 1577009"/>
                  <a:gd name="connsiteY1" fmla="*/ 212035 h 225287"/>
                  <a:gd name="connsiteX2" fmla="*/ 649356 w 1577009"/>
                  <a:gd name="connsiteY2" fmla="*/ 185531 h 225287"/>
                  <a:gd name="connsiteX3" fmla="*/ 145774 w 1577009"/>
                  <a:gd name="connsiteY3" fmla="*/ 26505 h 225287"/>
                  <a:gd name="connsiteX4" fmla="*/ 145774 w 1577009"/>
                  <a:gd name="connsiteY4" fmla="*/ 26505 h 225287"/>
                  <a:gd name="connsiteX5" fmla="*/ 0 w 1577009"/>
                  <a:gd name="connsiteY5" fmla="*/ 0 h 225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7009" h="225287">
                    <a:moveTo>
                      <a:pt x="1577009" y="225287"/>
                    </a:moveTo>
                    <a:lnTo>
                      <a:pt x="1033670" y="212035"/>
                    </a:lnTo>
                    <a:cubicBezTo>
                      <a:pt x="879061" y="205409"/>
                      <a:pt x="797339" y="216453"/>
                      <a:pt x="649356" y="185531"/>
                    </a:cubicBezTo>
                    <a:cubicBezTo>
                      <a:pt x="501373" y="154609"/>
                      <a:pt x="145774" y="26505"/>
                      <a:pt x="145774" y="26505"/>
                    </a:cubicBezTo>
                    <a:lnTo>
                      <a:pt x="145774" y="26505"/>
                    </a:ln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4" name="任意多边形: 形状 383"/>
              <p:cNvSpPr/>
              <p:nvPr/>
            </p:nvSpPr>
            <p:spPr>
              <a:xfrm rot="21276307">
                <a:off x="6020122" y="4314039"/>
                <a:ext cx="925641" cy="330439"/>
              </a:xfrm>
              <a:custGeom>
                <a:avLst/>
                <a:gdLst>
                  <a:gd name="connsiteX0" fmla="*/ 874644 w 874644"/>
                  <a:gd name="connsiteY0" fmla="*/ 0 h 265334"/>
                  <a:gd name="connsiteX1" fmla="*/ 715618 w 874644"/>
                  <a:gd name="connsiteY1" fmla="*/ 119269 h 265334"/>
                  <a:gd name="connsiteX2" fmla="*/ 477079 w 874644"/>
                  <a:gd name="connsiteY2" fmla="*/ 265043 h 265334"/>
                  <a:gd name="connsiteX3" fmla="*/ 0 w 874644"/>
                  <a:gd name="connsiteY3" fmla="*/ 79513 h 265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4644" h="265334">
                    <a:moveTo>
                      <a:pt x="874644" y="0"/>
                    </a:moveTo>
                    <a:cubicBezTo>
                      <a:pt x="828261" y="37547"/>
                      <a:pt x="781879" y="75095"/>
                      <a:pt x="715618" y="119269"/>
                    </a:cubicBezTo>
                    <a:cubicBezTo>
                      <a:pt x="649357" y="163443"/>
                      <a:pt x="596349" y="271669"/>
                      <a:pt x="477079" y="265043"/>
                    </a:cubicBezTo>
                    <a:cubicBezTo>
                      <a:pt x="357809" y="258417"/>
                      <a:pt x="178904" y="168965"/>
                      <a:pt x="0" y="79513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385" name="组合 384"/>
              <p:cNvGrpSpPr/>
              <p:nvPr/>
            </p:nvGrpSpPr>
            <p:grpSpPr>
              <a:xfrm>
                <a:off x="4826291" y="3418245"/>
                <a:ext cx="1251905" cy="2171749"/>
                <a:chOff x="4878359" y="3327903"/>
                <a:chExt cx="1120684" cy="1980465"/>
              </a:xfrm>
              <a:grpFill/>
            </p:grpSpPr>
            <p:sp>
              <p:nvSpPr>
                <p:cNvPr id="419" name="任意多边形: 形状 418"/>
                <p:cNvSpPr/>
                <p:nvPr/>
              </p:nvSpPr>
              <p:spPr>
                <a:xfrm rot="21276307">
                  <a:off x="4878359" y="3327903"/>
                  <a:ext cx="1120684" cy="1980465"/>
                </a:xfrm>
                <a:custGeom>
                  <a:avLst/>
                  <a:gdLst>
                    <a:gd name="connsiteX0" fmla="*/ 672916 w 1072747"/>
                    <a:gd name="connsiteY0" fmla="*/ 66261 h 1446364"/>
                    <a:gd name="connsiteX1" fmla="*/ 858446 w 1072747"/>
                    <a:gd name="connsiteY1" fmla="*/ 450574 h 1446364"/>
                    <a:gd name="connsiteX2" fmla="*/ 1070481 w 1072747"/>
                    <a:gd name="connsiteY2" fmla="*/ 781878 h 1446364"/>
                    <a:gd name="connsiteX3" fmla="*/ 951211 w 1072747"/>
                    <a:gd name="connsiteY3" fmla="*/ 1166191 h 1446364"/>
                    <a:gd name="connsiteX4" fmla="*/ 659664 w 1072747"/>
                    <a:gd name="connsiteY4" fmla="*/ 1351722 h 1446364"/>
                    <a:gd name="connsiteX5" fmla="*/ 487385 w 1072747"/>
                    <a:gd name="connsiteY5" fmla="*/ 1444487 h 1446364"/>
                    <a:gd name="connsiteX6" fmla="*/ 394620 w 1072747"/>
                    <a:gd name="connsiteY6" fmla="*/ 1272209 h 1446364"/>
                    <a:gd name="connsiteX7" fmla="*/ 328359 w 1072747"/>
                    <a:gd name="connsiteY7" fmla="*/ 1258956 h 1446364"/>
                    <a:gd name="connsiteX8" fmla="*/ 50064 w 1072747"/>
                    <a:gd name="connsiteY8" fmla="*/ 1272209 h 1446364"/>
                    <a:gd name="connsiteX9" fmla="*/ 10307 w 1072747"/>
                    <a:gd name="connsiteY9" fmla="*/ 954156 h 1446364"/>
                    <a:gd name="connsiteX10" fmla="*/ 169333 w 1072747"/>
                    <a:gd name="connsiteY10" fmla="*/ 596348 h 1446364"/>
                    <a:gd name="connsiteX11" fmla="*/ 566898 w 1072747"/>
                    <a:gd name="connsiteY11" fmla="*/ 397565 h 1446364"/>
                    <a:gd name="connsiteX12" fmla="*/ 633159 w 1072747"/>
                    <a:gd name="connsiteY12" fmla="*/ 0 h 1446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2747" h="1446364">
                      <a:moveTo>
                        <a:pt x="672916" y="66261"/>
                      </a:moveTo>
                      <a:cubicBezTo>
                        <a:pt x="732550" y="198782"/>
                        <a:pt x="792185" y="331304"/>
                        <a:pt x="858446" y="450574"/>
                      </a:cubicBezTo>
                      <a:cubicBezTo>
                        <a:pt x="924707" y="569844"/>
                        <a:pt x="1055020" y="662609"/>
                        <a:pt x="1070481" y="781878"/>
                      </a:cubicBezTo>
                      <a:cubicBezTo>
                        <a:pt x="1085942" y="901148"/>
                        <a:pt x="1019680" y="1071217"/>
                        <a:pt x="951211" y="1166191"/>
                      </a:cubicBezTo>
                      <a:cubicBezTo>
                        <a:pt x="882742" y="1261165"/>
                        <a:pt x="736968" y="1305339"/>
                        <a:pt x="659664" y="1351722"/>
                      </a:cubicBezTo>
                      <a:cubicBezTo>
                        <a:pt x="582360" y="1398105"/>
                        <a:pt x="531559" y="1457739"/>
                        <a:pt x="487385" y="1444487"/>
                      </a:cubicBezTo>
                      <a:cubicBezTo>
                        <a:pt x="443211" y="1431235"/>
                        <a:pt x="421124" y="1303131"/>
                        <a:pt x="394620" y="1272209"/>
                      </a:cubicBezTo>
                      <a:cubicBezTo>
                        <a:pt x="368116" y="1241287"/>
                        <a:pt x="385785" y="1258956"/>
                        <a:pt x="328359" y="1258956"/>
                      </a:cubicBezTo>
                      <a:cubicBezTo>
                        <a:pt x="270933" y="1258956"/>
                        <a:pt x="103073" y="1323009"/>
                        <a:pt x="50064" y="1272209"/>
                      </a:cubicBezTo>
                      <a:cubicBezTo>
                        <a:pt x="-2945" y="1221409"/>
                        <a:pt x="-9571" y="1066799"/>
                        <a:pt x="10307" y="954156"/>
                      </a:cubicBezTo>
                      <a:cubicBezTo>
                        <a:pt x="30185" y="841513"/>
                        <a:pt x="76568" y="689113"/>
                        <a:pt x="169333" y="596348"/>
                      </a:cubicBezTo>
                      <a:cubicBezTo>
                        <a:pt x="262098" y="503583"/>
                        <a:pt x="489594" y="496956"/>
                        <a:pt x="566898" y="397565"/>
                      </a:cubicBezTo>
                      <a:cubicBezTo>
                        <a:pt x="644202" y="298174"/>
                        <a:pt x="638680" y="149087"/>
                        <a:pt x="633159" y="0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20" name="任意多边形: 形状 419"/>
                <p:cNvSpPr/>
                <p:nvPr/>
              </p:nvSpPr>
              <p:spPr>
                <a:xfrm rot="21276307">
                  <a:off x="5297856" y="3548924"/>
                  <a:ext cx="493405" cy="1501853"/>
                </a:xfrm>
                <a:custGeom>
                  <a:avLst/>
                  <a:gdLst>
                    <a:gd name="connsiteX0" fmla="*/ 304800 w 466221"/>
                    <a:gd name="connsiteY0" fmla="*/ 0 h 1205948"/>
                    <a:gd name="connsiteX1" fmla="*/ 463826 w 466221"/>
                    <a:gd name="connsiteY1" fmla="*/ 596348 h 1205948"/>
                    <a:gd name="connsiteX2" fmla="*/ 371060 w 466221"/>
                    <a:gd name="connsiteY2" fmla="*/ 887896 h 1205948"/>
                    <a:gd name="connsiteX3" fmla="*/ 0 w 466221"/>
                    <a:gd name="connsiteY3" fmla="*/ 1205948 h 1205948"/>
                    <a:gd name="connsiteX4" fmla="*/ 0 w 466221"/>
                    <a:gd name="connsiteY4" fmla="*/ 1205948 h 1205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221" h="1205948">
                      <a:moveTo>
                        <a:pt x="304800" y="0"/>
                      </a:moveTo>
                      <a:cubicBezTo>
                        <a:pt x="378791" y="224182"/>
                        <a:pt x="452783" y="448365"/>
                        <a:pt x="463826" y="596348"/>
                      </a:cubicBezTo>
                      <a:cubicBezTo>
                        <a:pt x="474869" y="744331"/>
                        <a:pt x="448364" y="786296"/>
                        <a:pt x="371060" y="887896"/>
                      </a:cubicBezTo>
                      <a:cubicBezTo>
                        <a:pt x="293756" y="989496"/>
                        <a:pt x="0" y="1205948"/>
                        <a:pt x="0" y="1205948"/>
                      </a:cubicBezTo>
                      <a:lnTo>
                        <a:pt x="0" y="1205948"/>
                      </a:ln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21" name="任意多边形: 形状 420"/>
                <p:cNvSpPr/>
                <p:nvPr/>
              </p:nvSpPr>
              <p:spPr>
                <a:xfrm rot="21276307">
                  <a:off x="5244501" y="3536661"/>
                  <a:ext cx="508744" cy="1501854"/>
                </a:xfrm>
                <a:custGeom>
                  <a:avLst/>
                  <a:gdLst>
                    <a:gd name="connsiteX0" fmla="*/ 318052 w 511093"/>
                    <a:gd name="connsiteY0" fmla="*/ 0 h 1258957"/>
                    <a:gd name="connsiteX1" fmla="*/ 490330 w 511093"/>
                    <a:gd name="connsiteY1" fmla="*/ 583096 h 1258957"/>
                    <a:gd name="connsiteX2" fmla="*/ 477078 w 511093"/>
                    <a:gd name="connsiteY2" fmla="*/ 795131 h 1258957"/>
                    <a:gd name="connsiteX3" fmla="*/ 212034 w 511093"/>
                    <a:gd name="connsiteY3" fmla="*/ 1060174 h 1258957"/>
                    <a:gd name="connsiteX4" fmla="*/ 159026 w 511093"/>
                    <a:gd name="connsiteY4" fmla="*/ 1086678 h 1258957"/>
                    <a:gd name="connsiteX5" fmla="*/ 0 w 511093"/>
                    <a:gd name="connsiteY5" fmla="*/ 1258957 h 1258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1093" h="1258957">
                      <a:moveTo>
                        <a:pt x="318052" y="0"/>
                      </a:moveTo>
                      <a:cubicBezTo>
                        <a:pt x="390939" y="225287"/>
                        <a:pt x="463826" y="450574"/>
                        <a:pt x="490330" y="583096"/>
                      </a:cubicBezTo>
                      <a:cubicBezTo>
                        <a:pt x="516834" y="715618"/>
                        <a:pt x="523461" y="715618"/>
                        <a:pt x="477078" y="795131"/>
                      </a:cubicBezTo>
                      <a:cubicBezTo>
                        <a:pt x="430695" y="874644"/>
                        <a:pt x="265043" y="1011583"/>
                        <a:pt x="212034" y="1060174"/>
                      </a:cubicBezTo>
                      <a:cubicBezTo>
                        <a:pt x="159025" y="1108765"/>
                        <a:pt x="194365" y="1053548"/>
                        <a:pt x="159026" y="1086678"/>
                      </a:cubicBezTo>
                      <a:cubicBezTo>
                        <a:pt x="123687" y="1119808"/>
                        <a:pt x="61843" y="1189382"/>
                        <a:pt x="0" y="1258957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22" name="任意多边形: 形状 421"/>
                <p:cNvSpPr/>
                <p:nvPr/>
              </p:nvSpPr>
              <p:spPr>
                <a:xfrm rot="21276307">
                  <a:off x="5003054" y="3557226"/>
                  <a:ext cx="556920" cy="1518357"/>
                </a:xfrm>
                <a:custGeom>
                  <a:avLst/>
                  <a:gdLst>
                    <a:gd name="connsiteX0" fmla="*/ 516835 w 538855"/>
                    <a:gd name="connsiteY0" fmla="*/ 0 h 1298713"/>
                    <a:gd name="connsiteX1" fmla="*/ 503582 w 538855"/>
                    <a:gd name="connsiteY1" fmla="*/ 556591 h 1298713"/>
                    <a:gd name="connsiteX2" fmla="*/ 185530 w 538855"/>
                    <a:gd name="connsiteY2" fmla="*/ 781878 h 1298713"/>
                    <a:gd name="connsiteX3" fmla="*/ 0 w 538855"/>
                    <a:gd name="connsiteY3" fmla="*/ 1298713 h 1298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8855" h="1298713">
                      <a:moveTo>
                        <a:pt x="516835" y="0"/>
                      </a:moveTo>
                      <a:cubicBezTo>
                        <a:pt x="537817" y="213139"/>
                        <a:pt x="558799" y="426278"/>
                        <a:pt x="503582" y="556591"/>
                      </a:cubicBezTo>
                      <a:cubicBezTo>
                        <a:pt x="448365" y="686904"/>
                        <a:pt x="269460" y="658191"/>
                        <a:pt x="185530" y="781878"/>
                      </a:cubicBezTo>
                      <a:cubicBezTo>
                        <a:pt x="101600" y="905565"/>
                        <a:pt x="50800" y="1102139"/>
                        <a:pt x="0" y="1298713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86" name="组合 385"/>
              <p:cNvGrpSpPr/>
              <p:nvPr/>
            </p:nvGrpSpPr>
            <p:grpSpPr>
              <a:xfrm>
                <a:off x="3921651" y="3040637"/>
                <a:ext cx="1292955" cy="1652308"/>
                <a:chOff x="4172581" y="3120121"/>
                <a:chExt cx="1292955" cy="1652308"/>
              </a:xfrm>
              <a:grpFill/>
            </p:grpSpPr>
            <p:sp>
              <p:nvSpPr>
                <p:cNvPr id="417" name="任意多边形: 形状 416"/>
                <p:cNvSpPr/>
                <p:nvPr/>
              </p:nvSpPr>
              <p:spPr>
                <a:xfrm rot="18846666">
                  <a:off x="4105308" y="3412201"/>
                  <a:ext cx="1652308" cy="1068148"/>
                </a:xfrm>
                <a:custGeom>
                  <a:avLst/>
                  <a:gdLst>
                    <a:gd name="connsiteX0" fmla="*/ 1418745 w 1418745"/>
                    <a:gd name="connsiteY0" fmla="*/ 404996 h 1100035"/>
                    <a:gd name="connsiteX1" fmla="*/ 1060936 w 1418745"/>
                    <a:gd name="connsiteY1" fmla="*/ 86944 h 1100035"/>
                    <a:gd name="connsiteX2" fmla="*/ 517597 w 1418745"/>
                    <a:gd name="connsiteY2" fmla="*/ 7431 h 1100035"/>
                    <a:gd name="connsiteX3" fmla="*/ 120032 w 1418745"/>
                    <a:gd name="connsiteY3" fmla="*/ 232718 h 1100035"/>
                    <a:gd name="connsiteX4" fmla="*/ 763 w 1418745"/>
                    <a:gd name="connsiteY4" fmla="*/ 444753 h 1100035"/>
                    <a:gd name="connsiteX5" fmla="*/ 67023 w 1418745"/>
                    <a:gd name="connsiteY5" fmla="*/ 577274 h 1100035"/>
                    <a:gd name="connsiteX6" fmla="*/ 27267 w 1418745"/>
                    <a:gd name="connsiteY6" fmla="*/ 829066 h 1100035"/>
                    <a:gd name="connsiteX7" fmla="*/ 133284 w 1418745"/>
                    <a:gd name="connsiteY7" fmla="*/ 988092 h 1100035"/>
                    <a:gd name="connsiteX8" fmla="*/ 411580 w 1418745"/>
                    <a:gd name="connsiteY8" fmla="*/ 935083 h 1100035"/>
                    <a:gd name="connsiteX9" fmla="*/ 583858 w 1418745"/>
                    <a:gd name="connsiteY9" fmla="*/ 1080857 h 1100035"/>
                    <a:gd name="connsiteX10" fmla="*/ 597110 w 1418745"/>
                    <a:gd name="connsiteY10" fmla="*/ 1094109 h 1100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8745" h="1100035">
                      <a:moveTo>
                        <a:pt x="1418745" y="404996"/>
                      </a:moveTo>
                      <a:cubicBezTo>
                        <a:pt x="1314936" y="279100"/>
                        <a:pt x="1211127" y="153205"/>
                        <a:pt x="1060936" y="86944"/>
                      </a:cubicBezTo>
                      <a:cubicBezTo>
                        <a:pt x="910745" y="20683"/>
                        <a:pt x="674414" y="-16865"/>
                        <a:pt x="517597" y="7431"/>
                      </a:cubicBezTo>
                      <a:cubicBezTo>
                        <a:pt x="360780" y="31727"/>
                        <a:pt x="206171" y="159831"/>
                        <a:pt x="120032" y="232718"/>
                      </a:cubicBezTo>
                      <a:cubicBezTo>
                        <a:pt x="33893" y="305605"/>
                        <a:pt x="9598" y="387327"/>
                        <a:pt x="763" y="444753"/>
                      </a:cubicBezTo>
                      <a:cubicBezTo>
                        <a:pt x="-8072" y="502179"/>
                        <a:pt x="62606" y="513222"/>
                        <a:pt x="67023" y="577274"/>
                      </a:cubicBezTo>
                      <a:cubicBezTo>
                        <a:pt x="71440" y="641326"/>
                        <a:pt x="16223" y="760596"/>
                        <a:pt x="27267" y="829066"/>
                      </a:cubicBezTo>
                      <a:cubicBezTo>
                        <a:pt x="38310" y="897536"/>
                        <a:pt x="69232" y="970423"/>
                        <a:pt x="133284" y="988092"/>
                      </a:cubicBezTo>
                      <a:cubicBezTo>
                        <a:pt x="197336" y="1005761"/>
                        <a:pt x="336484" y="919622"/>
                        <a:pt x="411580" y="935083"/>
                      </a:cubicBezTo>
                      <a:cubicBezTo>
                        <a:pt x="486676" y="950544"/>
                        <a:pt x="583858" y="1080857"/>
                        <a:pt x="583858" y="1080857"/>
                      </a:cubicBezTo>
                      <a:cubicBezTo>
                        <a:pt x="614780" y="1107361"/>
                        <a:pt x="605945" y="1100735"/>
                        <a:pt x="597110" y="1094109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8" name="任意多边形: 形状 417"/>
                <p:cNvSpPr/>
                <p:nvPr/>
              </p:nvSpPr>
              <p:spPr>
                <a:xfrm>
                  <a:off x="4172581" y="3207026"/>
                  <a:ext cx="1274062" cy="954157"/>
                </a:xfrm>
                <a:custGeom>
                  <a:avLst/>
                  <a:gdLst>
                    <a:gd name="connsiteX0" fmla="*/ 1274062 w 1274062"/>
                    <a:gd name="connsiteY0" fmla="*/ 0 h 954157"/>
                    <a:gd name="connsiteX1" fmla="*/ 637958 w 1274062"/>
                    <a:gd name="connsiteY1" fmla="*/ 26504 h 954157"/>
                    <a:gd name="connsiteX2" fmla="*/ 200636 w 1274062"/>
                    <a:gd name="connsiteY2" fmla="*/ 291548 h 954157"/>
                    <a:gd name="connsiteX3" fmla="*/ 94619 w 1274062"/>
                    <a:gd name="connsiteY3" fmla="*/ 583096 h 954157"/>
                    <a:gd name="connsiteX4" fmla="*/ 1854 w 1274062"/>
                    <a:gd name="connsiteY4" fmla="*/ 821635 h 954157"/>
                    <a:gd name="connsiteX5" fmla="*/ 41610 w 1274062"/>
                    <a:gd name="connsiteY5" fmla="*/ 954157 h 954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74062" h="954157">
                      <a:moveTo>
                        <a:pt x="1274062" y="0"/>
                      </a:moveTo>
                      <a:lnTo>
                        <a:pt x="637958" y="26504"/>
                      </a:lnTo>
                      <a:cubicBezTo>
                        <a:pt x="459054" y="75095"/>
                        <a:pt x="291192" y="198783"/>
                        <a:pt x="200636" y="291548"/>
                      </a:cubicBezTo>
                      <a:cubicBezTo>
                        <a:pt x="110079" y="384313"/>
                        <a:pt x="127749" y="494748"/>
                        <a:pt x="94619" y="583096"/>
                      </a:cubicBezTo>
                      <a:cubicBezTo>
                        <a:pt x="61489" y="671444"/>
                        <a:pt x="10689" y="759791"/>
                        <a:pt x="1854" y="821635"/>
                      </a:cubicBezTo>
                      <a:cubicBezTo>
                        <a:pt x="-6981" y="883479"/>
                        <a:pt x="17314" y="918818"/>
                        <a:pt x="41610" y="954157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87" name="任意多边形: 形状 386"/>
              <p:cNvSpPr/>
              <p:nvPr/>
            </p:nvSpPr>
            <p:spPr>
              <a:xfrm>
                <a:off x="4988729" y="1245026"/>
                <a:ext cx="1513169" cy="2001475"/>
              </a:xfrm>
              <a:custGeom>
                <a:avLst/>
                <a:gdLst>
                  <a:gd name="connsiteX0" fmla="*/ 736085 w 1513169"/>
                  <a:gd name="connsiteY0" fmla="*/ 2001475 h 2001475"/>
                  <a:gd name="connsiteX1" fmla="*/ 590311 w 1513169"/>
                  <a:gd name="connsiteY1" fmla="*/ 1352118 h 2001475"/>
                  <a:gd name="connsiteX2" fmla="*/ 1160155 w 1513169"/>
                  <a:gd name="connsiteY2" fmla="*/ 702762 h 2001475"/>
                  <a:gd name="connsiteX3" fmla="*/ 1478207 w 1513169"/>
                  <a:gd name="connsiteY3" fmla="*/ 450971 h 2001475"/>
                  <a:gd name="connsiteX4" fmla="*/ 1478207 w 1513169"/>
                  <a:gd name="connsiteY4" fmla="*/ 146171 h 2001475"/>
                  <a:gd name="connsiteX5" fmla="*/ 1239668 w 1513169"/>
                  <a:gd name="connsiteY5" fmla="*/ 79910 h 2001475"/>
                  <a:gd name="connsiteX6" fmla="*/ 1093894 w 1513169"/>
                  <a:gd name="connsiteY6" fmla="*/ 185927 h 2001475"/>
                  <a:gd name="connsiteX7" fmla="*/ 921616 w 1513169"/>
                  <a:gd name="connsiteY7" fmla="*/ 79910 h 2001475"/>
                  <a:gd name="connsiteX8" fmla="*/ 669824 w 1513169"/>
                  <a:gd name="connsiteY8" fmla="*/ 146171 h 2001475"/>
                  <a:gd name="connsiteX9" fmla="*/ 378277 w 1513169"/>
                  <a:gd name="connsiteY9" fmla="*/ 397 h 2001475"/>
                  <a:gd name="connsiteX10" fmla="*/ 139737 w 1513169"/>
                  <a:gd name="connsiteY10" fmla="*/ 199179 h 2001475"/>
                  <a:gd name="connsiteX11" fmla="*/ 20468 w 1513169"/>
                  <a:gd name="connsiteY11" fmla="*/ 543736 h 2001475"/>
                  <a:gd name="connsiteX12" fmla="*/ 563807 w 1513169"/>
                  <a:gd name="connsiteY12" fmla="*/ 1868953 h 200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13169" h="2001475">
                    <a:moveTo>
                      <a:pt x="736085" y="2001475"/>
                    </a:moveTo>
                    <a:cubicBezTo>
                      <a:pt x="627859" y="1785022"/>
                      <a:pt x="519633" y="1568570"/>
                      <a:pt x="590311" y="1352118"/>
                    </a:cubicBezTo>
                    <a:cubicBezTo>
                      <a:pt x="660989" y="1135666"/>
                      <a:pt x="1012172" y="852953"/>
                      <a:pt x="1160155" y="702762"/>
                    </a:cubicBezTo>
                    <a:cubicBezTo>
                      <a:pt x="1308138" y="552571"/>
                      <a:pt x="1425198" y="543736"/>
                      <a:pt x="1478207" y="450971"/>
                    </a:cubicBezTo>
                    <a:cubicBezTo>
                      <a:pt x="1531216" y="358206"/>
                      <a:pt x="1517963" y="208014"/>
                      <a:pt x="1478207" y="146171"/>
                    </a:cubicBezTo>
                    <a:cubicBezTo>
                      <a:pt x="1438451" y="84328"/>
                      <a:pt x="1303720" y="73284"/>
                      <a:pt x="1239668" y="79910"/>
                    </a:cubicBezTo>
                    <a:cubicBezTo>
                      <a:pt x="1175616" y="86536"/>
                      <a:pt x="1146903" y="185927"/>
                      <a:pt x="1093894" y="185927"/>
                    </a:cubicBezTo>
                    <a:cubicBezTo>
                      <a:pt x="1040885" y="185927"/>
                      <a:pt x="992294" y="86536"/>
                      <a:pt x="921616" y="79910"/>
                    </a:cubicBezTo>
                    <a:cubicBezTo>
                      <a:pt x="850938" y="73284"/>
                      <a:pt x="760381" y="159423"/>
                      <a:pt x="669824" y="146171"/>
                    </a:cubicBezTo>
                    <a:cubicBezTo>
                      <a:pt x="579267" y="132919"/>
                      <a:pt x="466625" y="-8438"/>
                      <a:pt x="378277" y="397"/>
                    </a:cubicBezTo>
                    <a:cubicBezTo>
                      <a:pt x="289929" y="9232"/>
                      <a:pt x="199372" y="108623"/>
                      <a:pt x="139737" y="199179"/>
                    </a:cubicBezTo>
                    <a:cubicBezTo>
                      <a:pt x="80102" y="289735"/>
                      <a:pt x="-50210" y="265440"/>
                      <a:pt x="20468" y="543736"/>
                    </a:cubicBezTo>
                    <a:cubicBezTo>
                      <a:pt x="91146" y="822032"/>
                      <a:pt x="327476" y="1345492"/>
                      <a:pt x="563807" y="1868953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88" name="组合 387"/>
              <p:cNvGrpSpPr/>
              <p:nvPr/>
            </p:nvGrpSpPr>
            <p:grpSpPr>
              <a:xfrm rot="208801">
                <a:off x="3942212" y="1614275"/>
                <a:ext cx="1598786" cy="1588811"/>
                <a:chOff x="3936897" y="1625901"/>
                <a:chExt cx="1642268" cy="1729468"/>
              </a:xfrm>
              <a:grpFill/>
            </p:grpSpPr>
            <p:sp>
              <p:nvSpPr>
                <p:cNvPr id="412" name="任意多边形: 形状 411"/>
                <p:cNvSpPr/>
                <p:nvPr/>
              </p:nvSpPr>
              <p:spPr>
                <a:xfrm rot="21294673">
                  <a:off x="3951926" y="2933755"/>
                  <a:ext cx="1534094" cy="421614"/>
                </a:xfrm>
                <a:custGeom>
                  <a:avLst/>
                  <a:gdLst>
                    <a:gd name="connsiteX0" fmla="*/ 600349 w 1647271"/>
                    <a:gd name="connsiteY0" fmla="*/ 435860 h 447336"/>
                    <a:gd name="connsiteX1" fmla="*/ 282297 w 1647271"/>
                    <a:gd name="connsiteY1" fmla="*/ 435860 h 447336"/>
                    <a:gd name="connsiteX2" fmla="*/ 17253 w 1647271"/>
                    <a:gd name="connsiteY2" fmla="*/ 316590 h 447336"/>
                    <a:gd name="connsiteX3" fmla="*/ 43757 w 1647271"/>
                    <a:gd name="connsiteY3" fmla="*/ 51546 h 447336"/>
                    <a:gd name="connsiteX4" fmla="*/ 189531 w 1647271"/>
                    <a:gd name="connsiteY4" fmla="*/ 11790 h 447336"/>
                    <a:gd name="connsiteX5" fmla="*/ 295549 w 1647271"/>
                    <a:gd name="connsiteY5" fmla="*/ 197320 h 447336"/>
                    <a:gd name="connsiteX6" fmla="*/ 626853 w 1647271"/>
                    <a:gd name="connsiteY6" fmla="*/ 250329 h 447336"/>
                    <a:gd name="connsiteX7" fmla="*/ 1647271 w 1647271"/>
                    <a:gd name="connsiteY7" fmla="*/ 210573 h 447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47271" h="447336">
                      <a:moveTo>
                        <a:pt x="600349" y="435860"/>
                      </a:moveTo>
                      <a:cubicBezTo>
                        <a:pt x="489914" y="445799"/>
                        <a:pt x="379480" y="455738"/>
                        <a:pt x="282297" y="435860"/>
                      </a:cubicBezTo>
                      <a:cubicBezTo>
                        <a:pt x="185114" y="415982"/>
                        <a:pt x="57010" y="380642"/>
                        <a:pt x="17253" y="316590"/>
                      </a:cubicBezTo>
                      <a:cubicBezTo>
                        <a:pt x="-22504" y="252538"/>
                        <a:pt x="15044" y="102346"/>
                        <a:pt x="43757" y="51546"/>
                      </a:cubicBezTo>
                      <a:cubicBezTo>
                        <a:pt x="72470" y="746"/>
                        <a:pt x="147566" y="-12506"/>
                        <a:pt x="189531" y="11790"/>
                      </a:cubicBezTo>
                      <a:cubicBezTo>
                        <a:pt x="231496" y="36086"/>
                        <a:pt x="222662" y="157564"/>
                        <a:pt x="295549" y="197320"/>
                      </a:cubicBezTo>
                      <a:cubicBezTo>
                        <a:pt x="368436" y="237076"/>
                        <a:pt x="401566" y="248120"/>
                        <a:pt x="626853" y="250329"/>
                      </a:cubicBezTo>
                      <a:cubicBezTo>
                        <a:pt x="852140" y="252538"/>
                        <a:pt x="1249705" y="231555"/>
                        <a:pt x="1647271" y="210573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3" name="任意多边形: 形状 412"/>
                <p:cNvSpPr/>
                <p:nvPr/>
              </p:nvSpPr>
              <p:spPr>
                <a:xfrm>
                  <a:off x="4515045" y="1625901"/>
                  <a:ext cx="958103" cy="1369090"/>
                </a:xfrm>
                <a:custGeom>
                  <a:avLst/>
                  <a:gdLst>
                    <a:gd name="connsiteX0" fmla="*/ 481025 w 958103"/>
                    <a:gd name="connsiteY0" fmla="*/ 123386 h 1369090"/>
                    <a:gd name="connsiteX1" fmla="*/ 189477 w 958103"/>
                    <a:gd name="connsiteY1" fmla="*/ 4116 h 1369090"/>
                    <a:gd name="connsiteX2" fmla="*/ 3946 w 958103"/>
                    <a:gd name="connsiteY2" fmla="*/ 255908 h 1369090"/>
                    <a:gd name="connsiteX3" fmla="*/ 361755 w 958103"/>
                    <a:gd name="connsiteY3" fmla="*/ 573960 h 1369090"/>
                    <a:gd name="connsiteX4" fmla="*/ 812329 w 958103"/>
                    <a:gd name="connsiteY4" fmla="*/ 1210064 h 1369090"/>
                    <a:gd name="connsiteX5" fmla="*/ 958103 w 958103"/>
                    <a:gd name="connsiteY5" fmla="*/ 1369090 h 1369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58103" h="1369090">
                      <a:moveTo>
                        <a:pt x="481025" y="123386"/>
                      </a:moveTo>
                      <a:cubicBezTo>
                        <a:pt x="375007" y="52707"/>
                        <a:pt x="268990" y="-17971"/>
                        <a:pt x="189477" y="4116"/>
                      </a:cubicBezTo>
                      <a:cubicBezTo>
                        <a:pt x="109964" y="26203"/>
                        <a:pt x="-24767" y="160934"/>
                        <a:pt x="3946" y="255908"/>
                      </a:cubicBezTo>
                      <a:cubicBezTo>
                        <a:pt x="32659" y="350882"/>
                        <a:pt x="227025" y="414934"/>
                        <a:pt x="361755" y="573960"/>
                      </a:cubicBezTo>
                      <a:cubicBezTo>
                        <a:pt x="496485" y="732986"/>
                        <a:pt x="712938" y="1077542"/>
                        <a:pt x="812329" y="1210064"/>
                      </a:cubicBezTo>
                      <a:cubicBezTo>
                        <a:pt x="911720" y="1342586"/>
                        <a:pt x="934911" y="1355838"/>
                        <a:pt x="958103" y="1369090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4" name="任意多边形: 形状 413"/>
                <p:cNvSpPr/>
                <p:nvPr/>
              </p:nvSpPr>
              <p:spPr>
                <a:xfrm>
                  <a:off x="4300690" y="1948070"/>
                  <a:ext cx="1079693" cy="1046921"/>
                </a:xfrm>
                <a:custGeom>
                  <a:avLst/>
                  <a:gdLst>
                    <a:gd name="connsiteX0" fmla="*/ 231553 w 1079693"/>
                    <a:gd name="connsiteY0" fmla="*/ 0 h 1046921"/>
                    <a:gd name="connsiteX1" fmla="*/ 6267 w 1079693"/>
                    <a:gd name="connsiteY1" fmla="*/ 66260 h 1046921"/>
                    <a:gd name="connsiteX2" fmla="*/ 99032 w 1079693"/>
                    <a:gd name="connsiteY2" fmla="*/ 291547 h 1046921"/>
                    <a:gd name="connsiteX3" fmla="*/ 470093 w 1079693"/>
                    <a:gd name="connsiteY3" fmla="*/ 371060 h 1046921"/>
                    <a:gd name="connsiteX4" fmla="*/ 1079693 w 1079693"/>
                    <a:gd name="connsiteY4" fmla="*/ 1046921 h 104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79693" h="1046921">
                      <a:moveTo>
                        <a:pt x="231553" y="0"/>
                      </a:moveTo>
                      <a:cubicBezTo>
                        <a:pt x="129953" y="8834"/>
                        <a:pt x="28354" y="17669"/>
                        <a:pt x="6267" y="66260"/>
                      </a:cubicBezTo>
                      <a:cubicBezTo>
                        <a:pt x="-15820" y="114851"/>
                        <a:pt x="21728" y="240747"/>
                        <a:pt x="99032" y="291547"/>
                      </a:cubicBezTo>
                      <a:cubicBezTo>
                        <a:pt x="176336" y="342347"/>
                        <a:pt x="306650" y="245164"/>
                        <a:pt x="470093" y="371060"/>
                      </a:cubicBezTo>
                      <a:cubicBezTo>
                        <a:pt x="633536" y="496956"/>
                        <a:pt x="856614" y="771938"/>
                        <a:pt x="1079693" y="1046921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5" name="任意多边形: 形状 414"/>
                <p:cNvSpPr/>
                <p:nvPr/>
              </p:nvSpPr>
              <p:spPr>
                <a:xfrm>
                  <a:off x="4056796" y="2124399"/>
                  <a:ext cx="1522369" cy="989862"/>
                </a:xfrm>
                <a:custGeom>
                  <a:avLst/>
                  <a:gdLst>
                    <a:gd name="connsiteX0" fmla="*/ 263413 w 1522369"/>
                    <a:gd name="connsiteY0" fmla="*/ 35705 h 989862"/>
                    <a:gd name="connsiteX1" fmla="*/ 77882 w 1522369"/>
                    <a:gd name="connsiteY1" fmla="*/ 35705 h 989862"/>
                    <a:gd name="connsiteX2" fmla="*/ 11621 w 1522369"/>
                    <a:gd name="connsiteY2" fmla="*/ 406766 h 989862"/>
                    <a:gd name="connsiteX3" fmla="*/ 303169 w 1522369"/>
                    <a:gd name="connsiteY3" fmla="*/ 579044 h 989862"/>
                    <a:gd name="connsiteX4" fmla="*/ 660978 w 1522369"/>
                    <a:gd name="connsiteY4" fmla="*/ 552540 h 989862"/>
                    <a:gd name="connsiteX5" fmla="*/ 1522369 w 1522369"/>
                    <a:gd name="connsiteY5" fmla="*/ 989862 h 989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22369" h="989862">
                      <a:moveTo>
                        <a:pt x="263413" y="35705"/>
                      </a:moveTo>
                      <a:cubicBezTo>
                        <a:pt x="191630" y="4783"/>
                        <a:pt x="119847" y="-26138"/>
                        <a:pt x="77882" y="35705"/>
                      </a:cubicBezTo>
                      <a:cubicBezTo>
                        <a:pt x="35917" y="97548"/>
                        <a:pt x="-25927" y="316209"/>
                        <a:pt x="11621" y="406766"/>
                      </a:cubicBezTo>
                      <a:cubicBezTo>
                        <a:pt x="49169" y="497323"/>
                        <a:pt x="194943" y="554748"/>
                        <a:pt x="303169" y="579044"/>
                      </a:cubicBezTo>
                      <a:cubicBezTo>
                        <a:pt x="411395" y="603340"/>
                        <a:pt x="457778" y="484070"/>
                        <a:pt x="660978" y="552540"/>
                      </a:cubicBezTo>
                      <a:cubicBezTo>
                        <a:pt x="864178" y="621010"/>
                        <a:pt x="1193273" y="805436"/>
                        <a:pt x="1522369" y="989862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6" name="任意多边形: 形状 415"/>
                <p:cNvSpPr/>
                <p:nvPr/>
              </p:nvSpPr>
              <p:spPr>
                <a:xfrm rot="206043">
                  <a:off x="3936897" y="2637183"/>
                  <a:ext cx="1511828" cy="503582"/>
                </a:xfrm>
                <a:custGeom>
                  <a:avLst/>
                  <a:gdLst>
                    <a:gd name="connsiteX0" fmla="*/ 158025 w 1511828"/>
                    <a:gd name="connsiteY0" fmla="*/ 0 h 503582"/>
                    <a:gd name="connsiteX1" fmla="*/ 25503 w 1511828"/>
                    <a:gd name="connsiteY1" fmla="*/ 79513 h 503582"/>
                    <a:gd name="connsiteX2" fmla="*/ 25503 w 1511828"/>
                    <a:gd name="connsiteY2" fmla="*/ 304800 h 503582"/>
                    <a:gd name="connsiteX3" fmla="*/ 290546 w 1511828"/>
                    <a:gd name="connsiteY3" fmla="*/ 344556 h 503582"/>
                    <a:gd name="connsiteX4" fmla="*/ 648355 w 1511828"/>
                    <a:gd name="connsiteY4" fmla="*/ 503582 h 503582"/>
                    <a:gd name="connsiteX5" fmla="*/ 1443486 w 1511828"/>
                    <a:gd name="connsiteY5" fmla="*/ 344556 h 503582"/>
                    <a:gd name="connsiteX6" fmla="*/ 1416981 w 1511828"/>
                    <a:gd name="connsiteY6" fmla="*/ 384313 h 503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1828" h="503582">
                      <a:moveTo>
                        <a:pt x="158025" y="0"/>
                      </a:moveTo>
                      <a:cubicBezTo>
                        <a:pt x="102807" y="14356"/>
                        <a:pt x="47590" y="28713"/>
                        <a:pt x="25503" y="79513"/>
                      </a:cubicBezTo>
                      <a:cubicBezTo>
                        <a:pt x="3416" y="130313"/>
                        <a:pt x="-18671" y="260626"/>
                        <a:pt x="25503" y="304800"/>
                      </a:cubicBezTo>
                      <a:cubicBezTo>
                        <a:pt x="69677" y="348974"/>
                        <a:pt x="186737" y="311426"/>
                        <a:pt x="290546" y="344556"/>
                      </a:cubicBezTo>
                      <a:cubicBezTo>
                        <a:pt x="394355" y="377686"/>
                        <a:pt x="456198" y="503582"/>
                        <a:pt x="648355" y="503582"/>
                      </a:cubicBezTo>
                      <a:cubicBezTo>
                        <a:pt x="840512" y="503582"/>
                        <a:pt x="1315382" y="364434"/>
                        <a:pt x="1443486" y="344556"/>
                      </a:cubicBezTo>
                      <a:cubicBezTo>
                        <a:pt x="1571590" y="324678"/>
                        <a:pt x="1494285" y="354495"/>
                        <a:pt x="1416981" y="384313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89" name="组合 388"/>
              <p:cNvGrpSpPr/>
              <p:nvPr/>
            </p:nvGrpSpPr>
            <p:grpSpPr>
              <a:xfrm rot="686279">
                <a:off x="5127097" y="2756020"/>
                <a:ext cx="764712" cy="845731"/>
                <a:chOff x="5168232" y="2722522"/>
                <a:chExt cx="569684" cy="390987"/>
              </a:xfrm>
              <a:grpFill/>
            </p:grpSpPr>
            <p:sp>
              <p:nvSpPr>
                <p:cNvPr id="392" name="任意多边形: 形状 391"/>
                <p:cNvSpPr/>
                <p:nvPr/>
              </p:nvSpPr>
              <p:spPr>
                <a:xfrm>
                  <a:off x="5243451" y="2772186"/>
                  <a:ext cx="408952" cy="323716"/>
                </a:xfrm>
                <a:custGeom>
                  <a:avLst/>
                  <a:gdLst>
                    <a:gd name="connsiteX0" fmla="*/ 30915 w 525667"/>
                    <a:gd name="connsiteY0" fmla="*/ 342076 h 529485"/>
                    <a:gd name="connsiteX1" fmla="*/ 30915 w 525667"/>
                    <a:gd name="connsiteY1" fmla="*/ 37276 h 529485"/>
                    <a:gd name="connsiteX2" fmla="*/ 322463 w 525667"/>
                    <a:gd name="connsiteY2" fmla="*/ 37276 h 529485"/>
                    <a:gd name="connsiteX3" fmla="*/ 521246 w 525667"/>
                    <a:gd name="connsiteY3" fmla="*/ 328824 h 529485"/>
                    <a:gd name="connsiteX4" fmla="*/ 441733 w 525667"/>
                    <a:gd name="connsiteY4" fmla="*/ 527606 h 529485"/>
                    <a:gd name="connsiteX5" fmla="*/ 229698 w 525667"/>
                    <a:gd name="connsiteY5" fmla="*/ 421589 h 529485"/>
                    <a:gd name="connsiteX6" fmla="*/ 30915 w 525667"/>
                    <a:gd name="connsiteY6" fmla="*/ 342076 h 529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667" h="529485">
                      <a:moveTo>
                        <a:pt x="30915" y="342076"/>
                      </a:moveTo>
                      <a:cubicBezTo>
                        <a:pt x="-2216" y="278024"/>
                        <a:pt x="-17676" y="88076"/>
                        <a:pt x="30915" y="37276"/>
                      </a:cubicBezTo>
                      <a:cubicBezTo>
                        <a:pt x="79506" y="-13524"/>
                        <a:pt x="240741" y="-11315"/>
                        <a:pt x="322463" y="37276"/>
                      </a:cubicBezTo>
                      <a:cubicBezTo>
                        <a:pt x="404185" y="85867"/>
                        <a:pt x="501368" y="247102"/>
                        <a:pt x="521246" y="328824"/>
                      </a:cubicBezTo>
                      <a:cubicBezTo>
                        <a:pt x="541124" y="410546"/>
                        <a:pt x="490324" y="512145"/>
                        <a:pt x="441733" y="527606"/>
                      </a:cubicBezTo>
                      <a:cubicBezTo>
                        <a:pt x="393142" y="543067"/>
                        <a:pt x="302585" y="459137"/>
                        <a:pt x="229698" y="421589"/>
                      </a:cubicBezTo>
                      <a:cubicBezTo>
                        <a:pt x="156811" y="384041"/>
                        <a:pt x="64046" y="406128"/>
                        <a:pt x="30915" y="342076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3" name="椭圆 392"/>
                <p:cNvSpPr/>
                <p:nvPr/>
              </p:nvSpPr>
              <p:spPr>
                <a:xfrm flipV="1">
                  <a:off x="5287503" y="2745382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4" name="椭圆 393"/>
                <p:cNvSpPr/>
                <p:nvPr/>
              </p:nvSpPr>
              <p:spPr>
                <a:xfrm flipV="1">
                  <a:off x="5360934" y="2722522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5" name="椭圆 394"/>
                <p:cNvSpPr/>
                <p:nvPr/>
              </p:nvSpPr>
              <p:spPr>
                <a:xfrm flipV="1">
                  <a:off x="5592303" y="3050182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6" name="椭圆 395"/>
                <p:cNvSpPr/>
                <p:nvPr/>
              </p:nvSpPr>
              <p:spPr>
                <a:xfrm flipV="1">
                  <a:off x="5427081" y="2735925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7" name="椭圆 396"/>
                <p:cNvSpPr/>
                <p:nvPr/>
              </p:nvSpPr>
              <p:spPr>
                <a:xfrm rot="302439" flipV="1">
                  <a:off x="5513144" y="2759084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8" name="椭圆 397"/>
                <p:cNvSpPr/>
                <p:nvPr/>
              </p:nvSpPr>
              <p:spPr>
                <a:xfrm flipV="1">
                  <a:off x="5559229" y="2817905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9" name="椭圆 398"/>
                <p:cNvSpPr/>
                <p:nvPr/>
              </p:nvSpPr>
              <p:spPr>
                <a:xfrm flipV="1">
                  <a:off x="5605622" y="2859330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0" name="椭圆 399"/>
                <p:cNvSpPr/>
                <p:nvPr/>
              </p:nvSpPr>
              <p:spPr>
                <a:xfrm flipV="1">
                  <a:off x="5652402" y="2939997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1" name="椭圆 400"/>
                <p:cNvSpPr/>
                <p:nvPr/>
              </p:nvSpPr>
              <p:spPr>
                <a:xfrm flipV="1">
                  <a:off x="5671769" y="3027322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2" name="椭圆 401"/>
                <p:cNvSpPr/>
                <p:nvPr/>
              </p:nvSpPr>
              <p:spPr>
                <a:xfrm flipV="1">
                  <a:off x="5227935" y="2762990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3" name="椭圆 402"/>
                <p:cNvSpPr/>
                <p:nvPr/>
              </p:nvSpPr>
              <p:spPr>
                <a:xfrm flipV="1">
                  <a:off x="5181301" y="2811477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4" name="任意多边形: 形状 403"/>
                <p:cNvSpPr/>
                <p:nvPr/>
              </p:nvSpPr>
              <p:spPr>
                <a:xfrm rot="482638">
                  <a:off x="5314453" y="2876485"/>
                  <a:ext cx="252341" cy="128569"/>
                </a:xfrm>
                <a:custGeom>
                  <a:avLst/>
                  <a:gdLst>
                    <a:gd name="connsiteX0" fmla="*/ 40699 w 439092"/>
                    <a:gd name="connsiteY0" fmla="*/ 106057 h 516965"/>
                    <a:gd name="connsiteX1" fmla="*/ 80455 w 439092"/>
                    <a:gd name="connsiteY1" fmla="*/ 40 h 516965"/>
                    <a:gd name="connsiteX2" fmla="*/ 252734 w 439092"/>
                    <a:gd name="connsiteY2" fmla="*/ 92805 h 516965"/>
                    <a:gd name="connsiteX3" fmla="*/ 398508 w 439092"/>
                    <a:gd name="connsiteY3" fmla="*/ 39796 h 516965"/>
                    <a:gd name="connsiteX4" fmla="*/ 438264 w 439092"/>
                    <a:gd name="connsiteY4" fmla="*/ 225327 h 516965"/>
                    <a:gd name="connsiteX5" fmla="*/ 372003 w 439092"/>
                    <a:gd name="connsiteY5" fmla="*/ 331344 h 516965"/>
                    <a:gd name="connsiteX6" fmla="*/ 358751 w 439092"/>
                    <a:gd name="connsiteY6" fmla="*/ 477118 h 516965"/>
                    <a:gd name="connsiteX7" fmla="*/ 173221 w 439092"/>
                    <a:gd name="connsiteY7" fmla="*/ 503622 h 516965"/>
                    <a:gd name="connsiteX8" fmla="*/ 252734 w 439092"/>
                    <a:gd name="connsiteY8" fmla="*/ 291587 h 516965"/>
                    <a:gd name="connsiteX9" fmla="*/ 14195 w 439092"/>
                    <a:gd name="connsiteY9" fmla="*/ 278335 h 516965"/>
                    <a:gd name="connsiteX10" fmla="*/ 40699 w 439092"/>
                    <a:gd name="connsiteY10" fmla="*/ 106057 h 516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9092" h="516965">
                      <a:moveTo>
                        <a:pt x="40699" y="106057"/>
                      </a:moveTo>
                      <a:cubicBezTo>
                        <a:pt x="51742" y="59675"/>
                        <a:pt x="45116" y="2249"/>
                        <a:pt x="80455" y="40"/>
                      </a:cubicBezTo>
                      <a:cubicBezTo>
                        <a:pt x="115794" y="-2169"/>
                        <a:pt x="199725" y="86179"/>
                        <a:pt x="252734" y="92805"/>
                      </a:cubicBezTo>
                      <a:cubicBezTo>
                        <a:pt x="305743" y="99431"/>
                        <a:pt x="367586" y="17709"/>
                        <a:pt x="398508" y="39796"/>
                      </a:cubicBezTo>
                      <a:cubicBezTo>
                        <a:pt x="429430" y="61883"/>
                        <a:pt x="442682" y="176736"/>
                        <a:pt x="438264" y="225327"/>
                      </a:cubicBezTo>
                      <a:cubicBezTo>
                        <a:pt x="433846" y="273918"/>
                        <a:pt x="385255" y="289379"/>
                        <a:pt x="372003" y="331344"/>
                      </a:cubicBezTo>
                      <a:cubicBezTo>
                        <a:pt x="358751" y="373309"/>
                        <a:pt x="391881" y="448405"/>
                        <a:pt x="358751" y="477118"/>
                      </a:cubicBezTo>
                      <a:cubicBezTo>
                        <a:pt x="325621" y="505831"/>
                        <a:pt x="190890" y="534544"/>
                        <a:pt x="173221" y="503622"/>
                      </a:cubicBezTo>
                      <a:cubicBezTo>
                        <a:pt x="155552" y="472700"/>
                        <a:pt x="279238" y="329135"/>
                        <a:pt x="252734" y="291587"/>
                      </a:cubicBezTo>
                      <a:cubicBezTo>
                        <a:pt x="226230" y="254039"/>
                        <a:pt x="53951" y="307048"/>
                        <a:pt x="14195" y="278335"/>
                      </a:cubicBezTo>
                      <a:cubicBezTo>
                        <a:pt x="-25561" y="249622"/>
                        <a:pt x="29656" y="152439"/>
                        <a:pt x="40699" y="106057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5" name="椭圆 404"/>
                <p:cNvSpPr/>
                <p:nvPr/>
              </p:nvSpPr>
              <p:spPr>
                <a:xfrm flipV="1">
                  <a:off x="5380335" y="2915390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6" name="椭圆 405"/>
                <p:cNvSpPr/>
                <p:nvPr/>
              </p:nvSpPr>
              <p:spPr>
                <a:xfrm flipV="1">
                  <a:off x="5532735" y="3067790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7" name="椭圆 406"/>
                <p:cNvSpPr/>
                <p:nvPr/>
              </p:nvSpPr>
              <p:spPr>
                <a:xfrm flipV="1">
                  <a:off x="5168232" y="2891772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8" name="椭圆 407"/>
                <p:cNvSpPr/>
                <p:nvPr/>
              </p:nvSpPr>
              <p:spPr>
                <a:xfrm flipV="1">
                  <a:off x="5214374" y="2973843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9" name="椭圆 408"/>
                <p:cNvSpPr/>
                <p:nvPr/>
              </p:nvSpPr>
              <p:spPr>
                <a:xfrm flipV="1">
                  <a:off x="5260766" y="3010104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0" name="椭圆 409"/>
                <p:cNvSpPr/>
                <p:nvPr/>
              </p:nvSpPr>
              <p:spPr>
                <a:xfrm flipV="1">
                  <a:off x="5347261" y="3054158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1" name="椭圆 410"/>
                <p:cNvSpPr/>
                <p:nvPr/>
              </p:nvSpPr>
              <p:spPr>
                <a:xfrm flipV="1">
                  <a:off x="5418976" y="3060699"/>
                  <a:ext cx="66147" cy="45719"/>
                </a:xfrm>
                <a:prstGeom prst="ellipse">
                  <a:avLst/>
                </a:pr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90" name="任意多边形: 形状 389"/>
              <p:cNvSpPr/>
              <p:nvPr/>
            </p:nvSpPr>
            <p:spPr>
              <a:xfrm>
                <a:off x="4161183" y="3445565"/>
                <a:ext cx="1179443" cy="987811"/>
              </a:xfrm>
              <a:custGeom>
                <a:avLst/>
                <a:gdLst>
                  <a:gd name="connsiteX0" fmla="*/ 1179443 w 1179443"/>
                  <a:gd name="connsiteY0" fmla="*/ 0 h 987811"/>
                  <a:gd name="connsiteX1" fmla="*/ 728869 w 1179443"/>
                  <a:gd name="connsiteY1" fmla="*/ 145774 h 987811"/>
                  <a:gd name="connsiteX2" fmla="*/ 530087 w 1179443"/>
                  <a:gd name="connsiteY2" fmla="*/ 503583 h 987811"/>
                  <a:gd name="connsiteX3" fmla="*/ 397565 w 1179443"/>
                  <a:gd name="connsiteY3" fmla="*/ 755374 h 987811"/>
                  <a:gd name="connsiteX4" fmla="*/ 172278 w 1179443"/>
                  <a:gd name="connsiteY4" fmla="*/ 967409 h 987811"/>
                  <a:gd name="connsiteX5" fmla="*/ 0 w 1179443"/>
                  <a:gd name="connsiteY5" fmla="*/ 967409 h 987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9443" h="987811">
                    <a:moveTo>
                      <a:pt x="1179443" y="0"/>
                    </a:moveTo>
                    <a:cubicBezTo>
                      <a:pt x="1008269" y="30922"/>
                      <a:pt x="837095" y="61844"/>
                      <a:pt x="728869" y="145774"/>
                    </a:cubicBezTo>
                    <a:cubicBezTo>
                      <a:pt x="620643" y="229704"/>
                      <a:pt x="585304" y="401983"/>
                      <a:pt x="530087" y="503583"/>
                    </a:cubicBezTo>
                    <a:cubicBezTo>
                      <a:pt x="474870" y="605183"/>
                      <a:pt x="457200" y="678070"/>
                      <a:pt x="397565" y="755374"/>
                    </a:cubicBezTo>
                    <a:cubicBezTo>
                      <a:pt x="337930" y="832678"/>
                      <a:pt x="238539" y="932070"/>
                      <a:pt x="172278" y="967409"/>
                    </a:cubicBezTo>
                    <a:cubicBezTo>
                      <a:pt x="106017" y="1002748"/>
                      <a:pt x="53008" y="985078"/>
                      <a:pt x="0" y="967409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1" name="任意多边形: 形状 390"/>
              <p:cNvSpPr/>
              <p:nvPr/>
            </p:nvSpPr>
            <p:spPr>
              <a:xfrm>
                <a:off x="4216936" y="3510637"/>
                <a:ext cx="1097186" cy="993246"/>
              </a:xfrm>
              <a:custGeom>
                <a:avLst/>
                <a:gdLst>
                  <a:gd name="connsiteX0" fmla="*/ 1126435 w 1126435"/>
                  <a:gd name="connsiteY0" fmla="*/ 1190 h 1008355"/>
                  <a:gd name="connsiteX1" fmla="*/ 781878 w 1126435"/>
                  <a:gd name="connsiteY1" fmla="*/ 93955 h 1008355"/>
                  <a:gd name="connsiteX2" fmla="*/ 530087 w 1126435"/>
                  <a:gd name="connsiteY2" fmla="*/ 597538 h 1008355"/>
                  <a:gd name="connsiteX3" fmla="*/ 410817 w 1126435"/>
                  <a:gd name="connsiteY3" fmla="*/ 849329 h 1008355"/>
                  <a:gd name="connsiteX4" fmla="*/ 238539 w 1126435"/>
                  <a:gd name="connsiteY4" fmla="*/ 942094 h 1008355"/>
                  <a:gd name="connsiteX5" fmla="*/ 0 w 1126435"/>
                  <a:gd name="connsiteY5" fmla="*/ 1008355 h 1008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26435" h="1008355">
                    <a:moveTo>
                      <a:pt x="1126435" y="1190"/>
                    </a:moveTo>
                    <a:cubicBezTo>
                      <a:pt x="1003852" y="-2123"/>
                      <a:pt x="881269" y="-5436"/>
                      <a:pt x="781878" y="93955"/>
                    </a:cubicBezTo>
                    <a:cubicBezTo>
                      <a:pt x="682487" y="193346"/>
                      <a:pt x="591930" y="471642"/>
                      <a:pt x="530087" y="597538"/>
                    </a:cubicBezTo>
                    <a:cubicBezTo>
                      <a:pt x="468243" y="723434"/>
                      <a:pt x="459408" y="791903"/>
                      <a:pt x="410817" y="849329"/>
                    </a:cubicBezTo>
                    <a:cubicBezTo>
                      <a:pt x="362226" y="906755"/>
                      <a:pt x="307008" y="915590"/>
                      <a:pt x="238539" y="942094"/>
                    </a:cubicBezTo>
                    <a:cubicBezTo>
                      <a:pt x="170070" y="968598"/>
                      <a:pt x="85035" y="988476"/>
                      <a:pt x="0" y="1008355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372" name="任意多边形: 形状 371"/>
            <p:cNvSpPr/>
            <p:nvPr/>
          </p:nvSpPr>
          <p:spPr>
            <a:xfrm>
              <a:off x="5565913" y="2849217"/>
              <a:ext cx="503583" cy="198783"/>
            </a:xfrm>
            <a:custGeom>
              <a:avLst/>
              <a:gdLst>
                <a:gd name="connsiteX0" fmla="*/ 0 w 503583"/>
                <a:gd name="connsiteY0" fmla="*/ 0 h 198783"/>
                <a:gd name="connsiteX1" fmla="*/ 145774 w 503583"/>
                <a:gd name="connsiteY1" fmla="*/ 145774 h 198783"/>
                <a:gd name="connsiteX2" fmla="*/ 384313 w 503583"/>
                <a:gd name="connsiteY2" fmla="*/ 119270 h 198783"/>
                <a:gd name="connsiteX3" fmla="*/ 503583 w 503583"/>
                <a:gd name="connsiteY3" fmla="*/ 198783 h 19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3583" h="198783">
                  <a:moveTo>
                    <a:pt x="0" y="0"/>
                  </a:moveTo>
                  <a:cubicBezTo>
                    <a:pt x="40861" y="62948"/>
                    <a:pt x="81722" y="125896"/>
                    <a:pt x="145774" y="145774"/>
                  </a:cubicBezTo>
                  <a:cubicBezTo>
                    <a:pt x="209826" y="165652"/>
                    <a:pt x="324678" y="110435"/>
                    <a:pt x="384313" y="119270"/>
                  </a:cubicBezTo>
                  <a:cubicBezTo>
                    <a:pt x="443948" y="128105"/>
                    <a:pt x="473765" y="163444"/>
                    <a:pt x="503583" y="198783"/>
                  </a:cubicBezTo>
                </a:path>
              </a:pathLst>
            </a:custGeom>
            <a:grpFill/>
            <a:ln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3" name="任意多边形: 形状 372"/>
            <p:cNvSpPr/>
            <p:nvPr/>
          </p:nvSpPr>
          <p:spPr>
            <a:xfrm rot="394953">
              <a:off x="5579165" y="2785048"/>
              <a:ext cx="516835" cy="207903"/>
            </a:xfrm>
            <a:custGeom>
              <a:avLst/>
              <a:gdLst>
                <a:gd name="connsiteX0" fmla="*/ 0 w 516835"/>
                <a:gd name="connsiteY0" fmla="*/ 75382 h 207903"/>
                <a:gd name="connsiteX1" fmla="*/ 278295 w 516835"/>
                <a:gd name="connsiteY1" fmla="*/ 9121 h 207903"/>
                <a:gd name="connsiteX2" fmla="*/ 357808 w 516835"/>
                <a:gd name="connsiteY2" fmla="*/ 22373 h 207903"/>
                <a:gd name="connsiteX3" fmla="*/ 516835 w 516835"/>
                <a:gd name="connsiteY3" fmla="*/ 207903 h 20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835" h="207903">
                  <a:moveTo>
                    <a:pt x="0" y="75382"/>
                  </a:moveTo>
                  <a:cubicBezTo>
                    <a:pt x="109330" y="46669"/>
                    <a:pt x="218660" y="17956"/>
                    <a:pt x="278295" y="9121"/>
                  </a:cubicBezTo>
                  <a:cubicBezTo>
                    <a:pt x="337930" y="286"/>
                    <a:pt x="318051" y="-10757"/>
                    <a:pt x="357808" y="22373"/>
                  </a:cubicBezTo>
                  <a:cubicBezTo>
                    <a:pt x="397565" y="55503"/>
                    <a:pt x="457200" y="131703"/>
                    <a:pt x="516835" y="207903"/>
                  </a:cubicBezTo>
                </a:path>
              </a:pathLst>
            </a:custGeom>
            <a:grpFill/>
            <a:ln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4" name="任意多边形: 形状 373"/>
            <p:cNvSpPr/>
            <p:nvPr/>
          </p:nvSpPr>
          <p:spPr>
            <a:xfrm rot="227938">
              <a:off x="5676399" y="2977191"/>
              <a:ext cx="401486" cy="831954"/>
            </a:xfrm>
            <a:custGeom>
              <a:avLst/>
              <a:gdLst>
                <a:gd name="connsiteX0" fmla="*/ 393097 w 401486"/>
                <a:gd name="connsiteY0" fmla="*/ 4548 h 831954"/>
                <a:gd name="connsiteX1" fmla="*/ 48540 w 401486"/>
                <a:gd name="connsiteY1" fmla="*/ 84061 h 831954"/>
                <a:gd name="connsiteX2" fmla="*/ 22036 w 401486"/>
                <a:gd name="connsiteY2" fmla="*/ 375609 h 831954"/>
                <a:gd name="connsiteX3" fmla="*/ 234071 w 401486"/>
                <a:gd name="connsiteY3" fmla="*/ 667157 h 831954"/>
                <a:gd name="connsiteX4" fmla="*/ 234071 w 401486"/>
                <a:gd name="connsiteY4" fmla="*/ 826183 h 831954"/>
                <a:gd name="connsiteX5" fmla="*/ 287079 w 401486"/>
                <a:gd name="connsiteY5" fmla="*/ 468374 h 831954"/>
                <a:gd name="connsiteX6" fmla="*/ 234071 w 401486"/>
                <a:gd name="connsiteY6" fmla="*/ 388861 h 831954"/>
                <a:gd name="connsiteX7" fmla="*/ 287079 w 401486"/>
                <a:gd name="connsiteY7" fmla="*/ 190079 h 831954"/>
                <a:gd name="connsiteX8" fmla="*/ 393097 w 401486"/>
                <a:gd name="connsiteY8" fmla="*/ 4548 h 83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1486" h="831954">
                  <a:moveTo>
                    <a:pt x="393097" y="4548"/>
                  </a:moveTo>
                  <a:cubicBezTo>
                    <a:pt x="353341" y="-13122"/>
                    <a:pt x="110383" y="22218"/>
                    <a:pt x="48540" y="84061"/>
                  </a:cubicBezTo>
                  <a:cubicBezTo>
                    <a:pt x="-13303" y="145904"/>
                    <a:pt x="-8886" y="278426"/>
                    <a:pt x="22036" y="375609"/>
                  </a:cubicBezTo>
                  <a:cubicBezTo>
                    <a:pt x="52958" y="472792"/>
                    <a:pt x="198732" y="592061"/>
                    <a:pt x="234071" y="667157"/>
                  </a:cubicBezTo>
                  <a:cubicBezTo>
                    <a:pt x="269410" y="742253"/>
                    <a:pt x="225236" y="859314"/>
                    <a:pt x="234071" y="826183"/>
                  </a:cubicBezTo>
                  <a:cubicBezTo>
                    <a:pt x="242906" y="793053"/>
                    <a:pt x="287079" y="541261"/>
                    <a:pt x="287079" y="468374"/>
                  </a:cubicBezTo>
                  <a:cubicBezTo>
                    <a:pt x="287079" y="395487"/>
                    <a:pt x="234071" y="435243"/>
                    <a:pt x="234071" y="388861"/>
                  </a:cubicBezTo>
                  <a:cubicBezTo>
                    <a:pt x="234071" y="342479"/>
                    <a:pt x="253949" y="254131"/>
                    <a:pt x="287079" y="190079"/>
                  </a:cubicBezTo>
                  <a:cubicBezTo>
                    <a:pt x="320209" y="126027"/>
                    <a:pt x="432853" y="22218"/>
                    <a:pt x="393097" y="4548"/>
                  </a:cubicBezTo>
                  <a:close/>
                </a:path>
              </a:pathLst>
            </a:custGeom>
            <a:grpFill/>
            <a:ln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5" name="任意多边形: 形状 374"/>
            <p:cNvSpPr/>
            <p:nvPr/>
          </p:nvSpPr>
          <p:spPr>
            <a:xfrm>
              <a:off x="5795552" y="3048000"/>
              <a:ext cx="247439" cy="622852"/>
            </a:xfrm>
            <a:custGeom>
              <a:avLst/>
              <a:gdLst>
                <a:gd name="connsiteX0" fmla="*/ 247439 w 247439"/>
                <a:gd name="connsiteY0" fmla="*/ 0 h 622852"/>
                <a:gd name="connsiteX1" fmla="*/ 35405 w 247439"/>
                <a:gd name="connsiteY1" fmla="*/ 106017 h 622852"/>
                <a:gd name="connsiteX2" fmla="*/ 8900 w 247439"/>
                <a:gd name="connsiteY2" fmla="*/ 344557 h 622852"/>
                <a:gd name="connsiteX3" fmla="*/ 128170 w 247439"/>
                <a:gd name="connsiteY3" fmla="*/ 622852 h 622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439" h="622852">
                  <a:moveTo>
                    <a:pt x="247439" y="0"/>
                  </a:moveTo>
                  <a:cubicBezTo>
                    <a:pt x="161300" y="24295"/>
                    <a:pt x="75161" y="48591"/>
                    <a:pt x="35405" y="106017"/>
                  </a:cubicBezTo>
                  <a:cubicBezTo>
                    <a:pt x="-4351" y="163443"/>
                    <a:pt x="-6561" y="258418"/>
                    <a:pt x="8900" y="344557"/>
                  </a:cubicBezTo>
                  <a:cubicBezTo>
                    <a:pt x="24361" y="430696"/>
                    <a:pt x="76265" y="526774"/>
                    <a:pt x="128170" y="622852"/>
                  </a:cubicBezTo>
                </a:path>
              </a:pathLst>
            </a:custGeom>
            <a:grpFill/>
            <a:ln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6" name="任意多边形: 形状 375"/>
            <p:cNvSpPr/>
            <p:nvPr/>
          </p:nvSpPr>
          <p:spPr>
            <a:xfrm>
              <a:off x="5711687" y="3207026"/>
              <a:ext cx="79513" cy="79513"/>
            </a:xfrm>
            <a:custGeom>
              <a:avLst/>
              <a:gdLst>
                <a:gd name="connsiteX0" fmla="*/ 79513 w 79513"/>
                <a:gd name="connsiteY0" fmla="*/ 0 h 79513"/>
                <a:gd name="connsiteX1" fmla="*/ 26504 w 79513"/>
                <a:gd name="connsiteY1" fmla="*/ 26504 h 79513"/>
                <a:gd name="connsiteX2" fmla="*/ 0 w 79513"/>
                <a:gd name="connsiteY2" fmla="*/ 79513 h 7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513" h="79513">
                  <a:moveTo>
                    <a:pt x="79513" y="0"/>
                  </a:moveTo>
                  <a:lnTo>
                    <a:pt x="26504" y="26504"/>
                  </a:lnTo>
                  <a:cubicBezTo>
                    <a:pt x="13252" y="39756"/>
                    <a:pt x="6626" y="59634"/>
                    <a:pt x="0" y="79513"/>
                  </a:cubicBezTo>
                </a:path>
              </a:pathLst>
            </a:custGeom>
            <a:grpFill/>
            <a:ln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7" name="任意多边形: 形状 376"/>
            <p:cNvSpPr/>
            <p:nvPr/>
          </p:nvSpPr>
          <p:spPr>
            <a:xfrm>
              <a:off x="5843060" y="3074504"/>
              <a:ext cx="80662" cy="318053"/>
            </a:xfrm>
            <a:custGeom>
              <a:avLst/>
              <a:gdLst>
                <a:gd name="connsiteX0" fmla="*/ 80662 w 80662"/>
                <a:gd name="connsiteY0" fmla="*/ 0 h 318053"/>
                <a:gd name="connsiteX1" fmla="*/ 1149 w 80662"/>
                <a:gd name="connsiteY1" fmla="*/ 132522 h 318053"/>
                <a:gd name="connsiteX2" fmla="*/ 40905 w 80662"/>
                <a:gd name="connsiteY2" fmla="*/ 318053 h 31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662" h="318053">
                  <a:moveTo>
                    <a:pt x="80662" y="0"/>
                  </a:moveTo>
                  <a:cubicBezTo>
                    <a:pt x="44218" y="39756"/>
                    <a:pt x="7775" y="79513"/>
                    <a:pt x="1149" y="132522"/>
                  </a:cubicBezTo>
                  <a:cubicBezTo>
                    <a:pt x="-5477" y="185531"/>
                    <a:pt x="17714" y="251792"/>
                    <a:pt x="40905" y="318053"/>
                  </a:cubicBezTo>
                </a:path>
              </a:pathLst>
            </a:custGeom>
            <a:grpFill/>
            <a:ln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8" name="任意多边形: 形状 377"/>
            <p:cNvSpPr/>
            <p:nvPr/>
          </p:nvSpPr>
          <p:spPr>
            <a:xfrm rot="1340388">
              <a:off x="5777948" y="3419061"/>
              <a:ext cx="172278" cy="66261"/>
            </a:xfrm>
            <a:custGeom>
              <a:avLst/>
              <a:gdLst>
                <a:gd name="connsiteX0" fmla="*/ 0 w 172278"/>
                <a:gd name="connsiteY0" fmla="*/ 0 h 66261"/>
                <a:gd name="connsiteX1" fmla="*/ 172278 w 172278"/>
                <a:gd name="connsiteY1" fmla="*/ 66261 h 6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2278" h="66261">
                  <a:moveTo>
                    <a:pt x="0" y="0"/>
                  </a:moveTo>
                  <a:lnTo>
                    <a:pt x="172278" y="66261"/>
                  </a:lnTo>
                </a:path>
              </a:pathLst>
            </a:custGeom>
            <a:grpFill/>
            <a:ln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29" name="组合 428"/>
          <p:cNvGrpSpPr/>
          <p:nvPr/>
        </p:nvGrpSpPr>
        <p:grpSpPr>
          <a:xfrm rot="17978844">
            <a:off x="3859000" y="3819371"/>
            <a:ext cx="1513454" cy="1978983"/>
            <a:chOff x="-195290" y="490398"/>
            <a:chExt cx="3094420" cy="3527308"/>
          </a:xfrm>
          <a:solidFill>
            <a:srgbClr val="588BC4"/>
          </a:solidFill>
        </p:grpSpPr>
        <p:grpSp>
          <p:nvGrpSpPr>
            <p:cNvPr id="430" name="组合 429"/>
            <p:cNvGrpSpPr/>
            <p:nvPr/>
          </p:nvGrpSpPr>
          <p:grpSpPr>
            <a:xfrm>
              <a:off x="923950" y="2019633"/>
              <a:ext cx="1975180" cy="1998073"/>
              <a:chOff x="101715" y="332209"/>
              <a:chExt cx="3014059" cy="2943129"/>
            </a:xfrm>
            <a:grpFill/>
          </p:grpSpPr>
          <p:grpSp>
            <p:nvGrpSpPr>
              <p:cNvPr id="490" name="组合 489"/>
              <p:cNvGrpSpPr/>
              <p:nvPr/>
            </p:nvGrpSpPr>
            <p:grpSpPr>
              <a:xfrm rot="522258">
                <a:off x="1533351" y="570492"/>
                <a:ext cx="1582423" cy="1468836"/>
                <a:chOff x="5021217" y="1946259"/>
                <a:chExt cx="2122082" cy="1969759"/>
              </a:xfrm>
              <a:grpFill/>
            </p:grpSpPr>
            <p:grpSp>
              <p:nvGrpSpPr>
                <p:cNvPr id="536" name="组合 535"/>
                <p:cNvGrpSpPr/>
                <p:nvPr/>
              </p:nvGrpSpPr>
              <p:grpSpPr>
                <a:xfrm>
                  <a:off x="5021217" y="1946259"/>
                  <a:ext cx="2028940" cy="1949880"/>
                  <a:chOff x="5021217" y="1946259"/>
                  <a:chExt cx="2028940" cy="1949880"/>
                </a:xfrm>
                <a:grpFill/>
              </p:grpSpPr>
              <p:grpSp>
                <p:nvGrpSpPr>
                  <p:cNvPr id="538" name="组合 537"/>
                  <p:cNvGrpSpPr/>
                  <p:nvPr/>
                </p:nvGrpSpPr>
                <p:grpSpPr>
                  <a:xfrm>
                    <a:off x="5021217" y="1946259"/>
                    <a:ext cx="1697635" cy="1848834"/>
                    <a:chOff x="5021217" y="1946259"/>
                    <a:chExt cx="2058122" cy="2241428"/>
                  </a:xfrm>
                  <a:grpFill/>
                </p:grpSpPr>
                <p:sp>
                  <p:nvSpPr>
                    <p:cNvPr id="542" name="任意多边形: 形状 541"/>
                    <p:cNvSpPr/>
                    <p:nvPr/>
                  </p:nvSpPr>
                  <p:spPr>
                    <a:xfrm rot="20495120">
                      <a:off x="5021217" y="1946259"/>
                      <a:ext cx="2058122" cy="1994718"/>
                    </a:xfrm>
                    <a:custGeom>
                      <a:avLst/>
                      <a:gdLst>
                        <a:gd name="connsiteX0" fmla="*/ 0 w 2464308"/>
                        <a:gd name="connsiteY0" fmla="*/ 1552479 h 1565731"/>
                        <a:gd name="connsiteX1" fmla="*/ 689113 w 2464308"/>
                        <a:gd name="connsiteY1" fmla="*/ 942879 h 1565731"/>
                        <a:gd name="connsiteX2" fmla="*/ 927652 w 2464308"/>
                        <a:gd name="connsiteY2" fmla="*/ 121244 h 1565731"/>
                        <a:gd name="connsiteX3" fmla="*/ 1152939 w 2464308"/>
                        <a:gd name="connsiteY3" fmla="*/ 1975 h 1565731"/>
                        <a:gd name="connsiteX4" fmla="*/ 1258956 w 2464308"/>
                        <a:gd name="connsiteY4" fmla="*/ 94740 h 1565731"/>
                        <a:gd name="connsiteX5" fmla="*/ 1417982 w 2464308"/>
                        <a:gd name="connsiteY5" fmla="*/ 81488 h 1565731"/>
                        <a:gd name="connsiteX6" fmla="*/ 1696278 w 2464308"/>
                        <a:gd name="connsiteY6" fmla="*/ 81488 h 1565731"/>
                        <a:gd name="connsiteX7" fmla="*/ 1722782 w 2464308"/>
                        <a:gd name="connsiteY7" fmla="*/ 346531 h 1565731"/>
                        <a:gd name="connsiteX8" fmla="*/ 39756 w 2464308"/>
                        <a:gd name="connsiteY8" fmla="*/ 1512723 h 1565731"/>
                        <a:gd name="connsiteX9" fmla="*/ 1166191 w 2464308"/>
                        <a:gd name="connsiteY9" fmla="*/ 730844 h 1565731"/>
                        <a:gd name="connsiteX10" fmla="*/ 2001078 w 2464308"/>
                        <a:gd name="connsiteY10" fmla="*/ 373036 h 1565731"/>
                        <a:gd name="connsiteX11" fmla="*/ 2438400 w 2464308"/>
                        <a:gd name="connsiteY11" fmla="*/ 505557 h 1565731"/>
                        <a:gd name="connsiteX12" fmla="*/ 2372139 w 2464308"/>
                        <a:gd name="connsiteY12" fmla="*/ 823610 h 1565731"/>
                        <a:gd name="connsiteX13" fmla="*/ 2027582 w 2464308"/>
                        <a:gd name="connsiteY13" fmla="*/ 1048897 h 1565731"/>
                        <a:gd name="connsiteX14" fmla="*/ 331304 w 2464308"/>
                        <a:gd name="connsiteY14" fmla="*/ 1565731 h 1565731"/>
                        <a:gd name="connsiteX15" fmla="*/ 331304 w 2464308"/>
                        <a:gd name="connsiteY15" fmla="*/ 1565731 h 15657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464308" h="1565731">
                          <a:moveTo>
                            <a:pt x="0" y="1552479"/>
                          </a:moveTo>
                          <a:cubicBezTo>
                            <a:pt x="267252" y="1366948"/>
                            <a:pt x="534504" y="1181418"/>
                            <a:pt x="689113" y="942879"/>
                          </a:cubicBezTo>
                          <a:cubicBezTo>
                            <a:pt x="843722" y="704340"/>
                            <a:pt x="850348" y="278061"/>
                            <a:pt x="927652" y="121244"/>
                          </a:cubicBezTo>
                          <a:cubicBezTo>
                            <a:pt x="1004956" y="-35573"/>
                            <a:pt x="1097722" y="6392"/>
                            <a:pt x="1152939" y="1975"/>
                          </a:cubicBezTo>
                          <a:cubicBezTo>
                            <a:pt x="1208156" y="-2442"/>
                            <a:pt x="1214782" y="81488"/>
                            <a:pt x="1258956" y="94740"/>
                          </a:cubicBezTo>
                          <a:cubicBezTo>
                            <a:pt x="1303130" y="107992"/>
                            <a:pt x="1345095" y="83697"/>
                            <a:pt x="1417982" y="81488"/>
                          </a:cubicBezTo>
                          <a:cubicBezTo>
                            <a:pt x="1490869" y="79279"/>
                            <a:pt x="1645478" y="37314"/>
                            <a:pt x="1696278" y="81488"/>
                          </a:cubicBezTo>
                          <a:cubicBezTo>
                            <a:pt x="1747078" y="125662"/>
                            <a:pt x="1998869" y="107992"/>
                            <a:pt x="1722782" y="346531"/>
                          </a:cubicBezTo>
                          <a:cubicBezTo>
                            <a:pt x="1446695" y="585070"/>
                            <a:pt x="39756" y="1512723"/>
                            <a:pt x="39756" y="1512723"/>
                          </a:cubicBezTo>
                          <a:cubicBezTo>
                            <a:pt x="-53009" y="1576775"/>
                            <a:pt x="839304" y="920792"/>
                            <a:pt x="1166191" y="730844"/>
                          </a:cubicBezTo>
                          <a:cubicBezTo>
                            <a:pt x="1493078" y="540896"/>
                            <a:pt x="1789043" y="410584"/>
                            <a:pt x="2001078" y="373036"/>
                          </a:cubicBezTo>
                          <a:cubicBezTo>
                            <a:pt x="2213113" y="335488"/>
                            <a:pt x="2376557" y="430461"/>
                            <a:pt x="2438400" y="505557"/>
                          </a:cubicBezTo>
                          <a:cubicBezTo>
                            <a:pt x="2500244" y="580653"/>
                            <a:pt x="2440609" y="733053"/>
                            <a:pt x="2372139" y="823610"/>
                          </a:cubicBezTo>
                          <a:cubicBezTo>
                            <a:pt x="2303669" y="914167"/>
                            <a:pt x="2367721" y="925210"/>
                            <a:pt x="2027582" y="1048897"/>
                          </a:cubicBezTo>
                          <a:cubicBezTo>
                            <a:pt x="1687443" y="1172584"/>
                            <a:pt x="331304" y="1565731"/>
                            <a:pt x="331304" y="1565731"/>
                          </a:cubicBezTo>
                          <a:lnTo>
                            <a:pt x="331304" y="1565731"/>
                          </a:lnTo>
                        </a:path>
                      </a:pathLst>
                    </a:custGeom>
                    <a:grpFill/>
                    <a:ln w="19050">
                      <a:solidFill>
                        <a:srgbClr val="DAEEFA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43" name="任意多边形: 形状 542"/>
                    <p:cNvSpPr/>
                    <p:nvPr/>
                  </p:nvSpPr>
                  <p:spPr>
                    <a:xfrm>
                      <a:off x="5473148" y="2292626"/>
                      <a:ext cx="1404730" cy="1895061"/>
                    </a:xfrm>
                    <a:custGeom>
                      <a:avLst/>
                      <a:gdLst>
                        <a:gd name="connsiteX0" fmla="*/ 1404730 w 1404730"/>
                        <a:gd name="connsiteY0" fmla="*/ 0 h 1895061"/>
                        <a:gd name="connsiteX1" fmla="*/ 1060174 w 1404730"/>
                        <a:gd name="connsiteY1" fmla="*/ 212035 h 1895061"/>
                        <a:gd name="connsiteX2" fmla="*/ 649356 w 1404730"/>
                        <a:gd name="connsiteY2" fmla="*/ 728870 h 1895061"/>
                        <a:gd name="connsiteX3" fmla="*/ 0 w 1404730"/>
                        <a:gd name="connsiteY3" fmla="*/ 1895061 h 1895061"/>
                        <a:gd name="connsiteX4" fmla="*/ 0 w 1404730"/>
                        <a:gd name="connsiteY4" fmla="*/ 1895061 h 18950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04730" h="1895061">
                          <a:moveTo>
                            <a:pt x="1404730" y="0"/>
                          </a:moveTo>
                          <a:cubicBezTo>
                            <a:pt x="1295400" y="45278"/>
                            <a:pt x="1186070" y="90557"/>
                            <a:pt x="1060174" y="212035"/>
                          </a:cubicBezTo>
                          <a:cubicBezTo>
                            <a:pt x="934278" y="333513"/>
                            <a:pt x="826052" y="448366"/>
                            <a:pt x="649356" y="728870"/>
                          </a:cubicBezTo>
                          <a:cubicBezTo>
                            <a:pt x="472660" y="1009374"/>
                            <a:pt x="0" y="1895061"/>
                            <a:pt x="0" y="1895061"/>
                          </a:cubicBezTo>
                          <a:lnTo>
                            <a:pt x="0" y="1895061"/>
                          </a:lnTo>
                        </a:path>
                      </a:pathLst>
                    </a:custGeom>
                    <a:grpFill/>
                    <a:ln w="19050">
                      <a:solidFill>
                        <a:srgbClr val="DAEEFA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539" name="任意多边形: 形状 538"/>
                  <p:cNvSpPr/>
                  <p:nvPr/>
                </p:nvSpPr>
                <p:spPr>
                  <a:xfrm>
                    <a:off x="5552661" y="2544417"/>
                    <a:ext cx="1410569" cy="1351722"/>
                  </a:xfrm>
                  <a:custGeom>
                    <a:avLst/>
                    <a:gdLst>
                      <a:gd name="connsiteX0" fmla="*/ 1086678 w 1410569"/>
                      <a:gd name="connsiteY0" fmla="*/ 0 h 1351722"/>
                      <a:gd name="connsiteX1" fmla="*/ 1404730 w 1410569"/>
                      <a:gd name="connsiteY1" fmla="*/ 132522 h 1351722"/>
                      <a:gd name="connsiteX2" fmla="*/ 1258956 w 1410569"/>
                      <a:gd name="connsiteY2" fmla="*/ 702366 h 1351722"/>
                      <a:gd name="connsiteX3" fmla="*/ 848139 w 1410569"/>
                      <a:gd name="connsiteY3" fmla="*/ 861392 h 1351722"/>
                      <a:gd name="connsiteX4" fmla="*/ 251791 w 1410569"/>
                      <a:gd name="connsiteY4" fmla="*/ 1060174 h 1351722"/>
                      <a:gd name="connsiteX5" fmla="*/ 0 w 1410569"/>
                      <a:gd name="connsiteY5" fmla="*/ 1351722 h 1351722"/>
                      <a:gd name="connsiteX6" fmla="*/ 0 w 1410569"/>
                      <a:gd name="connsiteY6" fmla="*/ 1351722 h 1351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10569" h="1351722">
                        <a:moveTo>
                          <a:pt x="1086678" y="0"/>
                        </a:moveTo>
                        <a:cubicBezTo>
                          <a:pt x="1231347" y="7730"/>
                          <a:pt x="1376017" y="15461"/>
                          <a:pt x="1404730" y="132522"/>
                        </a:cubicBezTo>
                        <a:cubicBezTo>
                          <a:pt x="1433443" y="249583"/>
                          <a:pt x="1351721" y="580888"/>
                          <a:pt x="1258956" y="702366"/>
                        </a:cubicBezTo>
                        <a:cubicBezTo>
                          <a:pt x="1166191" y="823844"/>
                          <a:pt x="1016000" y="801757"/>
                          <a:pt x="848139" y="861392"/>
                        </a:cubicBezTo>
                        <a:cubicBezTo>
                          <a:pt x="680278" y="921027"/>
                          <a:pt x="393147" y="978452"/>
                          <a:pt x="251791" y="1060174"/>
                        </a:cubicBezTo>
                        <a:cubicBezTo>
                          <a:pt x="110434" y="1141896"/>
                          <a:pt x="0" y="1351722"/>
                          <a:pt x="0" y="1351722"/>
                        </a:cubicBezTo>
                        <a:lnTo>
                          <a:pt x="0" y="1351722"/>
                        </a:ln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0" name="任意多边形: 形状 539"/>
                  <p:cNvSpPr/>
                  <p:nvPr/>
                </p:nvSpPr>
                <p:spPr>
                  <a:xfrm>
                    <a:off x="6944139" y="2809460"/>
                    <a:ext cx="106018" cy="132523"/>
                  </a:xfrm>
                  <a:custGeom>
                    <a:avLst/>
                    <a:gdLst>
                      <a:gd name="connsiteX0" fmla="*/ 0 w 92765"/>
                      <a:gd name="connsiteY0" fmla="*/ 0 h 185530"/>
                      <a:gd name="connsiteX1" fmla="*/ 92765 w 92765"/>
                      <a:gd name="connsiteY1" fmla="*/ 185530 h 185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2765" h="185530">
                        <a:moveTo>
                          <a:pt x="0" y="0"/>
                        </a:moveTo>
                        <a:lnTo>
                          <a:pt x="92765" y="185530"/>
                        </a:ln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1" name="任意多边形: 形状 540"/>
                  <p:cNvSpPr/>
                  <p:nvPr/>
                </p:nvSpPr>
                <p:spPr>
                  <a:xfrm>
                    <a:off x="5605670" y="2941983"/>
                    <a:ext cx="1444487" cy="940904"/>
                  </a:xfrm>
                  <a:custGeom>
                    <a:avLst/>
                    <a:gdLst>
                      <a:gd name="connsiteX0" fmla="*/ 1444487 w 1444487"/>
                      <a:gd name="connsiteY0" fmla="*/ 0 h 940904"/>
                      <a:gd name="connsiteX1" fmla="*/ 1364973 w 1444487"/>
                      <a:gd name="connsiteY1" fmla="*/ 132521 h 940904"/>
                      <a:gd name="connsiteX2" fmla="*/ 1298713 w 1444487"/>
                      <a:gd name="connsiteY2" fmla="*/ 251791 h 940904"/>
                      <a:gd name="connsiteX3" fmla="*/ 1113182 w 1444487"/>
                      <a:gd name="connsiteY3" fmla="*/ 477078 h 940904"/>
                      <a:gd name="connsiteX4" fmla="*/ 901147 w 1444487"/>
                      <a:gd name="connsiteY4" fmla="*/ 702365 h 940904"/>
                      <a:gd name="connsiteX5" fmla="*/ 477078 w 1444487"/>
                      <a:gd name="connsiteY5" fmla="*/ 848139 h 940904"/>
                      <a:gd name="connsiteX6" fmla="*/ 0 w 1444487"/>
                      <a:gd name="connsiteY6" fmla="*/ 940904 h 940904"/>
                      <a:gd name="connsiteX7" fmla="*/ 0 w 1444487"/>
                      <a:gd name="connsiteY7" fmla="*/ 940904 h 940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44487" h="940904">
                        <a:moveTo>
                          <a:pt x="1444487" y="0"/>
                        </a:moveTo>
                        <a:cubicBezTo>
                          <a:pt x="1416878" y="45278"/>
                          <a:pt x="1389269" y="90556"/>
                          <a:pt x="1364973" y="132521"/>
                        </a:cubicBezTo>
                        <a:cubicBezTo>
                          <a:pt x="1340677" y="174486"/>
                          <a:pt x="1340678" y="194365"/>
                          <a:pt x="1298713" y="251791"/>
                        </a:cubicBezTo>
                        <a:cubicBezTo>
                          <a:pt x="1256748" y="309217"/>
                          <a:pt x="1179443" y="401982"/>
                          <a:pt x="1113182" y="477078"/>
                        </a:cubicBezTo>
                        <a:cubicBezTo>
                          <a:pt x="1046921" y="552174"/>
                          <a:pt x="1007164" y="640522"/>
                          <a:pt x="901147" y="702365"/>
                        </a:cubicBezTo>
                        <a:cubicBezTo>
                          <a:pt x="795130" y="764209"/>
                          <a:pt x="627269" y="808383"/>
                          <a:pt x="477078" y="848139"/>
                        </a:cubicBezTo>
                        <a:cubicBezTo>
                          <a:pt x="326887" y="887895"/>
                          <a:pt x="0" y="940904"/>
                          <a:pt x="0" y="940904"/>
                        </a:cubicBezTo>
                        <a:lnTo>
                          <a:pt x="0" y="940904"/>
                        </a:ln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537" name="任意多边形: 形状 536"/>
                <p:cNvSpPr/>
                <p:nvPr/>
              </p:nvSpPr>
              <p:spPr>
                <a:xfrm>
                  <a:off x="5393991" y="2848983"/>
                  <a:ext cx="1749308" cy="1067035"/>
                </a:xfrm>
                <a:custGeom>
                  <a:avLst/>
                  <a:gdLst>
                    <a:gd name="connsiteX0" fmla="*/ 1703473 w 1836372"/>
                    <a:gd name="connsiteY0" fmla="*/ 159260 h 1069334"/>
                    <a:gd name="connsiteX1" fmla="*/ 1782986 w 1836372"/>
                    <a:gd name="connsiteY1" fmla="*/ 39991 h 1069334"/>
                    <a:gd name="connsiteX2" fmla="*/ 1835995 w 1836372"/>
                    <a:gd name="connsiteY2" fmla="*/ 13487 h 1069334"/>
                    <a:gd name="connsiteX3" fmla="*/ 1756482 w 1836372"/>
                    <a:gd name="connsiteY3" fmla="*/ 238774 h 1069334"/>
                    <a:gd name="connsiteX4" fmla="*/ 1544447 w 1836372"/>
                    <a:gd name="connsiteY4" fmla="*/ 649591 h 1069334"/>
                    <a:gd name="connsiteX5" fmla="*/ 1292656 w 1836372"/>
                    <a:gd name="connsiteY5" fmla="*/ 967643 h 1069334"/>
                    <a:gd name="connsiteX6" fmla="*/ 192725 w 1836372"/>
                    <a:gd name="connsiteY6" fmla="*/ 1060408 h 1069334"/>
                    <a:gd name="connsiteX7" fmla="*/ 7195 w 1836372"/>
                    <a:gd name="connsiteY7" fmla="*/ 1060408 h 1069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36372" h="1069334">
                      <a:moveTo>
                        <a:pt x="1703473" y="159260"/>
                      </a:moveTo>
                      <a:cubicBezTo>
                        <a:pt x="1732186" y="111773"/>
                        <a:pt x="1760899" y="64286"/>
                        <a:pt x="1782986" y="39991"/>
                      </a:cubicBezTo>
                      <a:cubicBezTo>
                        <a:pt x="1805073" y="15696"/>
                        <a:pt x="1840412" y="-19643"/>
                        <a:pt x="1835995" y="13487"/>
                      </a:cubicBezTo>
                      <a:cubicBezTo>
                        <a:pt x="1831578" y="46617"/>
                        <a:pt x="1805073" y="132757"/>
                        <a:pt x="1756482" y="238774"/>
                      </a:cubicBezTo>
                      <a:cubicBezTo>
                        <a:pt x="1707891" y="344791"/>
                        <a:pt x="1621751" y="528113"/>
                        <a:pt x="1544447" y="649591"/>
                      </a:cubicBezTo>
                      <a:cubicBezTo>
                        <a:pt x="1467143" y="771069"/>
                        <a:pt x="1517943" y="899174"/>
                        <a:pt x="1292656" y="967643"/>
                      </a:cubicBezTo>
                      <a:cubicBezTo>
                        <a:pt x="1067369" y="1036113"/>
                        <a:pt x="406968" y="1044947"/>
                        <a:pt x="192725" y="1060408"/>
                      </a:cubicBezTo>
                      <a:cubicBezTo>
                        <a:pt x="-21518" y="1075869"/>
                        <a:pt x="-7162" y="1068138"/>
                        <a:pt x="7195" y="1060408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91" name="任意多边形: 形状 490"/>
              <p:cNvSpPr/>
              <p:nvPr/>
            </p:nvSpPr>
            <p:spPr>
              <a:xfrm rot="21066788">
                <a:off x="672924" y="337991"/>
                <a:ext cx="1140596" cy="1610516"/>
              </a:xfrm>
              <a:custGeom>
                <a:avLst/>
                <a:gdLst>
                  <a:gd name="connsiteX0" fmla="*/ 412686 w 907051"/>
                  <a:gd name="connsiteY0" fmla="*/ 6678 h 1954748"/>
                  <a:gd name="connsiteX1" fmla="*/ 651226 w 907051"/>
                  <a:gd name="connsiteY1" fmla="*/ 46435 h 1954748"/>
                  <a:gd name="connsiteX2" fmla="*/ 757243 w 907051"/>
                  <a:gd name="connsiteY2" fmla="*/ 377739 h 1954748"/>
                  <a:gd name="connsiteX3" fmla="*/ 903017 w 907051"/>
                  <a:gd name="connsiteY3" fmla="*/ 1146365 h 1954748"/>
                  <a:gd name="connsiteX4" fmla="*/ 584965 w 907051"/>
                  <a:gd name="connsiteY4" fmla="*/ 1954748 h 1954748"/>
                  <a:gd name="connsiteX5" fmla="*/ 651226 w 907051"/>
                  <a:gd name="connsiteY5" fmla="*/ 1146365 h 1954748"/>
                  <a:gd name="connsiteX6" fmla="*/ 319921 w 907051"/>
                  <a:gd name="connsiteY6" fmla="*/ 589774 h 1954748"/>
                  <a:gd name="connsiteX7" fmla="*/ 1869 w 907051"/>
                  <a:gd name="connsiteY7" fmla="*/ 483757 h 1954748"/>
                  <a:gd name="connsiteX8" fmla="*/ 200652 w 907051"/>
                  <a:gd name="connsiteY8" fmla="*/ 86191 h 1954748"/>
                  <a:gd name="connsiteX9" fmla="*/ 412686 w 907051"/>
                  <a:gd name="connsiteY9" fmla="*/ 6678 h 195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7051" h="1954748">
                    <a:moveTo>
                      <a:pt x="412686" y="6678"/>
                    </a:moveTo>
                    <a:cubicBezTo>
                      <a:pt x="487782" y="52"/>
                      <a:pt x="593800" y="-15408"/>
                      <a:pt x="651226" y="46435"/>
                    </a:cubicBezTo>
                    <a:cubicBezTo>
                      <a:pt x="708652" y="108278"/>
                      <a:pt x="715278" y="194417"/>
                      <a:pt x="757243" y="377739"/>
                    </a:cubicBezTo>
                    <a:cubicBezTo>
                      <a:pt x="799208" y="561061"/>
                      <a:pt x="931730" y="883530"/>
                      <a:pt x="903017" y="1146365"/>
                    </a:cubicBezTo>
                    <a:cubicBezTo>
                      <a:pt x="874304" y="1409200"/>
                      <a:pt x="626930" y="1954748"/>
                      <a:pt x="584965" y="1954748"/>
                    </a:cubicBezTo>
                    <a:cubicBezTo>
                      <a:pt x="543000" y="1954748"/>
                      <a:pt x="695400" y="1373861"/>
                      <a:pt x="651226" y="1146365"/>
                    </a:cubicBezTo>
                    <a:cubicBezTo>
                      <a:pt x="607052" y="918869"/>
                      <a:pt x="428147" y="700209"/>
                      <a:pt x="319921" y="589774"/>
                    </a:cubicBezTo>
                    <a:cubicBezTo>
                      <a:pt x="211695" y="479339"/>
                      <a:pt x="21747" y="567687"/>
                      <a:pt x="1869" y="483757"/>
                    </a:cubicBezTo>
                    <a:cubicBezTo>
                      <a:pt x="-18009" y="399827"/>
                      <a:pt x="125556" y="165704"/>
                      <a:pt x="200652" y="86191"/>
                    </a:cubicBezTo>
                    <a:cubicBezTo>
                      <a:pt x="275748" y="6678"/>
                      <a:pt x="337590" y="13304"/>
                      <a:pt x="412686" y="6678"/>
                    </a:cubicBezTo>
                    <a:close/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2" name="任意多边形: 形状 491"/>
              <p:cNvSpPr/>
              <p:nvPr/>
            </p:nvSpPr>
            <p:spPr>
              <a:xfrm rot="21066788">
                <a:off x="1123054" y="332209"/>
                <a:ext cx="608785" cy="1587632"/>
              </a:xfrm>
              <a:custGeom>
                <a:avLst/>
                <a:gdLst>
                  <a:gd name="connsiteX0" fmla="*/ 0 w 523157"/>
                  <a:gd name="connsiteY0" fmla="*/ 0 h 1921565"/>
                  <a:gd name="connsiteX1" fmla="*/ 278296 w 523157"/>
                  <a:gd name="connsiteY1" fmla="*/ 212035 h 1921565"/>
                  <a:gd name="connsiteX2" fmla="*/ 450574 w 523157"/>
                  <a:gd name="connsiteY2" fmla="*/ 728869 h 1921565"/>
                  <a:gd name="connsiteX3" fmla="*/ 516835 w 523157"/>
                  <a:gd name="connsiteY3" fmla="*/ 1139687 h 1921565"/>
                  <a:gd name="connsiteX4" fmla="*/ 304800 w 523157"/>
                  <a:gd name="connsiteY4" fmla="*/ 1921565 h 1921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157" h="1921565">
                    <a:moveTo>
                      <a:pt x="0" y="0"/>
                    </a:moveTo>
                    <a:cubicBezTo>
                      <a:pt x="101600" y="45278"/>
                      <a:pt x="203200" y="90557"/>
                      <a:pt x="278296" y="212035"/>
                    </a:cubicBezTo>
                    <a:cubicBezTo>
                      <a:pt x="353392" y="333513"/>
                      <a:pt x="410818" y="574260"/>
                      <a:pt x="450574" y="728869"/>
                    </a:cubicBezTo>
                    <a:cubicBezTo>
                      <a:pt x="490331" y="883478"/>
                      <a:pt x="541131" y="940904"/>
                      <a:pt x="516835" y="1139687"/>
                    </a:cubicBezTo>
                    <a:cubicBezTo>
                      <a:pt x="492539" y="1338470"/>
                      <a:pt x="398669" y="1630017"/>
                      <a:pt x="304800" y="1921565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3" name="任意多边形: 形状 492"/>
              <p:cNvSpPr/>
              <p:nvPr/>
            </p:nvSpPr>
            <p:spPr>
              <a:xfrm rot="21066788">
                <a:off x="385124" y="691480"/>
                <a:ext cx="1074101" cy="1294231"/>
              </a:xfrm>
              <a:custGeom>
                <a:avLst/>
                <a:gdLst>
                  <a:gd name="connsiteX0" fmla="*/ 318751 w 1021116"/>
                  <a:gd name="connsiteY0" fmla="*/ 58629 h 1459986"/>
                  <a:gd name="connsiteX1" fmla="*/ 133221 w 1021116"/>
                  <a:gd name="connsiteY1" fmla="*/ 5621 h 1459986"/>
                  <a:gd name="connsiteX2" fmla="*/ 146473 w 1021116"/>
                  <a:gd name="connsiteY2" fmla="*/ 177899 h 1459986"/>
                  <a:gd name="connsiteX3" fmla="*/ 93464 w 1021116"/>
                  <a:gd name="connsiteY3" fmla="*/ 204403 h 1459986"/>
                  <a:gd name="connsiteX4" fmla="*/ 699 w 1021116"/>
                  <a:gd name="connsiteY4" fmla="*/ 283916 h 1459986"/>
                  <a:gd name="connsiteX5" fmla="*/ 146473 w 1021116"/>
                  <a:gd name="connsiteY5" fmla="*/ 403186 h 1459986"/>
                  <a:gd name="connsiteX6" fmla="*/ 80212 w 1021116"/>
                  <a:gd name="connsiteY6" fmla="*/ 641725 h 1459986"/>
                  <a:gd name="connsiteX7" fmla="*/ 424768 w 1021116"/>
                  <a:gd name="connsiteY7" fmla="*/ 654977 h 1459986"/>
                  <a:gd name="connsiteX8" fmla="*/ 729568 w 1021116"/>
                  <a:gd name="connsiteY8" fmla="*/ 641725 h 1459986"/>
                  <a:gd name="connsiteX9" fmla="*/ 901847 w 1021116"/>
                  <a:gd name="connsiteY9" fmla="*/ 1052542 h 1459986"/>
                  <a:gd name="connsiteX10" fmla="*/ 981360 w 1021116"/>
                  <a:gd name="connsiteY10" fmla="*/ 1436855 h 1459986"/>
                  <a:gd name="connsiteX11" fmla="*/ 1021116 w 1021116"/>
                  <a:gd name="connsiteY11" fmla="*/ 1383847 h 1459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1116" h="1459986">
                    <a:moveTo>
                      <a:pt x="318751" y="58629"/>
                    </a:moveTo>
                    <a:cubicBezTo>
                      <a:pt x="240342" y="22186"/>
                      <a:pt x="161934" y="-14257"/>
                      <a:pt x="133221" y="5621"/>
                    </a:cubicBezTo>
                    <a:cubicBezTo>
                      <a:pt x="104508" y="25499"/>
                      <a:pt x="146473" y="177899"/>
                      <a:pt x="146473" y="177899"/>
                    </a:cubicBezTo>
                    <a:cubicBezTo>
                      <a:pt x="139847" y="211029"/>
                      <a:pt x="117760" y="186734"/>
                      <a:pt x="93464" y="204403"/>
                    </a:cubicBezTo>
                    <a:cubicBezTo>
                      <a:pt x="69168" y="222072"/>
                      <a:pt x="-8136" y="250786"/>
                      <a:pt x="699" y="283916"/>
                    </a:cubicBezTo>
                    <a:cubicBezTo>
                      <a:pt x="9534" y="317047"/>
                      <a:pt x="133221" y="343551"/>
                      <a:pt x="146473" y="403186"/>
                    </a:cubicBezTo>
                    <a:cubicBezTo>
                      <a:pt x="159725" y="462821"/>
                      <a:pt x="33830" y="599760"/>
                      <a:pt x="80212" y="641725"/>
                    </a:cubicBezTo>
                    <a:cubicBezTo>
                      <a:pt x="126594" y="683690"/>
                      <a:pt x="316542" y="654977"/>
                      <a:pt x="424768" y="654977"/>
                    </a:cubicBezTo>
                    <a:cubicBezTo>
                      <a:pt x="532994" y="654977"/>
                      <a:pt x="650055" y="575464"/>
                      <a:pt x="729568" y="641725"/>
                    </a:cubicBezTo>
                    <a:cubicBezTo>
                      <a:pt x="809081" y="707986"/>
                      <a:pt x="859882" y="920020"/>
                      <a:pt x="901847" y="1052542"/>
                    </a:cubicBezTo>
                    <a:cubicBezTo>
                      <a:pt x="943812" y="1185064"/>
                      <a:pt x="981360" y="1436855"/>
                      <a:pt x="981360" y="1436855"/>
                    </a:cubicBezTo>
                    <a:cubicBezTo>
                      <a:pt x="1001238" y="1492073"/>
                      <a:pt x="1011177" y="1437960"/>
                      <a:pt x="1021116" y="1383847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4" name="任意多边形: 形状 493"/>
              <p:cNvSpPr/>
              <p:nvPr/>
            </p:nvSpPr>
            <p:spPr>
              <a:xfrm rot="21066788">
                <a:off x="516358" y="823846"/>
                <a:ext cx="968618" cy="1082564"/>
              </a:xfrm>
              <a:custGeom>
                <a:avLst/>
                <a:gdLst>
                  <a:gd name="connsiteX0" fmla="*/ 0 w 920836"/>
                  <a:gd name="connsiteY0" fmla="*/ 28514 h 1221210"/>
                  <a:gd name="connsiteX1" fmla="*/ 304800 w 920836"/>
                  <a:gd name="connsiteY1" fmla="*/ 15262 h 1221210"/>
                  <a:gd name="connsiteX2" fmla="*/ 569844 w 920836"/>
                  <a:gd name="connsiteY2" fmla="*/ 214045 h 1221210"/>
                  <a:gd name="connsiteX3" fmla="*/ 755374 w 920836"/>
                  <a:gd name="connsiteY3" fmla="*/ 426079 h 1221210"/>
                  <a:gd name="connsiteX4" fmla="*/ 914400 w 920836"/>
                  <a:gd name="connsiteY4" fmla="*/ 850149 h 1221210"/>
                  <a:gd name="connsiteX5" fmla="*/ 874644 w 920836"/>
                  <a:gd name="connsiteY5" fmla="*/ 1221210 h 122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0836" h="1221210">
                    <a:moveTo>
                      <a:pt x="0" y="28514"/>
                    </a:moveTo>
                    <a:cubicBezTo>
                      <a:pt x="104913" y="6427"/>
                      <a:pt x="209826" y="-15660"/>
                      <a:pt x="304800" y="15262"/>
                    </a:cubicBezTo>
                    <a:cubicBezTo>
                      <a:pt x="399774" y="46184"/>
                      <a:pt x="494748" y="145576"/>
                      <a:pt x="569844" y="214045"/>
                    </a:cubicBezTo>
                    <a:cubicBezTo>
                      <a:pt x="644940" y="282515"/>
                      <a:pt x="697948" y="320062"/>
                      <a:pt x="755374" y="426079"/>
                    </a:cubicBezTo>
                    <a:cubicBezTo>
                      <a:pt x="812800" y="532096"/>
                      <a:pt x="894522" y="717627"/>
                      <a:pt x="914400" y="850149"/>
                    </a:cubicBezTo>
                    <a:cubicBezTo>
                      <a:pt x="934278" y="982671"/>
                      <a:pt x="904461" y="1101940"/>
                      <a:pt x="874644" y="1221210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5" name="任意多边形: 形状 494"/>
              <p:cNvSpPr/>
              <p:nvPr/>
            </p:nvSpPr>
            <p:spPr>
              <a:xfrm rot="21066788">
                <a:off x="541371" y="1063495"/>
                <a:ext cx="906089" cy="928063"/>
              </a:xfrm>
              <a:custGeom>
                <a:avLst/>
                <a:gdLst>
                  <a:gd name="connsiteX0" fmla="*/ 0 w 861392"/>
                  <a:gd name="connsiteY0" fmla="*/ 0 h 1046922"/>
                  <a:gd name="connsiteX1" fmla="*/ 397566 w 861392"/>
                  <a:gd name="connsiteY1" fmla="*/ 66261 h 1046922"/>
                  <a:gd name="connsiteX2" fmla="*/ 622853 w 861392"/>
                  <a:gd name="connsiteY2" fmla="*/ 92765 h 1046922"/>
                  <a:gd name="connsiteX3" fmla="*/ 768626 w 861392"/>
                  <a:gd name="connsiteY3" fmla="*/ 318052 h 1046922"/>
                  <a:gd name="connsiteX4" fmla="*/ 861392 w 861392"/>
                  <a:gd name="connsiteY4" fmla="*/ 1046922 h 1046922"/>
                  <a:gd name="connsiteX5" fmla="*/ 861392 w 861392"/>
                  <a:gd name="connsiteY5" fmla="*/ 1046922 h 1046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1392" h="1046922">
                    <a:moveTo>
                      <a:pt x="0" y="0"/>
                    </a:moveTo>
                    <a:lnTo>
                      <a:pt x="397566" y="66261"/>
                    </a:lnTo>
                    <a:cubicBezTo>
                      <a:pt x="501375" y="81722"/>
                      <a:pt x="561010" y="50800"/>
                      <a:pt x="622853" y="92765"/>
                    </a:cubicBezTo>
                    <a:cubicBezTo>
                      <a:pt x="684696" y="134730"/>
                      <a:pt x="728870" y="159026"/>
                      <a:pt x="768626" y="318052"/>
                    </a:cubicBezTo>
                    <a:cubicBezTo>
                      <a:pt x="808383" y="477078"/>
                      <a:pt x="861392" y="1046922"/>
                      <a:pt x="861392" y="1046922"/>
                    </a:cubicBezTo>
                    <a:lnTo>
                      <a:pt x="861392" y="1046922"/>
                    </a:ln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6" name="任意多边形: 形状 495"/>
              <p:cNvSpPr/>
              <p:nvPr/>
            </p:nvSpPr>
            <p:spPr>
              <a:xfrm rot="21350230">
                <a:off x="530162" y="1289668"/>
                <a:ext cx="930929" cy="625234"/>
              </a:xfrm>
              <a:custGeom>
                <a:avLst/>
                <a:gdLst>
                  <a:gd name="connsiteX0" fmla="*/ 0 w 1033670"/>
                  <a:gd name="connsiteY0" fmla="*/ 15404 h 823787"/>
                  <a:gd name="connsiteX1" fmla="*/ 530087 w 1033670"/>
                  <a:gd name="connsiteY1" fmla="*/ 108170 h 823787"/>
                  <a:gd name="connsiteX2" fmla="*/ 1033670 w 1033670"/>
                  <a:gd name="connsiteY2" fmla="*/ 823787 h 82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3670" h="823787">
                    <a:moveTo>
                      <a:pt x="0" y="15404"/>
                    </a:moveTo>
                    <a:cubicBezTo>
                      <a:pt x="178904" y="-5579"/>
                      <a:pt x="357809" y="-26561"/>
                      <a:pt x="530087" y="108170"/>
                    </a:cubicBezTo>
                    <a:cubicBezTo>
                      <a:pt x="702365" y="242901"/>
                      <a:pt x="868017" y="533344"/>
                      <a:pt x="1033670" y="823787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7" name="任意多边形: 形状 496"/>
              <p:cNvSpPr/>
              <p:nvPr/>
            </p:nvSpPr>
            <p:spPr>
              <a:xfrm rot="673953">
                <a:off x="280579" y="1985168"/>
                <a:ext cx="1195205" cy="657491"/>
              </a:xfrm>
              <a:custGeom>
                <a:avLst/>
                <a:gdLst>
                  <a:gd name="connsiteX0" fmla="*/ 0 w 1245705"/>
                  <a:gd name="connsiteY0" fmla="*/ 755374 h 755374"/>
                  <a:gd name="connsiteX1" fmla="*/ 808383 w 1245705"/>
                  <a:gd name="connsiteY1" fmla="*/ 583096 h 755374"/>
                  <a:gd name="connsiteX2" fmla="*/ 1245705 w 1245705"/>
                  <a:gd name="connsiteY2" fmla="*/ 0 h 755374"/>
                  <a:gd name="connsiteX3" fmla="*/ 1245705 w 1245705"/>
                  <a:gd name="connsiteY3" fmla="*/ 0 h 755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5705" h="755374">
                    <a:moveTo>
                      <a:pt x="0" y="755374"/>
                    </a:moveTo>
                    <a:cubicBezTo>
                      <a:pt x="300383" y="732183"/>
                      <a:pt x="600766" y="708992"/>
                      <a:pt x="808383" y="583096"/>
                    </a:cubicBezTo>
                    <a:cubicBezTo>
                      <a:pt x="1016001" y="457200"/>
                      <a:pt x="1245705" y="0"/>
                      <a:pt x="1245705" y="0"/>
                    </a:cubicBezTo>
                    <a:lnTo>
                      <a:pt x="1245705" y="0"/>
                    </a:ln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8" name="任意多边形: 形状 497"/>
              <p:cNvSpPr/>
              <p:nvPr/>
            </p:nvSpPr>
            <p:spPr>
              <a:xfrm rot="316119">
                <a:off x="150491" y="1914266"/>
                <a:ext cx="1305886" cy="669025"/>
              </a:xfrm>
              <a:custGeom>
                <a:avLst/>
                <a:gdLst>
                  <a:gd name="connsiteX0" fmla="*/ 102105 w 1268297"/>
                  <a:gd name="connsiteY0" fmla="*/ 781878 h 781878"/>
                  <a:gd name="connsiteX1" fmla="*/ 115357 w 1268297"/>
                  <a:gd name="connsiteY1" fmla="*/ 278296 h 781878"/>
                  <a:gd name="connsiteX2" fmla="*/ 1268297 w 1268297"/>
                  <a:gd name="connsiteY2" fmla="*/ 0 h 781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68297" h="781878">
                    <a:moveTo>
                      <a:pt x="102105" y="781878"/>
                    </a:moveTo>
                    <a:cubicBezTo>
                      <a:pt x="11548" y="595243"/>
                      <a:pt x="-79008" y="408609"/>
                      <a:pt x="115357" y="278296"/>
                    </a:cubicBezTo>
                    <a:cubicBezTo>
                      <a:pt x="309722" y="147983"/>
                      <a:pt x="789009" y="73991"/>
                      <a:pt x="1268297" y="0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9" name="任意多边形: 形状 498"/>
              <p:cNvSpPr/>
              <p:nvPr/>
            </p:nvSpPr>
            <p:spPr>
              <a:xfrm rot="316119">
                <a:off x="319163" y="2057577"/>
                <a:ext cx="1223600" cy="719743"/>
              </a:xfrm>
              <a:custGeom>
                <a:avLst/>
                <a:gdLst>
                  <a:gd name="connsiteX0" fmla="*/ 239475 w 1180380"/>
                  <a:gd name="connsiteY0" fmla="*/ 728870 h 981396"/>
                  <a:gd name="connsiteX1" fmla="*/ 936 w 1180380"/>
                  <a:gd name="connsiteY1" fmla="*/ 874643 h 981396"/>
                  <a:gd name="connsiteX2" fmla="*/ 173214 w 1180380"/>
                  <a:gd name="connsiteY2" fmla="*/ 980661 h 981396"/>
                  <a:gd name="connsiteX3" fmla="*/ 570780 w 1180380"/>
                  <a:gd name="connsiteY3" fmla="*/ 821635 h 981396"/>
                  <a:gd name="connsiteX4" fmla="*/ 994849 w 1180380"/>
                  <a:gd name="connsiteY4" fmla="*/ 742122 h 981396"/>
                  <a:gd name="connsiteX5" fmla="*/ 1180380 w 1180380"/>
                  <a:gd name="connsiteY5" fmla="*/ 0 h 981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0380" h="981396">
                    <a:moveTo>
                      <a:pt x="239475" y="728870"/>
                    </a:moveTo>
                    <a:cubicBezTo>
                      <a:pt x="125727" y="780774"/>
                      <a:pt x="11980" y="832678"/>
                      <a:pt x="936" y="874643"/>
                    </a:cubicBezTo>
                    <a:cubicBezTo>
                      <a:pt x="-10108" y="916608"/>
                      <a:pt x="78240" y="989496"/>
                      <a:pt x="173214" y="980661"/>
                    </a:cubicBezTo>
                    <a:cubicBezTo>
                      <a:pt x="268188" y="971826"/>
                      <a:pt x="433841" y="861392"/>
                      <a:pt x="570780" y="821635"/>
                    </a:cubicBezTo>
                    <a:cubicBezTo>
                      <a:pt x="707719" y="781879"/>
                      <a:pt x="893249" y="879061"/>
                      <a:pt x="994849" y="742122"/>
                    </a:cubicBezTo>
                    <a:cubicBezTo>
                      <a:pt x="1096449" y="605183"/>
                      <a:pt x="1138414" y="302591"/>
                      <a:pt x="1180380" y="0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00" name="任意多边形: 形状 499"/>
              <p:cNvSpPr/>
              <p:nvPr/>
            </p:nvSpPr>
            <p:spPr>
              <a:xfrm rot="316119">
                <a:off x="456445" y="2042128"/>
                <a:ext cx="1191635" cy="980531"/>
              </a:xfrm>
              <a:custGeom>
                <a:avLst/>
                <a:gdLst>
                  <a:gd name="connsiteX0" fmla="*/ 75229 w 1241985"/>
                  <a:gd name="connsiteY0" fmla="*/ 861391 h 1126507"/>
                  <a:gd name="connsiteX1" fmla="*/ 22220 w 1241985"/>
                  <a:gd name="connsiteY1" fmla="*/ 914400 h 1126507"/>
                  <a:gd name="connsiteX2" fmla="*/ 8968 w 1241985"/>
                  <a:gd name="connsiteY2" fmla="*/ 1046921 h 1126507"/>
                  <a:gd name="connsiteX3" fmla="*/ 154742 w 1241985"/>
                  <a:gd name="connsiteY3" fmla="*/ 1126435 h 1126507"/>
                  <a:gd name="connsiteX4" fmla="*/ 313768 w 1241985"/>
                  <a:gd name="connsiteY4" fmla="*/ 1060174 h 1126507"/>
                  <a:gd name="connsiteX5" fmla="*/ 830603 w 1241985"/>
                  <a:gd name="connsiteY5" fmla="*/ 1007165 h 1126507"/>
                  <a:gd name="connsiteX6" fmla="*/ 1201664 w 1241985"/>
                  <a:gd name="connsiteY6" fmla="*/ 755374 h 1126507"/>
                  <a:gd name="connsiteX7" fmla="*/ 1214916 w 1241985"/>
                  <a:gd name="connsiteY7" fmla="*/ 0 h 112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1985" h="1126507">
                    <a:moveTo>
                      <a:pt x="75229" y="861391"/>
                    </a:moveTo>
                    <a:cubicBezTo>
                      <a:pt x="54246" y="872434"/>
                      <a:pt x="33263" y="883478"/>
                      <a:pt x="22220" y="914400"/>
                    </a:cubicBezTo>
                    <a:cubicBezTo>
                      <a:pt x="11177" y="945322"/>
                      <a:pt x="-13119" y="1011582"/>
                      <a:pt x="8968" y="1046921"/>
                    </a:cubicBezTo>
                    <a:cubicBezTo>
                      <a:pt x="31055" y="1082260"/>
                      <a:pt x="103942" y="1124226"/>
                      <a:pt x="154742" y="1126435"/>
                    </a:cubicBezTo>
                    <a:cubicBezTo>
                      <a:pt x="205542" y="1128644"/>
                      <a:pt x="201125" y="1080052"/>
                      <a:pt x="313768" y="1060174"/>
                    </a:cubicBezTo>
                    <a:cubicBezTo>
                      <a:pt x="426411" y="1040296"/>
                      <a:pt x="682620" y="1057965"/>
                      <a:pt x="830603" y="1007165"/>
                    </a:cubicBezTo>
                    <a:cubicBezTo>
                      <a:pt x="978586" y="956365"/>
                      <a:pt x="1137612" y="923235"/>
                      <a:pt x="1201664" y="755374"/>
                    </a:cubicBezTo>
                    <a:cubicBezTo>
                      <a:pt x="1265716" y="587513"/>
                      <a:pt x="1240316" y="293756"/>
                      <a:pt x="1214916" y="0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501" name="组合 500"/>
              <p:cNvGrpSpPr/>
              <p:nvPr/>
            </p:nvGrpSpPr>
            <p:grpSpPr>
              <a:xfrm rot="501345">
                <a:off x="1586223" y="2143146"/>
                <a:ext cx="1397444" cy="1046015"/>
                <a:chOff x="5212107" y="3909391"/>
                <a:chExt cx="1931192" cy="1445537"/>
              </a:xfrm>
              <a:grpFill/>
            </p:grpSpPr>
            <p:sp>
              <p:nvSpPr>
                <p:cNvPr id="532" name="任意多边形: 形状 531"/>
                <p:cNvSpPr/>
                <p:nvPr/>
              </p:nvSpPr>
              <p:spPr>
                <a:xfrm>
                  <a:off x="5526157" y="3909391"/>
                  <a:ext cx="1617142" cy="810917"/>
                </a:xfrm>
                <a:custGeom>
                  <a:avLst/>
                  <a:gdLst>
                    <a:gd name="connsiteX0" fmla="*/ 0 w 1553495"/>
                    <a:gd name="connsiteY0" fmla="*/ 0 h 675861"/>
                    <a:gd name="connsiteX1" fmla="*/ 914400 w 1553495"/>
                    <a:gd name="connsiteY1" fmla="*/ 53009 h 675861"/>
                    <a:gd name="connsiteX2" fmla="*/ 1417982 w 1553495"/>
                    <a:gd name="connsiteY2" fmla="*/ 291548 h 675861"/>
                    <a:gd name="connsiteX3" fmla="*/ 1550504 w 1553495"/>
                    <a:gd name="connsiteY3" fmla="*/ 543339 h 675861"/>
                    <a:gd name="connsiteX4" fmla="*/ 1497495 w 1553495"/>
                    <a:gd name="connsiteY4" fmla="*/ 675861 h 675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3495" h="675861">
                      <a:moveTo>
                        <a:pt x="0" y="0"/>
                      </a:moveTo>
                      <a:cubicBezTo>
                        <a:pt x="339035" y="2209"/>
                        <a:pt x="678070" y="4418"/>
                        <a:pt x="914400" y="53009"/>
                      </a:cubicBezTo>
                      <a:cubicBezTo>
                        <a:pt x="1150730" y="101600"/>
                        <a:pt x="1311965" y="209826"/>
                        <a:pt x="1417982" y="291548"/>
                      </a:cubicBezTo>
                      <a:cubicBezTo>
                        <a:pt x="1523999" y="373270"/>
                        <a:pt x="1537252" y="479287"/>
                        <a:pt x="1550504" y="543339"/>
                      </a:cubicBezTo>
                      <a:cubicBezTo>
                        <a:pt x="1563756" y="607391"/>
                        <a:pt x="1530625" y="641626"/>
                        <a:pt x="1497495" y="675861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33" name="任意多边形: 形状 532"/>
                <p:cNvSpPr/>
                <p:nvPr/>
              </p:nvSpPr>
              <p:spPr>
                <a:xfrm>
                  <a:off x="5353878" y="3984305"/>
                  <a:ext cx="1752635" cy="918999"/>
                </a:xfrm>
                <a:custGeom>
                  <a:avLst/>
                  <a:gdLst>
                    <a:gd name="connsiteX0" fmla="*/ 0 w 1752635"/>
                    <a:gd name="connsiteY0" fmla="*/ 17852 h 918999"/>
                    <a:gd name="connsiteX1" fmla="*/ 874644 w 1752635"/>
                    <a:gd name="connsiteY1" fmla="*/ 17852 h 918999"/>
                    <a:gd name="connsiteX2" fmla="*/ 1325218 w 1752635"/>
                    <a:gd name="connsiteY2" fmla="*/ 203382 h 918999"/>
                    <a:gd name="connsiteX3" fmla="*/ 1683026 w 1752635"/>
                    <a:gd name="connsiteY3" fmla="*/ 600947 h 918999"/>
                    <a:gd name="connsiteX4" fmla="*/ 1749287 w 1752635"/>
                    <a:gd name="connsiteY4" fmla="*/ 865991 h 918999"/>
                    <a:gd name="connsiteX5" fmla="*/ 1630018 w 1752635"/>
                    <a:gd name="connsiteY5" fmla="*/ 918999 h 918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52635" h="918999">
                      <a:moveTo>
                        <a:pt x="0" y="17852"/>
                      </a:moveTo>
                      <a:cubicBezTo>
                        <a:pt x="326887" y="2391"/>
                        <a:pt x="653774" y="-13070"/>
                        <a:pt x="874644" y="17852"/>
                      </a:cubicBezTo>
                      <a:cubicBezTo>
                        <a:pt x="1095514" y="48774"/>
                        <a:pt x="1190488" y="106199"/>
                        <a:pt x="1325218" y="203382"/>
                      </a:cubicBezTo>
                      <a:cubicBezTo>
                        <a:pt x="1459948" y="300565"/>
                        <a:pt x="1612348" y="490512"/>
                        <a:pt x="1683026" y="600947"/>
                      </a:cubicBezTo>
                      <a:cubicBezTo>
                        <a:pt x="1753704" y="711382"/>
                        <a:pt x="1758122" y="812982"/>
                        <a:pt x="1749287" y="865991"/>
                      </a:cubicBezTo>
                      <a:cubicBezTo>
                        <a:pt x="1740452" y="919000"/>
                        <a:pt x="1685235" y="918999"/>
                        <a:pt x="1630018" y="918999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34" name="任意多边形: 形状 533"/>
                <p:cNvSpPr/>
                <p:nvPr/>
              </p:nvSpPr>
              <p:spPr>
                <a:xfrm>
                  <a:off x="5212107" y="4028661"/>
                  <a:ext cx="1813268" cy="1326267"/>
                </a:xfrm>
                <a:custGeom>
                  <a:avLst/>
                  <a:gdLst>
                    <a:gd name="connsiteX0" fmla="*/ 128519 w 1813268"/>
                    <a:gd name="connsiteY0" fmla="*/ 0 h 1326267"/>
                    <a:gd name="connsiteX1" fmla="*/ 883893 w 1813268"/>
                    <a:gd name="connsiteY1" fmla="*/ 53009 h 1326267"/>
                    <a:gd name="connsiteX2" fmla="*/ 1321215 w 1813268"/>
                    <a:gd name="connsiteY2" fmla="*/ 212035 h 1326267"/>
                    <a:gd name="connsiteX3" fmla="*/ 1639267 w 1813268"/>
                    <a:gd name="connsiteY3" fmla="*/ 569843 h 1326267"/>
                    <a:gd name="connsiteX4" fmla="*/ 1811545 w 1813268"/>
                    <a:gd name="connsiteY4" fmla="*/ 940904 h 1326267"/>
                    <a:gd name="connsiteX5" fmla="*/ 1718780 w 1813268"/>
                    <a:gd name="connsiteY5" fmla="*/ 1258956 h 1326267"/>
                    <a:gd name="connsiteX6" fmla="*/ 1573006 w 1813268"/>
                    <a:gd name="connsiteY6" fmla="*/ 1245704 h 1326267"/>
                    <a:gd name="connsiteX7" fmla="*/ 1162189 w 1813268"/>
                    <a:gd name="connsiteY7" fmla="*/ 410817 h 1326267"/>
                    <a:gd name="connsiteX8" fmla="*/ 102015 w 1813268"/>
                    <a:gd name="connsiteY8" fmla="*/ 53009 h 1326267"/>
                    <a:gd name="connsiteX9" fmla="*/ 102015 w 1813268"/>
                    <a:gd name="connsiteY9" fmla="*/ 66261 h 1326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13268" h="1326267">
                      <a:moveTo>
                        <a:pt x="128519" y="0"/>
                      </a:moveTo>
                      <a:cubicBezTo>
                        <a:pt x="406814" y="8835"/>
                        <a:pt x="685110" y="17670"/>
                        <a:pt x="883893" y="53009"/>
                      </a:cubicBezTo>
                      <a:cubicBezTo>
                        <a:pt x="1082676" y="88348"/>
                        <a:pt x="1195319" y="125896"/>
                        <a:pt x="1321215" y="212035"/>
                      </a:cubicBezTo>
                      <a:cubicBezTo>
                        <a:pt x="1447111" y="298174"/>
                        <a:pt x="1557545" y="448365"/>
                        <a:pt x="1639267" y="569843"/>
                      </a:cubicBezTo>
                      <a:cubicBezTo>
                        <a:pt x="1720989" y="691321"/>
                        <a:pt x="1798293" y="826052"/>
                        <a:pt x="1811545" y="940904"/>
                      </a:cubicBezTo>
                      <a:cubicBezTo>
                        <a:pt x="1824797" y="1055756"/>
                        <a:pt x="1758536" y="1208156"/>
                        <a:pt x="1718780" y="1258956"/>
                      </a:cubicBezTo>
                      <a:cubicBezTo>
                        <a:pt x="1679024" y="1309756"/>
                        <a:pt x="1665771" y="1387060"/>
                        <a:pt x="1573006" y="1245704"/>
                      </a:cubicBezTo>
                      <a:cubicBezTo>
                        <a:pt x="1480241" y="1104348"/>
                        <a:pt x="1407354" y="609599"/>
                        <a:pt x="1162189" y="410817"/>
                      </a:cubicBezTo>
                      <a:cubicBezTo>
                        <a:pt x="917024" y="212035"/>
                        <a:pt x="278711" y="110435"/>
                        <a:pt x="102015" y="53009"/>
                      </a:cubicBezTo>
                      <a:cubicBezTo>
                        <a:pt x="-74681" y="-4417"/>
                        <a:pt x="13667" y="30922"/>
                        <a:pt x="102015" y="66261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35" name="任意多边形: 形状 534"/>
                <p:cNvSpPr/>
                <p:nvPr/>
              </p:nvSpPr>
              <p:spPr>
                <a:xfrm>
                  <a:off x="5261113" y="4055165"/>
                  <a:ext cx="1550504" cy="1285461"/>
                </a:xfrm>
                <a:custGeom>
                  <a:avLst/>
                  <a:gdLst>
                    <a:gd name="connsiteX0" fmla="*/ 0 w 1550504"/>
                    <a:gd name="connsiteY0" fmla="*/ 0 h 1285461"/>
                    <a:gd name="connsiteX1" fmla="*/ 304800 w 1550504"/>
                    <a:gd name="connsiteY1" fmla="*/ 225287 h 1285461"/>
                    <a:gd name="connsiteX2" fmla="*/ 530087 w 1550504"/>
                    <a:gd name="connsiteY2" fmla="*/ 583096 h 1285461"/>
                    <a:gd name="connsiteX3" fmla="*/ 1073426 w 1550504"/>
                    <a:gd name="connsiteY3" fmla="*/ 689113 h 1285461"/>
                    <a:gd name="connsiteX4" fmla="*/ 1258957 w 1550504"/>
                    <a:gd name="connsiteY4" fmla="*/ 1046922 h 1285461"/>
                    <a:gd name="connsiteX5" fmla="*/ 1550504 w 1550504"/>
                    <a:gd name="connsiteY5" fmla="*/ 1285461 h 1285461"/>
                    <a:gd name="connsiteX6" fmla="*/ 1550504 w 1550504"/>
                    <a:gd name="connsiteY6" fmla="*/ 1285461 h 1285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50504" h="1285461">
                      <a:moveTo>
                        <a:pt x="0" y="0"/>
                      </a:moveTo>
                      <a:cubicBezTo>
                        <a:pt x="108226" y="64052"/>
                        <a:pt x="216452" y="128104"/>
                        <a:pt x="304800" y="225287"/>
                      </a:cubicBezTo>
                      <a:cubicBezTo>
                        <a:pt x="393148" y="322470"/>
                        <a:pt x="401983" y="505792"/>
                        <a:pt x="530087" y="583096"/>
                      </a:cubicBezTo>
                      <a:cubicBezTo>
                        <a:pt x="658191" y="660400"/>
                        <a:pt x="951948" y="611809"/>
                        <a:pt x="1073426" y="689113"/>
                      </a:cubicBezTo>
                      <a:cubicBezTo>
                        <a:pt x="1194904" y="766417"/>
                        <a:pt x="1179444" y="947531"/>
                        <a:pt x="1258957" y="1046922"/>
                      </a:cubicBezTo>
                      <a:cubicBezTo>
                        <a:pt x="1338470" y="1146313"/>
                        <a:pt x="1550504" y="1285461"/>
                        <a:pt x="1550504" y="1285461"/>
                      </a:cubicBezTo>
                      <a:lnTo>
                        <a:pt x="1550504" y="1285461"/>
                      </a:ln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02" name="任意多边形: 形状 501"/>
              <p:cNvSpPr/>
              <p:nvPr/>
            </p:nvSpPr>
            <p:spPr>
              <a:xfrm rot="822602">
                <a:off x="1559930" y="2283095"/>
                <a:ext cx="583339" cy="823577"/>
              </a:xfrm>
              <a:custGeom>
                <a:avLst/>
                <a:gdLst>
                  <a:gd name="connsiteX0" fmla="*/ 0 w 738570"/>
                  <a:gd name="connsiteY0" fmla="*/ 0 h 993913"/>
                  <a:gd name="connsiteX1" fmla="*/ 344557 w 738570"/>
                  <a:gd name="connsiteY1" fmla="*/ 291547 h 993913"/>
                  <a:gd name="connsiteX2" fmla="*/ 689113 w 738570"/>
                  <a:gd name="connsiteY2" fmla="*/ 609600 h 993913"/>
                  <a:gd name="connsiteX3" fmla="*/ 728870 w 738570"/>
                  <a:gd name="connsiteY3" fmla="*/ 993913 h 99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570" h="993913">
                    <a:moveTo>
                      <a:pt x="0" y="0"/>
                    </a:moveTo>
                    <a:cubicBezTo>
                      <a:pt x="114852" y="94973"/>
                      <a:pt x="229705" y="189947"/>
                      <a:pt x="344557" y="291547"/>
                    </a:cubicBezTo>
                    <a:cubicBezTo>
                      <a:pt x="459409" y="393147"/>
                      <a:pt x="625061" y="492539"/>
                      <a:pt x="689113" y="609600"/>
                    </a:cubicBezTo>
                    <a:cubicBezTo>
                      <a:pt x="753165" y="726661"/>
                      <a:pt x="741017" y="860287"/>
                      <a:pt x="728870" y="993913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3" name="任意多边形: 形状 502"/>
              <p:cNvSpPr/>
              <p:nvPr/>
            </p:nvSpPr>
            <p:spPr>
              <a:xfrm rot="316119">
                <a:off x="2091998" y="2698920"/>
                <a:ext cx="55356" cy="277819"/>
              </a:xfrm>
              <a:custGeom>
                <a:avLst/>
                <a:gdLst>
                  <a:gd name="connsiteX0" fmla="*/ 69471 w 69471"/>
                  <a:gd name="connsiteY0" fmla="*/ 0 h 348656"/>
                  <a:gd name="connsiteX1" fmla="*/ 3210 w 69471"/>
                  <a:gd name="connsiteY1" fmla="*/ 318052 h 348656"/>
                  <a:gd name="connsiteX2" fmla="*/ 16462 w 69471"/>
                  <a:gd name="connsiteY2" fmla="*/ 318052 h 348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471" h="348656">
                    <a:moveTo>
                      <a:pt x="69471" y="0"/>
                    </a:moveTo>
                    <a:cubicBezTo>
                      <a:pt x="41862" y="132521"/>
                      <a:pt x="12045" y="265043"/>
                      <a:pt x="3210" y="318052"/>
                    </a:cubicBezTo>
                    <a:cubicBezTo>
                      <a:pt x="-5625" y="371061"/>
                      <a:pt x="5418" y="344556"/>
                      <a:pt x="16462" y="318052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4" name="任意多边形: 形状 503"/>
              <p:cNvSpPr/>
              <p:nvPr/>
            </p:nvSpPr>
            <p:spPr>
              <a:xfrm rot="316119">
                <a:off x="2054707" y="2709595"/>
                <a:ext cx="124284" cy="434159"/>
              </a:xfrm>
              <a:custGeom>
                <a:avLst/>
                <a:gdLst>
                  <a:gd name="connsiteX0" fmla="*/ 145773 w 155974"/>
                  <a:gd name="connsiteY0" fmla="*/ 0 h 544859"/>
                  <a:gd name="connsiteX1" fmla="*/ 145773 w 155974"/>
                  <a:gd name="connsiteY1" fmla="*/ 185530 h 544859"/>
                  <a:gd name="connsiteX2" fmla="*/ 39756 w 155974"/>
                  <a:gd name="connsiteY2" fmla="*/ 490330 h 544859"/>
                  <a:gd name="connsiteX3" fmla="*/ 0 w 155974"/>
                  <a:gd name="connsiteY3" fmla="*/ 543339 h 544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974" h="544859">
                    <a:moveTo>
                      <a:pt x="145773" y="0"/>
                    </a:moveTo>
                    <a:cubicBezTo>
                      <a:pt x="154607" y="51904"/>
                      <a:pt x="163442" y="103809"/>
                      <a:pt x="145773" y="185530"/>
                    </a:cubicBezTo>
                    <a:cubicBezTo>
                      <a:pt x="128104" y="267251"/>
                      <a:pt x="39756" y="490330"/>
                      <a:pt x="39756" y="490330"/>
                    </a:cubicBezTo>
                    <a:cubicBezTo>
                      <a:pt x="15460" y="549965"/>
                      <a:pt x="7730" y="546652"/>
                      <a:pt x="0" y="543339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5" name="任意多边形: 形状 504"/>
              <p:cNvSpPr/>
              <p:nvPr/>
            </p:nvSpPr>
            <p:spPr>
              <a:xfrm rot="316119">
                <a:off x="2143950" y="2761637"/>
                <a:ext cx="253434" cy="240436"/>
              </a:xfrm>
              <a:custGeom>
                <a:avLst/>
                <a:gdLst>
                  <a:gd name="connsiteX0" fmla="*/ 331304 w 331304"/>
                  <a:gd name="connsiteY0" fmla="*/ 0 h 243548"/>
                  <a:gd name="connsiteX1" fmla="*/ 238539 w 331304"/>
                  <a:gd name="connsiteY1" fmla="*/ 212035 h 243548"/>
                  <a:gd name="connsiteX2" fmla="*/ 0 w 331304"/>
                  <a:gd name="connsiteY2" fmla="*/ 238539 h 24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1304" h="243548">
                    <a:moveTo>
                      <a:pt x="331304" y="0"/>
                    </a:moveTo>
                    <a:cubicBezTo>
                      <a:pt x="312530" y="86139"/>
                      <a:pt x="293756" y="172279"/>
                      <a:pt x="238539" y="212035"/>
                    </a:cubicBezTo>
                    <a:cubicBezTo>
                      <a:pt x="183322" y="251792"/>
                      <a:pt x="91661" y="245165"/>
                      <a:pt x="0" y="238539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6" name="任意多边形: 形状 505"/>
              <p:cNvSpPr/>
              <p:nvPr/>
            </p:nvSpPr>
            <p:spPr>
              <a:xfrm rot="316119">
                <a:off x="578300" y="2597286"/>
                <a:ext cx="1090060" cy="678052"/>
              </a:xfrm>
              <a:custGeom>
                <a:avLst/>
                <a:gdLst>
                  <a:gd name="connsiteX0" fmla="*/ 256217 w 1368000"/>
                  <a:gd name="connsiteY0" fmla="*/ 477078 h 850939"/>
                  <a:gd name="connsiteX1" fmla="*/ 110443 w 1368000"/>
                  <a:gd name="connsiteY1" fmla="*/ 728869 h 850939"/>
                  <a:gd name="connsiteX2" fmla="*/ 30930 w 1368000"/>
                  <a:gd name="connsiteY2" fmla="*/ 742121 h 850939"/>
                  <a:gd name="connsiteX3" fmla="*/ 17678 w 1368000"/>
                  <a:gd name="connsiteY3" fmla="*/ 821634 h 850939"/>
                  <a:gd name="connsiteX4" fmla="*/ 269469 w 1368000"/>
                  <a:gd name="connsiteY4" fmla="*/ 795130 h 850939"/>
                  <a:gd name="connsiteX5" fmla="*/ 614025 w 1368000"/>
                  <a:gd name="connsiteY5" fmla="*/ 689113 h 850939"/>
                  <a:gd name="connsiteX6" fmla="*/ 733295 w 1368000"/>
                  <a:gd name="connsiteY6" fmla="*/ 424069 h 850939"/>
                  <a:gd name="connsiteX7" fmla="*/ 640530 w 1368000"/>
                  <a:gd name="connsiteY7" fmla="*/ 662608 h 850939"/>
                  <a:gd name="connsiteX8" fmla="*/ 733295 w 1368000"/>
                  <a:gd name="connsiteY8" fmla="*/ 848139 h 850939"/>
                  <a:gd name="connsiteX9" fmla="*/ 852564 w 1368000"/>
                  <a:gd name="connsiteY9" fmla="*/ 768626 h 850939"/>
                  <a:gd name="connsiteX10" fmla="*/ 1038095 w 1368000"/>
                  <a:gd name="connsiteY10" fmla="*/ 689113 h 850939"/>
                  <a:gd name="connsiteX11" fmla="*/ 1329643 w 1368000"/>
                  <a:gd name="connsiteY11" fmla="*/ 742121 h 850939"/>
                  <a:gd name="connsiteX12" fmla="*/ 1356147 w 1368000"/>
                  <a:gd name="connsiteY12" fmla="*/ 569843 h 850939"/>
                  <a:gd name="connsiteX13" fmla="*/ 1250130 w 1368000"/>
                  <a:gd name="connsiteY13" fmla="*/ 437321 h 850939"/>
                  <a:gd name="connsiteX14" fmla="*/ 1263382 w 1368000"/>
                  <a:gd name="connsiteY14" fmla="*/ 0 h 850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68000" h="850939">
                    <a:moveTo>
                      <a:pt x="256217" y="477078"/>
                    </a:moveTo>
                    <a:cubicBezTo>
                      <a:pt x="202104" y="580886"/>
                      <a:pt x="147991" y="684695"/>
                      <a:pt x="110443" y="728869"/>
                    </a:cubicBezTo>
                    <a:cubicBezTo>
                      <a:pt x="72895" y="773043"/>
                      <a:pt x="46391" y="726660"/>
                      <a:pt x="30930" y="742121"/>
                    </a:cubicBezTo>
                    <a:cubicBezTo>
                      <a:pt x="15469" y="757582"/>
                      <a:pt x="-22079" y="812799"/>
                      <a:pt x="17678" y="821634"/>
                    </a:cubicBezTo>
                    <a:cubicBezTo>
                      <a:pt x="57434" y="830469"/>
                      <a:pt x="170078" y="817217"/>
                      <a:pt x="269469" y="795130"/>
                    </a:cubicBezTo>
                    <a:cubicBezTo>
                      <a:pt x="368860" y="773043"/>
                      <a:pt x="536721" y="750957"/>
                      <a:pt x="614025" y="689113"/>
                    </a:cubicBezTo>
                    <a:cubicBezTo>
                      <a:pt x="691329" y="627269"/>
                      <a:pt x="728878" y="428486"/>
                      <a:pt x="733295" y="424069"/>
                    </a:cubicBezTo>
                    <a:cubicBezTo>
                      <a:pt x="737712" y="419652"/>
                      <a:pt x="640530" y="591930"/>
                      <a:pt x="640530" y="662608"/>
                    </a:cubicBezTo>
                    <a:cubicBezTo>
                      <a:pt x="640530" y="733286"/>
                      <a:pt x="697956" y="830469"/>
                      <a:pt x="733295" y="848139"/>
                    </a:cubicBezTo>
                    <a:cubicBezTo>
                      <a:pt x="768634" y="865809"/>
                      <a:pt x="801764" y="795130"/>
                      <a:pt x="852564" y="768626"/>
                    </a:cubicBezTo>
                    <a:cubicBezTo>
                      <a:pt x="903364" y="742122"/>
                      <a:pt x="958582" y="693530"/>
                      <a:pt x="1038095" y="689113"/>
                    </a:cubicBezTo>
                    <a:cubicBezTo>
                      <a:pt x="1117608" y="684696"/>
                      <a:pt x="1276634" y="761999"/>
                      <a:pt x="1329643" y="742121"/>
                    </a:cubicBezTo>
                    <a:cubicBezTo>
                      <a:pt x="1382652" y="722243"/>
                      <a:pt x="1369399" y="620643"/>
                      <a:pt x="1356147" y="569843"/>
                    </a:cubicBezTo>
                    <a:cubicBezTo>
                      <a:pt x="1342895" y="519043"/>
                      <a:pt x="1265591" y="532295"/>
                      <a:pt x="1250130" y="437321"/>
                    </a:cubicBezTo>
                    <a:cubicBezTo>
                      <a:pt x="1234669" y="342347"/>
                      <a:pt x="1249025" y="171173"/>
                      <a:pt x="1263382" y="0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7" name="任意多边形: 形状 506"/>
              <p:cNvSpPr/>
              <p:nvPr/>
            </p:nvSpPr>
            <p:spPr>
              <a:xfrm rot="316119">
                <a:off x="1598197" y="2243861"/>
                <a:ext cx="343385" cy="926922"/>
              </a:xfrm>
              <a:custGeom>
                <a:avLst/>
                <a:gdLst>
                  <a:gd name="connsiteX0" fmla="*/ 0 w 430940"/>
                  <a:gd name="connsiteY0" fmla="*/ 0 h 1163266"/>
                  <a:gd name="connsiteX1" fmla="*/ 371061 w 430940"/>
                  <a:gd name="connsiteY1" fmla="*/ 728869 h 1163266"/>
                  <a:gd name="connsiteX2" fmla="*/ 424069 w 430940"/>
                  <a:gd name="connsiteY2" fmla="*/ 1113182 h 1163266"/>
                  <a:gd name="connsiteX3" fmla="*/ 304800 w 430940"/>
                  <a:gd name="connsiteY3" fmla="*/ 1152939 h 1163266"/>
                  <a:gd name="connsiteX4" fmla="*/ 265043 w 430940"/>
                  <a:gd name="connsiteY4" fmla="*/ 1060174 h 1163266"/>
                  <a:gd name="connsiteX5" fmla="*/ 159026 w 430940"/>
                  <a:gd name="connsiteY5" fmla="*/ 1113182 h 1163266"/>
                  <a:gd name="connsiteX6" fmla="*/ 106017 w 430940"/>
                  <a:gd name="connsiteY6" fmla="*/ 1152939 h 116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0940" h="1163266">
                    <a:moveTo>
                      <a:pt x="0" y="0"/>
                    </a:moveTo>
                    <a:cubicBezTo>
                      <a:pt x="150191" y="271669"/>
                      <a:pt x="300383" y="543339"/>
                      <a:pt x="371061" y="728869"/>
                    </a:cubicBezTo>
                    <a:cubicBezTo>
                      <a:pt x="441739" y="914399"/>
                      <a:pt x="435113" y="1042504"/>
                      <a:pt x="424069" y="1113182"/>
                    </a:cubicBezTo>
                    <a:cubicBezTo>
                      <a:pt x="413026" y="1183860"/>
                      <a:pt x="331304" y="1161774"/>
                      <a:pt x="304800" y="1152939"/>
                    </a:cubicBezTo>
                    <a:cubicBezTo>
                      <a:pt x="278296" y="1144104"/>
                      <a:pt x="289339" y="1066800"/>
                      <a:pt x="265043" y="1060174"/>
                    </a:cubicBezTo>
                    <a:cubicBezTo>
                      <a:pt x="240747" y="1053548"/>
                      <a:pt x="159026" y="1113182"/>
                      <a:pt x="159026" y="1113182"/>
                    </a:cubicBezTo>
                    <a:cubicBezTo>
                      <a:pt x="132522" y="1128643"/>
                      <a:pt x="119269" y="1140791"/>
                      <a:pt x="106017" y="1152939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8" name="任意多边形: 形状 507"/>
              <p:cNvSpPr/>
              <p:nvPr/>
            </p:nvSpPr>
            <p:spPr>
              <a:xfrm rot="316119">
                <a:off x="1898187" y="3097377"/>
                <a:ext cx="126716" cy="63439"/>
              </a:xfrm>
              <a:custGeom>
                <a:avLst/>
                <a:gdLst>
                  <a:gd name="connsiteX0" fmla="*/ 0 w 159026"/>
                  <a:gd name="connsiteY0" fmla="*/ 79615 h 79615"/>
                  <a:gd name="connsiteX1" fmla="*/ 66261 w 159026"/>
                  <a:gd name="connsiteY1" fmla="*/ 101 h 79615"/>
                  <a:gd name="connsiteX2" fmla="*/ 159026 w 159026"/>
                  <a:gd name="connsiteY2" fmla="*/ 66362 h 79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9026" h="79615">
                    <a:moveTo>
                      <a:pt x="0" y="79615"/>
                    </a:moveTo>
                    <a:cubicBezTo>
                      <a:pt x="19878" y="40962"/>
                      <a:pt x="39757" y="2310"/>
                      <a:pt x="66261" y="101"/>
                    </a:cubicBezTo>
                    <a:cubicBezTo>
                      <a:pt x="92765" y="-2108"/>
                      <a:pt x="125895" y="32127"/>
                      <a:pt x="159026" y="66362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9" name="任意多边形: 形状 508"/>
              <p:cNvSpPr/>
              <p:nvPr/>
            </p:nvSpPr>
            <p:spPr>
              <a:xfrm rot="316119">
                <a:off x="101715" y="1496088"/>
                <a:ext cx="1426321" cy="454919"/>
              </a:xfrm>
              <a:custGeom>
                <a:avLst/>
                <a:gdLst>
                  <a:gd name="connsiteX0" fmla="*/ 1710487 w 1790000"/>
                  <a:gd name="connsiteY0" fmla="*/ 468191 h 570913"/>
                  <a:gd name="connsiteX1" fmla="*/ 1352679 w 1790000"/>
                  <a:gd name="connsiteY1" fmla="*/ 150138 h 570913"/>
                  <a:gd name="connsiteX2" fmla="*/ 888853 w 1790000"/>
                  <a:gd name="connsiteY2" fmla="*/ 4364 h 570913"/>
                  <a:gd name="connsiteX3" fmla="*/ 239496 w 1790000"/>
                  <a:gd name="connsiteY3" fmla="*/ 83877 h 570913"/>
                  <a:gd name="connsiteX4" fmla="*/ 957 w 1790000"/>
                  <a:gd name="connsiteY4" fmla="*/ 521199 h 570913"/>
                  <a:gd name="connsiteX5" fmla="*/ 173235 w 1790000"/>
                  <a:gd name="connsiteY5" fmla="*/ 547704 h 570913"/>
                  <a:gd name="connsiteX6" fmla="*/ 584053 w 1790000"/>
                  <a:gd name="connsiteY6" fmla="*/ 401930 h 570913"/>
                  <a:gd name="connsiteX7" fmla="*/ 1008122 w 1790000"/>
                  <a:gd name="connsiteY7" fmla="*/ 547704 h 570913"/>
                  <a:gd name="connsiteX8" fmla="*/ 1790000 w 1790000"/>
                  <a:gd name="connsiteY8" fmla="*/ 534451 h 57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0000" h="570913">
                    <a:moveTo>
                      <a:pt x="1710487" y="468191"/>
                    </a:moveTo>
                    <a:cubicBezTo>
                      <a:pt x="1600052" y="347816"/>
                      <a:pt x="1489618" y="227442"/>
                      <a:pt x="1352679" y="150138"/>
                    </a:cubicBezTo>
                    <a:cubicBezTo>
                      <a:pt x="1215740" y="72834"/>
                      <a:pt x="1074383" y="15407"/>
                      <a:pt x="888853" y="4364"/>
                    </a:cubicBezTo>
                    <a:cubicBezTo>
                      <a:pt x="703323" y="-6679"/>
                      <a:pt x="387479" y="-2262"/>
                      <a:pt x="239496" y="83877"/>
                    </a:cubicBezTo>
                    <a:cubicBezTo>
                      <a:pt x="91513" y="170016"/>
                      <a:pt x="12000" y="443895"/>
                      <a:pt x="957" y="521199"/>
                    </a:cubicBezTo>
                    <a:cubicBezTo>
                      <a:pt x="-10086" y="598503"/>
                      <a:pt x="76052" y="567582"/>
                      <a:pt x="173235" y="547704"/>
                    </a:cubicBezTo>
                    <a:cubicBezTo>
                      <a:pt x="270418" y="527826"/>
                      <a:pt x="444905" y="401930"/>
                      <a:pt x="584053" y="401930"/>
                    </a:cubicBezTo>
                    <a:cubicBezTo>
                      <a:pt x="723201" y="401930"/>
                      <a:pt x="807131" y="525617"/>
                      <a:pt x="1008122" y="547704"/>
                    </a:cubicBezTo>
                    <a:cubicBezTo>
                      <a:pt x="1209113" y="569791"/>
                      <a:pt x="1499556" y="552121"/>
                      <a:pt x="1790000" y="534451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0" name="任意多边形: 形状 509"/>
              <p:cNvSpPr/>
              <p:nvPr/>
            </p:nvSpPr>
            <p:spPr>
              <a:xfrm rot="316119">
                <a:off x="139515" y="1665540"/>
                <a:ext cx="1308143" cy="254751"/>
              </a:xfrm>
              <a:custGeom>
                <a:avLst/>
                <a:gdLst>
                  <a:gd name="connsiteX0" fmla="*/ 0 w 1696278"/>
                  <a:gd name="connsiteY0" fmla="*/ 385968 h 385968"/>
                  <a:gd name="connsiteX1" fmla="*/ 424070 w 1696278"/>
                  <a:gd name="connsiteY1" fmla="*/ 41412 h 385968"/>
                  <a:gd name="connsiteX2" fmla="*/ 927652 w 1696278"/>
                  <a:gd name="connsiteY2" fmla="*/ 28160 h 385968"/>
                  <a:gd name="connsiteX3" fmla="*/ 1696278 w 1696278"/>
                  <a:gd name="connsiteY3" fmla="*/ 240194 h 38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6278" h="385968">
                    <a:moveTo>
                      <a:pt x="0" y="385968"/>
                    </a:moveTo>
                    <a:cubicBezTo>
                      <a:pt x="134730" y="243507"/>
                      <a:pt x="269461" y="101047"/>
                      <a:pt x="424070" y="41412"/>
                    </a:cubicBezTo>
                    <a:cubicBezTo>
                      <a:pt x="578679" y="-18223"/>
                      <a:pt x="715617" y="-4970"/>
                      <a:pt x="927652" y="28160"/>
                    </a:cubicBezTo>
                    <a:cubicBezTo>
                      <a:pt x="1139687" y="61290"/>
                      <a:pt x="1417982" y="150742"/>
                      <a:pt x="1696278" y="240194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11" name="任意多边形: 形状 510"/>
              <p:cNvSpPr/>
              <p:nvPr/>
            </p:nvSpPr>
            <p:spPr>
              <a:xfrm rot="316119">
                <a:off x="223496" y="1872655"/>
                <a:ext cx="85104" cy="221754"/>
              </a:xfrm>
              <a:custGeom>
                <a:avLst/>
                <a:gdLst>
                  <a:gd name="connsiteX0" fmla="*/ 67046 w 106803"/>
                  <a:gd name="connsiteY0" fmla="*/ 0 h 278296"/>
                  <a:gd name="connsiteX1" fmla="*/ 785 w 106803"/>
                  <a:gd name="connsiteY1" fmla="*/ 198783 h 278296"/>
                  <a:gd name="connsiteX2" fmla="*/ 106803 w 106803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803" h="278296">
                    <a:moveTo>
                      <a:pt x="67046" y="0"/>
                    </a:moveTo>
                    <a:cubicBezTo>
                      <a:pt x="30602" y="76200"/>
                      <a:pt x="-5841" y="152400"/>
                      <a:pt x="785" y="198783"/>
                    </a:cubicBezTo>
                    <a:cubicBezTo>
                      <a:pt x="7411" y="245166"/>
                      <a:pt x="57107" y="261731"/>
                      <a:pt x="106803" y="278296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2" name="任意多边形: 形状 511"/>
              <p:cNvSpPr/>
              <p:nvPr/>
            </p:nvSpPr>
            <p:spPr>
              <a:xfrm>
                <a:off x="1503651" y="1828964"/>
                <a:ext cx="325864" cy="257946"/>
              </a:xfrm>
              <a:custGeom>
                <a:avLst/>
                <a:gdLst>
                  <a:gd name="connsiteX0" fmla="*/ 30915 w 525667"/>
                  <a:gd name="connsiteY0" fmla="*/ 342076 h 529485"/>
                  <a:gd name="connsiteX1" fmla="*/ 30915 w 525667"/>
                  <a:gd name="connsiteY1" fmla="*/ 37276 h 529485"/>
                  <a:gd name="connsiteX2" fmla="*/ 322463 w 525667"/>
                  <a:gd name="connsiteY2" fmla="*/ 37276 h 529485"/>
                  <a:gd name="connsiteX3" fmla="*/ 521246 w 525667"/>
                  <a:gd name="connsiteY3" fmla="*/ 328824 h 529485"/>
                  <a:gd name="connsiteX4" fmla="*/ 441733 w 525667"/>
                  <a:gd name="connsiteY4" fmla="*/ 527606 h 529485"/>
                  <a:gd name="connsiteX5" fmla="*/ 229698 w 525667"/>
                  <a:gd name="connsiteY5" fmla="*/ 421589 h 529485"/>
                  <a:gd name="connsiteX6" fmla="*/ 30915 w 525667"/>
                  <a:gd name="connsiteY6" fmla="*/ 342076 h 529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5667" h="529485">
                    <a:moveTo>
                      <a:pt x="30915" y="342076"/>
                    </a:moveTo>
                    <a:cubicBezTo>
                      <a:pt x="-2216" y="278024"/>
                      <a:pt x="-17676" y="88076"/>
                      <a:pt x="30915" y="37276"/>
                    </a:cubicBezTo>
                    <a:cubicBezTo>
                      <a:pt x="79506" y="-13524"/>
                      <a:pt x="240741" y="-11315"/>
                      <a:pt x="322463" y="37276"/>
                    </a:cubicBezTo>
                    <a:cubicBezTo>
                      <a:pt x="404185" y="85867"/>
                      <a:pt x="501368" y="247102"/>
                      <a:pt x="521246" y="328824"/>
                    </a:cubicBezTo>
                    <a:cubicBezTo>
                      <a:pt x="541124" y="410546"/>
                      <a:pt x="490324" y="512145"/>
                      <a:pt x="441733" y="527606"/>
                    </a:cubicBezTo>
                    <a:cubicBezTo>
                      <a:pt x="393142" y="543067"/>
                      <a:pt x="302585" y="459137"/>
                      <a:pt x="229698" y="421589"/>
                    </a:cubicBezTo>
                    <a:cubicBezTo>
                      <a:pt x="156811" y="384041"/>
                      <a:pt x="64046" y="406128"/>
                      <a:pt x="30915" y="342076"/>
                    </a:cubicBezTo>
                    <a:close/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3" name="椭圆 512"/>
              <p:cNvSpPr/>
              <p:nvPr/>
            </p:nvSpPr>
            <p:spPr>
              <a:xfrm flipV="1">
                <a:off x="1538752" y="1807605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4" name="椭圆 513"/>
              <p:cNvSpPr/>
              <p:nvPr/>
            </p:nvSpPr>
            <p:spPr>
              <a:xfrm flipV="1">
                <a:off x="1597264" y="1789390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5" name="椭圆 514"/>
              <p:cNvSpPr/>
              <p:nvPr/>
            </p:nvSpPr>
            <p:spPr>
              <a:xfrm flipV="1">
                <a:off x="1781626" y="2050478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6" name="椭圆 515"/>
              <p:cNvSpPr/>
              <p:nvPr/>
            </p:nvSpPr>
            <p:spPr>
              <a:xfrm flipV="1">
                <a:off x="1649972" y="1800070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7" name="椭圆 516"/>
              <p:cNvSpPr/>
              <p:nvPr/>
            </p:nvSpPr>
            <p:spPr>
              <a:xfrm rot="302439" flipV="1">
                <a:off x="1718549" y="1818524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8" name="椭圆 517"/>
              <p:cNvSpPr/>
              <p:nvPr/>
            </p:nvSpPr>
            <p:spPr>
              <a:xfrm flipV="1">
                <a:off x="1755271" y="1865394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9" name="椭圆 518"/>
              <p:cNvSpPr/>
              <p:nvPr/>
            </p:nvSpPr>
            <p:spPr>
              <a:xfrm flipV="1">
                <a:off x="1792238" y="1898402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0" name="椭圆 519"/>
              <p:cNvSpPr/>
              <p:nvPr/>
            </p:nvSpPr>
            <p:spPr>
              <a:xfrm flipV="1">
                <a:off x="1829514" y="1962680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1" name="椭圆 520"/>
              <p:cNvSpPr/>
              <p:nvPr/>
            </p:nvSpPr>
            <p:spPr>
              <a:xfrm flipV="1">
                <a:off x="1844946" y="2032263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2" name="椭圆 521"/>
              <p:cNvSpPr/>
              <p:nvPr/>
            </p:nvSpPr>
            <p:spPr>
              <a:xfrm flipV="1">
                <a:off x="1491287" y="1821636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3" name="椭圆 522"/>
              <p:cNvSpPr/>
              <p:nvPr/>
            </p:nvSpPr>
            <p:spPr>
              <a:xfrm flipV="1">
                <a:off x="1454128" y="1860272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4" name="任意多边形: 形状 523"/>
              <p:cNvSpPr/>
              <p:nvPr/>
            </p:nvSpPr>
            <p:spPr>
              <a:xfrm rot="482638">
                <a:off x="1552696" y="1913034"/>
                <a:ext cx="222276" cy="208596"/>
              </a:xfrm>
              <a:custGeom>
                <a:avLst/>
                <a:gdLst>
                  <a:gd name="connsiteX0" fmla="*/ 40699 w 439092"/>
                  <a:gd name="connsiteY0" fmla="*/ 106057 h 516965"/>
                  <a:gd name="connsiteX1" fmla="*/ 80455 w 439092"/>
                  <a:gd name="connsiteY1" fmla="*/ 40 h 516965"/>
                  <a:gd name="connsiteX2" fmla="*/ 252734 w 439092"/>
                  <a:gd name="connsiteY2" fmla="*/ 92805 h 516965"/>
                  <a:gd name="connsiteX3" fmla="*/ 398508 w 439092"/>
                  <a:gd name="connsiteY3" fmla="*/ 39796 h 516965"/>
                  <a:gd name="connsiteX4" fmla="*/ 438264 w 439092"/>
                  <a:gd name="connsiteY4" fmla="*/ 225327 h 516965"/>
                  <a:gd name="connsiteX5" fmla="*/ 372003 w 439092"/>
                  <a:gd name="connsiteY5" fmla="*/ 331344 h 516965"/>
                  <a:gd name="connsiteX6" fmla="*/ 358751 w 439092"/>
                  <a:gd name="connsiteY6" fmla="*/ 477118 h 516965"/>
                  <a:gd name="connsiteX7" fmla="*/ 173221 w 439092"/>
                  <a:gd name="connsiteY7" fmla="*/ 503622 h 516965"/>
                  <a:gd name="connsiteX8" fmla="*/ 252734 w 439092"/>
                  <a:gd name="connsiteY8" fmla="*/ 291587 h 516965"/>
                  <a:gd name="connsiteX9" fmla="*/ 14195 w 439092"/>
                  <a:gd name="connsiteY9" fmla="*/ 278335 h 516965"/>
                  <a:gd name="connsiteX10" fmla="*/ 40699 w 439092"/>
                  <a:gd name="connsiteY10" fmla="*/ 106057 h 516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9092" h="516965">
                    <a:moveTo>
                      <a:pt x="40699" y="106057"/>
                    </a:moveTo>
                    <a:cubicBezTo>
                      <a:pt x="51742" y="59675"/>
                      <a:pt x="45116" y="2249"/>
                      <a:pt x="80455" y="40"/>
                    </a:cubicBezTo>
                    <a:cubicBezTo>
                      <a:pt x="115794" y="-2169"/>
                      <a:pt x="199725" y="86179"/>
                      <a:pt x="252734" y="92805"/>
                    </a:cubicBezTo>
                    <a:cubicBezTo>
                      <a:pt x="305743" y="99431"/>
                      <a:pt x="367586" y="17709"/>
                      <a:pt x="398508" y="39796"/>
                    </a:cubicBezTo>
                    <a:cubicBezTo>
                      <a:pt x="429430" y="61883"/>
                      <a:pt x="442682" y="176736"/>
                      <a:pt x="438264" y="225327"/>
                    </a:cubicBezTo>
                    <a:cubicBezTo>
                      <a:pt x="433846" y="273918"/>
                      <a:pt x="385255" y="289379"/>
                      <a:pt x="372003" y="331344"/>
                    </a:cubicBezTo>
                    <a:cubicBezTo>
                      <a:pt x="358751" y="373309"/>
                      <a:pt x="391881" y="448405"/>
                      <a:pt x="358751" y="477118"/>
                    </a:cubicBezTo>
                    <a:cubicBezTo>
                      <a:pt x="325621" y="505831"/>
                      <a:pt x="190890" y="534544"/>
                      <a:pt x="173221" y="503622"/>
                    </a:cubicBezTo>
                    <a:cubicBezTo>
                      <a:pt x="155552" y="472700"/>
                      <a:pt x="279238" y="329135"/>
                      <a:pt x="252734" y="291587"/>
                    </a:cubicBezTo>
                    <a:cubicBezTo>
                      <a:pt x="226230" y="254039"/>
                      <a:pt x="53951" y="307048"/>
                      <a:pt x="14195" y="278335"/>
                    </a:cubicBezTo>
                    <a:cubicBezTo>
                      <a:pt x="-25561" y="249622"/>
                      <a:pt x="29656" y="152439"/>
                      <a:pt x="40699" y="106057"/>
                    </a:cubicBezTo>
                    <a:close/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5" name="椭圆 524"/>
              <p:cNvSpPr/>
              <p:nvPr/>
            </p:nvSpPr>
            <p:spPr>
              <a:xfrm flipV="1">
                <a:off x="1612724" y="1943072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6" name="椭圆 525"/>
              <p:cNvSpPr/>
              <p:nvPr/>
            </p:nvSpPr>
            <p:spPr>
              <a:xfrm flipV="1">
                <a:off x="1734160" y="2064509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7" name="椭圆 526"/>
              <p:cNvSpPr/>
              <p:nvPr/>
            </p:nvSpPr>
            <p:spPr>
              <a:xfrm flipV="1">
                <a:off x="1443714" y="1924253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8" name="椭圆 527"/>
              <p:cNvSpPr/>
              <p:nvPr/>
            </p:nvSpPr>
            <p:spPr>
              <a:xfrm flipV="1">
                <a:off x="1480481" y="1989649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9" name="椭圆 528"/>
              <p:cNvSpPr/>
              <p:nvPr/>
            </p:nvSpPr>
            <p:spPr>
              <a:xfrm flipV="1">
                <a:off x="1517448" y="2018543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0" name="椭圆 529"/>
              <p:cNvSpPr/>
              <p:nvPr/>
            </p:nvSpPr>
            <p:spPr>
              <a:xfrm flipV="1">
                <a:off x="1586369" y="2053647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1" name="椭圆 530"/>
              <p:cNvSpPr/>
              <p:nvPr/>
            </p:nvSpPr>
            <p:spPr>
              <a:xfrm flipV="1">
                <a:off x="1643514" y="2058859"/>
                <a:ext cx="52708" cy="36430"/>
              </a:xfrm>
              <a:prstGeom prst="ellipse">
                <a:avLst/>
              </a:pr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31" name="组合 430"/>
            <p:cNvGrpSpPr/>
            <p:nvPr/>
          </p:nvGrpSpPr>
          <p:grpSpPr>
            <a:xfrm rot="1539345">
              <a:off x="-195290" y="490398"/>
              <a:ext cx="2877955" cy="3070866"/>
              <a:chOff x="3493806" y="106934"/>
              <a:chExt cx="2955878" cy="3702211"/>
            </a:xfrm>
            <a:grpFill/>
          </p:grpSpPr>
          <p:grpSp>
            <p:nvGrpSpPr>
              <p:cNvPr id="432" name="组合 431"/>
              <p:cNvGrpSpPr/>
              <p:nvPr/>
            </p:nvGrpSpPr>
            <p:grpSpPr>
              <a:xfrm>
                <a:off x="3493806" y="106934"/>
                <a:ext cx="2955878" cy="3497389"/>
                <a:chOff x="3921651" y="1245026"/>
                <a:chExt cx="3672224" cy="4344968"/>
              </a:xfrm>
              <a:grpFill/>
            </p:grpSpPr>
            <p:grpSp>
              <p:nvGrpSpPr>
                <p:cNvPr id="440" name="组合 439"/>
                <p:cNvGrpSpPr/>
                <p:nvPr/>
              </p:nvGrpSpPr>
              <p:grpSpPr>
                <a:xfrm>
                  <a:off x="5570712" y="1721023"/>
                  <a:ext cx="2023163" cy="1525760"/>
                  <a:chOff x="5459896" y="1590261"/>
                  <a:chExt cx="2133980" cy="1656522"/>
                </a:xfrm>
                <a:grpFill/>
              </p:grpSpPr>
              <p:sp>
                <p:nvSpPr>
                  <p:cNvPr id="484" name="任意多边形: 形状 483"/>
                  <p:cNvSpPr/>
                  <p:nvPr/>
                </p:nvSpPr>
                <p:spPr>
                  <a:xfrm>
                    <a:off x="5459896" y="1590261"/>
                    <a:ext cx="1378226" cy="1431235"/>
                  </a:xfrm>
                  <a:custGeom>
                    <a:avLst/>
                    <a:gdLst>
                      <a:gd name="connsiteX0" fmla="*/ 0 w 1378226"/>
                      <a:gd name="connsiteY0" fmla="*/ 1431235 h 1431235"/>
                      <a:gd name="connsiteX1" fmla="*/ 172278 w 1378226"/>
                      <a:gd name="connsiteY1" fmla="*/ 1086678 h 1431235"/>
                      <a:gd name="connsiteX2" fmla="*/ 265043 w 1378226"/>
                      <a:gd name="connsiteY2" fmla="*/ 675861 h 1431235"/>
                      <a:gd name="connsiteX3" fmla="*/ 715617 w 1378226"/>
                      <a:gd name="connsiteY3" fmla="*/ 251791 h 1431235"/>
                      <a:gd name="connsiteX4" fmla="*/ 1139687 w 1378226"/>
                      <a:gd name="connsiteY4" fmla="*/ 26504 h 1431235"/>
                      <a:gd name="connsiteX5" fmla="*/ 1378226 w 1378226"/>
                      <a:gd name="connsiteY5" fmla="*/ 13252 h 1431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8226" h="1431235">
                        <a:moveTo>
                          <a:pt x="0" y="1431235"/>
                        </a:moveTo>
                        <a:cubicBezTo>
                          <a:pt x="64052" y="1321904"/>
                          <a:pt x="128104" y="1212574"/>
                          <a:pt x="172278" y="1086678"/>
                        </a:cubicBezTo>
                        <a:cubicBezTo>
                          <a:pt x="216452" y="960782"/>
                          <a:pt x="174487" y="815009"/>
                          <a:pt x="265043" y="675861"/>
                        </a:cubicBezTo>
                        <a:cubicBezTo>
                          <a:pt x="355599" y="536713"/>
                          <a:pt x="569843" y="360017"/>
                          <a:pt x="715617" y="251791"/>
                        </a:cubicBezTo>
                        <a:cubicBezTo>
                          <a:pt x="861391" y="143565"/>
                          <a:pt x="1029252" y="66260"/>
                          <a:pt x="1139687" y="26504"/>
                        </a:cubicBezTo>
                        <a:cubicBezTo>
                          <a:pt x="1250122" y="-13252"/>
                          <a:pt x="1314174" y="0"/>
                          <a:pt x="1378226" y="13252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5" name="任意多边形: 形状 484"/>
                  <p:cNvSpPr/>
                  <p:nvPr/>
                </p:nvSpPr>
                <p:spPr>
                  <a:xfrm>
                    <a:off x="5541393" y="1739842"/>
                    <a:ext cx="1815725" cy="1505330"/>
                  </a:xfrm>
                  <a:custGeom>
                    <a:avLst/>
                    <a:gdLst>
                      <a:gd name="connsiteX0" fmla="*/ 0 w 1762539"/>
                      <a:gd name="connsiteY0" fmla="*/ 1300207 h 1300207"/>
                      <a:gd name="connsiteX1" fmla="*/ 172278 w 1762539"/>
                      <a:gd name="connsiteY1" fmla="*/ 1074920 h 1300207"/>
                      <a:gd name="connsiteX2" fmla="*/ 344557 w 1762539"/>
                      <a:gd name="connsiteY2" fmla="*/ 849633 h 1300207"/>
                      <a:gd name="connsiteX3" fmla="*/ 424070 w 1762539"/>
                      <a:gd name="connsiteY3" fmla="*/ 491824 h 1300207"/>
                      <a:gd name="connsiteX4" fmla="*/ 662609 w 1762539"/>
                      <a:gd name="connsiteY4" fmla="*/ 173772 h 1300207"/>
                      <a:gd name="connsiteX5" fmla="*/ 1152939 w 1762539"/>
                      <a:gd name="connsiteY5" fmla="*/ 14746 h 1300207"/>
                      <a:gd name="connsiteX6" fmla="*/ 1431235 w 1762539"/>
                      <a:gd name="connsiteY6" fmla="*/ 27998 h 1300207"/>
                      <a:gd name="connsiteX7" fmla="*/ 1563757 w 1762539"/>
                      <a:gd name="connsiteY7" fmla="*/ 200276 h 1300207"/>
                      <a:gd name="connsiteX8" fmla="*/ 1484244 w 1762539"/>
                      <a:gd name="connsiteY8" fmla="*/ 332798 h 1300207"/>
                      <a:gd name="connsiteX9" fmla="*/ 1630017 w 1762539"/>
                      <a:gd name="connsiteY9" fmla="*/ 359302 h 1300207"/>
                      <a:gd name="connsiteX10" fmla="*/ 1749287 w 1762539"/>
                      <a:gd name="connsiteY10" fmla="*/ 452068 h 1300207"/>
                      <a:gd name="connsiteX11" fmla="*/ 1683026 w 1762539"/>
                      <a:gd name="connsiteY11" fmla="*/ 544833 h 1300207"/>
                      <a:gd name="connsiteX12" fmla="*/ 1736035 w 1762539"/>
                      <a:gd name="connsiteY12" fmla="*/ 611094 h 1300207"/>
                      <a:gd name="connsiteX13" fmla="*/ 1762539 w 1762539"/>
                      <a:gd name="connsiteY13" fmla="*/ 611094 h 1300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762539" h="1300207">
                        <a:moveTo>
                          <a:pt x="0" y="1300207"/>
                        </a:moveTo>
                        <a:lnTo>
                          <a:pt x="172278" y="1074920"/>
                        </a:lnTo>
                        <a:cubicBezTo>
                          <a:pt x="229704" y="999824"/>
                          <a:pt x="302592" y="946816"/>
                          <a:pt x="344557" y="849633"/>
                        </a:cubicBezTo>
                        <a:cubicBezTo>
                          <a:pt x="386522" y="752450"/>
                          <a:pt x="371061" y="604467"/>
                          <a:pt x="424070" y="491824"/>
                        </a:cubicBezTo>
                        <a:cubicBezTo>
                          <a:pt x="477079" y="379181"/>
                          <a:pt x="541131" y="253285"/>
                          <a:pt x="662609" y="173772"/>
                        </a:cubicBezTo>
                        <a:cubicBezTo>
                          <a:pt x="784087" y="94259"/>
                          <a:pt x="1024835" y="39042"/>
                          <a:pt x="1152939" y="14746"/>
                        </a:cubicBezTo>
                        <a:cubicBezTo>
                          <a:pt x="1281043" y="-9550"/>
                          <a:pt x="1362765" y="-2924"/>
                          <a:pt x="1431235" y="27998"/>
                        </a:cubicBezTo>
                        <a:cubicBezTo>
                          <a:pt x="1499705" y="58920"/>
                          <a:pt x="1554922" y="149476"/>
                          <a:pt x="1563757" y="200276"/>
                        </a:cubicBezTo>
                        <a:cubicBezTo>
                          <a:pt x="1572592" y="251076"/>
                          <a:pt x="1473201" y="306294"/>
                          <a:pt x="1484244" y="332798"/>
                        </a:cubicBezTo>
                        <a:cubicBezTo>
                          <a:pt x="1495287" y="359302"/>
                          <a:pt x="1585843" y="339424"/>
                          <a:pt x="1630017" y="359302"/>
                        </a:cubicBezTo>
                        <a:cubicBezTo>
                          <a:pt x="1674191" y="379180"/>
                          <a:pt x="1740452" y="421146"/>
                          <a:pt x="1749287" y="452068"/>
                        </a:cubicBezTo>
                        <a:cubicBezTo>
                          <a:pt x="1758122" y="482990"/>
                          <a:pt x="1685235" y="518329"/>
                          <a:pt x="1683026" y="544833"/>
                        </a:cubicBezTo>
                        <a:cubicBezTo>
                          <a:pt x="1680817" y="571337"/>
                          <a:pt x="1736035" y="611094"/>
                          <a:pt x="1736035" y="611094"/>
                        </a:cubicBezTo>
                        <a:cubicBezTo>
                          <a:pt x="1749287" y="622137"/>
                          <a:pt x="1755913" y="616615"/>
                          <a:pt x="1762539" y="611094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6" name="任意多边形: 形状 485"/>
                  <p:cNvSpPr/>
                  <p:nvPr/>
                </p:nvSpPr>
                <p:spPr>
                  <a:xfrm>
                    <a:off x="6838122" y="1604375"/>
                    <a:ext cx="172278" cy="158164"/>
                  </a:xfrm>
                  <a:custGeom>
                    <a:avLst/>
                    <a:gdLst>
                      <a:gd name="connsiteX0" fmla="*/ 0 w 198783"/>
                      <a:gd name="connsiteY0" fmla="*/ 0 h 145774"/>
                      <a:gd name="connsiteX1" fmla="*/ 198783 w 198783"/>
                      <a:gd name="connsiteY1" fmla="*/ 145774 h 145774"/>
                      <a:gd name="connsiteX2" fmla="*/ 198783 w 198783"/>
                      <a:gd name="connsiteY2" fmla="*/ 145774 h 1457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8783" h="145774">
                        <a:moveTo>
                          <a:pt x="0" y="0"/>
                        </a:moveTo>
                        <a:lnTo>
                          <a:pt x="198783" y="145774"/>
                        </a:lnTo>
                        <a:lnTo>
                          <a:pt x="198783" y="145774"/>
                        </a:ln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7" name="任意多边形: 形状 486"/>
                  <p:cNvSpPr/>
                  <p:nvPr/>
                </p:nvSpPr>
                <p:spPr>
                  <a:xfrm>
                    <a:off x="5724939" y="2107096"/>
                    <a:ext cx="1338470" cy="1046921"/>
                  </a:xfrm>
                  <a:custGeom>
                    <a:avLst/>
                    <a:gdLst>
                      <a:gd name="connsiteX0" fmla="*/ 1338470 w 1338470"/>
                      <a:gd name="connsiteY0" fmla="*/ 0 h 1046921"/>
                      <a:gd name="connsiteX1" fmla="*/ 742122 w 1338470"/>
                      <a:gd name="connsiteY1" fmla="*/ 119269 h 1046921"/>
                      <a:gd name="connsiteX2" fmla="*/ 424070 w 1338470"/>
                      <a:gd name="connsiteY2" fmla="*/ 556591 h 1046921"/>
                      <a:gd name="connsiteX3" fmla="*/ 0 w 1338470"/>
                      <a:gd name="connsiteY3" fmla="*/ 1046921 h 1046921"/>
                      <a:gd name="connsiteX4" fmla="*/ 0 w 1338470"/>
                      <a:gd name="connsiteY4" fmla="*/ 1046921 h 1046921"/>
                      <a:gd name="connsiteX5" fmla="*/ 0 w 1338470"/>
                      <a:gd name="connsiteY5" fmla="*/ 1046921 h 1046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8470" h="1046921">
                        <a:moveTo>
                          <a:pt x="1338470" y="0"/>
                        </a:moveTo>
                        <a:cubicBezTo>
                          <a:pt x="1116496" y="13252"/>
                          <a:pt x="894522" y="26504"/>
                          <a:pt x="742122" y="119269"/>
                        </a:cubicBezTo>
                        <a:cubicBezTo>
                          <a:pt x="589722" y="212034"/>
                          <a:pt x="547757" y="401982"/>
                          <a:pt x="424070" y="556591"/>
                        </a:cubicBezTo>
                        <a:cubicBezTo>
                          <a:pt x="300383" y="711200"/>
                          <a:pt x="0" y="1046921"/>
                          <a:pt x="0" y="1046921"/>
                        </a:cubicBezTo>
                        <a:lnTo>
                          <a:pt x="0" y="1046921"/>
                        </a:lnTo>
                        <a:lnTo>
                          <a:pt x="0" y="1046921"/>
                        </a:ln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8" name="任意多边形: 形状 487"/>
                  <p:cNvSpPr/>
                  <p:nvPr/>
                </p:nvSpPr>
                <p:spPr>
                  <a:xfrm>
                    <a:off x="5703149" y="2438605"/>
                    <a:ext cx="1700054" cy="806567"/>
                  </a:xfrm>
                  <a:custGeom>
                    <a:avLst/>
                    <a:gdLst>
                      <a:gd name="connsiteX0" fmla="*/ 1559042 w 1559042"/>
                      <a:gd name="connsiteY0" fmla="*/ 0 h 859781"/>
                      <a:gd name="connsiteX1" fmla="*/ 896434 w 1559042"/>
                      <a:gd name="connsiteY1" fmla="*/ 185531 h 859781"/>
                      <a:gd name="connsiteX2" fmla="*/ 127808 w 1559042"/>
                      <a:gd name="connsiteY2" fmla="*/ 781879 h 859781"/>
                      <a:gd name="connsiteX3" fmla="*/ 8538 w 1559042"/>
                      <a:gd name="connsiteY3" fmla="*/ 834887 h 859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59042" h="859781">
                        <a:moveTo>
                          <a:pt x="1559042" y="0"/>
                        </a:moveTo>
                        <a:cubicBezTo>
                          <a:pt x="1347007" y="27609"/>
                          <a:pt x="1134973" y="55218"/>
                          <a:pt x="896434" y="185531"/>
                        </a:cubicBezTo>
                        <a:cubicBezTo>
                          <a:pt x="657895" y="315844"/>
                          <a:pt x="275791" y="673653"/>
                          <a:pt x="127808" y="781879"/>
                        </a:cubicBezTo>
                        <a:cubicBezTo>
                          <a:pt x="-20175" y="890105"/>
                          <a:pt x="-5819" y="862496"/>
                          <a:pt x="8538" y="834887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9" name="任意多边形: 形状 488"/>
                  <p:cNvSpPr/>
                  <p:nvPr/>
                </p:nvSpPr>
                <p:spPr>
                  <a:xfrm>
                    <a:off x="5764696" y="2443302"/>
                    <a:ext cx="1829180" cy="803481"/>
                  </a:xfrm>
                  <a:custGeom>
                    <a:avLst/>
                    <a:gdLst>
                      <a:gd name="connsiteX0" fmla="*/ 1643269 w 1829180"/>
                      <a:gd name="connsiteY0" fmla="*/ 8350 h 803481"/>
                      <a:gd name="connsiteX1" fmla="*/ 1722782 w 1829180"/>
                      <a:gd name="connsiteY1" fmla="*/ 34855 h 803481"/>
                      <a:gd name="connsiteX2" fmla="*/ 1828800 w 1829180"/>
                      <a:gd name="connsiteY2" fmla="*/ 286646 h 803481"/>
                      <a:gd name="connsiteX3" fmla="*/ 1683026 w 1829180"/>
                      <a:gd name="connsiteY3" fmla="*/ 551689 h 803481"/>
                      <a:gd name="connsiteX4" fmla="*/ 1311965 w 1829180"/>
                      <a:gd name="connsiteY4" fmla="*/ 763724 h 803481"/>
                      <a:gd name="connsiteX5" fmla="*/ 755374 w 1829180"/>
                      <a:gd name="connsiteY5" fmla="*/ 631202 h 803481"/>
                      <a:gd name="connsiteX6" fmla="*/ 0 w 1829180"/>
                      <a:gd name="connsiteY6" fmla="*/ 803481 h 803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29180" h="803481">
                        <a:moveTo>
                          <a:pt x="1643269" y="8350"/>
                        </a:moveTo>
                        <a:cubicBezTo>
                          <a:pt x="1667564" y="-1589"/>
                          <a:pt x="1691860" y="-11528"/>
                          <a:pt x="1722782" y="34855"/>
                        </a:cubicBezTo>
                        <a:cubicBezTo>
                          <a:pt x="1753704" y="81238"/>
                          <a:pt x="1835426" y="200507"/>
                          <a:pt x="1828800" y="286646"/>
                        </a:cubicBezTo>
                        <a:cubicBezTo>
                          <a:pt x="1822174" y="372785"/>
                          <a:pt x="1769165" y="472176"/>
                          <a:pt x="1683026" y="551689"/>
                        </a:cubicBezTo>
                        <a:cubicBezTo>
                          <a:pt x="1596887" y="631202"/>
                          <a:pt x="1466574" y="750472"/>
                          <a:pt x="1311965" y="763724"/>
                        </a:cubicBezTo>
                        <a:cubicBezTo>
                          <a:pt x="1157356" y="776976"/>
                          <a:pt x="974035" y="624576"/>
                          <a:pt x="755374" y="631202"/>
                        </a:cubicBezTo>
                        <a:cubicBezTo>
                          <a:pt x="536713" y="637828"/>
                          <a:pt x="268356" y="720654"/>
                          <a:pt x="0" y="803481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41" name="任意多边形: 形状 440"/>
                <p:cNvSpPr/>
                <p:nvPr/>
              </p:nvSpPr>
              <p:spPr>
                <a:xfrm rot="21276307">
                  <a:off x="5642423" y="3040736"/>
                  <a:ext cx="1724146" cy="520788"/>
                </a:xfrm>
                <a:custGeom>
                  <a:avLst/>
                  <a:gdLst>
                    <a:gd name="connsiteX0" fmla="*/ 525 w 1629156"/>
                    <a:gd name="connsiteY0" fmla="*/ 146509 h 560655"/>
                    <a:gd name="connsiteX1" fmla="*/ 702890 w 1629156"/>
                    <a:gd name="connsiteY1" fmla="*/ 252526 h 560655"/>
                    <a:gd name="connsiteX2" fmla="*/ 1034195 w 1629156"/>
                    <a:gd name="connsiteY2" fmla="*/ 106752 h 560655"/>
                    <a:gd name="connsiteX3" fmla="*/ 1272734 w 1629156"/>
                    <a:gd name="connsiteY3" fmla="*/ 735 h 560655"/>
                    <a:gd name="connsiteX4" fmla="*/ 1590786 w 1629156"/>
                    <a:gd name="connsiteY4" fmla="*/ 159761 h 560655"/>
                    <a:gd name="connsiteX5" fmla="*/ 1537777 w 1629156"/>
                    <a:gd name="connsiteY5" fmla="*/ 517570 h 560655"/>
                    <a:gd name="connsiteX6" fmla="*/ 822160 w 1629156"/>
                    <a:gd name="connsiteY6" fmla="*/ 517570 h 560655"/>
                    <a:gd name="connsiteX7" fmla="*/ 525 w 1629156"/>
                    <a:gd name="connsiteY7" fmla="*/ 146509 h 560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29156" h="560655">
                      <a:moveTo>
                        <a:pt x="525" y="146509"/>
                      </a:moveTo>
                      <a:cubicBezTo>
                        <a:pt x="-19353" y="102335"/>
                        <a:pt x="530612" y="259152"/>
                        <a:pt x="702890" y="252526"/>
                      </a:cubicBezTo>
                      <a:cubicBezTo>
                        <a:pt x="875168" y="245900"/>
                        <a:pt x="1034195" y="106752"/>
                        <a:pt x="1034195" y="106752"/>
                      </a:cubicBezTo>
                      <a:cubicBezTo>
                        <a:pt x="1129169" y="64787"/>
                        <a:pt x="1179969" y="-8100"/>
                        <a:pt x="1272734" y="735"/>
                      </a:cubicBezTo>
                      <a:cubicBezTo>
                        <a:pt x="1365499" y="9570"/>
                        <a:pt x="1546612" y="73622"/>
                        <a:pt x="1590786" y="159761"/>
                      </a:cubicBezTo>
                      <a:cubicBezTo>
                        <a:pt x="1634960" y="245900"/>
                        <a:pt x="1665881" y="457935"/>
                        <a:pt x="1537777" y="517570"/>
                      </a:cubicBezTo>
                      <a:cubicBezTo>
                        <a:pt x="1409673" y="577205"/>
                        <a:pt x="1076160" y="572787"/>
                        <a:pt x="822160" y="517570"/>
                      </a:cubicBezTo>
                      <a:cubicBezTo>
                        <a:pt x="568160" y="462353"/>
                        <a:pt x="20403" y="190683"/>
                        <a:pt x="525" y="146509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2" name="任意多边形: 形状 441"/>
                <p:cNvSpPr/>
                <p:nvPr/>
              </p:nvSpPr>
              <p:spPr>
                <a:xfrm rot="24423">
                  <a:off x="5507764" y="3282573"/>
                  <a:ext cx="1864303" cy="1000632"/>
                </a:xfrm>
                <a:custGeom>
                  <a:avLst/>
                  <a:gdLst>
                    <a:gd name="connsiteX0" fmla="*/ 1444487 w 1591298"/>
                    <a:gd name="connsiteY0" fmla="*/ 225596 h 1101614"/>
                    <a:gd name="connsiteX1" fmla="*/ 1577009 w 1591298"/>
                    <a:gd name="connsiteY1" fmla="*/ 291857 h 1101614"/>
                    <a:gd name="connsiteX2" fmla="*/ 1563756 w 1591298"/>
                    <a:gd name="connsiteY2" fmla="*/ 649666 h 1101614"/>
                    <a:gd name="connsiteX3" fmla="*/ 1364974 w 1591298"/>
                    <a:gd name="connsiteY3" fmla="*/ 729179 h 1101614"/>
                    <a:gd name="connsiteX4" fmla="*/ 1364974 w 1591298"/>
                    <a:gd name="connsiteY4" fmla="*/ 901457 h 1101614"/>
                    <a:gd name="connsiteX5" fmla="*/ 1258956 w 1591298"/>
                    <a:gd name="connsiteY5" fmla="*/ 994222 h 1101614"/>
                    <a:gd name="connsiteX6" fmla="*/ 1113183 w 1591298"/>
                    <a:gd name="connsiteY6" fmla="*/ 1100240 h 1101614"/>
                    <a:gd name="connsiteX7" fmla="*/ 543339 w 1591298"/>
                    <a:gd name="connsiteY7" fmla="*/ 914709 h 1101614"/>
                    <a:gd name="connsiteX8" fmla="*/ 185530 w 1591298"/>
                    <a:gd name="connsiteY8" fmla="*/ 331614 h 1101614"/>
                    <a:gd name="connsiteX9" fmla="*/ 106017 w 1591298"/>
                    <a:gd name="connsiteY9" fmla="*/ 53318 h 1101614"/>
                    <a:gd name="connsiteX10" fmla="*/ 0 w 1591298"/>
                    <a:gd name="connsiteY10" fmla="*/ 309 h 1101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91298" h="1101614">
                      <a:moveTo>
                        <a:pt x="1444487" y="225596"/>
                      </a:moveTo>
                      <a:cubicBezTo>
                        <a:pt x="1500809" y="223387"/>
                        <a:pt x="1557131" y="221179"/>
                        <a:pt x="1577009" y="291857"/>
                      </a:cubicBezTo>
                      <a:cubicBezTo>
                        <a:pt x="1596887" y="362535"/>
                        <a:pt x="1599095" y="576779"/>
                        <a:pt x="1563756" y="649666"/>
                      </a:cubicBezTo>
                      <a:cubicBezTo>
                        <a:pt x="1528417" y="722553"/>
                        <a:pt x="1398104" y="687214"/>
                        <a:pt x="1364974" y="729179"/>
                      </a:cubicBezTo>
                      <a:cubicBezTo>
                        <a:pt x="1331844" y="771144"/>
                        <a:pt x="1382644" y="857283"/>
                        <a:pt x="1364974" y="901457"/>
                      </a:cubicBezTo>
                      <a:cubicBezTo>
                        <a:pt x="1347304" y="945631"/>
                        <a:pt x="1300921" y="961092"/>
                        <a:pt x="1258956" y="994222"/>
                      </a:cubicBezTo>
                      <a:cubicBezTo>
                        <a:pt x="1216991" y="1027352"/>
                        <a:pt x="1232452" y="1113492"/>
                        <a:pt x="1113183" y="1100240"/>
                      </a:cubicBezTo>
                      <a:cubicBezTo>
                        <a:pt x="993913" y="1086988"/>
                        <a:pt x="697948" y="1042813"/>
                        <a:pt x="543339" y="914709"/>
                      </a:cubicBezTo>
                      <a:cubicBezTo>
                        <a:pt x="388730" y="786605"/>
                        <a:pt x="258417" y="475179"/>
                        <a:pt x="185530" y="331614"/>
                      </a:cubicBezTo>
                      <a:cubicBezTo>
                        <a:pt x="112643" y="188049"/>
                        <a:pt x="136939" y="108535"/>
                        <a:pt x="106017" y="53318"/>
                      </a:cubicBezTo>
                      <a:cubicBezTo>
                        <a:pt x="75095" y="-1900"/>
                        <a:pt x="37547" y="-796"/>
                        <a:pt x="0" y="309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3" name="任意多边形: 形状 442"/>
                <p:cNvSpPr/>
                <p:nvPr/>
              </p:nvSpPr>
              <p:spPr>
                <a:xfrm rot="21276307">
                  <a:off x="5677688" y="3287493"/>
                  <a:ext cx="1374436" cy="778773"/>
                </a:xfrm>
                <a:custGeom>
                  <a:avLst/>
                  <a:gdLst>
                    <a:gd name="connsiteX0" fmla="*/ 1298713 w 1298713"/>
                    <a:gd name="connsiteY0" fmla="*/ 622853 h 625334"/>
                    <a:gd name="connsiteX1" fmla="*/ 715617 w 1298713"/>
                    <a:gd name="connsiteY1" fmla="*/ 530087 h 625334"/>
                    <a:gd name="connsiteX2" fmla="*/ 0 w 1298713"/>
                    <a:gd name="connsiteY2" fmla="*/ 0 h 625334"/>
                    <a:gd name="connsiteX3" fmla="*/ 0 w 1298713"/>
                    <a:gd name="connsiteY3" fmla="*/ 0 h 625334"/>
                    <a:gd name="connsiteX4" fmla="*/ 0 w 1298713"/>
                    <a:gd name="connsiteY4" fmla="*/ 0 h 625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98713" h="625334">
                      <a:moveTo>
                        <a:pt x="1298713" y="622853"/>
                      </a:moveTo>
                      <a:cubicBezTo>
                        <a:pt x="1115391" y="628374"/>
                        <a:pt x="932069" y="633896"/>
                        <a:pt x="715617" y="530087"/>
                      </a:cubicBezTo>
                      <a:cubicBezTo>
                        <a:pt x="499165" y="426278"/>
                        <a:pt x="0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4" name="任意多边形: 形状 443"/>
                <p:cNvSpPr/>
                <p:nvPr/>
              </p:nvSpPr>
              <p:spPr>
                <a:xfrm rot="21276307">
                  <a:off x="5645646" y="3214238"/>
                  <a:ext cx="1722283" cy="230273"/>
                </a:xfrm>
                <a:custGeom>
                  <a:avLst/>
                  <a:gdLst>
                    <a:gd name="connsiteX0" fmla="*/ 1577009 w 1577009"/>
                    <a:gd name="connsiteY0" fmla="*/ 225287 h 225287"/>
                    <a:gd name="connsiteX1" fmla="*/ 1033670 w 1577009"/>
                    <a:gd name="connsiteY1" fmla="*/ 212035 h 225287"/>
                    <a:gd name="connsiteX2" fmla="*/ 649356 w 1577009"/>
                    <a:gd name="connsiteY2" fmla="*/ 185531 h 225287"/>
                    <a:gd name="connsiteX3" fmla="*/ 145774 w 1577009"/>
                    <a:gd name="connsiteY3" fmla="*/ 26505 h 225287"/>
                    <a:gd name="connsiteX4" fmla="*/ 145774 w 1577009"/>
                    <a:gd name="connsiteY4" fmla="*/ 26505 h 225287"/>
                    <a:gd name="connsiteX5" fmla="*/ 0 w 1577009"/>
                    <a:gd name="connsiteY5" fmla="*/ 0 h 225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77009" h="225287">
                      <a:moveTo>
                        <a:pt x="1577009" y="225287"/>
                      </a:moveTo>
                      <a:lnTo>
                        <a:pt x="1033670" y="212035"/>
                      </a:lnTo>
                      <a:cubicBezTo>
                        <a:pt x="879061" y="205409"/>
                        <a:pt x="797339" y="216453"/>
                        <a:pt x="649356" y="185531"/>
                      </a:cubicBezTo>
                      <a:cubicBezTo>
                        <a:pt x="501373" y="154609"/>
                        <a:pt x="145774" y="26505"/>
                        <a:pt x="145774" y="26505"/>
                      </a:cubicBezTo>
                      <a:lnTo>
                        <a:pt x="145774" y="26505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5" name="任意多边形: 形状 444"/>
                <p:cNvSpPr/>
                <p:nvPr/>
              </p:nvSpPr>
              <p:spPr>
                <a:xfrm rot="21276307">
                  <a:off x="6020122" y="4314039"/>
                  <a:ext cx="925641" cy="330439"/>
                </a:xfrm>
                <a:custGeom>
                  <a:avLst/>
                  <a:gdLst>
                    <a:gd name="connsiteX0" fmla="*/ 874644 w 874644"/>
                    <a:gd name="connsiteY0" fmla="*/ 0 h 265334"/>
                    <a:gd name="connsiteX1" fmla="*/ 715618 w 874644"/>
                    <a:gd name="connsiteY1" fmla="*/ 119269 h 265334"/>
                    <a:gd name="connsiteX2" fmla="*/ 477079 w 874644"/>
                    <a:gd name="connsiteY2" fmla="*/ 265043 h 265334"/>
                    <a:gd name="connsiteX3" fmla="*/ 0 w 874644"/>
                    <a:gd name="connsiteY3" fmla="*/ 79513 h 265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74644" h="265334">
                      <a:moveTo>
                        <a:pt x="874644" y="0"/>
                      </a:moveTo>
                      <a:cubicBezTo>
                        <a:pt x="828261" y="37547"/>
                        <a:pt x="781879" y="75095"/>
                        <a:pt x="715618" y="119269"/>
                      </a:cubicBezTo>
                      <a:cubicBezTo>
                        <a:pt x="649357" y="163443"/>
                        <a:pt x="596349" y="271669"/>
                        <a:pt x="477079" y="265043"/>
                      </a:cubicBezTo>
                      <a:cubicBezTo>
                        <a:pt x="357809" y="258417"/>
                        <a:pt x="178904" y="168965"/>
                        <a:pt x="0" y="79513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grpSp>
              <p:nvGrpSpPr>
                <p:cNvPr id="446" name="组合 445"/>
                <p:cNvGrpSpPr/>
                <p:nvPr/>
              </p:nvGrpSpPr>
              <p:grpSpPr>
                <a:xfrm>
                  <a:off x="4826291" y="3418245"/>
                  <a:ext cx="1251905" cy="2171749"/>
                  <a:chOff x="4878359" y="3327903"/>
                  <a:chExt cx="1120684" cy="1980465"/>
                </a:xfrm>
                <a:grpFill/>
              </p:grpSpPr>
              <p:sp>
                <p:nvSpPr>
                  <p:cNvPr id="480" name="任意多边形: 形状 479"/>
                  <p:cNvSpPr/>
                  <p:nvPr/>
                </p:nvSpPr>
                <p:spPr>
                  <a:xfrm rot="21276307">
                    <a:off x="4878359" y="3327903"/>
                    <a:ext cx="1120684" cy="1980465"/>
                  </a:xfrm>
                  <a:custGeom>
                    <a:avLst/>
                    <a:gdLst>
                      <a:gd name="connsiteX0" fmla="*/ 672916 w 1072747"/>
                      <a:gd name="connsiteY0" fmla="*/ 66261 h 1446364"/>
                      <a:gd name="connsiteX1" fmla="*/ 858446 w 1072747"/>
                      <a:gd name="connsiteY1" fmla="*/ 450574 h 1446364"/>
                      <a:gd name="connsiteX2" fmla="*/ 1070481 w 1072747"/>
                      <a:gd name="connsiteY2" fmla="*/ 781878 h 1446364"/>
                      <a:gd name="connsiteX3" fmla="*/ 951211 w 1072747"/>
                      <a:gd name="connsiteY3" fmla="*/ 1166191 h 1446364"/>
                      <a:gd name="connsiteX4" fmla="*/ 659664 w 1072747"/>
                      <a:gd name="connsiteY4" fmla="*/ 1351722 h 1446364"/>
                      <a:gd name="connsiteX5" fmla="*/ 487385 w 1072747"/>
                      <a:gd name="connsiteY5" fmla="*/ 1444487 h 1446364"/>
                      <a:gd name="connsiteX6" fmla="*/ 394620 w 1072747"/>
                      <a:gd name="connsiteY6" fmla="*/ 1272209 h 1446364"/>
                      <a:gd name="connsiteX7" fmla="*/ 328359 w 1072747"/>
                      <a:gd name="connsiteY7" fmla="*/ 1258956 h 1446364"/>
                      <a:gd name="connsiteX8" fmla="*/ 50064 w 1072747"/>
                      <a:gd name="connsiteY8" fmla="*/ 1272209 h 1446364"/>
                      <a:gd name="connsiteX9" fmla="*/ 10307 w 1072747"/>
                      <a:gd name="connsiteY9" fmla="*/ 954156 h 1446364"/>
                      <a:gd name="connsiteX10" fmla="*/ 169333 w 1072747"/>
                      <a:gd name="connsiteY10" fmla="*/ 596348 h 1446364"/>
                      <a:gd name="connsiteX11" fmla="*/ 566898 w 1072747"/>
                      <a:gd name="connsiteY11" fmla="*/ 397565 h 1446364"/>
                      <a:gd name="connsiteX12" fmla="*/ 633159 w 1072747"/>
                      <a:gd name="connsiteY12" fmla="*/ 0 h 1446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072747" h="1446364">
                        <a:moveTo>
                          <a:pt x="672916" y="66261"/>
                        </a:moveTo>
                        <a:cubicBezTo>
                          <a:pt x="732550" y="198782"/>
                          <a:pt x="792185" y="331304"/>
                          <a:pt x="858446" y="450574"/>
                        </a:cubicBezTo>
                        <a:cubicBezTo>
                          <a:pt x="924707" y="569844"/>
                          <a:pt x="1055020" y="662609"/>
                          <a:pt x="1070481" y="781878"/>
                        </a:cubicBezTo>
                        <a:cubicBezTo>
                          <a:pt x="1085942" y="901148"/>
                          <a:pt x="1019680" y="1071217"/>
                          <a:pt x="951211" y="1166191"/>
                        </a:cubicBezTo>
                        <a:cubicBezTo>
                          <a:pt x="882742" y="1261165"/>
                          <a:pt x="736968" y="1305339"/>
                          <a:pt x="659664" y="1351722"/>
                        </a:cubicBezTo>
                        <a:cubicBezTo>
                          <a:pt x="582360" y="1398105"/>
                          <a:pt x="531559" y="1457739"/>
                          <a:pt x="487385" y="1444487"/>
                        </a:cubicBezTo>
                        <a:cubicBezTo>
                          <a:pt x="443211" y="1431235"/>
                          <a:pt x="421124" y="1303131"/>
                          <a:pt x="394620" y="1272209"/>
                        </a:cubicBezTo>
                        <a:cubicBezTo>
                          <a:pt x="368116" y="1241287"/>
                          <a:pt x="385785" y="1258956"/>
                          <a:pt x="328359" y="1258956"/>
                        </a:cubicBezTo>
                        <a:cubicBezTo>
                          <a:pt x="270933" y="1258956"/>
                          <a:pt x="103073" y="1323009"/>
                          <a:pt x="50064" y="1272209"/>
                        </a:cubicBezTo>
                        <a:cubicBezTo>
                          <a:pt x="-2945" y="1221409"/>
                          <a:pt x="-9571" y="1066799"/>
                          <a:pt x="10307" y="954156"/>
                        </a:cubicBezTo>
                        <a:cubicBezTo>
                          <a:pt x="30185" y="841513"/>
                          <a:pt x="76568" y="689113"/>
                          <a:pt x="169333" y="596348"/>
                        </a:cubicBezTo>
                        <a:cubicBezTo>
                          <a:pt x="262098" y="503583"/>
                          <a:pt x="489594" y="496956"/>
                          <a:pt x="566898" y="397565"/>
                        </a:cubicBezTo>
                        <a:cubicBezTo>
                          <a:pt x="644202" y="298174"/>
                          <a:pt x="638680" y="149087"/>
                          <a:pt x="633159" y="0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1" name="任意多边形: 形状 480"/>
                  <p:cNvSpPr/>
                  <p:nvPr/>
                </p:nvSpPr>
                <p:spPr>
                  <a:xfrm rot="21276307">
                    <a:off x="5297856" y="3548924"/>
                    <a:ext cx="493405" cy="1501853"/>
                  </a:xfrm>
                  <a:custGeom>
                    <a:avLst/>
                    <a:gdLst>
                      <a:gd name="connsiteX0" fmla="*/ 304800 w 466221"/>
                      <a:gd name="connsiteY0" fmla="*/ 0 h 1205948"/>
                      <a:gd name="connsiteX1" fmla="*/ 463826 w 466221"/>
                      <a:gd name="connsiteY1" fmla="*/ 596348 h 1205948"/>
                      <a:gd name="connsiteX2" fmla="*/ 371060 w 466221"/>
                      <a:gd name="connsiteY2" fmla="*/ 887896 h 1205948"/>
                      <a:gd name="connsiteX3" fmla="*/ 0 w 466221"/>
                      <a:gd name="connsiteY3" fmla="*/ 1205948 h 1205948"/>
                      <a:gd name="connsiteX4" fmla="*/ 0 w 466221"/>
                      <a:gd name="connsiteY4" fmla="*/ 1205948 h 12059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6221" h="1205948">
                        <a:moveTo>
                          <a:pt x="304800" y="0"/>
                        </a:moveTo>
                        <a:cubicBezTo>
                          <a:pt x="378791" y="224182"/>
                          <a:pt x="452783" y="448365"/>
                          <a:pt x="463826" y="596348"/>
                        </a:cubicBezTo>
                        <a:cubicBezTo>
                          <a:pt x="474869" y="744331"/>
                          <a:pt x="448364" y="786296"/>
                          <a:pt x="371060" y="887896"/>
                        </a:cubicBezTo>
                        <a:cubicBezTo>
                          <a:pt x="293756" y="989496"/>
                          <a:pt x="0" y="1205948"/>
                          <a:pt x="0" y="1205948"/>
                        </a:cubicBezTo>
                        <a:lnTo>
                          <a:pt x="0" y="1205948"/>
                        </a:ln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2" name="任意多边形: 形状 481"/>
                  <p:cNvSpPr/>
                  <p:nvPr/>
                </p:nvSpPr>
                <p:spPr>
                  <a:xfrm rot="21276307">
                    <a:off x="5244501" y="3536661"/>
                    <a:ext cx="508744" cy="1501854"/>
                  </a:xfrm>
                  <a:custGeom>
                    <a:avLst/>
                    <a:gdLst>
                      <a:gd name="connsiteX0" fmla="*/ 318052 w 511093"/>
                      <a:gd name="connsiteY0" fmla="*/ 0 h 1258957"/>
                      <a:gd name="connsiteX1" fmla="*/ 490330 w 511093"/>
                      <a:gd name="connsiteY1" fmla="*/ 583096 h 1258957"/>
                      <a:gd name="connsiteX2" fmla="*/ 477078 w 511093"/>
                      <a:gd name="connsiteY2" fmla="*/ 795131 h 1258957"/>
                      <a:gd name="connsiteX3" fmla="*/ 212034 w 511093"/>
                      <a:gd name="connsiteY3" fmla="*/ 1060174 h 1258957"/>
                      <a:gd name="connsiteX4" fmla="*/ 159026 w 511093"/>
                      <a:gd name="connsiteY4" fmla="*/ 1086678 h 1258957"/>
                      <a:gd name="connsiteX5" fmla="*/ 0 w 511093"/>
                      <a:gd name="connsiteY5" fmla="*/ 1258957 h 1258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11093" h="1258957">
                        <a:moveTo>
                          <a:pt x="318052" y="0"/>
                        </a:moveTo>
                        <a:cubicBezTo>
                          <a:pt x="390939" y="225287"/>
                          <a:pt x="463826" y="450574"/>
                          <a:pt x="490330" y="583096"/>
                        </a:cubicBezTo>
                        <a:cubicBezTo>
                          <a:pt x="516834" y="715618"/>
                          <a:pt x="523461" y="715618"/>
                          <a:pt x="477078" y="795131"/>
                        </a:cubicBezTo>
                        <a:cubicBezTo>
                          <a:pt x="430695" y="874644"/>
                          <a:pt x="265043" y="1011583"/>
                          <a:pt x="212034" y="1060174"/>
                        </a:cubicBezTo>
                        <a:cubicBezTo>
                          <a:pt x="159025" y="1108765"/>
                          <a:pt x="194365" y="1053548"/>
                          <a:pt x="159026" y="1086678"/>
                        </a:cubicBezTo>
                        <a:cubicBezTo>
                          <a:pt x="123687" y="1119808"/>
                          <a:pt x="61843" y="1189382"/>
                          <a:pt x="0" y="1258957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3" name="任意多边形: 形状 482"/>
                  <p:cNvSpPr/>
                  <p:nvPr/>
                </p:nvSpPr>
                <p:spPr>
                  <a:xfrm rot="21276307">
                    <a:off x="5003054" y="3557226"/>
                    <a:ext cx="556920" cy="1518357"/>
                  </a:xfrm>
                  <a:custGeom>
                    <a:avLst/>
                    <a:gdLst>
                      <a:gd name="connsiteX0" fmla="*/ 516835 w 538855"/>
                      <a:gd name="connsiteY0" fmla="*/ 0 h 1298713"/>
                      <a:gd name="connsiteX1" fmla="*/ 503582 w 538855"/>
                      <a:gd name="connsiteY1" fmla="*/ 556591 h 1298713"/>
                      <a:gd name="connsiteX2" fmla="*/ 185530 w 538855"/>
                      <a:gd name="connsiteY2" fmla="*/ 781878 h 1298713"/>
                      <a:gd name="connsiteX3" fmla="*/ 0 w 538855"/>
                      <a:gd name="connsiteY3" fmla="*/ 1298713 h 1298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8855" h="1298713">
                        <a:moveTo>
                          <a:pt x="516835" y="0"/>
                        </a:moveTo>
                        <a:cubicBezTo>
                          <a:pt x="537817" y="213139"/>
                          <a:pt x="558799" y="426278"/>
                          <a:pt x="503582" y="556591"/>
                        </a:cubicBezTo>
                        <a:cubicBezTo>
                          <a:pt x="448365" y="686904"/>
                          <a:pt x="269460" y="658191"/>
                          <a:pt x="185530" y="781878"/>
                        </a:cubicBezTo>
                        <a:cubicBezTo>
                          <a:pt x="101600" y="905565"/>
                          <a:pt x="50800" y="1102139"/>
                          <a:pt x="0" y="1298713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447" name="组合 446"/>
                <p:cNvGrpSpPr/>
                <p:nvPr/>
              </p:nvGrpSpPr>
              <p:grpSpPr>
                <a:xfrm>
                  <a:off x="3921651" y="3040637"/>
                  <a:ext cx="1292955" cy="1652308"/>
                  <a:chOff x="4172581" y="3120121"/>
                  <a:chExt cx="1292955" cy="1652308"/>
                </a:xfrm>
                <a:grpFill/>
              </p:grpSpPr>
              <p:sp>
                <p:nvSpPr>
                  <p:cNvPr id="478" name="任意多边形: 形状 477"/>
                  <p:cNvSpPr/>
                  <p:nvPr/>
                </p:nvSpPr>
                <p:spPr>
                  <a:xfrm rot="18846666">
                    <a:off x="4105308" y="3412201"/>
                    <a:ext cx="1652308" cy="1068148"/>
                  </a:xfrm>
                  <a:custGeom>
                    <a:avLst/>
                    <a:gdLst>
                      <a:gd name="connsiteX0" fmla="*/ 1418745 w 1418745"/>
                      <a:gd name="connsiteY0" fmla="*/ 404996 h 1100035"/>
                      <a:gd name="connsiteX1" fmla="*/ 1060936 w 1418745"/>
                      <a:gd name="connsiteY1" fmla="*/ 86944 h 1100035"/>
                      <a:gd name="connsiteX2" fmla="*/ 517597 w 1418745"/>
                      <a:gd name="connsiteY2" fmla="*/ 7431 h 1100035"/>
                      <a:gd name="connsiteX3" fmla="*/ 120032 w 1418745"/>
                      <a:gd name="connsiteY3" fmla="*/ 232718 h 1100035"/>
                      <a:gd name="connsiteX4" fmla="*/ 763 w 1418745"/>
                      <a:gd name="connsiteY4" fmla="*/ 444753 h 1100035"/>
                      <a:gd name="connsiteX5" fmla="*/ 67023 w 1418745"/>
                      <a:gd name="connsiteY5" fmla="*/ 577274 h 1100035"/>
                      <a:gd name="connsiteX6" fmla="*/ 27267 w 1418745"/>
                      <a:gd name="connsiteY6" fmla="*/ 829066 h 1100035"/>
                      <a:gd name="connsiteX7" fmla="*/ 133284 w 1418745"/>
                      <a:gd name="connsiteY7" fmla="*/ 988092 h 1100035"/>
                      <a:gd name="connsiteX8" fmla="*/ 411580 w 1418745"/>
                      <a:gd name="connsiteY8" fmla="*/ 935083 h 1100035"/>
                      <a:gd name="connsiteX9" fmla="*/ 583858 w 1418745"/>
                      <a:gd name="connsiteY9" fmla="*/ 1080857 h 1100035"/>
                      <a:gd name="connsiteX10" fmla="*/ 597110 w 1418745"/>
                      <a:gd name="connsiteY10" fmla="*/ 1094109 h 1100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18745" h="1100035">
                        <a:moveTo>
                          <a:pt x="1418745" y="404996"/>
                        </a:moveTo>
                        <a:cubicBezTo>
                          <a:pt x="1314936" y="279100"/>
                          <a:pt x="1211127" y="153205"/>
                          <a:pt x="1060936" y="86944"/>
                        </a:cubicBezTo>
                        <a:cubicBezTo>
                          <a:pt x="910745" y="20683"/>
                          <a:pt x="674414" y="-16865"/>
                          <a:pt x="517597" y="7431"/>
                        </a:cubicBezTo>
                        <a:cubicBezTo>
                          <a:pt x="360780" y="31727"/>
                          <a:pt x="206171" y="159831"/>
                          <a:pt x="120032" y="232718"/>
                        </a:cubicBezTo>
                        <a:cubicBezTo>
                          <a:pt x="33893" y="305605"/>
                          <a:pt x="9598" y="387327"/>
                          <a:pt x="763" y="444753"/>
                        </a:cubicBezTo>
                        <a:cubicBezTo>
                          <a:pt x="-8072" y="502179"/>
                          <a:pt x="62606" y="513222"/>
                          <a:pt x="67023" y="577274"/>
                        </a:cubicBezTo>
                        <a:cubicBezTo>
                          <a:pt x="71440" y="641326"/>
                          <a:pt x="16223" y="760596"/>
                          <a:pt x="27267" y="829066"/>
                        </a:cubicBezTo>
                        <a:cubicBezTo>
                          <a:pt x="38310" y="897536"/>
                          <a:pt x="69232" y="970423"/>
                          <a:pt x="133284" y="988092"/>
                        </a:cubicBezTo>
                        <a:cubicBezTo>
                          <a:pt x="197336" y="1005761"/>
                          <a:pt x="336484" y="919622"/>
                          <a:pt x="411580" y="935083"/>
                        </a:cubicBezTo>
                        <a:cubicBezTo>
                          <a:pt x="486676" y="950544"/>
                          <a:pt x="583858" y="1080857"/>
                          <a:pt x="583858" y="1080857"/>
                        </a:cubicBezTo>
                        <a:cubicBezTo>
                          <a:pt x="614780" y="1107361"/>
                          <a:pt x="605945" y="1100735"/>
                          <a:pt x="597110" y="1094109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9" name="任意多边形: 形状 478"/>
                  <p:cNvSpPr/>
                  <p:nvPr/>
                </p:nvSpPr>
                <p:spPr>
                  <a:xfrm>
                    <a:off x="4172581" y="3207026"/>
                    <a:ext cx="1274062" cy="954157"/>
                  </a:xfrm>
                  <a:custGeom>
                    <a:avLst/>
                    <a:gdLst>
                      <a:gd name="connsiteX0" fmla="*/ 1274062 w 1274062"/>
                      <a:gd name="connsiteY0" fmla="*/ 0 h 954157"/>
                      <a:gd name="connsiteX1" fmla="*/ 637958 w 1274062"/>
                      <a:gd name="connsiteY1" fmla="*/ 26504 h 954157"/>
                      <a:gd name="connsiteX2" fmla="*/ 200636 w 1274062"/>
                      <a:gd name="connsiteY2" fmla="*/ 291548 h 954157"/>
                      <a:gd name="connsiteX3" fmla="*/ 94619 w 1274062"/>
                      <a:gd name="connsiteY3" fmla="*/ 583096 h 954157"/>
                      <a:gd name="connsiteX4" fmla="*/ 1854 w 1274062"/>
                      <a:gd name="connsiteY4" fmla="*/ 821635 h 954157"/>
                      <a:gd name="connsiteX5" fmla="*/ 41610 w 1274062"/>
                      <a:gd name="connsiteY5" fmla="*/ 954157 h 95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74062" h="954157">
                        <a:moveTo>
                          <a:pt x="1274062" y="0"/>
                        </a:moveTo>
                        <a:lnTo>
                          <a:pt x="637958" y="26504"/>
                        </a:lnTo>
                        <a:cubicBezTo>
                          <a:pt x="459054" y="75095"/>
                          <a:pt x="291192" y="198783"/>
                          <a:pt x="200636" y="291548"/>
                        </a:cubicBezTo>
                        <a:cubicBezTo>
                          <a:pt x="110079" y="384313"/>
                          <a:pt x="127749" y="494748"/>
                          <a:pt x="94619" y="583096"/>
                        </a:cubicBezTo>
                        <a:cubicBezTo>
                          <a:pt x="61489" y="671444"/>
                          <a:pt x="10689" y="759791"/>
                          <a:pt x="1854" y="821635"/>
                        </a:cubicBezTo>
                        <a:cubicBezTo>
                          <a:pt x="-6981" y="883479"/>
                          <a:pt x="17314" y="918818"/>
                          <a:pt x="41610" y="954157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48" name="任意多边形: 形状 447"/>
                <p:cNvSpPr/>
                <p:nvPr/>
              </p:nvSpPr>
              <p:spPr>
                <a:xfrm>
                  <a:off x="4988729" y="1245026"/>
                  <a:ext cx="1513169" cy="2001475"/>
                </a:xfrm>
                <a:custGeom>
                  <a:avLst/>
                  <a:gdLst>
                    <a:gd name="connsiteX0" fmla="*/ 736085 w 1513169"/>
                    <a:gd name="connsiteY0" fmla="*/ 2001475 h 2001475"/>
                    <a:gd name="connsiteX1" fmla="*/ 590311 w 1513169"/>
                    <a:gd name="connsiteY1" fmla="*/ 1352118 h 2001475"/>
                    <a:gd name="connsiteX2" fmla="*/ 1160155 w 1513169"/>
                    <a:gd name="connsiteY2" fmla="*/ 702762 h 2001475"/>
                    <a:gd name="connsiteX3" fmla="*/ 1478207 w 1513169"/>
                    <a:gd name="connsiteY3" fmla="*/ 450971 h 2001475"/>
                    <a:gd name="connsiteX4" fmla="*/ 1478207 w 1513169"/>
                    <a:gd name="connsiteY4" fmla="*/ 146171 h 2001475"/>
                    <a:gd name="connsiteX5" fmla="*/ 1239668 w 1513169"/>
                    <a:gd name="connsiteY5" fmla="*/ 79910 h 2001475"/>
                    <a:gd name="connsiteX6" fmla="*/ 1093894 w 1513169"/>
                    <a:gd name="connsiteY6" fmla="*/ 185927 h 2001475"/>
                    <a:gd name="connsiteX7" fmla="*/ 921616 w 1513169"/>
                    <a:gd name="connsiteY7" fmla="*/ 79910 h 2001475"/>
                    <a:gd name="connsiteX8" fmla="*/ 669824 w 1513169"/>
                    <a:gd name="connsiteY8" fmla="*/ 146171 h 2001475"/>
                    <a:gd name="connsiteX9" fmla="*/ 378277 w 1513169"/>
                    <a:gd name="connsiteY9" fmla="*/ 397 h 2001475"/>
                    <a:gd name="connsiteX10" fmla="*/ 139737 w 1513169"/>
                    <a:gd name="connsiteY10" fmla="*/ 199179 h 2001475"/>
                    <a:gd name="connsiteX11" fmla="*/ 20468 w 1513169"/>
                    <a:gd name="connsiteY11" fmla="*/ 543736 h 2001475"/>
                    <a:gd name="connsiteX12" fmla="*/ 563807 w 1513169"/>
                    <a:gd name="connsiteY12" fmla="*/ 1868953 h 200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3169" h="2001475">
                      <a:moveTo>
                        <a:pt x="736085" y="2001475"/>
                      </a:moveTo>
                      <a:cubicBezTo>
                        <a:pt x="627859" y="1785022"/>
                        <a:pt x="519633" y="1568570"/>
                        <a:pt x="590311" y="1352118"/>
                      </a:cubicBezTo>
                      <a:cubicBezTo>
                        <a:pt x="660989" y="1135666"/>
                        <a:pt x="1012172" y="852953"/>
                        <a:pt x="1160155" y="702762"/>
                      </a:cubicBezTo>
                      <a:cubicBezTo>
                        <a:pt x="1308138" y="552571"/>
                        <a:pt x="1425198" y="543736"/>
                        <a:pt x="1478207" y="450971"/>
                      </a:cubicBezTo>
                      <a:cubicBezTo>
                        <a:pt x="1531216" y="358206"/>
                        <a:pt x="1517963" y="208014"/>
                        <a:pt x="1478207" y="146171"/>
                      </a:cubicBezTo>
                      <a:cubicBezTo>
                        <a:pt x="1438451" y="84328"/>
                        <a:pt x="1303720" y="73284"/>
                        <a:pt x="1239668" y="79910"/>
                      </a:cubicBezTo>
                      <a:cubicBezTo>
                        <a:pt x="1175616" y="86536"/>
                        <a:pt x="1146903" y="185927"/>
                        <a:pt x="1093894" y="185927"/>
                      </a:cubicBezTo>
                      <a:cubicBezTo>
                        <a:pt x="1040885" y="185927"/>
                        <a:pt x="992294" y="86536"/>
                        <a:pt x="921616" y="79910"/>
                      </a:cubicBezTo>
                      <a:cubicBezTo>
                        <a:pt x="850938" y="73284"/>
                        <a:pt x="760381" y="159423"/>
                        <a:pt x="669824" y="146171"/>
                      </a:cubicBezTo>
                      <a:cubicBezTo>
                        <a:pt x="579267" y="132919"/>
                        <a:pt x="466625" y="-8438"/>
                        <a:pt x="378277" y="397"/>
                      </a:cubicBezTo>
                      <a:cubicBezTo>
                        <a:pt x="289929" y="9232"/>
                        <a:pt x="199372" y="108623"/>
                        <a:pt x="139737" y="199179"/>
                      </a:cubicBezTo>
                      <a:cubicBezTo>
                        <a:pt x="80102" y="289735"/>
                        <a:pt x="-50210" y="265440"/>
                        <a:pt x="20468" y="543736"/>
                      </a:cubicBezTo>
                      <a:cubicBezTo>
                        <a:pt x="91146" y="822032"/>
                        <a:pt x="327476" y="1345492"/>
                        <a:pt x="563807" y="1868953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449" name="组合 448"/>
                <p:cNvGrpSpPr/>
                <p:nvPr/>
              </p:nvGrpSpPr>
              <p:grpSpPr>
                <a:xfrm rot="208801">
                  <a:off x="3942212" y="1614275"/>
                  <a:ext cx="1598786" cy="1588811"/>
                  <a:chOff x="3936897" y="1625901"/>
                  <a:chExt cx="1642268" cy="1729468"/>
                </a:xfrm>
                <a:grpFill/>
              </p:grpSpPr>
              <p:sp>
                <p:nvSpPr>
                  <p:cNvPr id="473" name="任意多边形: 形状 472"/>
                  <p:cNvSpPr/>
                  <p:nvPr/>
                </p:nvSpPr>
                <p:spPr>
                  <a:xfrm rot="21294673">
                    <a:off x="3951926" y="2933755"/>
                    <a:ext cx="1534094" cy="421614"/>
                  </a:xfrm>
                  <a:custGeom>
                    <a:avLst/>
                    <a:gdLst>
                      <a:gd name="connsiteX0" fmla="*/ 600349 w 1647271"/>
                      <a:gd name="connsiteY0" fmla="*/ 435860 h 447336"/>
                      <a:gd name="connsiteX1" fmla="*/ 282297 w 1647271"/>
                      <a:gd name="connsiteY1" fmla="*/ 435860 h 447336"/>
                      <a:gd name="connsiteX2" fmla="*/ 17253 w 1647271"/>
                      <a:gd name="connsiteY2" fmla="*/ 316590 h 447336"/>
                      <a:gd name="connsiteX3" fmla="*/ 43757 w 1647271"/>
                      <a:gd name="connsiteY3" fmla="*/ 51546 h 447336"/>
                      <a:gd name="connsiteX4" fmla="*/ 189531 w 1647271"/>
                      <a:gd name="connsiteY4" fmla="*/ 11790 h 447336"/>
                      <a:gd name="connsiteX5" fmla="*/ 295549 w 1647271"/>
                      <a:gd name="connsiteY5" fmla="*/ 197320 h 447336"/>
                      <a:gd name="connsiteX6" fmla="*/ 626853 w 1647271"/>
                      <a:gd name="connsiteY6" fmla="*/ 250329 h 447336"/>
                      <a:gd name="connsiteX7" fmla="*/ 1647271 w 1647271"/>
                      <a:gd name="connsiteY7" fmla="*/ 210573 h 4473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647271" h="447336">
                        <a:moveTo>
                          <a:pt x="600349" y="435860"/>
                        </a:moveTo>
                        <a:cubicBezTo>
                          <a:pt x="489914" y="445799"/>
                          <a:pt x="379480" y="455738"/>
                          <a:pt x="282297" y="435860"/>
                        </a:cubicBezTo>
                        <a:cubicBezTo>
                          <a:pt x="185114" y="415982"/>
                          <a:pt x="57010" y="380642"/>
                          <a:pt x="17253" y="316590"/>
                        </a:cubicBezTo>
                        <a:cubicBezTo>
                          <a:pt x="-22504" y="252538"/>
                          <a:pt x="15044" y="102346"/>
                          <a:pt x="43757" y="51546"/>
                        </a:cubicBezTo>
                        <a:cubicBezTo>
                          <a:pt x="72470" y="746"/>
                          <a:pt x="147566" y="-12506"/>
                          <a:pt x="189531" y="11790"/>
                        </a:cubicBezTo>
                        <a:cubicBezTo>
                          <a:pt x="231496" y="36086"/>
                          <a:pt x="222662" y="157564"/>
                          <a:pt x="295549" y="197320"/>
                        </a:cubicBezTo>
                        <a:cubicBezTo>
                          <a:pt x="368436" y="237076"/>
                          <a:pt x="401566" y="248120"/>
                          <a:pt x="626853" y="250329"/>
                        </a:cubicBezTo>
                        <a:cubicBezTo>
                          <a:pt x="852140" y="252538"/>
                          <a:pt x="1249705" y="231555"/>
                          <a:pt x="1647271" y="210573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4" name="任意多边形: 形状 473"/>
                  <p:cNvSpPr/>
                  <p:nvPr/>
                </p:nvSpPr>
                <p:spPr>
                  <a:xfrm>
                    <a:off x="4515045" y="1625901"/>
                    <a:ext cx="958103" cy="1369090"/>
                  </a:xfrm>
                  <a:custGeom>
                    <a:avLst/>
                    <a:gdLst>
                      <a:gd name="connsiteX0" fmla="*/ 481025 w 958103"/>
                      <a:gd name="connsiteY0" fmla="*/ 123386 h 1369090"/>
                      <a:gd name="connsiteX1" fmla="*/ 189477 w 958103"/>
                      <a:gd name="connsiteY1" fmla="*/ 4116 h 1369090"/>
                      <a:gd name="connsiteX2" fmla="*/ 3946 w 958103"/>
                      <a:gd name="connsiteY2" fmla="*/ 255908 h 1369090"/>
                      <a:gd name="connsiteX3" fmla="*/ 361755 w 958103"/>
                      <a:gd name="connsiteY3" fmla="*/ 573960 h 1369090"/>
                      <a:gd name="connsiteX4" fmla="*/ 812329 w 958103"/>
                      <a:gd name="connsiteY4" fmla="*/ 1210064 h 1369090"/>
                      <a:gd name="connsiteX5" fmla="*/ 958103 w 958103"/>
                      <a:gd name="connsiteY5" fmla="*/ 1369090 h 1369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8103" h="1369090">
                        <a:moveTo>
                          <a:pt x="481025" y="123386"/>
                        </a:moveTo>
                        <a:cubicBezTo>
                          <a:pt x="375007" y="52707"/>
                          <a:pt x="268990" y="-17971"/>
                          <a:pt x="189477" y="4116"/>
                        </a:cubicBezTo>
                        <a:cubicBezTo>
                          <a:pt x="109964" y="26203"/>
                          <a:pt x="-24767" y="160934"/>
                          <a:pt x="3946" y="255908"/>
                        </a:cubicBezTo>
                        <a:cubicBezTo>
                          <a:pt x="32659" y="350882"/>
                          <a:pt x="227025" y="414934"/>
                          <a:pt x="361755" y="573960"/>
                        </a:cubicBezTo>
                        <a:cubicBezTo>
                          <a:pt x="496485" y="732986"/>
                          <a:pt x="712938" y="1077542"/>
                          <a:pt x="812329" y="1210064"/>
                        </a:cubicBezTo>
                        <a:cubicBezTo>
                          <a:pt x="911720" y="1342586"/>
                          <a:pt x="934911" y="1355838"/>
                          <a:pt x="958103" y="1369090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5" name="任意多边形: 形状 474"/>
                  <p:cNvSpPr/>
                  <p:nvPr/>
                </p:nvSpPr>
                <p:spPr>
                  <a:xfrm>
                    <a:off x="4300690" y="1948070"/>
                    <a:ext cx="1079693" cy="1046921"/>
                  </a:xfrm>
                  <a:custGeom>
                    <a:avLst/>
                    <a:gdLst>
                      <a:gd name="connsiteX0" fmla="*/ 231553 w 1079693"/>
                      <a:gd name="connsiteY0" fmla="*/ 0 h 1046921"/>
                      <a:gd name="connsiteX1" fmla="*/ 6267 w 1079693"/>
                      <a:gd name="connsiteY1" fmla="*/ 66260 h 1046921"/>
                      <a:gd name="connsiteX2" fmla="*/ 99032 w 1079693"/>
                      <a:gd name="connsiteY2" fmla="*/ 291547 h 1046921"/>
                      <a:gd name="connsiteX3" fmla="*/ 470093 w 1079693"/>
                      <a:gd name="connsiteY3" fmla="*/ 371060 h 1046921"/>
                      <a:gd name="connsiteX4" fmla="*/ 1079693 w 1079693"/>
                      <a:gd name="connsiteY4" fmla="*/ 1046921 h 1046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9693" h="1046921">
                        <a:moveTo>
                          <a:pt x="231553" y="0"/>
                        </a:moveTo>
                        <a:cubicBezTo>
                          <a:pt x="129953" y="8834"/>
                          <a:pt x="28354" y="17669"/>
                          <a:pt x="6267" y="66260"/>
                        </a:cubicBezTo>
                        <a:cubicBezTo>
                          <a:pt x="-15820" y="114851"/>
                          <a:pt x="21728" y="240747"/>
                          <a:pt x="99032" y="291547"/>
                        </a:cubicBezTo>
                        <a:cubicBezTo>
                          <a:pt x="176336" y="342347"/>
                          <a:pt x="306650" y="245164"/>
                          <a:pt x="470093" y="371060"/>
                        </a:cubicBezTo>
                        <a:cubicBezTo>
                          <a:pt x="633536" y="496956"/>
                          <a:pt x="856614" y="771938"/>
                          <a:pt x="1079693" y="1046921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6" name="任意多边形: 形状 475"/>
                  <p:cNvSpPr/>
                  <p:nvPr/>
                </p:nvSpPr>
                <p:spPr>
                  <a:xfrm>
                    <a:off x="4056796" y="2124399"/>
                    <a:ext cx="1522369" cy="989862"/>
                  </a:xfrm>
                  <a:custGeom>
                    <a:avLst/>
                    <a:gdLst>
                      <a:gd name="connsiteX0" fmla="*/ 263413 w 1522369"/>
                      <a:gd name="connsiteY0" fmla="*/ 35705 h 989862"/>
                      <a:gd name="connsiteX1" fmla="*/ 77882 w 1522369"/>
                      <a:gd name="connsiteY1" fmla="*/ 35705 h 989862"/>
                      <a:gd name="connsiteX2" fmla="*/ 11621 w 1522369"/>
                      <a:gd name="connsiteY2" fmla="*/ 406766 h 989862"/>
                      <a:gd name="connsiteX3" fmla="*/ 303169 w 1522369"/>
                      <a:gd name="connsiteY3" fmla="*/ 579044 h 989862"/>
                      <a:gd name="connsiteX4" fmla="*/ 660978 w 1522369"/>
                      <a:gd name="connsiteY4" fmla="*/ 552540 h 989862"/>
                      <a:gd name="connsiteX5" fmla="*/ 1522369 w 1522369"/>
                      <a:gd name="connsiteY5" fmla="*/ 989862 h 989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2369" h="989862">
                        <a:moveTo>
                          <a:pt x="263413" y="35705"/>
                        </a:moveTo>
                        <a:cubicBezTo>
                          <a:pt x="191630" y="4783"/>
                          <a:pt x="119847" y="-26138"/>
                          <a:pt x="77882" y="35705"/>
                        </a:cubicBezTo>
                        <a:cubicBezTo>
                          <a:pt x="35917" y="97548"/>
                          <a:pt x="-25927" y="316209"/>
                          <a:pt x="11621" y="406766"/>
                        </a:cubicBezTo>
                        <a:cubicBezTo>
                          <a:pt x="49169" y="497323"/>
                          <a:pt x="194943" y="554748"/>
                          <a:pt x="303169" y="579044"/>
                        </a:cubicBezTo>
                        <a:cubicBezTo>
                          <a:pt x="411395" y="603340"/>
                          <a:pt x="457778" y="484070"/>
                          <a:pt x="660978" y="552540"/>
                        </a:cubicBezTo>
                        <a:cubicBezTo>
                          <a:pt x="864178" y="621010"/>
                          <a:pt x="1193273" y="805436"/>
                          <a:pt x="1522369" y="989862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7" name="任意多边形: 形状 476"/>
                  <p:cNvSpPr/>
                  <p:nvPr/>
                </p:nvSpPr>
                <p:spPr>
                  <a:xfrm rot="206043">
                    <a:off x="3936897" y="2637183"/>
                    <a:ext cx="1511828" cy="503582"/>
                  </a:xfrm>
                  <a:custGeom>
                    <a:avLst/>
                    <a:gdLst>
                      <a:gd name="connsiteX0" fmla="*/ 158025 w 1511828"/>
                      <a:gd name="connsiteY0" fmla="*/ 0 h 503582"/>
                      <a:gd name="connsiteX1" fmla="*/ 25503 w 1511828"/>
                      <a:gd name="connsiteY1" fmla="*/ 79513 h 503582"/>
                      <a:gd name="connsiteX2" fmla="*/ 25503 w 1511828"/>
                      <a:gd name="connsiteY2" fmla="*/ 304800 h 503582"/>
                      <a:gd name="connsiteX3" fmla="*/ 290546 w 1511828"/>
                      <a:gd name="connsiteY3" fmla="*/ 344556 h 503582"/>
                      <a:gd name="connsiteX4" fmla="*/ 648355 w 1511828"/>
                      <a:gd name="connsiteY4" fmla="*/ 503582 h 503582"/>
                      <a:gd name="connsiteX5" fmla="*/ 1443486 w 1511828"/>
                      <a:gd name="connsiteY5" fmla="*/ 344556 h 503582"/>
                      <a:gd name="connsiteX6" fmla="*/ 1416981 w 1511828"/>
                      <a:gd name="connsiteY6" fmla="*/ 384313 h 5035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11828" h="503582">
                        <a:moveTo>
                          <a:pt x="158025" y="0"/>
                        </a:moveTo>
                        <a:cubicBezTo>
                          <a:pt x="102807" y="14356"/>
                          <a:pt x="47590" y="28713"/>
                          <a:pt x="25503" y="79513"/>
                        </a:cubicBezTo>
                        <a:cubicBezTo>
                          <a:pt x="3416" y="130313"/>
                          <a:pt x="-18671" y="260626"/>
                          <a:pt x="25503" y="304800"/>
                        </a:cubicBezTo>
                        <a:cubicBezTo>
                          <a:pt x="69677" y="348974"/>
                          <a:pt x="186737" y="311426"/>
                          <a:pt x="290546" y="344556"/>
                        </a:cubicBezTo>
                        <a:cubicBezTo>
                          <a:pt x="394355" y="377686"/>
                          <a:pt x="456198" y="503582"/>
                          <a:pt x="648355" y="503582"/>
                        </a:cubicBezTo>
                        <a:cubicBezTo>
                          <a:pt x="840512" y="503582"/>
                          <a:pt x="1315382" y="364434"/>
                          <a:pt x="1443486" y="344556"/>
                        </a:cubicBezTo>
                        <a:cubicBezTo>
                          <a:pt x="1571590" y="324678"/>
                          <a:pt x="1494285" y="354495"/>
                          <a:pt x="1416981" y="384313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450" name="组合 449"/>
                <p:cNvGrpSpPr/>
                <p:nvPr/>
              </p:nvGrpSpPr>
              <p:grpSpPr>
                <a:xfrm rot="686279">
                  <a:off x="5127097" y="2756020"/>
                  <a:ext cx="764712" cy="845731"/>
                  <a:chOff x="5168232" y="2722522"/>
                  <a:chExt cx="569684" cy="390987"/>
                </a:xfrm>
                <a:grpFill/>
              </p:grpSpPr>
              <p:sp>
                <p:nvSpPr>
                  <p:cNvPr id="453" name="任意多边形: 形状 452"/>
                  <p:cNvSpPr/>
                  <p:nvPr/>
                </p:nvSpPr>
                <p:spPr>
                  <a:xfrm>
                    <a:off x="5243451" y="2772186"/>
                    <a:ext cx="408952" cy="323716"/>
                  </a:xfrm>
                  <a:custGeom>
                    <a:avLst/>
                    <a:gdLst>
                      <a:gd name="connsiteX0" fmla="*/ 30915 w 525667"/>
                      <a:gd name="connsiteY0" fmla="*/ 342076 h 529485"/>
                      <a:gd name="connsiteX1" fmla="*/ 30915 w 525667"/>
                      <a:gd name="connsiteY1" fmla="*/ 37276 h 529485"/>
                      <a:gd name="connsiteX2" fmla="*/ 322463 w 525667"/>
                      <a:gd name="connsiteY2" fmla="*/ 37276 h 529485"/>
                      <a:gd name="connsiteX3" fmla="*/ 521246 w 525667"/>
                      <a:gd name="connsiteY3" fmla="*/ 328824 h 529485"/>
                      <a:gd name="connsiteX4" fmla="*/ 441733 w 525667"/>
                      <a:gd name="connsiteY4" fmla="*/ 527606 h 529485"/>
                      <a:gd name="connsiteX5" fmla="*/ 229698 w 525667"/>
                      <a:gd name="connsiteY5" fmla="*/ 421589 h 529485"/>
                      <a:gd name="connsiteX6" fmla="*/ 30915 w 525667"/>
                      <a:gd name="connsiteY6" fmla="*/ 342076 h 529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25667" h="529485">
                        <a:moveTo>
                          <a:pt x="30915" y="342076"/>
                        </a:moveTo>
                        <a:cubicBezTo>
                          <a:pt x="-2216" y="278024"/>
                          <a:pt x="-17676" y="88076"/>
                          <a:pt x="30915" y="37276"/>
                        </a:cubicBezTo>
                        <a:cubicBezTo>
                          <a:pt x="79506" y="-13524"/>
                          <a:pt x="240741" y="-11315"/>
                          <a:pt x="322463" y="37276"/>
                        </a:cubicBezTo>
                        <a:cubicBezTo>
                          <a:pt x="404185" y="85867"/>
                          <a:pt x="501368" y="247102"/>
                          <a:pt x="521246" y="328824"/>
                        </a:cubicBezTo>
                        <a:cubicBezTo>
                          <a:pt x="541124" y="410546"/>
                          <a:pt x="490324" y="512145"/>
                          <a:pt x="441733" y="527606"/>
                        </a:cubicBezTo>
                        <a:cubicBezTo>
                          <a:pt x="393142" y="543067"/>
                          <a:pt x="302585" y="459137"/>
                          <a:pt x="229698" y="421589"/>
                        </a:cubicBezTo>
                        <a:cubicBezTo>
                          <a:pt x="156811" y="384041"/>
                          <a:pt x="64046" y="406128"/>
                          <a:pt x="30915" y="342076"/>
                        </a:cubicBezTo>
                        <a:close/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4" name="椭圆 453"/>
                  <p:cNvSpPr/>
                  <p:nvPr/>
                </p:nvSpPr>
                <p:spPr>
                  <a:xfrm flipV="1">
                    <a:off x="5287503" y="2745382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5" name="椭圆 454"/>
                  <p:cNvSpPr/>
                  <p:nvPr/>
                </p:nvSpPr>
                <p:spPr>
                  <a:xfrm flipV="1">
                    <a:off x="5360934" y="2722522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6" name="椭圆 455"/>
                  <p:cNvSpPr/>
                  <p:nvPr/>
                </p:nvSpPr>
                <p:spPr>
                  <a:xfrm flipV="1">
                    <a:off x="5592303" y="3050182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7" name="椭圆 456"/>
                  <p:cNvSpPr/>
                  <p:nvPr/>
                </p:nvSpPr>
                <p:spPr>
                  <a:xfrm flipV="1">
                    <a:off x="5427081" y="2735925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8" name="椭圆 457"/>
                  <p:cNvSpPr/>
                  <p:nvPr/>
                </p:nvSpPr>
                <p:spPr>
                  <a:xfrm rot="302439" flipV="1">
                    <a:off x="5513144" y="2759084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9" name="椭圆 458"/>
                  <p:cNvSpPr/>
                  <p:nvPr/>
                </p:nvSpPr>
                <p:spPr>
                  <a:xfrm flipV="1">
                    <a:off x="5559229" y="2817905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0" name="椭圆 459"/>
                  <p:cNvSpPr/>
                  <p:nvPr/>
                </p:nvSpPr>
                <p:spPr>
                  <a:xfrm flipV="1">
                    <a:off x="5605622" y="2859330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1" name="椭圆 460"/>
                  <p:cNvSpPr/>
                  <p:nvPr/>
                </p:nvSpPr>
                <p:spPr>
                  <a:xfrm flipV="1">
                    <a:off x="5652402" y="2939997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2" name="椭圆 461"/>
                  <p:cNvSpPr/>
                  <p:nvPr/>
                </p:nvSpPr>
                <p:spPr>
                  <a:xfrm flipV="1">
                    <a:off x="5671769" y="3027322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3" name="椭圆 462"/>
                  <p:cNvSpPr/>
                  <p:nvPr/>
                </p:nvSpPr>
                <p:spPr>
                  <a:xfrm flipV="1">
                    <a:off x="5227935" y="2762990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4" name="椭圆 463"/>
                  <p:cNvSpPr/>
                  <p:nvPr/>
                </p:nvSpPr>
                <p:spPr>
                  <a:xfrm flipV="1">
                    <a:off x="5181301" y="2811477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5" name="任意多边形: 形状 464"/>
                  <p:cNvSpPr/>
                  <p:nvPr/>
                </p:nvSpPr>
                <p:spPr>
                  <a:xfrm rot="482638">
                    <a:off x="5314453" y="2876485"/>
                    <a:ext cx="252341" cy="128569"/>
                  </a:xfrm>
                  <a:custGeom>
                    <a:avLst/>
                    <a:gdLst>
                      <a:gd name="connsiteX0" fmla="*/ 40699 w 439092"/>
                      <a:gd name="connsiteY0" fmla="*/ 106057 h 516965"/>
                      <a:gd name="connsiteX1" fmla="*/ 80455 w 439092"/>
                      <a:gd name="connsiteY1" fmla="*/ 40 h 516965"/>
                      <a:gd name="connsiteX2" fmla="*/ 252734 w 439092"/>
                      <a:gd name="connsiteY2" fmla="*/ 92805 h 516965"/>
                      <a:gd name="connsiteX3" fmla="*/ 398508 w 439092"/>
                      <a:gd name="connsiteY3" fmla="*/ 39796 h 516965"/>
                      <a:gd name="connsiteX4" fmla="*/ 438264 w 439092"/>
                      <a:gd name="connsiteY4" fmla="*/ 225327 h 516965"/>
                      <a:gd name="connsiteX5" fmla="*/ 372003 w 439092"/>
                      <a:gd name="connsiteY5" fmla="*/ 331344 h 516965"/>
                      <a:gd name="connsiteX6" fmla="*/ 358751 w 439092"/>
                      <a:gd name="connsiteY6" fmla="*/ 477118 h 516965"/>
                      <a:gd name="connsiteX7" fmla="*/ 173221 w 439092"/>
                      <a:gd name="connsiteY7" fmla="*/ 503622 h 516965"/>
                      <a:gd name="connsiteX8" fmla="*/ 252734 w 439092"/>
                      <a:gd name="connsiteY8" fmla="*/ 291587 h 516965"/>
                      <a:gd name="connsiteX9" fmla="*/ 14195 w 439092"/>
                      <a:gd name="connsiteY9" fmla="*/ 278335 h 516965"/>
                      <a:gd name="connsiteX10" fmla="*/ 40699 w 439092"/>
                      <a:gd name="connsiteY10" fmla="*/ 106057 h 516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39092" h="516965">
                        <a:moveTo>
                          <a:pt x="40699" y="106057"/>
                        </a:moveTo>
                        <a:cubicBezTo>
                          <a:pt x="51742" y="59675"/>
                          <a:pt x="45116" y="2249"/>
                          <a:pt x="80455" y="40"/>
                        </a:cubicBezTo>
                        <a:cubicBezTo>
                          <a:pt x="115794" y="-2169"/>
                          <a:pt x="199725" y="86179"/>
                          <a:pt x="252734" y="92805"/>
                        </a:cubicBezTo>
                        <a:cubicBezTo>
                          <a:pt x="305743" y="99431"/>
                          <a:pt x="367586" y="17709"/>
                          <a:pt x="398508" y="39796"/>
                        </a:cubicBezTo>
                        <a:cubicBezTo>
                          <a:pt x="429430" y="61883"/>
                          <a:pt x="442682" y="176736"/>
                          <a:pt x="438264" y="225327"/>
                        </a:cubicBezTo>
                        <a:cubicBezTo>
                          <a:pt x="433846" y="273918"/>
                          <a:pt x="385255" y="289379"/>
                          <a:pt x="372003" y="331344"/>
                        </a:cubicBezTo>
                        <a:cubicBezTo>
                          <a:pt x="358751" y="373309"/>
                          <a:pt x="391881" y="448405"/>
                          <a:pt x="358751" y="477118"/>
                        </a:cubicBezTo>
                        <a:cubicBezTo>
                          <a:pt x="325621" y="505831"/>
                          <a:pt x="190890" y="534544"/>
                          <a:pt x="173221" y="503622"/>
                        </a:cubicBezTo>
                        <a:cubicBezTo>
                          <a:pt x="155552" y="472700"/>
                          <a:pt x="279238" y="329135"/>
                          <a:pt x="252734" y="291587"/>
                        </a:cubicBezTo>
                        <a:cubicBezTo>
                          <a:pt x="226230" y="254039"/>
                          <a:pt x="53951" y="307048"/>
                          <a:pt x="14195" y="278335"/>
                        </a:cubicBezTo>
                        <a:cubicBezTo>
                          <a:pt x="-25561" y="249622"/>
                          <a:pt x="29656" y="152439"/>
                          <a:pt x="40699" y="106057"/>
                        </a:cubicBezTo>
                        <a:close/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6" name="椭圆 465"/>
                  <p:cNvSpPr/>
                  <p:nvPr/>
                </p:nvSpPr>
                <p:spPr>
                  <a:xfrm flipV="1">
                    <a:off x="5380335" y="2915390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7" name="椭圆 466"/>
                  <p:cNvSpPr/>
                  <p:nvPr/>
                </p:nvSpPr>
                <p:spPr>
                  <a:xfrm flipV="1">
                    <a:off x="5532735" y="3067790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8" name="椭圆 467"/>
                  <p:cNvSpPr/>
                  <p:nvPr/>
                </p:nvSpPr>
                <p:spPr>
                  <a:xfrm flipV="1">
                    <a:off x="5168232" y="2891772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9" name="椭圆 468"/>
                  <p:cNvSpPr/>
                  <p:nvPr/>
                </p:nvSpPr>
                <p:spPr>
                  <a:xfrm flipV="1">
                    <a:off x="5214374" y="2973843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0" name="椭圆 469"/>
                  <p:cNvSpPr/>
                  <p:nvPr/>
                </p:nvSpPr>
                <p:spPr>
                  <a:xfrm flipV="1">
                    <a:off x="5260766" y="3010104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1" name="椭圆 470"/>
                  <p:cNvSpPr/>
                  <p:nvPr/>
                </p:nvSpPr>
                <p:spPr>
                  <a:xfrm flipV="1">
                    <a:off x="5347261" y="3054158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2" name="椭圆 471"/>
                  <p:cNvSpPr/>
                  <p:nvPr/>
                </p:nvSpPr>
                <p:spPr>
                  <a:xfrm flipV="1">
                    <a:off x="5418976" y="3060699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51" name="任意多边形: 形状 450"/>
                <p:cNvSpPr/>
                <p:nvPr/>
              </p:nvSpPr>
              <p:spPr>
                <a:xfrm>
                  <a:off x="4161183" y="3445565"/>
                  <a:ext cx="1179443" cy="987811"/>
                </a:xfrm>
                <a:custGeom>
                  <a:avLst/>
                  <a:gdLst>
                    <a:gd name="connsiteX0" fmla="*/ 1179443 w 1179443"/>
                    <a:gd name="connsiteY0" fmla="*/ 0 h 987811"/>
                    <a:gd name="connsiteX1" fmla="*/ 728869 w 1179443"/>
                    <a:gd name="connsiteY1" fmla="*/ 145774 h 987811"/>
                    <a:gd name="connsiteX2" fmla="*/ 530087 w 1179443"/>
                    <a:gd name="connsiteY2" fmla="*/ 503583 h 987811"/>
                    <a:gd name="connsiteX3" fmla="*/ 397565 w 1179443"/>
                    <a:gd name="connsiteY3" fmla="*/ 755374 h 987811"/>
                    <a:gd name="connsiteX4" fmla="*/ 172278 w 1179443"/>
                    <a:gd name="connsiteY4" fmla="*/ 967409 h 987811"/>
                    <a:gd name="connsiteX5" fmla="*/ 0 w 1179443"/>
                    <a:gd name="connsiteY5" fmla="*/ 967409 h 987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79443" h="987811">
                      <a:moveTo>
                        <a:pt x="1179443" y="0"/>
                      </a:moveTo>
                      <a:cubicBezTo>
                        <a:pt x="1008269" y="30922"/>
                        <a:pt x="837095" y="61844"/>
                        <a:pt x="728869" y="145774"/>
                      </a:cubicBezTo>
                      <a:cubicBezTo>
                        <a:pt x="620643" y="229704"/>
                        <a:pt x="585304" y="401983"/>
                        <a:pt x="530087" y="503583"/>
                      </a:cubicBezTo>
                      <a:cubicBezTo>
                        <a:pt x="474870" y="605183"/>
                        <a:pt x="457200" y="678070"/>
                        <a:pt x="397565" y="755374"/>
                      </a:cubicBezTo>
                      <a:cubicBezTo>
                        <a:pt x="337930" y="832678"/>
                        <a:pt x="238539" y="932070"/>
                        <a:pt x="172278" y="967409"/>
                      </a:cubicBezTo>
                      <a:cubicBezTo>
                        <a:pt x="106017" y="1002748"/>
                        <a:pt x="53008" y="985078"/>
                        <a:pt x="0" y="967409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52" name="任意多边形: 形状 451"/>
                <p:cNvSpPr/>
                <p:nvPr/>
              </p:nvSpPr>
              <p:spPr>
                <a:xfrm>
                  <a:off x="4216936" y="3510637"/>
                  <a:ext cx="1097186" cy="993246"/>
                </a:xfrm>
                <a:custGeom>
                  <a:avLst/>
                  <a:gdLst>
                    <a:gd name="connsiteX0" fmla="*/ 1126435 w 1126435"/>
                    <a:gd name="connsiteY0" fmla="*/ 1190 h 1008355"/>
                    <a:gd name="connsiteX1" fmla="*/ 781878 w 1126435"/>
                    <a:gd name="connsiteY1" fmla="*/ 93955 h 1008355"/>
                    <a:gd name="connsiteX2" fmla="*/ 530087 w 1126435"/>
                    <a:gd name="connsiteY2" fmla="*/ 597538 h 1008355"/>
                    <a:gd name="connsiteX3" fmla="*/ 410817 w 1126435"/>
                    <a:gd name="connsiteY3" fmla="*/ 849329 h 1008355"/>
                    <a:gd name="connsiteX4" fmla="*/ 238539 w 1126435"/>
                    <a:gd name="connsiteY4" fmla="*/ 942094 h 1008355"/>
                    <a:gd name="connsiteX5" fmla="*/ 0 w 1126435"/>
                    <a:gd name="connsiteY5" fmla="*/ 1008355 h 1008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26435" h="1008355">
                      <a:moveTo>
                        <a:pt x="1126435" y="1190"/>
                      </a:moveTo>
                      <a:cubicBezTo>
                        <a:pt x="1003852" y="-2123"/>
                        <a:pt x="881269" y="-5436"/>
                        <a:pt x="781878" y="93955"/>
                      </a:cubicBezTo>
                      <a:cubicBezTo>
                        <a:pt x="682487" y="193346"/>
                        <a:pt x="591930" y="471642"/>
                        <a:pt x="530087" y="597538"/>
                      </a:cubicBezTo>
                      <a:cubicBezTo>
                        <a:pt x="468243" y="723434"/>
                        <a:pt x="459408" y="791903"/>
                        <a:pt x="410817" y="849329"/>
                      </a:cubicBezTo>
                      <a:cubicBezTo>
                        <a:pt x="362226" y="906755"/>
                        <a:pt x="307008" y="915590"/>
                        <a:pt x="238539" y="942094"/>
                      </a:cubicBezTo>
                      <a:cubicBezTo>
                        <a:pt x="170070" y="968598"/>
                        <a:pt x="85035" y="988476"/>
                        <a:pt x="0" y="1008355"/>
                      </a:cubicBezTo>
                    </a:path>
                  </a:pathLst>
                </a:custGeom>
                <a:grpFill/>
                <a:ln w="19050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33" name="任意多边形: 形状 432"/>
              <p:cNvSpPr/>
              <p:nvPr/>
            </p:nvSpPr>
            <p:spPr>
              <a:xfrm>
                <a:off x="5565913" y="2849217"/>
                <a:ext cx="503583" cy="198783"/>
              </a:xfrm>
              <a:custGeom>
                <a:avLst/>
                <a:gdLst>
                  <a:gd name="connsiteX0" fmla="*/ 0 w 503583"/>
                  <a:gd name="connsiteY0" fmla="*/ 0 h 198783"/>
                  <a:gd name="connsiteX1" fmla="*/ 145774 w 503583"/>
                  <a:gd name="connsiteY1" fmla="*/ 145774 h 198783"/>
                  <a:gd name="connsiteX2" fmla="*/ 384313 w 503583"/>
                  <a:gd name="connsiteY2" fmla="*/ 119270 h 198783"/>
                  <a:gd name="connsiteX3" fmla="*/ 503583 w 503583"/>
                  <a:gd name="connsiteY3" fmla="*/ 198783 h 1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583" h="198783">
                    <a:moveTo>
                      <a:pt x="0" y="0"/>
                    </a:moveTo>
                    <a:cubicBezTo>
                      <a:pt x="40861" y="62948"/>
                      <a:pt x="81722" y="125896"/>
                      <a:pt x="145774" y="145774"/>
                    </a:cubicBezTo>
                    <a:cubicBezTo>
                      <a:pt x="209826" y="165652"/>
                      <a:pt x="324678" y="110435"/>
                      <a:pt x="384313" y="119270"/>
                    </a:cubicBezTo>
                    <a:cubicBezTo>
                      <a:pt x="443948" y="128105"/>
                      <a:pt x="473765" y="163444"/>
                      <a:pt x="503583" y="198783"/>
                    </a:cubicBezTo>
                  </a:path>
                </a:pathLst>
              </a:custGeom>
              <a:grpFill/>
              <a:ln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4" name="任意多边形: 形状 433"/>
              <p:cNvSpPr/>
              <p:nvPr/>
            </p:nvSpPr>
            <p:spPr>
              <a:xfrm rot="394953">
                <a:off x="5579165" y="2785048"/>
                <a:ext cx="516835" cy="207903"/>
              </a:xfrm>
              <a:custGeom>
                <a:avLst/>
                <a:gdLst>
                  <a:gd name="connsiteX0" fmla="*/ 0 w 516835"/>
                  <a:gd name="connsiteY0" fmla="*/ 75382 h 207903"/>
                  <a:gd name="connsiteX1" fmla="*/ 278295 w 516835"/>
                  <a:gd name="connsiteY1" fmla="*/ 9121 h 207903"/>
                  <a:gd name="connsiteX2" fmla="*/ 357808 w 516835"/>
                  <a:gd name="connsiteY2" fmla="*/ 22373 h 207903"/>
                  <a:gd name="connsiteX3" fmla="*/ 516835 w 516835"/>
                  <a:gd name="connsiteY3" fmla="*/ 207903 h 20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6835" h="207903">
                    <a:moveTo>
                      <a:pt x="0" y="75382"/>
                    </a:moveTo>
                    <a:cubicBezTo>
                      <a:pt x="109330" y="46669"/>
                      <a:pt x="218660" y="17956"/>
                      <a:pt x="278295" y="9121"/>
                    </a:cubicBezTo>
                    <a:cubicBezTo>
                      <a:pt x="337930" y="286"/>
                      <a:pt x="318051" y="-10757"/>
                      <a:pt x="357808" y="22373"/>
                    </a:cubicBezTo>
                    <a:cubicBezTo>
                      <a:pt x="397565" y="55503"/>
                      <a:pt x="457200" y="131703"/>
                      <a:pt x="516835" y="207903"/>
                    </a:cubicBezTo>
                  </a:path>
                </a:pathLst>
              </a:custGeom>
              <a:grpFill/>
              <a:ln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5" name="任意多边形: 形状 434"/>
              <p:cNvSpPr/>
              <p:nvPr/>
            </p:nvSpPr>
            <p:spPr>
              <a:xfrm rot="227938">
                <a:off x="5676399" y="2977191"/>
                <a:ext cx="401486" cy="831954"/>
              </a:xfrm>
              <a:custGeom>
                <a:avLst/>
                <a:gdLst>
                  <a:gd name="connsiteX0" fmla="*/ 393097 w 401486"/>
                  <a:gd name="connsiteY0" fmla="*/ 4548 h 831954"/>
                  <a:gd name="connsiteX1" fmla="*/ 48540 w 401486"/>
                  <a:gd name="connsiteY1" fmla="*/ 84061 h 831954"/>
                  <a:gd name="connsiteX2" fmla="*/ 22036 w 401486"/>
                  <a:gd name="connsiteY2" fmla="*/ 375609 h 831954"/>
                  <a:gd name="connsiteX3" fmla="*/ 234071 w 401486"/>
                  <a:gd name="connsiteY3" fmla="*/ 667157 h 831954"/>
                  <a:gd name="connsiteX4" fmla="*/ 234071 w 401486"/>
                  <a:gd name="connsiteY4" fmla="*/ 826183 h 831954"/>
                  <a:gd name="connsiteX5" fmla="*/ 287079 w 401486"/>
                  <a:gd name="connsiteY5" fmla="*/ 468374 h 831954"/>
                  <a:gd name="connsiteX6" fmla="*/ 234071 w 401486"/>
                  <a:gd name="connsiteY6" fmla="*/ 388861 h 831954"/>
                  <a:gd name="connsiteX7" fmla="*/ 287079 w 401486"/>
                  <a:gd name="connsiteY7" fmla="*/ 190079 h 831954"/>
                  <a:gd name="connsiteX8" fmla="*/ 393097 w 401486"/>
                  <a:gd name="connsiteY8" fmla="*/ 4548 h 831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1486" h="831954">
                    <a:moveTo>
                      <a:pt x="393097" y="4548"/>
                    </a:moveTo>
                    <a:cubicBezTo>
                      <a:pt x="353341" y="-13122"/>
                      <a:pt x="110383" y="22218"/>
                      <a:pt x="48540" y="84061"/>
                    </a:cubicBezTo>
                    <a:cubicBezTo>
                      <a:pt x="-13303" y="145904"/>
                      <a:pt x="-8886" y="278426"/>
                      <a:pt x="22036" y="375609"/>
                    </a:cubicBezTo>
                    <a:cubicBezTo>
                      <a:pt x="52958" y="472792"/>
                      <a:pt x="198732" y="592061"/>
                      <a:pt x="234071" y="667157"/>
                    </a:cubicBezTo>
                    <a:cubicBezTo>
                      <a:pt x="269410" y="742253"/>
                      <a:pt x="225236" y="859314"/>
                      <a:pt x="234071" y="826183"/>
                    </a:cubicBezTo>
                    <a:cubicBezTo>
                      <a:pt x="242906" y="793053"/>
                      <a:pt x="287079" y="541261"/>
                      <a:pt x="287079" y="468374"/>
                    </a:cubicBezTo>
                    <a:cubicBezTo>
                      <a:pt x="287079" y="395487"/>
                      <a:pt x="234071" y="435243"/>
                      <a:pt x="234071" y="388861"/>
                    </a:cubicBezTo>
                    <a:cubicBezTo>
                      <a:pt x="234071" y="342479"/>
                      <a:pt x="253949" y="254131"/>
                      <a:pt x="287079" y="190079"/>
                    </a:cubicBezTo>
                    <a:cubicBezTo>
                      <a:pt x="320209" y="126027"/>
                      <a:pt x="432853" y="22218"/>
                      <a:pt x="393097" y="4548"/>
                    </a:cubicBezTo>
                    <a:close/>
                  </a:path>
                </a:pathLst>
              </a:custGeom>
              <a:grpFill/>
              <a:ln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6" name="任意多边形: 形状 435"/>
              <p:cNvSpPr/>
              <p:nvPr/>
            </p:nvSpPr>
            <p:spPr>
              <a:xfrm>
                <a:off x="5795552" y="3048000"/>
                <a:ext cx="247439" cy="622852"/>
              </a:xfrm>
              <a:custGeom>
                <a:avLst/>
                <a:gdLst>
                  <a:gd name="connsiteX0" fmla="*/ 247439 w 247439"/>
                  <a:gd name="connsiteY0" fmla="*/ 0 h 622852"/>
                  <a:gd name="connsiteX1" fmla="*/ 35405 w 247439"/>
                  <a:gd name="connsiteY1" fmla="*/ 106017 h 622852"/>
                  <a:gd name="connsiteX2" fmla="*/ 8900 w 247439"/>
                  <a:gd name="connsiteY2" fmla="*/ 344557 h 622852"/>
                  <a:gd name="connsiteX3" fmla="*/ 128170 w 247439"/>
                  <a:gd name="connsiteY3" fmla="*/ 622852 h 622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439" h="622852">
                    <a:moveTo>
                      <a:pt x="247439" y="0"/>
                    </a:moveTo>
                    <a:cubicBezTo>
                      <a:pt x="161300" y="24295"/>
                      <a:pt x="75161" y="48591"/>
                      <a:pt x="35405" y="106017"/>
                    </a:cubicBezTo>
                    <a:cubicBezTo>
                      <a:pt x="-4351" y="163443"/>
                      <a:pt x="-6561" y="258418"/>
                      <a:pt x="8900" y="344557"/>
                    </a:cubicBezTo>
                    <a:cubicBezTo>
                      <a:pt x="24361" y="430696"/>
                      <a:pt x="76265" y="526774"/>
                      <a:pt x="128170" y="622852"/>
                    </a:cubicBezTo>
                  </a:path>
                </a:pathLst>
              </a:custGeom>
              <a:grpFill/>
              <a:ln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7" name="任意多边形: 形状 436"/>
              <p:cNvSpPr/>
              <p:nvPr/>
            </p:nvSpPr>
            <p:spPr>
              <a:xfrm>
                <a:off x="5711687" y="3207026"/>
                <a:ext cx="79513" cy="79513"/>
              </a:xfrm>
              <a:custGeom>
                <a:avLst/>
                <a:gdLst>
                  <a:gd name="connsiteX0" fmla="*/ 79513 w 79513"/>
                  <a:gd name="connsiteY0" fmla="*/ 0 h 79513"/>
                  <a:gd name="connsiteX1" fmla="*/ 26504 w 79513"/>
                  <a:gd name="connsiteY1" fmla="*/ 26504 h 79513"/>
                  <a:gd name="connsiteX2" fmla="*/ 0 w 79513"/>
                  <a:gd name="connsiteY2" fmla="*/ 79513 h 79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513" h="79513">
                    <a:moveTo>
                      <a:pt x="79513" y="0"/>
                    </a:moveTo>
                    <a:lnTo>
                      <a:pt x="26504" y="26504"/>
                    </a:lnTo>
                    <a:cubicBezTo>
                      <a:pt x="13252" y="39756"/>
                      <a:pt x="6626" y="59634"/>
                      <a:pt x="0" y="79513"/>
                    </a:cubicBezTo>
                  </a:path>
                </a:pathLst>
              </a:custGeom>
              <a:grpFill/>
              <a:ln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8" name="任意多边形: 形状 437"/>
              <p:cNvSpPr/>
              <p:nvPr/>
            </p:nvSpPr>
            <p:spPr>
              <a:xfrm>
                <a:off x="5843060" y="3074504"/>
                <a:ext cx="80662" cy="318053"/>
              </a:xfrm>
              <a:custGeom>
                <a:avLst/>
                <a:gdLst>
                  <a:gd name="connsiteX0" fmla="*/ 80662 w 80662"/>
                  <a:gd name="connsiteY0" fmla="*/ 0 h 318053"/>
                  <a:gd name="connsiteX1" fmla="*/ 1149 w 80662"/>
                  <a:gd name="connsiteY1" fmla="*/ 132522 h 318053"/>
                  <a:gd name="connsiteX2" fmla="*/ 40905 w 80662"/>
                  <a:gd name="connsiteY2" fmla="*/ 318053 h 31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62" h="318053">
                    <a:moveTo>
                      <a:pt x="80662" y="0"/>
                    </a:moveTo>
                    <a:cubicBezTo>
                      <a:pt x="44218" y="39756"/>
                      <a:pt x="7775" y="79513"/>
                      <a:pt x="1149" y="132522"/>
                    </a:cubicBezTo>
                    <a:cubicBezTo>
                      <a:pt x="-5477" y="185531"/>
                      <a:pt x="17714" y="251792"/>
                      <a:pt x="40905" y="318053"/>
                    </a:cubicBezTo>
                  </a:path>
                </a:pathLst>
              </a:custGeom>
              <a:grpFill/>
              <a:ln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9" name="任意多边形: 形状 438"/>
              <p:cNvSpPr/>
              <p:nvPr/>
            </p:nvSpPr>
            <p:spPr>
              <a:xfrm rot="1340388">
                <a:off x="5777948" y="3419061"/>
                <a:ext cx="172278" cy="66261"/>
              </a:xfrm>
              <a:custGeom>
                <a:avLst/>
                <a:gdLst>
                  <a:gd name="connsiteX0" fmla="*/ 0 w 172278"/>
                  <a:gd name="connsiteY0" fmla="*/ 0 h 66261"/>
                  <a:gd name="connsiteX1" fmla="*/ 172278 w 172278"/>
                  <a:gd name="connsiteY1" fmla="*/ 66261 h 6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2278" h="66261">
                    <a:moveTo>
                      <a:pt x="0" y="0"/>
                    </a:moveTo>
                    <a:lnTo>
                      <a:pt x="172278" y="66261"/>
                    </a:lnTo>
                  </a:path>
                </a:pathLst>
              </a:custGeom>
              <a:grpFill/>
              <a:ln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544" name="直接连接符 543"/>
          <p:cNvCxnSpPr/>
          <p:nvPr/>
        </p:nvCxnSpPr>
        <p:spPr>
          <a:xfrm flipH="1">
            <a:off x="6853881" y="1464920"/>
            <a:ext cx="37220" cy="3754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5" name="组合 544"/>
          <p:cNvGrpSpPr/>
          <p:nvPr/>
        </p:nvGrpSpPr>
        <p:grpSpPr>
          <a:xfrm rot="21309487">
            <a:off x="7220248" y="4651894"/>
            <a:ext cx="638058" cy="710975"/>
            <a:chOff x="5467995" y="4149028"/>
            <a:chExt cx="1340018" cy="1705997"/>
          </a:xfrm>
          <a:solidFill>
            <a:srgbClr val="588BC4"/>
          </a:solidFill>
        </p:grpSpPr>
        <p:grpSp>
          <p:nvGrpSpPr>
            <p:cNvPr id="546" name="组合 545"/>
            <p:cNvGrpSpPr/>
            <p:nvPr/>
          </p:nvGrpSpPr>
          <p:grpSpPr>
            <a:xfrm>
              <a:off x="5467995" y="4149028"/>
              <a:ext cx="1145273" cy="1705997"/>
              <a:chOff x="5467995" y="4149028"/>
              <a:chExt cx="1145273" cy="1705997"/>
            </a:xfrm>
            <a:grpFill/>
          </p:grpSpPr>
          <p:grpSp>
            <p:nvGrpSpPr>
              <p:cNvPr id="548" name="组合 547"/>
              <p:cNvGrpSpPr/>
              <p:nvPr/>
            </p:nvGrpSpPr>
            <p:grpSpPr>
              <a:xfrm>
                <a:off x="5467995" y="4149028"/>
                <a:ext cx="1145273" cy="1088371"/>
                <a:chOff x="3643464" y="1803021"/>
                <a:chExt cx="3822182" cy="4115860"/>
              </a:xfrm>
              <a:grpFill/>
            </p:grpSpPr>
            <p:grpSp>
              <p:nvGrpSpPr>
                <p:cNvPr id="554" name="组合 553"/>
                <p:cNvGrpSpPr/>
                <p:nvPr/>
              </p:nvGrpSpPr>
              <p:grpSpPr>
                <a:xfrm>
                  <a:off x="3643464" y="1803021"/>
                  <a:ext cx="3822182" cy="4115860"/>
                  <a:chOff x="4868295" y="3795678"/>
                  <a:chExt cx="1598767" cy="1576886"/>
                </a:xfrm>
                <a:grpFill/>
              </p:grpSpPr>
              <p:sp>
                <p:nvSpPr>
                  <p:cNvPr id="576" name="任意多边形: 形状 575"/>
                  <p:cNvSpPr/>
                  <p:nvPr/>
                </p:nvSpPr>
                <p:spPr>
                  <a:xfrm>
                    <a:off x="5309617" y="3795678"/>
                    <a:ext cx="697491" cy="816079"/>
                  </a:xfrm>
                  <a:custGeom>
                    <a:avLst/>
                    <a:gdLst>
                      <a:gd name="connsiteX0" fmla="*/ 336274 w 790721"/>
                      <a:gd name="connsiteY0" fmla="*/ 937145 h 937145"/>
                      <a:gd name="connsiteX1" fmla="*/ 230256 w 790721"/>
                      <a:gd name="connsiteY1" fmla="*/ 658849 h 937145"/>
                      <a:gd name="connsiteX2" fmla="*/ 4970 w 790721"/>
                      <a:gd name="connsiteY2" fmla="*/ 433562 h 937145"/>
                      <a:gd name="connsiteX3" fmla="*/ 97735 w 790721"/>
                      <a:gd name="connsiteY3" fmla="*/ 168518 h 937145"/>
                      <a:gd name="connsiteX4" fmla="*/ 362778 w 790721"/>
                      <a:gd name="connsiteY4" fmla="*/ 49249 h 937145"/>
                      <a:gd name="connsiteX5" fmla="*/ 468796 w 790721"/>
                      <a:gd name="connsiteY5" fmla="*/ 115510 h 937145"/>
                      <a:gd name="connsiteX6" fmla="*/ 733839 w 790721"/>
                      <a:gd name="connsiteY6" fmla="*/ 49249 h 937145"/>
                      <a:gd name="connsiteX7" fmla="*/ 786848 w 790721"/>
                      <a:gd name="connsiteY7" fmla="*/ 9492 h 937145"/>
                      <a:gd name="connsiteX8" fmla="*/ 667578 w 790721"/>
                      <a:gd name="connsiteY8" fmla="*/ 234779 h 937145"/>
                      <a:gd name="connsiteX9" fmla="*/ 720587 w 790721"/>
                      <a:gd name="connsiteY9" fmla="*/ 367301 h 937145"/>
                      <a:gd name="connsiteX10" fmla="*/ 694083 w 790721"/>
                      <a:gd name="connsiteY10" fmla="*/ 605840 h 937145"/>
                      <a:gd name="connsiteX11" fmla="*/ 389283 w 790721"/>
                      <a:gd name="connsiteY11" fmla="*/ 910640 h 9371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790721" h="937145">
                        <a:moveTo>
                          <a:pt x="336274" y="937145"/>
                        </a:moveTo>
                        <a:cubicBezTo>
                          <a:pt x="310873" y="839962"/>
                          <a:pt x="285473" y="742779"/>
                          <a:pt x="230256" y="658849"/>
                        </a:cubicBezTo>
                        <a:cubicBezTo>
                          <a:pt x="175039" y="574919"/>
                          <a:pt x="27057" y="515284"/>
                          <a:pt x="4970" y="433562"/>
                        </a:cubicBezTo>
                        <a:cubicBezTo>
                          <a:pt x="-17117" y="351840"/>
                          <a:pt x="38100" y="232570"/>
                          <a:pt x="97735" y="168518"/>
                        </a:cubicBezTo>
                        <a:cubicBezTo>
                          <a:pt x="157370" y="104466"/>
                          <a:pt x="300934" y="58084"/>
                          <a:pt x="362778" y="49249"/>
                        </a:cubicBezTo>
                        <a:cubicBezTo>
                          <a:pt x="424622" y="40414"/>
                          <a:pt x="406953" y="115510"/>
                          <a:pt x="468796" y="115510"/>
                        </a:cubicBezTo>
                        <a:cubicBezTo>
                          <a:pt x="530639" y="115510"/>
                          <a:pt x="733839" y="49249"/>
                          <a:pt x="733839" y="49249"/>
                        </a:cubicBezTo>
                        <a:cubicBezTo>
                          <a:pt x="786848" y="31579"/>
                          <a:pt x="797891" y="-21430"/>
                          <a:pt x="786848" y="9492"/>
                        </a:cubicBezTo>
                        <a:cubicBezTo>
                          <a:pt x="775805" y="40414"/>
                          <a:pt x="678622" y="175144"/>
                          <a:pt x="667578" y="234779"/>
                        </a:cubicBezTo>
                        <a:cubicBezTo>
                          <a:pt x="656535" y="294414"/>
                          <a:pt x="716170" y="305457"/>
                          <a:pt x="720587" y="367301"/>
                        </a:cubicBezTo>
                        <a:cubicBezTo>
                          <a:pt x="725005" y="429144"/>
                          <a:pt x="749300" y="515284"/>
                          <a:pt x="694083" y="605840"/>
                        </a:cubicBezTo>
                        <a:cubicBezTo>
                          <a:pt x="638866" y="696396"/>
                          <a:pt x="514074" y="803518"/>
                          <a:pt x="389283" y="910640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7" name="任意多边形: 形状 576"/>
                  <p:cNvSpPr/>
                  <p:nvPr/>
                </p:nvSpPr>
                <p:spPr>
                  <a:xfrm>
                    <a:off x="5592418" y="4359965"/>
                    <a:ext cx="874644" cy="503583"/>
                  </a:xfrm>
                  <a:custGeom>
                    <a:avLst/>
                    <a:gdLst>
                      <a:gd name="connsiteX0" fmla="*/ 0 w 954416"/>
                      <a:gd name="connsiteY0" fmla="*/ 281039 h 493074"/>
                      <a:gd name="connsiteX1" fmla="*/ 238540 w 954416"/>
                      <a:gd name="connsiteY1" fmla="*/ 135265 h 493074"/>
                      <a:gd name="connsiteX2" fmla="*/ 450574 w 954416"/>
                      <a:gd name="connsiteY2" fmla="*/ 2743 h 493074"/>
                      <a:gd name="connsiteX3" fmla="*/ 755374 w 954416"/>
                      <a:gd name="connsiteY3" fmla="*/ 55752 h 493074"/>
                      <a:gd name="connsiteX4" fmla="*/ 954157 w 954416"/>
                      <a:gd name="connsiteY4" fmla="*/ 175022 h 493074"/>
                      <a:gd name="connsiteX5" fmla="*/ 715618 w 954416"/>
                      <a:gd name="connsiteY5" fmla="*/ 426813 h 493074"/>
                      <a:gd name="connsiteX6" fmla="*/ 437322 w 954416"/>
                      <a:gd name="connsiteY6" fmla="*/ 493074 h 493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54416" h="493074">
                        <a:moveTo>
                          <a:pt x="0" y="281039"/>
                        </a:moveTo>
                        <a:lnTo>
                          <a:pt x="238540" y="135265"/>
                        </a:lnTo>
                        <a:cubicBezTo>
                          <a:pt x="313636" y="88882"/>
                          <a:pt x="364435" y="15995"/>
                          <a:pt x="450574" y="2743"/>
                        </a:cubicBezTo>
                        <a:cubicBezTo>
                          <a:pt x="536713" y="-10509"/>
                          <a:pt x="671444" y="27039"/>
                          <a:pt x="755374" y="55752"/>
                        </a:cubicBezTo>
                        <a:cubicBezTo>
                          <a:pt x="839305" y="84465"/>
                          <a:pt x="960783" y="113178"/>
                          <a:pt x="954157" y="175022"/>
                        </a:cubicBezTo>
                        <a:cubicBezTo>
                          <a:pt x="947531" y="236865"/>
                          <a:pt x="801757" y="373804"/>
                          <a:pt x="715618" y="426813"/>
                        </a:cubicBezTo>
                        <a:cubicBezTo>
                          <a:pt x="629479" y="479822"/>
                          <a:pt x="533400" y="486448"/>
                          <a:pt x="437322" y="493074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8" name="任意多边形: 形状 577"/>
                  <p:cNvSpPr/>
                  <p:nvPr/>
                </p:nvSpPr>
                <p:spPr>
                  <a:xfrm rot="20791823">
                    <a:off x="5535710" y="4654957"/>
                    <a:ext cx="604792" cy="717607"/>
                  </a:xfrm>
                  <a:custGeom>
                    <a:avLst/>
                    <a:gdLst>
                      <a:gd name="connsiteX0" fmla="*/ 252399 w 769234"/>
                      <a:gd name="connsiteY0" fmla="*/ 0 h 717607"/>
                      <a:gd name="connsiteX1" fmla="*/ 477686 w 769234"/>
                      <a:gd name="connsiteY1" fmla="*/ 53009 h 717607"/>
                      <a:gd name="connsiteX2" fmla="*/ 623460 w 769234"/>
                      <a:gd name="connsiteY2" fmla="*/ 225287 h 717607"/>
                      <a:gd name="connsiteX3" fmla="*/ 769234 w 769234"/>
                      <a:gd name="connsiteY3" fmla="*/ 410817 h 717607"/>
                      <a:gd name="connsiteX4" fmla="*/ 623460 w 769234"/>
                      <a:gd name="connsiteY4" fmla="*/ 675861 h 717607"/>
                      <a:gd name="connsiteX5" fmla="*/ 305408 w 769234"/>
                      <a:gd name="connsiteY5" fmla="*/ 715617 h 717607"/>
                      <a:gd name="connsiteX6" fmla="*/ 93373 w 769234"/>
                      <a:gd name="connsiteY6" fmla="*/ 662609 h 717607"/>
                      <a:gd name="connsiteX7" fmla="*/ 608 w 769234"/>
                      <a:gd name="connsiteY7" fmla="*/ 384313 h 717607"/>
                      <a:gd name="connsiteX8" fmla="*/ 133130 w 769234"/>
                      <a:gd name="connsiteY8" fmla="*/ 39757 h 717607"/>
                      <a:gd name="connsiteX9" fmla="*/ 133130 w 769234"/>
                      <a:gd name="connsiteY9" fmla="*/ 39757 h 717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69234" h="717607">
                        <a:moveTo>
                          <a:pt x="252399" y="0"/>
                        </a:moveTo>
                        <a:cubicBezTo>
                          <a:pt x="334121" y="7730"/>
                          <a:pt x="415843" y="15461"/>
                          <a:pt x="477686" y="53009"/>
                        </a:cubicBezTo>
                        <a:cubicBezTo>
                          <a:pt x="539529" y="90557"/>
                          <a:pt x="574869" y="165652"/>
                          <a:pt x="623460" y="225287"/>
                        </a:cubicBezTo>
                        <a:cubicBezTo>
                          <a:pt x="672051" y="284922"/>
                          <a:pt x="769234" y="335721"/>
                          <a:pt x="769234" y="410817"/>
                        </a:cubicBezTo>
                        <a:cubicBezTo>
                          <a:pt x="769234" y="485913"/>
                          <a:pt x="700764" y="625061"/>
                          <a:pt x="623460" y="675861"/>
                        </a:cubicBezTo>
                        <a:cubicBezTo>
                          <a:pt x="546156" y="726661"/>
                          <a:pt x="393756" y="717826"/>
                          <a:pt x="305408" y="715617"/>
                        </a:cubicBezTo>
                        <a:cubicBezTo>
                          <a:pt x="217060" y="713408"/>
                          <a:pt x="144173" y="717826"/>
                          <a:pt x="93373" y="662609"/>
                        </a:cubicBezTo>
                        <a:cubicBezTo>
                          <a:pt x="42573" y="607392"/>
                          <a:pt x="-6018" y="488122"/>
                          <a:pt x="608" y="384313"/>
                        </a:cubicBezTo>
                        <a:cubicBezTo>
                          <a:pt x="7234" y="280504"/>
                          <a:pt x="133130" y="39757"/>
                          <a:pt x="133130" y="39757"/>
                        </a:cubicBezTo>
                        <a:lnTo>
                          <a:pt x="133130" y="39757"/>
                        </a:ln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9" name="任意多边形: 形状 578"/>
                  <p:cNvSpPr/>
                  <p:nvPr/>
                </p:nvSpPr>
                <p:spPr>
                  <a:xfrm>
                    <a:off x="4868295" y="4271789"/>
                    <a:ext cx="709584" cy="552477"/>
                  </a:xfrm>
                  <a:custGeom>
                    <a:avLst/>
                    <a:gdLst>
                      <a:gd name="connsiteX0" fmla="*/ 697618 w 709584"/>
                      <a:gd name="connsiteY0" fmla="*/ 366472 h 552477"/>
                      <a:gd name="connsiteX1" fmla="*/ 565096 w 709584"/>
                      <a:gd name="connsiteY1" fmla="*/ 154437 h 552477"/>
                      <a:gd name="connsiteX2" fmla="*/ 339809 w 709584"/>
                      <a:gd name="connsiteY2" fmla="*/ 35168 h 552477"/>
                      <a:gd name="connsiteX3" fmla="*/ 167531 w 709584"/>
                      <a:gd name="connsiteY3" fmla="*/ 8663 h 552477"/>
                      <a:gd name="connsiteX4" fmla="*/ 114522 w 709584"/>
                      <a:gd name="connsiteY4" fmla="*/ 167689 h 552477"/>
                      <a:gd name="connsiteX5" fmla="*/ 8505 w 709584"/>
                      <a:gd name="connsiteY5" fmla="*/ 260454 h 552477"/>
                      <a:gd name="connsiteX6" fmla="*/ 35009 w 709584"/>
                      <a:gd name="connsiteY6" fmla="*/ 445985 h 552477"/>
                      <a:gd name="connsiteX7" fmla="*/ 260296 w 709584"/>
                      <a:gd name="connsiteY7" fmla="*/ 552002 h 552477"/>
                      <a:gd name="connsiteX8" fmla="*/ 697618 w 709584"/>
                      <a:gd name="connsiteY8" fmla="*/ 366472 h 55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09584" h="552477">
                        <a:moveTo>
                          <a:pt x="697618" y="366472"/>
                        </a:moveTo>
                        <a:cubicBezTo>
                          <a:pt x="748418" y="300211"/>
                          <a:pt x="624731" y="209654"/>
                          <a:pt x="565096" y="154437"/>
                        </a:cubicBezTo>
                        <a:cubicBezTo>
                          <a:pt x="505461" y="99220"/>
                          <a:pt x="406070" y="59464"/>
                          <a:pt x="339809" y="35168"/>
                        </a:cubicBezTo>
                        <a:cubicBezTo>
                          <a:pt x="273548" y="10872"/>
                          <a:pt x="205079" y="-13424"/>
                          <a:pt x="167531" y="8663"/>
                        </a:cubicBezTo>
                        <a:cubicBezTo>
                          <a:pt x="129983" y="30750"/>
                          <a:pt x="141026" y="125724"/>
                          <a:pt x="114522" y="167689"/>
                        </a:cubicBezTo>
                        <a:cubicBezTo>
                          <a:pt x="88018" y="209654"/>
                          <a:pt x="21757" y="214071"/>
                          <a:pt x="8505" y="260454"/>
                        </a:cubicBezTo>
                        <a:cubicBezTo>
                          <a:pt x="-4747" y="306837"/>
                          <a:pt x="-6956" y="397394"/>
                          <a:pt x="35009" y="445985"/>
                        </a:cubicBezTo>
                        <a:cubicBezTo>
                          <a:pt x="76974" y="494576"/>
                          <a:pt x="149861" y="558628"/>
                          <a:pt x="260296" y="552002"/>
                        </a:cubicBezTo>
                        <a:cubicBezTo>
                          <a:pt x="370731" y="545376"/>
                          <a:pt x="646818" y="432733"/>
                          <a:pt x="697618" y="366472"/>
                        </a:cubicBezTo>
                        <a:close/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0" name="任意多边形: 形状 579"/>
                  <p:cNvSpPr/>
                  <p:nvPr/>
                </p:nvSpPr>
                <p:spPr>
                  <a:xfrm>
                    <a:off x="4908149" y="4691270"/>
                    <a:ext cx="631260" cy="619974"/>
                  </a:xfrm>
                  <a:custGeom>
                    <a:avLst/>
                    <a:gdLst>
                      <a:gd name="connsiteX0" fmla="*/ 618008 w 631260"/>
                      <a:gd name="connsiteY0" fmla="*/ 0 h 619974"/>
                      <a:gd name="connsiteX1" fmla="*/ 167434 w 631260"/>
                      <a:gd name="connsiteY1" fmla="*/ 225287 h 619974"/>
                      <a:gd name="connsiteX2" fmla="*/ 21660 w 631260"/>
                      <a:gd name="connsiteY2" fmla="*/ 318052 h 619974"/>
                      <a:gd name="connsiteX3" fmla="*/ 21660 w 631260"/>
                      <a:gd name="connsiteY3" fmla="*/ 516834 h 619974"/>
                      <a:gd name="connsiteX4" fmla="*/ 220442 w 631260"/>
                      <a:gd name="connsiteY4" fmla="*/ 556591 h 619974"/>
                      <a:gd name="connsiteX5" fmla="*/ 326460 w 631260"/>
                      <a:gd name="connsiteY5" fmla="*/ 477078 h 619974"/>
                      <a:gd name="connsiteX6" fmla="*/ 339712 w 631260"/>
                      <a:gd name="connsiteY6" fmla="*/ 609600 h 619974"/>
                      <a:gd name="connsiteX7" fmla="*/ 564999 w 631260"/>
                      <a:gd name="connsiteY7" fmla="*/ 596347 h 619974"/>
                      <a:gd name="connsiteX8" fmla="*/ 631260 w 631260"/>
                      <a:gd name="connsiteY8" fmla="*/ 477078 h 619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31260" h="619974">
                        <a:moveTo>
                          <a:pt x="618008" y="0"/>
                        </a:moveTo>
                        <a:lnTo>
                          <a:pt x="167434" y="225287"/>
                        </a:lnTo>
                        <a:cubicBezTo>
                          <a:pt x="68043" y="278296"/>
                          <a:pt x="45956" y="269461"/>
                          <a:pt x="21660" y="318052"/>
                        </a:cubicBezTo>
                        <a:cubicBezTo>
                          <a:pt x="-2636" y="366643"/>
                          <a:pt x="-11470" y="477078"/>
                          <a:pt x="21660" y="516834"/>
                        </a:cubicBezTo>
                        <a:cubicBezTo>
                          <a:pt x="54790" y="556590"/>
                          <a:pt x="169642" y="563217"/>
                          <a:pt x="220442" y="556591"/>
                        </a:cubicBezTo>
                        <a:cubicBezTo>
                          <a:pt x="271242" y="549965"/>
                          <a:pt x="306582" y="468243"/>
                          <a:pt x="326460" y="477078"/>
                        </a:cubicBezTo>
                        <a:cubicBezTo>
                          <a:pt x="346338" y="485913"/>
                          <a:pt x="299956" y="589722"/>
                          <a:pt x="339712" y="609600"/>
                        </a:cubicBezTo>
                        <a:cubicBezTo>
                          <a:pt x="379468" y="629478"/>
                          <a:pt x="516408" y="618434"/>
                          <a:pt x="564999" y="596347"/>
                        </a:cubicBezTo>
                        <a:cubicBezTo>
                          <a:pt x="613590" y="574260"/>
                          <a:pt x="622425" y="525669"/>
                          <a:pt x="631260" y="477078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1" name="任意多边形: 形状 580"/>
                  <p:cNvSpPr/>
                  <p:nvPr/>
                </p:nvSpPr>
                <p:spPr>
                  <a:xfrm>
                    <a:off x="5618922" y="4200939"/>
                    <a:ext cx="106802" cy="437322"/>
                  </a:xfrm>
                  <a:custGeom>
                    <a:avLst/>
                    <a:gdLst>
                      <a:gd name="connsiteX0" fmla="*/ 39756 w 106802"/>
                      <a:gd name="connsiteY0" fmla="*/ 0 h 437322"/>
                      <a:gd name="connsiteX1" fmla="*/ 106017 w 106802"/>
                      <a:gd name="connsiteY1" fmla="*/ 106018 h 437322"/>
                      <a:gd name="connsiteX2" fmla="*/ 0 w 106802"/>
                      <a:gd name="connsiteY2" fmla="*/ 437322 h 437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6802" h="437322">
                        <a:moveTo>
                          <a:pt x="39756" y="0"/>
                        </a:moveTo>
                        <a:cubicBezTo>
                          <a:pt x="76199" y="16565"/>
                          <a:pt x="112643" y="33131"/>
                          <a:pt x="106017" y="106018"/>
                        </a:cubicBezTo>
                        <a:cubicBezTo>
                          <a:pt x="99391" y="178905"/>
                          <a:pt x="49695" y="308113"/>
                          <a:pt x="0" y="437322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2" name="任意多边形: 形状 581"/>
                  <p:cNvSpPr/>
                  <p:nvPr/>
                </p:nvSpPr>
                <p:spPr>
                  <a:xfrm>
                    <a:off x="5632174" y="4280452"/>
                    <a:ext cx="145774" cy="304800"/>
                  </a:xfrm>
                  <a:custGeom>
                    <a:avLst/>
                    <a:gdLst>
                      <a:gd name="connsiteX0" fmla="*/ 145774 w 145774"/>
                      <a:gd name="connsiteY0" fmla="*/ 0 h 304800"/>
                      <a:gd name="connsiteX1" fmla="*/ 119269 w 145774"/>
                      <a:gd name="connsiteY1" fmla="*/ 172278 h 304800"/>
                      <a:gd name="connsiteX2" fmla="*/ 0 w 145774"/>
                      <a:gd name="connsiteY2" fmla="*/ 30480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45774" h="304800">
                        <a:moveTo>
                          <a:pt x="145774" y="0"/>
                        </a:moveTo>
                        <a:cubicBezTo>
                          <a:pt x="144669" y="60739"/>
                          <a:pt x="143565" y="121478"/>
                          <a:pt x="119269" y="172278"/>
                        </a:cubicBezTo>
                        <a:cubicBezTo>
                          <a:pt x="94973" y="223078"/>
                          <a:pt x="47486" y="263939"/>
                          <a:pt x="0" y="304800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3" name="任意多边形: 形状 582"/>
                  <p:cNvSpPr/>
                  <p:nvPr/>
                </p:nvSpPr>
                <p:spPr>
                  <a:xfrm>
                    <a:off x="5671930" y="4530019"/>
                    <a:ext cx="304800" cy="121494"/>
                  </a:xfrm>
                  <a:custGeom>
                    <a:avLst/>
                    <a:gdLst>
                      <a:gd name="connsiteX0" fmla="*/ 0 w 304800"/>
                      <a:gd name="connsiteY0" fmla="*/ 121494 h 121494"/>
                      <a:gd name="connsiteX1" fmla="*/ 225287 w 304800"/>
                      <a:gd name="connsiteY1" fmla="*/ 2224 h 121494"/>
                      <a:gd name="connsiteX2" fmla="*/ 304800 w 304800"/>
                      <a:gd name="connsiteY2" fmla="*/ 55233 h 121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04800" h="121494">
                        <a:moveTo>
                          <a:pt x="0" y="121494"/>
                        </a:moveTo>
                        <a:cubicBezTo>
                          <a:pt x="87243" y="67380"/>
                          <a:pt x="174487" y="13267"/>
                          <a:pt x="225287" y="2224"/>
                        </a:cubicBezTo>
                        <a:cubicBezTo>
                          <a:pt x="276087" y="-8820"/>
                          <a:pt x="290443" y="23206"/>
                          <a:pt x="304800" y="55233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4" name="任意多边形: 形状 583"/>
                  <p:cNvSpPr/>
                  <p:nvPr/>
                </p:nvSpPr>
                <p:spPr>
                  <a:xfrm>
                    <a:off x="5643931" y="4691270"/>
                    <a:ext cx="70966" cy="291547"/>
                  </a:xfrm>
                  <a:custGeom>
                    <a:avLst/>
                    <a:gdLst>
                      <a:gd name="connsiteX0" fmla="*/ 27999 w 70966"/>
                      <a:gd name="connsiteY0" fmla="*/ 0 h 291547"/>
                      <a:gd name="connsiteX1" fmla="*/ 1495 w 70966"/>
                      <a:gd name="connsiteY1" fmla="*/ 172278 h 291547"/>
                      <a:gd name="connsiteX2" fmla="*/ 67756 w 70966"/>
                      <a:gd name="connsiteY2" fmla="*/ 225287 h 291547"/>
                      <a:gd name="connsiteX3" fmla="*/ 54504 w 70966"/>
                      <a:gd name="connsiteY3" fmla="*/ 291547 h 291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966" h="291547">
                        <a:moveTo>
                          <a:pt x="27999" y="0"/>
                        </a:moveTo>
                        <a:cubicBezTo>
                          <a:pt x="11434" y="67365"/>
                          <a:pt x="-5131" y="134730"/>
                          <a:pt x="1495" y="172278"/>
                        </a:cubicBezTo>
                        <a:cubicBezTo>
                          <a:pt x="8121" y="209826"/>
                          <a:pt x="58921" y="205409"/>
                          <a:pt x="67756" y="225287"/>
                        </a:cubicBezTo>
                        <a:cubicBezTo>
                          <a:pt x="76591" y="245165"/>
                          <a:pt x="65547" y="268356"/>
                          <a:pt x="54504" y="291547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5" name="任意多边形: 形状 584"/>
                  <p:cNvSpPr/>
                  <p:nvPr/>
                </p:nvSpPr>
                <p:spPr>
                  <a:xfrm>
                    <a:off x="5379958" y="4797287"/>
                    <a:ext cx="172703" cy="225287"/>
                  </a:xfrm>
                  <a:custGeom>
                    <a:avLst/>
                    <a:gdLst>
                      <a:gd name="connsiteX0" fmla="*/ 172703 w 172703"/>
                      <a:gd name="connsiteY0" fmla="*/ 0 h 225287"/>
                      <a:gd name="connsiteX1" fmla="*/ 26929 w 172703"/>
                      <a:gd name="connsiteY1" fmla="*/ 92765 h 225287"/>
                      <a:gd name="connsiteX2" fmla="*/ 425 w 172703"/>
                      <a:gd name="connsiteY2" fmla="*/ 225287 h 225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2703" h="225287">
                        <a:moveTo>
                          <a:pt x="172703" y="0"/>
                        </a:moveTo>
                        <a:cubicBezTo>
                          <a:pt x="114172" y="27608"/>
                          <a:pt x="55642" y="55217"/>
                          <a:pt x="26929" y="92765"/>
                        </a:cubicBezTo>
                        <a:cubicBezTo>
                          <a:pt x="-1784" y="130313"/>
                          <a:pt x="-680" y="177800"/>
                          <a:pt x="425" y="225287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6" name="任意多边形: 形状 585"/>
                  <p:cNvSpPr/>
                  <p:nvPr/>
                </p:nvSpPr>
                <p:spPr>
                  <a:xfrm>
                    <a:off x="5234609" y="4491182"/>
                    <a:ext cx="371061" cy="120575"/>
                  </a:xfrm>
                  <a:custGeom>
                    <a:avLst/>
                    <a:gdLst>
                      <a:gd name="connsiteX0" fmla="*/ 0 w 371061"/>
                      <a:gd name="connsiteY0" fmla="*/ 67566 h 120575"/>
                      <a:gd name="connsiteX1" fmla="*/ 92765 w 371061"/>
                      <a:gd name="connsiteY1" fmla="*/ 1305 h 120575"/>
                      <a:gd name="connsiteX2" fmla="*/ 371061 w 371061"/>
                      <a:gd name="connsiteY2" fmla="*/ 120575 h 12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061" h="120575">
                        <a:moveTo>
                          <a:pt x="0" y="67566"/>
                        </a:moveTo>
                        <a:cubicBezTo>
                          <a:pt x="15460" y="30018"/>
                          <a:pt x="30921" y="-7530"/>
                          <a:pt x="92765" y="1305"/>
                        </a:cubicBezTo>
                        <a:cubicBezTo>
                          <a:pt x="154609" y="10140"/>
                          <a:pt x="262835" y="65357"/>
                          <a:pt x="371061" y="120575"/>
                        </a:cubicBezTo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555" name="组合 554"/>
                <p:cNvGrpSpPr/>
                <p:nvPr/>
              </p:nvGrpSpPr>
              <p:grpSpPr>
                <a:xfrm rot="4184390">
                  <a:off x="5054201" y="3819298"/>
                  <a:ext cx="618541" cy="551971"/>
                  <a:chOff x="5168232" y="2722522"/>
                  <a:chExt cx="569684" cy="390987"/>
                </a:xfrm>
                <a:grpFill/>
              </p:grpSpPr>
              <p:sp>
                <p:nvSpPr>
                  <p:cNvPr id="556" name="任意多边形: 形状 555"/>
                  <p:cNvSpPr/>
                  <p:nvPr/>
                </p:nvSpPr>
                <p:spPr>
                  <a:xfrm>
                    <a:off x="5243451" y="2772186"/>
                    <a:ext cx="408952" cy="323716"/>
                  </a:xfrm>
                  <a:custGeom>
                    <a:avLst/>
                    <a:gdLst>
                      <a:gd name="connsiteX0" fmla="*/ 30915 w 525667"/>
                      <a:gd name="connsiteY0" fmla="*/ 342076 h 529485"/>
                      <a:gd name="connsiteX1" fmla="*/ 30915 w 525667"/>
                      <a:gd name="connsiteY1" fmla="*/ 37276 h 529485"/>
                      <a:gd name="connsiteX2" fmla="*/ 322463 w 525667"/>
                      <a:gd name="connsiteY2" fmla="*/ 37276 h 529485"/>
                      <a:gd name="connsiteX3" fmla="*/ 521246 w 525667"/>
                      <a:gd name="connsiteY3" fmla="*/ 328824 h 529485"/>
                      <a:gd name="connsiteX4" fmla="*/ 441733 w 525667"/>
                      <a:gd name="connsiteY4" fmla="*/ 527606 h 529485"/>
                      <a:gd name="connsiteX5" fmla="*/ 229698 w 525667"/>
                      <a:gd name="connsiteY5" fmla="*/ 421589 h 529485"/>
                      <a:gd name="connsiteX6" fmla="*/ 30915 w 525667"/>
                      <a:gd name="connsiteY6" fmla="*/ 342076 h 529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25667" h="529485">
                        <a:moveTo>
                          <a:pt x="30915" y="342076"/>
                        </a:moveTo>
                        <a:cubicBezTo>
                          <a:pt x="-2216" y="278024"/>
                          <a:pt x="-17676" y="88076"/>
                          <a:pt x="30915" y="37276"/>
                        </a:cubicBezTo>
                        <a:cubicBezTo>
                          <a:pt x="79506" y="-13524"/>
                          <a:pt x="240741" y="-11315"/>
                          <a:pt x="322463" y="37276"/>
                        </a:cubicBezTo>
                        <a:cubicBezTo>
                          <a:pt x="404185" y="85867"/>
                          <a:pt x="501368" y="247102"/>
                          <a:pt x="521246" y="328824"/>
                        </a:cubicBezTo>
                        <a:cubicBezTo>
                          <a:pt x="541124" y="410546"/>
                          <a:pt x="490324" y="512145"/>
                          <a:pt x="441733" y="527606"/>
                        </a:cubicBezTo>
                        <a:cubicBezTo>
                          <a:pt x="393142" y="543067"/>
                          <a:pt x="302585" y="459137"/>
                          <a:pt x="229698" y="421589"/>
                        </a:cubicBezTo>
                        <a:cubicBezTo>
                          <a:pt x="156811" y="384041"/>
                          <a:pt x="64046" y="406128"/>
                          <a:pt x="30915" y="342076"/>
                        </a:cubicBezTo>
                        <a:close/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7" name="椭圆 556"/>
                  <p:cNvSpPr/>
                  <p:nvPr/>
                </p:nvSpPr>
                <p:spPr>
                  <a:xfrm flipV="1">
                    <a:off x="5287503" y="2745382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8" name="椭圆 557"/>
                  <p:cNvSpPr/>
                  <p:nvPr/>
                </p:nvSpPr>
                <p:spPr>
                  <a:xfrm flipV="1">
                    <a:off x="5360934" y="2722522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9" name="椭圆 558"/>
                  <p:cNvSpPr/>
                  <p:nvPr/>
                </p:nvSpPr>
                <p:spPr>
                  <a:xfrm flipV="1">
                    <a:off x="5592303" y="3050182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0" name="椭圆 559"/>
                  <p:cNvSpPr/>
                  <p:nvPr/>
                </p:nvSpPr>
                <p:spPr>
                  <a:xfrm flipV="1">
                    <a:off x="5427081" y="2735925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1" name="椭圆 560"/>
                  <p:cNvSpPr/>
                  <p:nvPr/>
                </p:nvSpPr>
                <p:spPr>
                  <a:xfrm rot="302439" flipV="1">
                    <a:off x="5513144" y="2759084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2" name="椭圆 561"/>
                  <p:cNvSpPr/>
                  <p:nvPr/>
                </p:nvSpPr>
                <p:spPr>
                  <a:xfrm flipV="1">
                    <a:off x="5559229" y="2817905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3" name="椭圆 562"/>
                  <p:cNvSpPr/>
                  <p:nvPr/>
                </p:nvSpPr>
                <p:spPr>
                  <a:xfrm flipV="1">
                    <a:off x="5605622" y="2859330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4" name="椭圆 563"/>
                  <p:cNvSpPr/>
                  <p:nvPr/>
                </p:nvSpPr>
                <p:spPr>
                  <a:xfrm flipV="1">
                    <a:off x="5652402" y="2939997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5" name="椭圆 564"/>
                  <p:cNvSpPr/>
                  <p:nvPr/>
                </p:nvSpPr>
                <p:spPr>
                  <a:xfrm flipV="1">
                    <a:off x="5671769" y="3027322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6" name="椭圆 565"/>
                  <p:cNvSpPr/>
                  <p:nvPr/>
                </p:nvSpPr>
                <p:spPr>
                  <a:xfrm flipV="1">
                    <a:off x="5227935" y="2762990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7" name="椭圆 566"/>
                  <p:cNvSpPr/>
                  <p:nvPr/>
                </p:nvSpPr>
                <p:spPr>
                  <a:xfrm flipV="1">
                    <a:off x="5181301" y="2811477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8" name="任意多边形: 形状 567"/>
                  <p:cNvSpPr/>
                  <p:nvPr/>
                </p:nvSpPr>
                <p:spPr>
                  <a:xfrm rot="482638">
                    <a:off x="5314453" y="2876485"/>
                    <a:ext cx="252341" cy="128569"/>
                  </a:xfrm>
                  <a:custGeom>
                    <a:avLst/>
                    <a:gdLst>
                      <a:gd name="connsiteX0" fmla="*/ 40699 w 439092"/>
                      <a:gd name="connsiteY0" fmla="*/ 106057 h 516965"/>
                      <a:gd name="connsiteX1" fmla="*/ 80455 w 439092"/>
                      <a:gd name="connsiteY1" fmla="*/ 40 h 516965"/>
                      <a:gd name="connsiteX2" fmla="*/ 252734 w 439092"/>
                      <a:gd name="connsiteY2" fmla="*/ 92805 h 516965"/>
                      <a:gd name="connsiteX3" fmla="*/ 398508 w 439092"/>
                      <a:gd name="connsiteY3" fmla="*/ 39796 h 516965"/>
                      <a:gd name="connsiteX4" fmla="*/ 438264 w 439092"/>
                      <a:gd name="connsiteY4" fmla="*/ 225327 h 516965"/>
                      <a:gd name="connsiteX5" fmla="*/ 372003 w 439092"/>
                      <a:gd name="connsiteY5" fmla="*/ 331344 h 516965"/>
                      <a:gd name="connsiteX6" fmla="*/ 358751 w 439092"/>
                      <a:gd name="connsiteY6" fmla="*/ 477118 h 516965"/>
                      <a:gd name="connsiteX7" fmla="*/ 173221 w 439092"/>
                      <a:gd name="connsiteY7" fmla="*/ 503622 h 516965"/>
                      <a:gd name="connsiteX8" fmla="*/ 252734 w 439092"/>
                      <a:gd name="connsiteY8" fmla="*/ 291587 h 516965"/>
                      <a:gd name="connsiteX9" fmla="*/ 14195 w 439092"/>
                      <a:gd name="connsiteY9" fmla="*/ 278335 h 516965"/>
                      <a:gd name="connsiteX10" fmla="*/ 40699 w 439092"/>
                      <a:gd name="connsiteY10" fmla="*/ 106057 h 516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39092" h="516965">
                        <a:moveTo>
                          <a:pt x="40699" y="106057"/>
                        </a:moveTo>
                        <a:cubicBezTo>
                          <a:pt x="51742" y="59675"/>
                          <a:pt x="45116" y="2249"/>
                          <a:pt x="80455" y="40"/>
                        </a:cubicBezTo>
                        <a:cubicBezTo>
                          <a:pt x="115794" y="-2169"/>
                          <a:pt x="199725" y="86179"/>
                          <a:pt x="252734" y="92805"/>
                        </a:cubicBezTo>
                        <a:cubicBezTo>
                          <a:pt x="305743" y="99431"/>
                          <a:pt x="367586" y="17709"/>
                          <a:pt x="398508" y="39796"/>
                        </a:cubicBezTo>
                        <a:cubicBezTo>
                          <a:pt x="429430" y="61883"/>
                          <a:pt x="442682" y="176736"/>
                          <a:pt x="438264" y="225327"/>
                        </a:cubicBezTo>
                        <a:cubicBezTo>
                          <a:pt x="433846" y="273918"/>
                          <a:pt x="385255" y="289379"/>
                          <a:pt x="372003" y="331344"/>
                        </a:cubicBezTo>
                        <a:cubicBezTo>
                          <a:pt x="358751" y="373309"/>
                          <a:pt x="391881" y="448405"/>
                          <a:pt x="358751" y="477118"/>
                        </a:cubicBezTo>
                        <a:cubicBezTo>
                          <a:pt x="325621" y="505831"/>
                          <a:pt x="190890" y="534544"/>
                          <a:pt x="173221" y="503622"/>
                        </a:cubicBezTo>
                        <a:cubicBezTo>
                          <a:pt x="155552" y="472700"/>
                          <a:pt x="279238" y="329135"/>
                          <a:pt x="252734" y="291587"/>
                        </a:cubicBezTo>
                        <a:cubicBezTo>
                          <a:pt x="226230" y="254039"/>
                          <a:pt x="53951" y="307048"/>
                          <a:pt x="14195" y="278335"/>
                        </a:cubicBezTo>
                        <a:cubicBezTo>
                          <a:pt x="-25561" y="249622"/>
                          <a:pt x="29656" y="152439"/>
                          <a:pt x="40699" y="106057"/>
                        </a:cubicBezTo>
                        <a:close/>
                      </a:path>
                    </a:pathLst>
                  </a:cu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9" name="椭圆 568"/>
                  <p:cNvSpPr/>
                  <p:nvPr/>
                </p:nvSpPr>
                <p:spPr>
                  <a:xfrm flipV="1">
                    <a:off x="5380335" y="2915390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0" name="椭圆 569"/>
                  <p:cNvSpPr/>
                  <p:nvPr/>
                </p:nvSpPr>
                <p:spPr>
                  <a:xfrm flipV="1">
                    <a:off x="5532735" y="3067790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1" name="椭圆 570"/>
                  <p:cNvSpPr/>
                  <p:nvPr/>
                </p:nvSpPr>
                <p:spPr>
                  <a:xfrm flipV="1">
                    <a:off x="5168232" y="2891772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2" name="椭圆 571"/>
                  <p:cNvSpPr/>
                  <p:nvPr/>
                </p:nvSpPr>
                <p:spPr>
                  <a:xfrm flipV="1">
                    <a:off x="5214374" y="2973843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3" name="椭圆 572"/>
                  <p:cNvSpPr/>
                  <p:nvPr/>
                </p:nvSpPr>
                <p:spPr>
                  <a:xfrm flipV="1">
                    <a:off x="5260766" y="3010104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4" name="椭圆 573"/>
                  <p:cNvSpPr/>
                  <p:nvPr/>
                </p:nvSpPr>
                <p:spPr>
                  <a:xfrm flipV="1">
                    <a:off x="5347261" y="3054158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5" name="椭圆 574"/>
                  <p:cNvSpPr/>
                  <p:nvPr/>
                </p:nvSpPr>
                <p:spPr>
                  <a:xfrm flipV="1">
                    <a:off x="5418976" y="3060699"/>
                    <a:ext cx="66147" cy="45719"/>
                  </a:xfrm>
                  <a:prstGeom prst="ellipse">
                    <a:avLst/>
                  </a:prstGeom>
                  <a:grpFill/>
                  <a:ln w="19050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549" name="任意多边形: 形状 548"/>
              <p:cNvSpPr/>
              <p:nvPr/>
            </p:nvSpPr>
            <p:spPr>
              <a:xfrm>
                <a:off x="5934375" y="5168348"/>
                <a:ext cx="573920" cy="686677"/>
              </a:xfrm>
              <a:custGeom>
                <a:avLst/>
                <a:gdLst>
                  <a:gd name="connsiteX0" fmla="*/ 68860 w 573920"/>
                  <a:gd name="connsiteY0" fmla="*/ 26504 h 686677"/>
                  <a:gd name="connsiteX1" fmla="*/ 2599 w 573920"/>
                  <a:gd name="connsiteY1" fmla="*/ 238539 h 686677"/>
                  <a:gd name="connsiteX2" fmla="*/ 148373 w 573920"/>
                  <a:gd name="connsiteY2" fmla="*/ 503582 h 686677"/>
                  <a:gd name="connsiteX3" fmla="*/ 506182 w 573920"/>
                  <a:gd name="connsiteY3" fmla="*/ 662609 h 686677"/>
                  <a:gd name="connsiteX4" fmla="*/ 559190 w 573920"/>
                  <a:gd name="connsiteY4" fmla="*/ 649356 h 686677"/>
                  <a:gd name="connsiteX5" fmla="*/ 559190 w 573920"/>
                  <a:gd name="connsiteY5" fmla="*/ 318052 h 686677"/>
                  <a:gd name="connsiteX6" fmla="*/ 572442 w 573920"/>
                  <a:gd name="connsiteY6" fmla="*/ 132522 h 686677"/>
                  <a:gd name="connsiteX7" fmla="*/ 519434 w 573920"/>
                  <a:gd name="connsiteY7" fmla="*/ 53009 h 686677"/>
                  <a:gd name="connsiteX8" fmla="*/ 400164 w 573920"/>
                  <a:gd name="connsiteY8" fmla="*/ 0 h 68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3920" h="686677">
                    <a:moveTo>
                      <a:pt x="68860" y="26504"/>
                    </a:moveTo>
                    <a:cubicBezTo>
                      <a:pt x="29103" y="92765"/>
                      <a:pt x="-10653" y="159026"/>
                      <a:pt x="2599" y="238539"/>
                    </a:cubicBezTo>
                    <a:cubicBezTo>
                      <a:pt x="15851" y="318052"/>
                      <a:pt x="64442" y="432904"/>
                      <a:pt x="148373" y="503582"/>
                    </a:cubicBezTo>
                    <a:cubicBezTo>
                      <a:pt x="232304" y="574260"/>
                      <a:pt x="506182" y="662609"/>
                      <a:pt x="506182" y="662609"/>
                    </a:cubicBezTo>
                    <a:cubicBezTo>
                      <a:pt x="574651" y="686905"/>
                      <a:pt x="550355" y="706782"/>
                      <a:pt x="559190" y="649356"/>
                    </a:cubicBezTo>
                    <a:cubicBezTo>
                      <a:pt x="568025" y="591930"/>
                      <a:pt x="556981" y="404191"/>
                      <a:pt x="559190" y="318052"/>
                    </a:cubicBezTo>
                    <a:cubicBezTo>
                      <a:pt x="561399" y="231913"/>
                      <a:pt x="579068" y="176696"/>
                      <a:pt x="572442" y="132522"/>
                    </a:cubicBezTo>
                    <a:cubicBezTo>
                      <a:pt x="565816" y="88348"/>
                      <a:pt x="548147" y="75096"/>
                      <a:pt x="519434" y="53009"/>
                    </a:cubicBezTo>
                    <a:cubicBezTo>
                      <a:pt x="490721" y="30922"/>
                      <a:pt x="445442" y="15461"/>
                      <a:pt x="400164" y="0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0" name="任意多边形: 形状 549"/>
              <p:cNvSpPr/>
              <p:nvPr/>
            </p:nvSpPr>
            <p:spPr>
              <a:xfrm>
                <a:off x="6189767" y="5221357"/>
                <a:ext cx="290546" cy="622852"/>
              </a:xfrm>
              <a:custGeom>
                <a:avLst/>
                <a:gdLst>
                  <a:gd name="connsiteX0" fmla="*/ 25503 w 290546"/>
                  <a:gd name="connsiteY0" fmla="*/ 0 h 622852"/>
                  <a:gd name="connsiteX1" fmla="*/ 25503 w 290546"/>
                  <a:gd name="connsiteY1" fmla="*/ 291547 h 622852"/>
                  <a:gd name="connsiteX2" fmla="*/ 290546 w 290546"/>
                  <a:gd name="connsiteY2" fmla="*/ 622852 h 622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0546" h="622852">
                    <a:moveTo>
                      <a:pt x="25503" y="0"/>
                    </a:moveTo>
                    <a:cubicBezTo>
                      <a:pt x="3416" y="93869"/>
                      <a:pt x="-18671" y="187738"/>
                      <a:pt x="25503" y="291547"/>
                    </a:cubicBezTo>
                    <a:cubicBezTo>
                      <a:pt x="69677" y="395356"/>
                      <a:pt x="180111" y="509104"/>
                      <a:pt x="290546" y="622852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1" name="任意多边形: 形状 550"/>
              <p:cNvSpPr/>
              <p:nvPr/>
            </p:nvSpPr>
            <p:spPr>
              <a:xfrm>
                <a:off x="6056243" y="5274365"/>
                <a:ext cx="159027" cy="172278"/>
              </a:xfrm>
              <a:custGeom>
                <a:avLst/>
                <a:gdLst>
                  <a:gd name="connsiteX0" fmla="*/ 159027 w 159027"/>
                  <a:gd name="connsiteY0" fmla="*/ 0 h 172278"/>
                  <a:gd name="connsiteX1" fmla="*/ 0 w 159027"/>
                  <a:gd name="connsiteY1" fmla="*/ 172278 h 172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027" h="172278">
                    <a:moveTo>
                      <a:pt x="159027" y="0"/>
                    </a:moveTo>
                    <a:lnTo>
                      <a:pt x="0" y="172278"/>
                    </a:ln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2" name="任意多边形: 形状 551"/>
              <p:cNvSpPr/>
              <p:nvPr/>
            </p:nvSpPr>
            <p:spPr>
              <a:xfrm>
                <a:off x="6202017" y="5442312"/>
                <a:ext cx="198783" cy="83845"/>
              </a:xfrm>
              <a:custGeom>
                <a:avLst/>
                <a:gdLst>
                  <a:gd name="connsiteX0" fmla="*/ 0 w 198783"/>
                  <a:gd name="connsiteY0" fmla="*/ 17584 h 83845"/>
                  <a:gd name="connsiteX1" fmla="*/ 92766 w 198783"/>
                  <a:gd name="connsiteY1" fmla="*/ 4331 h 83845"/>
                  <a:gd name="connsiteX2" fmla="*/ 198783 w 198783"/>
                  <a:gd name="connsiteY2" fmla="*/ 83845 h 83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8783" h="83845">
                    <a:moveTo>
                      <a:pt x="0" y="17584"/>
                    </a:moveTo>
                    <a:cubicBezTo>
                      <a:pt x="29818" y="5435"/>
                      <a:pt x="59636" y="-6713"/>
                      <a:pt x="92766" y="4331"/>
                    </a:cubicBezTo>
                    <a:cubicBezTo>
                      <a:pt x="125897" y="15374"/>
                      <a:pt x="162340" y="49609"/>
                      <a:pt x="198783" y="83845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3" name="任意多边形: 形状 552"/>
              <p:cNvSpPr/>
              <p:nvPr/>
            </p:nvSpPr>
            <p:spPr>
              <a:xfrm>
                <a:off x="6214505" y="5605670"/>
                <a:ext cx="53773" cy="172278"/>
              </a:xfrm>
              <a:custGeom>
                <a:avLst/>
                <a:gdLst>
                  <a:gd name="connsiteX0" fmla="*/ 27269 w 53773"/>
                  <a:gd name="connsiteY0" fmla="*/ 0 h 172278"/>
                  <a:gd name="connsiteX1" fmla="*/ 765 w 53773"/>
                  <a:gd name="connsiteY1" fmla="*/ 106017 h 172278"/>
                  <a:gd name="connsiteX2" fmla="*/ 53773 w 53773"/>
                  <a:gd name="connsiteY2" fmla="*/ 172278 h 172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773" h="172278">
                    <a:moveTo>
                      <a:pt x="27269" y="0"/>
                    </a:moveTo>
                    <a:cubicBezTo>
                      <a:pt x="11808" y="38652"/>
                      <a:pt x="-3652" y="77304"/>
                      <a:pt x="765" y="106017"/>
                    </a:cubicBezTo>
                    <a:cubicBezTo>
                      <a:pt x="5182" y="134730"/>
                      <a:pt x="29477" y="153504"/>
                      <a:pt x="53773" y="172278"/>
                    </a:cubicBezTo>
                  </a:path>
                </a:pathLst>
              </a:custGeom>
              <a:grpFill/>
              <a:ln w="19050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47" name="任意多边形: 形状 546"/>
            <p:cNvSpPr/>
            <p:nvPr/>
          </p:nvSpPr>
          <p:spPr>
            <a:xfrm>
              <a:off x="6374296" y="5057821"/>
              <a:ext cx="433717" cy="260238"/>
            </a:xfrm>
            <a:custGeom>
              <a:avLst/>
              <a:gdLst>
                <a:gd name="connsiteX0" fmla="*/ 0 w 433717"/>
                <a:gd name="connsiteY0" fmla="*/ 31014 h 260238"/>
                <a:gd name="connsiteX1" fmla="*/ 212034 w 433717"/>
                <a:gd name="connsiteY1" fmla="*/ 17762 h 260238"/>
                <a:gd name="connsiteX2" fmla="*/ 344556 w 433717"/>
                <a:gd name="connsiteY2" fmla="*/ 243049 h 260238"/>
                <a:gd name="connsiteX3" fmla="*/ 424069 w 433717"/>
                <a:gd name="connsiteY3" fmla="*/ 243049 h 260238"/>
                <a:gd name="connsiteX4" fmla="*/ 119269 w 433717"/>
                <a:gd name="connsiteY4" fmla="*/ 229796 h 26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717" h="260238">
                  <a:moveTo>
                    <a:pt x="0" y="31014"/>
                  </a:moveTo>
                  <a:cubicBezTo>
                    <a:pt x="77304" y="6718"/>
                    <a:pt x="154608" y="-17577"/>
                    <a:pt x="212034" y="17762"/>
                  </a:cubicBezTo>
                  <a:cubicBezTo>
                    <a:pt x="269460" y="53101"/>
                    <a:pt x="309217" y="205501"/>
                    <a:pt x="344556" y="243049"/>
                  </a:cubicBezTo>
                  <a:cubicBezTo>
                    <a:pt x="379895" y="280597"/>
                    <a:pt x="461617" y="245258"/>
                    <a:pt x="424069" y="243049"/>
                  </a:cubicBezTo>
                  <a:cubicBezTo>
                    <a:pt x="386521" y="240840"/>
                    <a:pt x="252895" y="235318"/>
                    <a:pt x="119269" y="229796"/>
                  </a:cubicBezTo>
                </a:path>
              </a:pathLst>
            </a:custGeom>
            <a:grpFill/>
            <a:ln w="19050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87" name="组合 586"/>
          <p:cNvGrpSpPr/>
          <p:nvPr/>
        </p:nvGrpSpPr>
        <p:grpSpPr>
          <a:xfrm>
            <a:off x="6690083" y="4834405"/>
            <a:ext cx="623523" cy="634439"/>
            <a:chOff x="101715" y="332209"/>
            <a:chExt cx="3014059" cy="2943129"/>
          </a:xfrm>
          <a:solidFill>
            <a:srgbClr val="588BC4"/>
          </a:solidFill>
        </p:grpSpPr>
        <p:grpSp>
          <p:nvGrpSpPr>
            <p:cNvPr id="588" name="组合 587"/>
            <p:cNvGrpSpPr/>
            <p:nvPr/>
          </p:nvGrpSpPr>
          <p:grpSpPr>
            <a:xfrm rot="522258">
              <a:off x="1533351" y="570492"/>
              <a:ext cx="1582423" cy="1468836"/>
              <a:chOff x="5021217" y="1946259"/>
              <a:chExt cx="2122082" cy="1969759"/>
            </a:xfrm>
            <a:grpFill/>
          </p:grpSpPr>
          <p:grpSp>
            <p:nvGrpSpPr>
              <p:cNvPr id="634" name="组合 633"/>
              <p:cNvGrpSpPr/>
              <p:nvPr/>
            </p:nvGrpSpPr>
            <p:grpSpPr>
              <a:xfrm>
                <a:off x="5021217" y="1946259"/>
                <a:ext cx="2028940" cy="1949880"/>
                <a:chOff x="5021217" y="1946259"/>
                <a:chExt cx="2028940" cy="1949880"/>
              </a:xfrm>
              <a:grpFill/>
            </p:grpSpPr>
            <p:grpSp>
              <p:nvGrpSpPr>
                <p:cNvPr id="636" name="组合 635"/>
                <p:cNvGrpSpPr/>
                <p:nvPr/>
              </p:nvGrpSpPr>
              <p:grpSpPr>
                <a:xfrm>
                  <a:off x="5021217" y="1946259"/>
                  <a:ext cx="1697635" cy="1848834"/>
                  <a:chOff x="5021217" y="1946259"/>
                  <a:chExt cx="2058122" cy="2241428"/>
                </a:xfrm>
                <a:grpFill/>
              </p:grpSpPr>
              <p:sp>
                <p:nvSpPr>
                  <p:cNvPr id="640" name="任意多边形: 形状 639"/>
                  <p:cNvSpPr/>
                  <p:nvPr/>
                </p:nvSpPr>
                <p:spPr>
                  <a:xfrm rot="20495120">
                    <a:off x="5021217" y="1946259"/>
                    <a:ext cx="2058122" cy="1994718"/>
                  </a:xfrm>
                  <a:custGeom>
                    <a:avLst/>
                    <a:gdLst>
                      <a:gd name="connsiteX0" fmla="*/ 0 w 2464308"/>
                      <a:gd name="connsiteY0" fmla="*/ 1552479 h 1565731"/>
                      <a:gd name="connsiteX1" fmla="*/ 689113 w 2464308"/>
                      <a:gd name="connsiteY1" fmla="*/ 942879 h 1565731"/>
                      <a:gd name="connsiteX2" fmla="*/ 927652 w 2464308"/>
                      <a:gd name="connsiteY2" fmla="*/ 121244 h 1565731"/>
                      <a:gd name="connsiteX3" fmla="*/ 1152939 w 2464308"/>
                      <a:gd name="connsiteY3" fmla="*/ 1975 h 1565731"/>
                      <a:gd name="connsiteX4" fmla="*/ 1258956 w 2464308"/>
                      <a:gd name="connsiteY4" fmla="*/ 94740 h 1565731"/>
                      <a:gd name="connsiteX5" fmla="*/ 1417982 w 2464308"/>
                      <a:gd name="connsiteY5" fmla="*/ 81488 h 1565731"/>
                      <a:gd name="connsiteX6" fmla="*/ 1696278 w 2464308"/>
                      <a:gd name="connsiteY6" fmla="*/ 81488 h 1565731"/>
                      <a:gd name="connsiteX7" fmla="*/ 1722782 w 2464308"/>
                      <a:gd name="connsiteY7" fmla="*/ 346531 h 1565731"/>
                      <a:gd name="connsiteX8" fmla="*/ 39756 w 2464308"/>
                      <a:gd name="connsiteY8" fmla="*/ 1512723 h 1565731"/>
                      <a:gd name="connsiteX9" fmla="*/ 1166191 w 2464308"/>
                      <a:gd name="connsiteY9" fmla="*/ 730844 h 1565731"/>
                      <a:gd name="connsiteX10" fmla="*/ 2001078 w 2464308"/>
                      <a:gd name="connsiteY10" fmla="*/ 373036 h 1565731"/>
                      <a:gd name="connsiteX11" fmla="*/ 2438400 w 2464308"/>
                      <a:gd name="connsiteY11" fmla="*/ 505557 h 1565731"/>
                      <a:gd name="connsiteX12" fmla="*/ 2372139 w 2464308"/>
                      <a:gd name="connsiteY12" fmla="*/ 823610 h 1565731"/>
                      <a:gd name="connsiteX13" fmla="*/ 2027582 w 2464308"/>
                      <a:gd name="connsiteY13" fmla="*/ 1048897 h 1565731"/>
                      <a:gd name="connsiteX14" fmla="*/ 331304 w 2464308"/>
                      <a:gd name="connsiteY14" fmla="*/ 1565731 h 1565731"/>
                      <a:gd name="connsiteX15" fmla="*/ 331304 w 2464308"/>
                      <a:gd name="connsiteY15" fmla="*/ 1565731 h 1565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464308" h="1565731">
                        <a:moveTo>
                          <a:pt x="0" y="1552479"/>
                        </a:moveTo>
                        <a:cubicBezTo>
                          <a:pt x="267252" y="1366948"/>
                          <a:pt x="534504" y="1181418"/>
                          <a:pt x="689113" y="942879"/>
                        </a:cubicBezTo>
                        <a:cubicBezTo>
                          <a:pt x="843722" y="704340"/>
                          <a:pt x="850348" y="278061"/>
                          <a:pt x="927652" y="121244"/>
                        </a:cubicBezTo>
                        <a:cubicBezTo>
                          <a:pt x="1004956" y="-35573"/>
                          <a:pt x="1097722" y="6392"/>
                          <a:pt x="1152939" y="1975"/>
                        </a:cubicBezTo>
                        <a:cubicBezTo>
                          <a:pt x="1208156" y="-2442"/>
                          <a:pt x="1214782" y="81488"/>
                          <a:pt x="1258956" y="94740"/>
                        </a:cubicBezTo>
                        <a:cubicBezTo>
                          <a:pt x="1303130" y="107992"/>
                          <a:pt x="1345095" y="83697"/>
                          <a:pt x="1417982" y="81488"/>
                        </a:cubicBezTo>
                        <a:cubicBezTo>
                          <a:pt x="1490869" y="79279"/>
                          <a:pt x="1645478" y="37314"/>
                          <a:pt x="1696278" y="81488"/>
                        </a:cubicBezTo>
                        <a:cubicBezTo>
                          <a:pt x="1747078" y="125662"/>
                          <a:pt x="1998869" y="107992"/>
                          <a:pt x="1722782" y="346531"/>
                        </a:cubicBezTo>
                        <a:cubicBezTo>
                          <a:pt x="1446695" y="585070"/>
                          <a:pt x="39756" y="1512723"/>
                          <a:pt x="39756" y="1512723"/>
                        </a:cubicBezTo>
                        <a:cubicBezTo>
                          <a:pt x="-53009" y="1576775"/>
                          <a:pt x="839304" y="920792"/>
                          <a:pt x="1166191" y="730844"/>
                        </a:cubicBezTo>
                        <a:cubicBezTo>
                          <a:pt x="1493078" y="540896"/>
                          <a:pt x="1789043" y="410584"/>
                          <a:pt x="2001078" y="373036"/>
                        </a:cubicBezTo>
                        <a:cubicBezTo>
                          <a:pt x="2213113" y="335488"/>
                          <a:pt x="2376557" y="430461"/>
                          <a:pt x="2438400" y="505557"/>
                        </a:cubicBezTo>
                        <a:cubicBezTo>
                          <a:pt x="2500244" y="580653"/>
                          <a:pt x="2440609" y="733053"/>
                          <a:pt x="2372139" y="823610"/>
                        </a:cubicBezTo>
                        <a:cubicBezTo>
                          <a:pt x="2303669" y="914167"/>
                          <a:pt x="2367721" y="925210"/>
                          <a:pt x="2027582" y="1048897"/>
                        </a:cubicBezTo>
                        <a:cubicBezTo>
                          <a:pt x="1687443" y="1172584"/>
                          <a:pt x="331304" y="1565731"/>
                          <a:pt x="331304" y="1565731"/>
                        </a:cubicBezTo>
                        <a:lnTo>
                          <a:pt x="331304" y="1565731"/>
                        </a:lnTo>
                      </a:path>
                    </a:pathLst>
                  </a:custGeom>
                  <a:grpFill/>
                  <a:ln w="28575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41" name="任意多边形: 形状 640"/>
                  <p:cNvSpPr/>
                  <p:nvPr/>
                </p:nvSpPr>
                <p:spPr>
                  <a:xfrm>
                    <a:off x="5473148" y="2292626"/>
                    <a:ext cx="1404730" cy="1895061"/>
                  </a:xfrm>
                  <a:custGeom>
                    <a:avLst/>
                    <a:gdLst>
                      <a:gd name="connsiteX0" fmla="*/ 1404730 w 1404730"/>
                      <a:gd name="connsiteY0" fmla="*/ 0 h 1895061"/>
                      <a:gd name="connsiteX1" fmla="*/ 1060174 w 1404730"/>
                      <a:gd name="connsiteY1" fmla="*/ 212035 h 1895061"/>
                      <a:gd name="connsiteX2" fmla="*/ 649356 w 1404730"/>
                      <a:gd name="connsiteY2" fmla="*/ 728870 h 1895061"/>
                      <a:gd name="connsiteX3" fmla="*/ 0 w 1404730"/>
                      <a:gd name="connsiteY3" fmla="*/ 1895061 h 1895061"/>
                      <a:gd name="connsiteX4" fmla="*/ 0 w 1404730"/>
                      <a:gd name="connsiteY4" fmla="*/ 1895061 h 1895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04730" h="1895061">
                        <a:moveTo>
                          <a:pt x="1404730" y="0"/>
                        </a:moveTo>
                        <a:cubicBezTo>
                          <a:pt x="1295400" y="45278"/>
                          <a:pt x="1186070" y="90557"/>
                          <a:pt x="1060174" y="212035"/>
                        </a:cubicBezTo>
                        <a:cubicBezTo>
                          <a:pt x="934278" y="333513"/>
                          <a:pt x="826052" y="448366"/>
                          <a:pt x="649356" y="728870"/>
                        </a:cubicBezTo>
                        <a:cubicBezTo>
                          <a:pt x="472660" y="1009374"/>
                          <a:pt x="0" y="1895061"/>
                          <a:pt x="0" y="1895061"/>
                        </a:cubicBezTo>
                        <a:lnTo>
                          <a:pt x="0" y="1895061"/>
                        </a:lnTo>
                      </a:path>
                    </a:pathLst>
                  </a:custGeom>
                  <a:grpFill/>
                  <a:ln w="28575">
                    <a:solidFill>
                      <a:srgbClr val="DAEEF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637" name="任意多边形: 形状 636"/>
                <p:cNvSpPr/>
                <p:nvPr/>
              </p:nvSpPr>
              <p:spPr>
                <a:xfrm>
                  <a:off x="5552661" y="2544417"/>
                  <a:ext cx="1410569" cy="1351722"/>
                </a:xfrm>
                <a:custGeom>
                  <a:avLst/>
                  <a:gdLst>
                    <a:gd name="connsiteX0" fmla="*/ 1086678 w 1410569"/>
                    <a:gd name="connsiteY0" fmla="*/ 0 h 1351722"/>
                    <a:gd name="connsiteX1" fmla="*/ 1404730 w 1410569"/>
                    <a:gd name="connsiteY1" fmla="*/ 132522 h 1351722"/>
                    <a:gd name="connsiteX2" fmla="*/ 1258956 w 1410569"/>
                    <a:gd name="connsiteY2" fmla="*/ 702366 h 1351722"/>
                    <a:gd name="connsiteX3" fmla="*/ 848139 w 1410569"/>
                    <a:gd name="connsiteY3" fmla="*/ 861392 h 1351722"/>
                    <a:gd name="connsiteX4" fmla="*/ 251791 w 1410569"/>
                    <a:gd name="connsiteY4" fmla="*/ 1060174 h 1351722"/>
                    <a:gd name="connsiteX5" fmla="*/ 0 w 1410569"/>
                    <a:gd name="connsiteY5" fmla="*/ 1351722 h 1351722"/>
                    <a:gd name="connsiteX6" fmla="*/ 0 w 1410569"/>
                    <a:gd name="connsiteY6" fmla="*/ 1351722 h 1351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10569" h="1351722">
                      <a:moveTo>
                        <a:pt x="1086678" y="0"/>
                      </a:moveTo>
                      <a:cubicBezTo>
                        <a:pt x="1231347" y="7730"/>
                        <a:pt x="1376017" y="15461"/>
                        <a:pt x="1404730" y="132522"/>
                      </a:cubicBezTo>
                      <a:cubicBezTo>
                        <a:pt x="1433443" y="249583"/>
                        <a:pt x="1351721" y="580888"/>
                        <a:pt x="1258956" y="702366"/>
                      </a:cubicBezTo>
                      <a:cubicBezTo>
                        <a:pt x="1166191" y="823844"/>
                        <a:pt x="1016000" y="801757"/>
                        <a:pt x="848139" y="861392"/>
                      </a:cubicBezTo>
                      <a:cubicBezTo>
                        <a:pt x="680278" y="921027"/>
                        <a:pt x="393147" y="978452"/>
                        <a:pt x="251791" y="1060174"/>
                      </a:cubicBezTo>
                      <a:cubicBezTo>
                        <a:pt x="110434" y="1141896"/>
                        <a:pt x="0" y="1351722"/>
                        <a:pt x="0" y="1351722"/>
                      </a:cubicBezTo>
                      <a:lnTo>
                        <a:pt x="0" y="1351722"/>
                      </a:lnTo>
                    </a:path>
                  </a:pathLst>
                </a:custGeom>
                <a:grpFill/>
                <a:ln w="28575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38" name="任意多边形: 形状 637"/>
                <p:cNvSpPr/>
                <p:nvPr/>
              </p:nvSpPr>
              <p:spPr>
                <a:xfrm>
                  <a:off x="6944139" y="2809460"/>
                  <a:ext cx="106018" cy="132523"/>
                </a:xfrm>
                <a:custGeom>
                  <a:avLst/>
                  <a:gdLst>
                    <a:gd name="connsiteX0" fmla="*/ 0 w 92765"/>
                    <a:gd name="connsiteY0" fmla="*/ 0 h 185530"/>
                    <a:gd name="connsiteX1" fmla="*/ 92765 w 92765"/>
                    <a:gd name="connsiteY1" fmla="*/ 185530 h 185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2765" h="185530">
                      <a:moveTo>
                        <a:pt x="0" y="0"/>
                      </a:moveTo>
                      <a:lnTo>
                        <a:pt x="92765" y="185530"/>
                      </a:lnTo>
                    </a:path>
                  </a:pathLst>
                </a:custGeom>
                <a:grpFill/>
                <a:ln w="28575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39" name="任意多边形: 形状 638"/>
                <p:cNvSpPr/>
                <p:nvPr/>
              </p:nvSpPr>
              <p:spPr>
                <a:xfrm>
                  <a:off x="5605670" y="2941983"/>
                  <a:ext cx="1444487" cy="940904"/>
                </a:xfrm>
                <a:custGeom>
                  <a:avLst/>
                  <a:gdLst>
                    <a:gd name="connsiteX0" fmla="*/ 1444487 w 1444487"/>
                    <a:gd name="connsiteY0" fmla="*/ 0 h 940904"/>
                    <a:gd name="connsiteX1" fmla="*/ 1364973 w 1444487"/>
                    <a:gd name="connsiteY1" fmla="*/ 132521 h 940904"/>
                    <a:gd name="connsiteX2" fmla="*/ 1298713 w 1444487"/>
                    <a:gd name="connsiteY2" fmla="*/ 251791 h 940904"/>
                    <a:gd name="connsiteX3" fmla="*/ 1113182 w 1444487"/>
                    <a:gd name="connsiteY3" fmla="*/ 477078 h 940904"/>
                    <a:gd name="connsiteX4" fmla="*/ 901147 w 1444487"/>
                    <a:gd name="connsiteY4" fmla="*/ 702365 h 940904"/>
                    <a:gd name="connsiteX5" fmla="*/ 477078 w 1444487"/>
                    <a:gd name="connsiteY5" fmla="*/ 848139 h 940904"/>
                    <a:gd name="connsiteX6" fmla="*/ 0 w 1444487"/>
                    <a:gd name="connsiteY6" fmla="*/ 940904 h 940904"/>
                    <a:gd name="connsiteX7" fmla="*/ 0 w 1444487"/>
                    <a:gd name="connsiteY7" fmla="*/ 940904 h 940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44487" h="940904">
                      <a:moveTo>
                        <a:pt x="1444487" y="0"/>
                      </a:moveTo>
                      <a:cubicBezTo>
                        <a:pt x="1416878" y="45278"/>
                        <a:pt x="1389269" y="90556"/>
                        <a:pt x="1364973" y="132521"/>
                      </a:cubicBezTo>
                      <a:cubicBezTo>
                        <a:pt x="1340677" y="174486"/>
                        <a:pt x="1340678" y="194365"/>
                        <a:pt x="1298713" y="251791"/>
                      </a:cubicBezTo>
                      <a:cubicBezTo>
                        <a:pt x="1256748" y="309217"/>
                        <a:pt x="1179443" y="401982"/>
                        <a:pt x="1113182" y="477078"/>
                      </a:cubicBezTo>
                      <a:cubicBezTo>
                        <a:pt x="1046921" y="552174"/>
                        <a:pt x="1007164" y="640522"/>
                        <a:pt x="901147" y="702365"/>
                      </a:cubicBezTo>
                      <a:cubicBezTo>
                        <a:pt x="795130" y="764209"/>
                        <a:pt x="627269" y="808383"/>
                        <a:pt x="477078" y="848139"/>
                      </a:cubicBezTo>
                      <a:cubicBezTo>
                        <a:pt x="326887" y="887895"/>
                        <a:pt x="0" y="940904"/>
                        <a:pt x="0" y="940904"/>
                      </a:cubicBezTo>
                      <a:lnTo>
                        <a:pt x="0" y="940904"/>
                      </a:lnTo>
                    </a:path>
                  </a:pathLst>
                </a:custGeom>
                <a:grpFill/>
                <a:ln w="28575">
                  <a:solidFill>
                    <a:srgbClr val="DAEE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35" name="任意多边形: 形状 634"/>
              <p:cNvSpPr/>
              <p:nvPr/>
            </p:nvSpPr>
            <p:spPr>
              <a:xfrm>
                <a:off x="5393991" y="2848983"/>
                <a:ext cx="1749308" cy="1067035"/>
              </a:xfrm>
              <a:custGeom>
                <a:avLst/>
                <a:gdLst>
                  <a:gd name="connsiteX0" fmla="*/ 1703473 w 1836372"/>
                  <a:gd name="connsiteY0" fmla="*/ 159260 h 1069334"/>
                  <a:gd name="connsiteX1" fmla="*/ 1782986 w 1836372"/>
                  <a:gd name="connsiteY1" fmla="*/ 39991 h 1069334"/>
                  <a:gd name="connsiteX2" fmla="*/ 1835995 w 1836372"/>
                  <a:gd name="connsiteY2" fmla="*/ 13487 h 1069334"/>
                  <a:gd name="connsiteX3" fmla="*/ 1756482 w 1836372"/>
                  <a:gd name="connsiteY3" fmla="*/ 238774 h 1069334"/>
                  <a:gd name="connsiteX4" fmla="*/ 1544447 w 1836372"/>
                  <a:gd name="connsiteY4" fmla="*/ 649591 h 1069334"/>
                  <a:gd name="connsiteX5" fmla="*/ 1292656 w 1836372"/>
                  <a:gd name="connsiteY5" fmla="*/ 967643 h 1069334"/>
                  <a:gd name="connsiteX6" fmla="*/ 192725 w 1836372"/>
                  <a:gd name="connsiteY6" fmla="*/ 1060408 h 1069334"/>
                  <a:gd name="connsiteX7" fmla="*/ 7195 w 1836372"/>
                  <a:gd name="connsiteY7" fmla="*/ 1060408 h 1069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6372" h="1069334">
                    <a:moveTo>
                      <a:pt x="1703473" y="159260"/>
                    </a:moveTo>
                    <a:cubicBezTo>
                      <a:pt x="1732186" y="111773"/>
                      <a:pt x="1760899" y="64286"/>
                      <a:pt x="1782986" y="39991"/>
                    </a:cubicBezTo>
                    <a:cubicBezTo>
                      <a:pt x="1805073" y="15696"/>
                      <a:pt x="1840412" y="-19643"/>
                      <a:pt x="1835995" y="13487"/>
                    </a:cubicBezTo>
                    <a:cubicBezTo>
                      <a:pt x="1831578" y="46617"/>
                      <a:pt x="1805073" y="132757"/>
                      <a:pt x="1756482" y="238774"/>
                    </a:cubicBezTo>
                    <a:cubicBezTo>
                      <a:pt x="1707891" y="344791"/>
                      <a:pt x="1621751" y="528113"/>
                      <a:pt x="1544447" y="649591"/>
                    </a:cubicBezTo>
                    <a:cubicBezTo>
                      <a:pt x="1467143" y="771069"/>
                      <a:pt x="1517943" y="899174"/>
                      <a:pt x="1292656" y="967643"/>
                    </a:cubicBezTo>
                    <a:cubicBezTo>
                      <a:pt x="1067369" y="1036113"/>
                      <a:pt x="406968" y="1044947"/>
                      <a:pt x="192725" y="1060408"/>
                    </a:cubicBezTo>
                    <a:cubicBezTo>
                      <a:pt x="-21518" y="1075869"/>
                      <a:pt x="-7162" y="1068138"/>
                      <a:pt x="7195" y="1060408"/>
                    </a:cubicBezTo>
                  </a:path>
                </a:pathLst>
              </a:custGeom>
              <a:grpFill/>
              <a:ln w="28575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89" name="任意多边形: 形状 588"/>
            <p:cNvSpPr/>
            <p:nvPr/>
          </p:nvSpPr>
          <p:spPr>
            <a:xfrm rot="21066788">
              <a:off x="672924" y="337991"/>
              <a:ext cx="1140596" cy="1610516"/>
            </a:xfrm>
            <a:custGeom>
              <a:avLst/>
              <a:gdLst>
                <a:gd name="connsiteX0" fmla="*/ 412686 w 907051"/>
                <a:gd name="connsiteY0" fmla="*/ 6678 h 1954748"/>
                <a:gd name="connsiteX1" fmla="*/ 651226 w 907051"/>
                <a:gd name="connsiteY1" fmla="*/ 46435 h 1954748"/>
                <a:gd name="connsiteX2" fmla="*/ 757243 w 907051"/>
                <a:gd name="connsiteY2" fmla="*/ 377739 h 1954748"/>
                <a:gd name="connsiteX3" fmla="*/ 903017 w 907051"/>
                <a:gd name="connsiteY3" fmla="*/ 1146365 h 1954748"/>
                <a:gd name="connsiteX4" fmla="*/ 584965 w 907051"/>
                <a:gd name="connsiteY4" fmla="*/ 1954748 h 1954748"/>
                <a:gd name="connsiteX5" fmla="*/ 651226 w 907051"/>
                <a:gd name="connsiteY5" fmla="*/ 1146365 h 1954748"/>
                <a:gd name="connsiteX6" fmla="*/ 319921 w 907051"/>
                <a:gd name="connsiteY6" fmla="*/ 589774 h 1954748"/>
                <a:gd name="connsiteX7" fmla="*/ 1869 w 907051"/>
                <a:gd name="connsiteY7" fmla="*/ 483757 h 1954748"/>
                <a:gd name="connsiteX8" fmla="*/ 200652 w 907051"/>
                <a:gd name="connsiteY8" fmla="*/ 86191 h 1954748"/>
                <a:gd name="connsiteX9" fmla="*/ 412686 w 907051"/>
                <a:gd name="connsiteY9" fmla="*/ 6678 h 195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7051" h="1954748">
                  <a:moveTo>
                    <a:pt x="412686" y="6678"/>
                  </a:moveTo>
                  <a:cubicBezTo>
                    <a:pt x="487782" y="52"/>
                    <a:pt x="593800" y="-15408"/>
                    <a:pt x="651226" y="46435"/>
                  </a:cubicBezTo>
                  <a:cubicBezTo>
                    <a:pt x="708652" y="108278"/>
                    <a:pt x="715278" y="194417"/>
                    <a:pt x="757243" y="377739"/>
                  </a:cubicBezTo>
                  <a:cubicBezTo>
                    <a:pt x="799208" y="561061"/>
                    <a:pt x="931730" y="883530"/>
                    <a:pt x="903017" y="1146365"/>
                  </a:cubicBezTo>
                  <a:cubicBezTo>
                    <a:pt x="874304" y="1409200"/>
                    <a:pt x="626930" y="1954748"/>
                    <a:pt x="584965" y="1954748"/>
                  </a:cubicBezTo>
                  <a:cubicBezTo>
                    <a:pt x="543000" y="1954748"/>
                    <a:pt x="695400" y="1373861"/>
                    <a:pt x="651226" y="1146365"/>
                  </a:cubicBezTo>
                  <a:cubicBezTo>
                    <a:pt x="607052" y="918869"/>
                    <a:pt x="428147" y="700209"/>
                    <a:pt x="319921" y="589774"/>
                  </a:cubicBezTo>
                  <a:cubicBezTo>
                    <a:pt x="211695" y="479339"/>
                    <a:pt x="21747" y="567687"/>
                    <a:pt x="1869" y="483757"/>
                  </a:cubicBezTo>
                  <a:cubicBezTo>
                    <a:pt x="-18009" y="399827"/>
                    <a:pt x="125556" y="165704"/>
                    <a:pt x="200652" y="86191"/>
                  </a:cubicBezTo>
                  <a:cubicBezTo>
                    <a:pt x="275748" y="6678"/>
                    <a:pt x="337590" y="13304"/>
                    <a:pt x="412686" y="6678"/>
                  </a:cubicBezTo>
                  <a:close/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0" name="任意多边形: 形状 589"/>
            <p:cNvSpPr/>
            <p:nvPr/>
          </p:nvSpPr>
          <p:spPr>
            <a:xfrm rot="21066788">
              <a:off x="1123054" y="332209"/>
              <a:ext cx="608785" cy="1587632"/>
            </a:xfrm>
            <a:custGeom>
              <a:avLst/>
              <a:gdLst>
                <a:gd name="connsiteX0" fmla="*/ 0 w 523157"/>
                <a:gd name="connsiteY0" fmla="*/ 0 h 1921565"/>
                <a:gd name="connsiteX1" fmla="*/ 278296 w 523157"/>
                <a:gd name="connsiteY1" fmla="*/ 212035 h 1921565"/>
                <a:gd name="connsiteX2" fmla="*/ 450574 w 523157"/>
                <a:gd name="connsiteY2" fmla="*/ 728869 h 1921565"/>
                <a:gd name="connsiteX3" fmla="*/ 516835 w 523157"/>
                <a:gd name="connsiteY3" fmla="*/ 1139687 h 1921565"/>
                <a:gd name="connsiteX4" fmla="*/ 304800 w 523157"/>
                <a:gd name="connsiteY4" fmla="*/ 1921565 h 192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157" h="1921565">
                  <a:moveTo>
                    <a:pt x="0" y="0"/>
                  </a:moveTo>
                  <a:cubicBezTo>
                    <a:pt x="101600" y="45278"/>
                    <a:pt x="203200" y="90557"/>
                    <a:pt x="278296" y="212035"/>
                  </a:cubicBezTo>
                  <a:cubicBezTo>
                    <a:pt x="353392" y="333513"/>
                    <a:pt x="410818" y="574260"/>
                    <a:pt x="450574" y="728869"/>
                  </a:cubicBezTo>
                  <a:cubicBezTo>
                    <a:pt x="490331" y="883478"/>
                    <a:pt x="541131" y="940904"/>
                    <a:pt x="516835" y="1139687"/>
                  </a:cubicBezTo>
                  <a:cubicBezTo>
                    <a:pt x="492539" y="1338470"/>
                    <a:pt x="398669" y="1630017"/>
                    <a:pt x="304800" y="1921565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1" name="任意多边形: 形状 590"/>
            <p:cNvSpPr/>
            <p:nvPr/>
          </p:nvSpPr>
          <p:spPr>
            <a:xfrm rot="21066788">
              <a:off x="385124" y="691480"/>
              <a:ext cx="1074101" cy="1294231"/>
            </a:xfrm>
            <a:custGeom>
              <a:avLst/>
              <a:gdLst>
                <a:gd name="connsiteX0" fmla="*/ 318751 w 1021116"/>
                <a:gd name="connsiteY0" fmla="*/ 58629 h 1459986"/>
                <a:gd name="connsiteX1" fmla="*/ 133221 w 1021116"/>
                <a:gd name="connsiteY1" fmla="*/ 5621 h 1459986"/>
                <a:gd name="connsiteX2" fmla="*/ 146473 w 1021116"/>
                <a:gd name="connsiteY2" fmla="*/ 177899 h 1459986"/>
                <a:gd name="connsiteX3" fmla="*/ 93464 w 1021116"/>
                <a:gd name="connsiteY3" fmla="*/ 204403 h 1459986"/>
                <a:gd name="connsiteX4" fmla="*/ 699 w 1021116"/>
                <a:gd name="connsiteY4" fmla="*/ 283916 h 1459986"/>
                <a:gd name="connsiteX5" fmla="*/ 146473 w 1021116"/>
                <a:gd name="connsiteY5" fmla="*/ 403186 h 1459986"/>
                <a:gd name="connsiteX6" fmla="*/ 80212 w 1021116"/>
                <a:gd name="connsiteY6" fmla="*/ 641725 h 1459986"/>
                <a:gd name="connsiteX7" fmla="*/ 424768 w 1021116"/>
                <a:gd name="connsiteY7" fmla="*/ 654977 h 1459986"/>
                <a:gd name="connsiteX8" fmla="*/ 729568 w 1021116"/>
                <a:gd name="connsiteY8" fmla="*/ 641725 h 1459986"/>
                <a:gd name="connsiteX9" fmla="*/ 901847 w 1021116"/>
                <a:gd name="connsiteY9" fmla="*/ 1052542 h 1459986"/>
                <a:gd name="connsiteX10" fmla="*/ 981360 w 1021116"/>
                <a:gd name="connsiteY10" fmla="*/ 1436855 h 1459986"/>
                <a:gd name="connsiteX11" fmla="*/ 1021116 w 1021116"/>
                <a:gd name="connsiteY11" fmla="*/ 1383847 h 1459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1116" h="1459986">
                  <a:moveTo>
                    <a:pt x="318751" y="58629"/>
                  </a:moveTo>
                  <a:cubicBezTo>
                    <a:pt x="240342" y="22186"/>
                    <a:pt x="161934" y="-14257"/>
                    <a:pt x="133221" y="5621"/>
                  </a:cubicBezTo>
                  <a:cubicBezTo>
                    <a:pt x="104508" y="25499"/>
                    <a:pt x="146473" y="177899"/>
                    <a:pt x="146473" y="177899"/>
                  </a:cubicBezTo>
                  <a:cubicBezTo>
                    <a:pt x="139847" y="211029"/>
                    <a:pt x="117760" y="186734"/>
                    <a:pt x="93464" y="204403"/>
                  </a:cubicBezTo>
                  <a:cubicBezTo>
                    <a:pt x="69168" y="222072"/>
                    <a:pt x="-8136" y="250786"/>
                    <a:pt x="699" y="283916"/>
                  </a:cubicBezTo>
                  <a:cubicBezTo>
                    <a:pt x="9534" y="317047"/>
                    <a:pt x="133221" y="343551"/>
                    <a:pt x="146473" y="403186"/>
                  </a:cubicBezTo>
                  <a:cubicBezTo>
                    <a:pt x="159725" y="462821"/>
                    <a:pt x="33830" y="599760"/>
                    <a:pt x="80212" y="641725"/>
                  </a:cubicBezTo>
                  <a:cubicBezTo>
                    <a:pt x="126594" y="683690"/>
                    <a:pt x="316542" y="654977"/>
                    <a:pt x="424768" y="654977"/>
                  </a:cubicBezTo>
                  <a:cubicBezTo>
                    <a:pt x="532994" y="654977"/>
                    <a:pt x="650055" y="575464"/>
                    <a:pt x="729568" y="641725"/>
                  </a:cubicBezTo>
                  <a:cubicBezTo>
                    <a:pt x="809081" y="707986"/>
                    <a:pt x="859882" y="920020"/>
                    <a:pt x="901847" y="1052542"/>
                  </a:cubicBezTo>
                  <a:cubicBezTo>
                    <a:pt x="943812" y="1185064"/>
                    <a:pt x="981360" y="1436855"/>
                    <a:pt x="981360" y="1436855"/>
                  </a:cubicBezTo>
                  <a:cubicBezTo>
                    <a:pt x="1001238" y="1492073"/>
                    <a:pt x="1011177" y="1437960"/>
                    <a:pt x="1021116" y="1383847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2" name="任意多边形: 形状 591"/>
            <p:cNvSpPr/>
            <p:nvPr/>
          </p:nvSpPr>
          <p:spPr>
            <a:xfrm rot="21066788">
              <a:off x="516358" y="823846"/>
              <a:ext cx="968618" cy="1082564"/>
            </a:xfrm>
            <a:custGeom>
              <a:avLst/>
              <a:gdLst>
                <a:gd name="connsiteX0" fmla="*/ 0 w 920836"/>
                <a:gd name="connsiteY0" fmla="*/ 28514 h 1221210"/>
                <a:gd name="connsiteX1" fmla="*/ 304800 w 920836"/>
                <a:gd name="connsiteY1" fmla="*/ 15262 h 1221210"/>
                <a:gd name="connsiteX2" fmla="*/ 569844 w 920836"/>
                <a:gd name="connsiteY2" fmla="*/ 214045 h 1221210"/>
                <a:gd name="connsiteX3" fmla="*/ 755374 w 920836"/>
                <a:gd name="connsiteY3" fmla="*/ 426079 h 1221210"/>
                <a:gd name="connsiteX4" fmla="*/ 914400 w 920836"/>
                <a:gd name="connsiteY4" fmla="*/ 850149 h 1221210"/>
                <a:gd name="connsiteX5" fmla="*/ 874644 w 920836"/>
                <a:gd name="connsiteY5" fmla="*/ 1221210 h 1221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836" h="1221210">
                  <a:moveTo>
                    <a:pt x="0" y="28514"/>
                  </a:moveTo>
                  <a:cubicBezTo>
                    <a:pt x="104913" y="6427"/>
                    <a:pt x="209826" y="-15660"/>
                    <a:pt x="304800" y="15262"/>
                  </a:cubicBezTo>
                  <a:cubicBezTo>
                    <a:pt x="399774" y="46184"/>
                    <a:pt x="494748" y="145576"/>
                    <a:pt x="569844" y="214045"/>
                  </a:cubicBezTo>
                  <a:cubicBezTo>
                    <a:pt x="644940" y="282515"/>
                    <a:pt x="697948" y="320062"/>
                    <a:pt x="755374" y="426079"/>
                  </a:cubicBezTo>
                  <a:cubicBezTo>
                    <a:pt x="812800" y="532096"/>
                    <a:pt x="894522" y="717627"/>
                    <a:pt x="914400" y="850149"/>
                  </a:cubicBezTo>
                  <a:cubicBezTo>
                    <a:pt x="934278" y="982671"/>
                    <a:pt x="904461" y="1101940"/>
                    <a:pt x="874644" y="1221210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3" name="任意多边形: 形状 592"/>
            <p:cNvSpPr/>
            <p:nvPr/>
          </p:nvSpPr>
          <p:spPr>
            <a:xfrm rot="21066788">
              <a:off x="541371" y="1063495"/>
              <a:ext cx="906089" cy="928063"/>
            </a:xfrm>
            <a:custGeom>
              <a:avLst/>
              <a:gdLst>
                <a:gd name="connsiteX0" fmla="*/ 0 w 861392"/>
                <a:gd name="connsiteY0" fmla="*/ 0 h 1046922"/>
                <a:gd name="connsiteX1" fmla="*/ 397566 w 861392"/>
                <a:gd name="connsiteY1" fmla="*/ 66261 h 1046922"/>
                <a:gd name="connsiteX2" fmla="*/ 622853 w 861392"/>
                <a:gd name="connsiteY2" fmla="*/ 92765 h 1046922"/>
                <a:gd name="connsiteX3" fmla="*/ 768626 w 861392"/>
                <a:gd name="connsiteY3" fmla="*/ 318052 h 1046922"/>
                <a:gd name="connsiteX4" fmla="*/ 861392 w 861392"/>
                <a:gd name="connsiteY4" fmla="*/ 1046922 h 1046922"/>
                <a:gd name="connsiteX5" fmla="*/ 861392 w 861392"/>
                <a:gd name="connsiteY5" fmla="*/ 1046922 h 1046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1392" h="1046922">
                  <a:moveTo>
                    <a:pt x="0" y="0"/>
                  </a:moveTo>
                  <a:lnTo>
                    <a:pt x="397566" y="66261"/>
                  </a:lnTo>
                  <a:cubicBezTo>
                    <a:pt x="501375" y="81722"/>
                    <a:pt x="561010" y="50800"/>
                    <a:pt x="622853" y="92765"/>
                  </a:cubicBezTo>
                  <a:cubicBezTo>
                    <a:pt x="684696" y="134730"/>
                    <a:pt x="728870" y="159026"/>
                    <a:pt x="768626" y="318052"/>
                  </a:cubicBezTo>
                  <a:cubicBezTo>
                    <a:pt x="808383" y="477078"/>
                    <a:pt x="861392" y="1046922"/>
                    <a:pt x="861392" y="1046922"/>
                  </a:cubicBezTo>
                  <a:lnTo>
                    <a:pt x="861392" y="1046922"/>
                  </a:ln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4" name="任意多边形: 形状 593"/>
            <p:cNvSpPr/>
            <p:nvPr/>
          </p:nvSpPr>
          <p:spPr>
            <a:xfrm rot="21350230">
              <a:off x="530162" y="1289668"/>
              <a:ext cx="930929" cy="625234"/>
            </a:xfrm>
            <a:custGeom>
              <a:avLst/>
              <a:gdLst>
                <a:gd name="connsiteX0" fmla="*/ 0 w 1033670"/>
                <a:gd name="connsiteY0" fmla="*/ 15404 h 823787"/>
                <a:gd name="connsiteX1" fmla="*/ 530087 w 1033670"/>
                <a:gd name="connsiteY1" fmla="*/ 108170 h 823787"/>
                <a:gd name="connsiteX2" fmla="*/ 1033670 w 1033670"/>
                <a:gd name="connsiteY2" fmla="*/ 823787 h 82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3670" h="823787">
                  <a:moveTo>
                    <a:pt x="0" y="15404"/>
                  </a:moveTo>
                  <a:cubicBezTo>
                    <a:pt x="178904" y="-5579"/>
                    <a:pt x="357809" y="-26561"/>
                    <a:pt x="530087" y="108170"/>
                  </a:cubicBezTo>
                  <a:cubicBezTo>
                    <a:pt x="702365" y="242901"/>
                    <a:pt x="868017" y="533344"/>
                    <a:pt x="1033670" y="823787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5" name="任意多边形: 形状 594"/>
            <p:cNvSpPr/>
            <p:nvPr/>
          </p:nvSpPr>
          <p:spPr>
            <a:xfrm rot="673953">
              <a:off x="280579" y="1985168"/>
              <a:ext cx="1195205" cy="657491"/>
            </a:xfrm>
            <a:custGeom>
              <a:avLst/>
              <a:gdLst>
                <a:gd name="connsiteX0" fmla="*/ 0 w 1245705"/>
                <a:gd name="connsiteY0" fmla="*/ 755374 h 755374"/>
                <a:gd name="connsiteX1" fmla="*/ 808383 w 1245705"/>
                <a:gd name="connsiteY1" fmla="*/ 583096 h 755374"/>
                <a:gd name="connsiteX2" fmla="*/ 1245705 w 1245705"/>
                <a:gd name="connsiteY2" fmla="*/ 0 h 755374"/>
                <a:gd name="connsiteX3" fmla="*/ 1245705 w 1245705"/>
                <a:gd name="connsiteY3" fmla="*/ 0 h 755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5705" h="755374">
                  <a:moveTo>
                    <a:pt x="0" y="755374"/>
                  </a:moveTo>
                  <a:cubicBezTo>
                    <a:pt x="300383" y="732183"/>
                    <a:pt x="600766" y="708992"/>
                    <a:pt x="808383" y="583096"/>
                  </a:cubicBezTo>
                  <a:cubicBezTo>
                    <a:pt x="1016001" y="457200"/>
                    <a:pt x="1245705" y="0"/>
                    <a:pt x="1245705" y="0"/>
                  </a:cubicBezTo>
                  <a:lnTo>
                    <a:pt x="1245705" y="0"/>
                  </a:ln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6" name="任意多边形: 形状 595"/>
            <p:cNvSpPr/>
            <p:nvPr/>
          </p:nvSpPr>
          <p:spPr>
            <a:xfrm rot="316119">
              <a:off x="150491" y="1914266"/>
              <a:ext cx="1305886" cy="669025"/>
            </a:xfrm>
            <a:custGeom>
              <a:avLst/>
              <a:gdLst>
                <a:gd name="connsiteX0" fmla="*/ 102105 w 1268297"/>
                <a:gd name="connsiteY0" fmla="*/ 781878 h 781878"/>
                <a:gd name="connsiteX1" fmla="*/ 115357 w 1268297"/>
                <a:gd name="connsiteY1" fmla="*/ 278296 h 781878"/>
                <a:gd name="connsiteX2" fmla="*/ 1268297 w 1268297"/>
                <a:gd name="connsiteY2" fmla="*/ 0 h 781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8297" h="781878">
                  <a:moveTo>
                    <a:pt x="102105" y="781878"/>
                  </a:moveTo>
                  <a:cubicBezTo>
                    <a:pt x="11548" y="595243"/>
                    <a:pt x="-79008" y="408609"/>
                    <a:pt x="115357" y="278296"/>
                  </a:cubicBezTo>
                  <a:cubicBezTo>
                    <a:pt x="309722" y="147983"/>
                    <a:pt x="789009" y="73991"/>
                    <a:pt x="1268297" y="0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7" name="任意多边形: 形状 596"/>
            <p:cNvSpPr/>
            <p:nvPr/>
          </p:nvSpPr>
          <p:spPr>
            <a:xfrm rot="316119">
              <a:off x="319163" y="2057577"/>
              <a:ext cx="1223600" cy="719743"/>
            </a:xfrm>
            <a:custGeom>
              <a:avLst/>
              <a:gdLst>
                <a:gd name="connsiteX0" fmla="*/ 239475 w 1180380"/>
                <a:gd name="connsiteY0" fmla="*/ 728870 h 981396"/>
                <a:gd name="connsiteX1" fmla="*/ 936 w 1180380"/>
                <a:gd name="connsiteY1" fmla="*/ 874643 h 981396"/>
                <a:gd name="connsiteX2" fmla="*/ 173214 w 1180380"/>
                <a:gd name="connsiteY2" fmla="*/ 980661 h 981396"/>
                <a:gd name="connsiteX3" fmla="*/ 570780 w 1180380"/>
                <a:gd name="connsiteY3" fmla="*/ 821635 h 981396"/>
                <a:gd name="connsiteX4" fmla="*/ 994849 w 1180380"/>
                <a:gd name="connsiteY4" fmla="*/ 742122 h 981396"/>
                <a:gd name="connsiteX5" fmla="*/ 1180380 w 1180380"/>
                <a:gd name="connsiteY5" fmla="*/ 0 h 98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0380" h="981396">
                  <a:moveTo>
                    <a:pt x="239475" y="728870"/>
                  </a:moveTo>
                  <a:cubicBezTo>
                    <a:pt x="125727" y="780774"/>
                    <a:pt x="11980" y="832678"/>
                    <a:pt x="936" y="874643"/>
                  </a:cubicBezTo>
                  <a:cubicBezTo>
                    <a:pt x="-10108" y="916608"/>
                    <a:pt x="78240" y="989496"/>
                    <a:pt x="173214" y="980661"/>
                  </a:cubicBezTo>
                  <a:cubicBezTo>
                    <a:pt x="268188" y="971826"/>
                    <a:pt x="433841" y="861392"/>
                    <a:pt x="570780" y="821635"/>
                  </a:cubicBezTo>
                  <a:cubicBezTo>
                    <a:pt x="707719" y="781879"/>
                    <a:pt x="893249" y="879061"/>
                    <a:pt x="994849" y="742122"/>
                  </a:cubicBezTo>
                  <a:cubicBezTo>
                    <a:pt x="1096449" y="605183"/>
                    <a:pt x="1138414" y="302591"/>
                    <a:pt x="1180380" y="0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98" name="任意多边形: 形状 597"/>
            <p:cNvSpPr/>
            <p:nvPr/>
          </p:nvSpPr>
          <p:spPr>
            <a:xfrm rot="316119">
              <a:off x="456445" y="2042128"/>
              <a:ext cx="1191635" cy="980531"/>
            </a:xfrm>
            <a:custGeom>
              <a:avLst/>
              <a:gdLst>
                <a:gd name="connsiteX0" fmla="*/ 75229 w 1241985"/>
                <a:gd name="connsiteY0" fmla="*/ 861391 h 1126507"/>
                <a:gd name="connsiteX1" fmla="*/ 22220 w 1241985"/>
                <a:gd name="connsiteY1" fmla="*/ 914400 h 1126507"/>
                <a:gd name="connsiteX2" fmla="*/ 8968 w 1241985"/>
                <a:gd name="connsiteY2" fmla="*/ 1046921 h 1126507"/>
                <a:gd name="connsiteX3" fmla="*/ 154742 w 1241985"/>
                <a:gd name="connsiteY3" fmla="*/ 1126435 h 1126507"/>
                <a:gd name="connsiteX4" fmla="*/ 313768 w 1241985"/>
                <a:gd name="connsiteY4" fmla="*/ 1060174 h 1126507"/>
                <a:gd name="connsiteX5" fmla="*/ 830603 w 1241985"/>
                <a:gd name="connsiteY5" fmla="*/ 1007165 h 1126507"/>
                <a:gd name="connsiteX6" fmla="*/ 1201664 w 1241985"/>
                <a:gd name="connsiteY6" fmla="*/ 755374 h 1126507"/>
                <a:gd name="connsiteX7" fmla="*/ 1214916 w 1241985"/>
                <a:gd name="connsiteY7" fmla="*/ 0 h 112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985" h="1126507">
                  <a:moveTo>
                    <a:pt x="75229" y="861391"/>
                  </a:moveTo>
                  <a:cubicBezTo>
                    <a:pt x="54246" y="872434"/>
                    <a:pt x="33263" y="883478"/>
                    <a:pt x="22220" y="914400"/>
                  </a:cubicBezTo>
                  <a:cubicBezTo>
                    <a:pt x="11177" y="945322"/>
                    <a:pt x="-13119" y="1011582"/>
                    <a:pt x="8968" y="1046921"/>
                  </a:cubicBezTo>
                  <a:cubicBezTo>
                    <a:pt x="31055" y="1082260"/>
                    <a:pt x="103942" y="1124226"/>
                    <a:pt x="154742" y="1126435"/>
                  </a:cubicBezTo>
                  <a:cubicBezTo>
                    <a:pt x="205542" y="1128644"/>
                    <a:pt x="201125" y="1080052"/>
                    <a:pt x="313768" y="1060174"/>
                  </a:cubicBezTo>
                  <a:cubicBezTo>
                    <a:pt x="426411" y="1040296"/>
                    <a:pt x="682620" y="1057965"/>
                    <a:pt x="830603" y="1007165"/>
                  </a:cubicBezTo>
                  <a:cubicBezTo>
                    <a:pt x="978586" y="956365"/>
                    <a:pt x="1137612" y="923235"/>
                    <a:pt x="1201664" y="755374"/>
                  </a:cubicBezTo>
                  <a:cubicBezTo>
                    <a:pt x="1265716" y="587513"/>
                    <a:pt x="1240316" y="293756"/>
                    <a:pt x="1214916" y="0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99" name="组合 598"/>
            <p:cNvGrpSpPr/>
            <p:nvPr/>
          </p:nvGrpSpPr>
          <p:grpSpPr>
            <a:xfrm rot="501345">
              <a:off x="1586223" y="2143146"/>
              <a:ext cx="1397444" cy="1046015"/>
              <a:chOff x="5212107" y="3909391"/>
              <a:chExt cx="1931192" cy="1445537"/>
            </a:xfrm>
            <a:grpFill/>
          </p:grpSpPr>
          <p:sp>
            <p:nvSpPr>
              <p:cNvPr id="630" name="任意多边形: 形状 629"/>
              <p:cNvSpPr/>
              <p:nvPr/>
            </p:nvSpPr>
            <p:spPr>
              <a:xfrm>
                <a:off x="5526157" y="3909391"/>
                <a:ext cx="1617142" cy="810917"/>
              </a:xfrm>
              <a:custGeom>
                <a:avLst/>
                <a:gdLst>
                  <a:gd name="connsiteX0" fmla="*/ 0 w 1553495"/>
                  <a:gd name="connsiteY0" fmla="*/ 0 h 675861"/>
                  <a:gd name="connsiteX1" fmla="*/ 914400 w 1553495"/>
                  <a:gd name="connsiteY1" fmla="*/ 53009 h 675861"/>
                  <a:gd name="connsiteX2" fmla="*/ 1417982 w 1553495"/>
                  <a:gd name="connsiteY2" fmla="*/ 291548 h 675861"/>
                  <a:gd name="connsiteX3" fmla="*/ 1550504 w 1553495"/>
                  <a:gd name="connsiteY3" fmla="*/ 543339 h 675861"/>
                  <a:gd name="connsiteX4" fmla="*/ 1497495 w 1553495"/>
                  <a:gd name="connsiteY4" fmla="*/ 675861 h 675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3495" h="675861">
                    <a:moveTo>
                      <a:pt x="0" y="0"/>
                    </a:moveTo>
                    <a:cubicBezTo>
                      <a:pt x="339035" y="2209"/>
                      <a:pt x="678070" y="4418"/>
                      <a:pt x="914400" y="53009"/>
                    </a:cubicBezTo>
                    <a:cubicBezTo>
                      <a:pt x="1150730" y="101600"/>
                      <a:pt x="1311965" y="209826"/>
                      <a:pt x="1417982" y="291548"/>
                    </a:cubicBezTo>
                    <a:cubicBezTo>
                      <a:pt x="1523999" y="373270"/>
                      <a:pt x="1537252" y="479287"/>
                      <a:pt x="1550504" y="543339"/>
                    </a:cubicBezTo>
                    <a:cubicBezTo>
                      <a:pt x="1563756" y="607391"/>
                      <a:pt x="1530625" y="641626"/>
                      <a:pt x="1497495" y="675861"/>
                    </a:cubicBezTo>
                  </a:path>
                </a:pathLst>
              </a:custGeom>
              <a:grpFill/>
              <a:ln w="28575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1" name="任意多边形: 形状 630"/>
              <p:cNvSpPr/>
              <p:nvPr/>
            </p:nvSpPr>
            <p:spPr>
              <a:xfrm>
                <a:off x="5353878" y="3984305"/>
                <a:ext cx="1752635" cy="918999"/>
              </a:xfrm>
              <a:custGeom>
                <a:avLst/>
                <a:gdLst>
                  <a:gd name="connsiteX0" fmla="*/ 0 w 1752635"/>
                  <a:gd name="connsiteY0" fmla="*/ 17852 h 918999"/>
                  <a:gd name="connsiteX1" fmla="*/ 874644 w 1752635"/>
                  <a:gd name="connsiteY1" fmla="*/ 17852 h 918999"/>
                  <a:gd name="connsiteX2" fmla="*/ 1325218 w 1752635"/>
                  <a:gd name="connsiteY2" fmla="*/ 203382 h 918999"/>
                  <a:gd name="connsiteX3" fmla="*/ 1683026 w 1752635"/>
                  <a:gd name="connsiteY3" fmla="*/ 600947 h 918999"/>
                  <a:gd name="connsiteX4" fmla="*/ 1749287 w 1752635"/>
                  <a:gd name="connsiteY4" fmla="*/ 865991 h 918999"/>
                  <a:gd name="connsiteX5" fmla="*/ 1630018 w 1752635"/>
                  <a:gd name="connsiteY5" fmla="*/ 918999 h 918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2635" h="918999">
                    <a:moveTo>
                      <a:pt x="0" y="17852"/>
                    </a:moveTo>
                    <a:cubicBezTo>
                      <a:pt x="326887" y="2391"/>
                      <a:pt x="653774" y="-13070"/>
                      <a:pt x="874644" y="17852"/>
                    </a:cubicBezTo>
                    <a:cubicBezTo>
                      <a:pt x="1095514" y="48774"/>
                      <a:pt x="1190488" y="106199"/>
                      <a:pt x="1325218" y="203382"/>
                    </a:cubicBezTo>
                    <a:cubicBezTo>
                      <a:pt x="1459948" y="300565"/>
                      <a:pt x="1612348" y="490512"/>
                      <a:pt x="1683026" y="600947"/>
                    </a:cubicBezTo>
                    <a:cubicBezTo>
                      <a:pt x="1753704" y="711382"/>
                      <a:pt x="1758122" y="812982"/>
                      <a:pt x="1749287" y="865991"/>
                    </a:cubicBezTo>
                    <a:cubicBezTo>
                      <a:pt x="1740452" y="919000"/>
                      <a:pt x="1685235" y="918999"/>
                      <a:pt x="1630018" y="918999"/>
                    </a:cubicBezTo>
                  </a:path>
                </a:pathLst>
              </a:custGeom>
              <a:grpFill/>
              <a:ln w="28575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2" name="任意多边形: 形状 631"/>
              <p:cNvSpPr/>
              <p:nvPr/>
            </p:nvSpPr>
            <p:spPr>
              <a:xfrm>
                <a:off x="5212107" y="4028661"/>
                <a:ext cx="1813268" cy="1326267"/>
              </a:xfrm>
              <a:custGeom>
                <a:avLst/>
                <a:gdLst>
                  <a:gd name="connsiteX0" fmla="*/ 128519 w 1813268"/>
                  <a:gd name="connsiteY0" fmla="*/ 0 h 1326267"/>
                  <a:gd name="connsiteX1" fmla="*/ 883893 w 1813268"/>
                  <a:gd name="connsiteY1" fmla="*/ 53009 h 1326267"/>
                  <a:gd name="connsiteX2" fmla="*/ 1321215 w 1813268"/>
                  <a:gd name="connsiteY2" fmla="*/ 212035 h 1326267"/>
                  <a:gd name="connsiteX3" fmla="*/ 1639267 w 1813268"/>
                  <a:gd name="connsiteY3" fmla="*/ 569843 h 1326267"/>
                  <a:gd name="connsiteX4" fmla="*/ 1811545 w 1813268"/>
                  <a:gd name="connsiteY4" fmla="*/ 940904 h 1326267"/>
                  <a:gd name="connsiteX5" fmla="*/ 1718780 w 1813268"/>
                  <a:gd name="connsiteY5" fmla="*/ 1258956 h 1326267"/>
                  <a:gd name="connsiteX6" fmla="*/ 1573006 w 1813268"/>
                  <a:gd name="connsiteY6" fmla="*/ 1245704 h 1326267"/>
                  <a:gd name="connsiteX7" fmla="*/ 1162189 w 1813268"/>
                  <a:gd name="connsiteY7" fmla="*/ 410817 h 1326267"/>
                  <a:gd name="connsiteX8" fmla="*/ 102015 w 1813268"/>
                  <a:gd name="connsiteY8" fmla="*/ 53009 h 1326267"/>
                  <a:gd name="connsiteX9" fmla="*/ 102015 w 1813268"/>
                  <a:gd name="connsiteY9" fmla="*/ 66261 h 1326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3268" h="1326267">
                    <a:moveTo>
                      <a:pt x="128519" y="0"/>
                    </a:moveTo>
                    <a:cubicBezTo>
                      <a:pt x="406814" y="8835"/>
                      <a:pt x="685110" y="17670"/>
                      <a:pt x="883893" y="53009"/>
                    </a:cubicBezTo>
                    <a:cubicBezTo>
                      <a:pt x="1082676" y="88348"/>
                      <a:pt x="1195319" y="125896"/>
                      <a:pt x="1321215" y="212035"/>
                    </a:cubicBezTo>
                    <a:cubicBezTo>
                      <a:pt x="1447111" y="298174"/>
                      <a:pt x="1557545" y="448365"/>
                      <a:pt x="1639267" y="569843"/>
                    </a:cubicBezTo>
                    <a:cubicBezTo>
                      <a:pt x="1720989" y="691321"/>
                      <a:pt x="1798293" y="826052"/>
                      <a:pt x="1811545" y="940904"/>
                    </a:cubicBezTo>
                    <a:cubicBezTo>
                      <a:pt x="1824797" y="1055756"/>
                      <a:pt x="1758536" y="1208156"/>
                      <a:pt x="1718780" y="1258956"/>
                    </a:cubicBezTo>
                    <a:cubicBezTo>
                      <a:pt x="1679024" y="1309756"/>
                      <a:pt x="1665771" y="1387060"/>
                      <a:pt x="1573006" y="1245704"/>
                    </a:cubicBezTo>
                    <a:cubicBezTo>
                      <a:pt x="1480241" y="1104348"/>
                      <a:pt x="1407354" y="609599"/>
                      <a:pt x="1162189" y="410817"/>
                    </a:cubicBezTo>
                    <a:cubicBezTo>
                      <a:pt x="917024" y="212035"/>
                      <a:pt x="278711" y="110435"/>
                      <a:pt x="102015" y="53009"/>
                    </a:cubicBezTo>
                    <a:cubicBezTo>
                      <a:pt x="-74681" y="-4417"/>
                      <a:pt x="13667" y="30922"/>
                      <a:pt x="102015" y="66261"/>
                    </a:cubicBezTo>
                  </a:path>
                </a:pathLst>
              </a:custGeom>
              <a:grpFill/>
              <a:ln w="28575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33" name="任意多边形: 形状 632"/>
              <p:cNvSpPr/>
              <p:nvPr/>
            </p:nvSpPr>
            <p:spPr>
              <a:xfrm>
                <a:off x="5261113" y="4055165"/>
                <a:ext cx="1550504" cy="1285461"/>
              </a:xfrm>
              <a:custGeom>
                <a:avLst/>
                <a:gdLst>
                  <a:gd name="connsiteX0" fmla="*/ 0 w 1550504"/>
                  <a:gd name="connsiteY0" fmla="*/ 0 h 1285461"/>
                  <a:gd name="connsiteX1" fmla="*/ 304800 w 1550504"/>
                  <a:gd name="connsiteY1" fmla="*/ 225287 h 1285461"/>
                  <a:gd name="connsiteX2" fmla="*/ 530087 w 1550504"/>
                  <a:gd name="connsiteY2" fmla="*/ 583096 h 1285461"/>
                  <a:gd name="connsiteX3" fmla="*/ 1073426 w 1550504"/>
                  <a:gd name="connsiteY3" fmla="*/ 689113 h 1285461"/>
                  <a:gd name="connsiteX4" fmla="*/ 1258957 w 1550504"/>
                  <a:gd name="connsiteY4" fmla="*/ 1046922 h 1285461"/>
                  <a:gd name="connsiteX5" fmla="*/ 1550504 w 1550504"/>
                  <a:gd name="connsiteY5" fmla="*/ 1285461 h 1285461"/>
                  <a:gd name="connsiteX6" fmla="*/ 1550504 w 1550504"/>
                  <a:gd name="connsiteY6" fmla="*/ 1285461 h 128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0504" h="1285461">
                    <a:moveTo>
                      <a:pt x="0" y="0"/>
                    </a:moveTo>
                    <a:cubicBezTo>
                      <a:pt x="108226" y="64052"/>
                      <a:pt x="216452" y="128104"/>
                      <a:pt x="304800" y="225287"/>
                    </a:cubicBezTo>
                    <a:cubicBezTo>
                      <a:pt x="393148" y="322470"/>
                      <a:pt x="401983" y="505792"/>
                      <a:pt x="530087" y="583096"/>
                    </a:cubicBezTo>
                    <a:cubicBezTo>
                      <a:pt x="658191" y="660400"/>
                      <a:pt x="951948" y="611809"/>
                      <a:pt x="1073426" y="689113"/>
                    </a:cubicBezTo>
                    <a:cubicBezTo>
                      <a:pt x="1194904" y="766417"/>
                      <a:pt x="1179444" y="947531"/>
                      <a:pt x="1258957" y="1046922"/>
                    </a:cubicBezTo>
                    <a:cubicBezTo>
                      <a:pt x="1338470" y="1146313"/>
                      <a:pt x="1550504" y="1285461"/>
                      <a:pt x="1550504" y="1285461"/>
                    </a:cubicBezTo>
                    <a:lnTo>
                      <a:pt x="1550504" y="1285461"/>
                    </a:lnTo>
                  </a:path>
                </a:pathLst>
              </a:custGeom>
              <a:grpFill/>
              <a:ln w="28575">
                <a:solidFill>
                  <a:srgbClr val="DAEE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00" name="任意多边形: 形状 599"/>
            <p:cNvSpPr/>
            <p:nvPr/>
          </p:nvSpPr>
          <p:spPr>
            <a:xfrm rot="822602">
              <a:off x="1559930" y="2283095"/>
              <a:ext cx="583339" cy="823577"/>
            </a:xfrm>
            <a:custGeom>
              <a:avLst/>
              <a:gdLst>
                <a:gd name="connsiteX0" fmla="*/ 0 w 738570"/>
                <a:gd name="connsiteY0" fmla="*/ 0 h 993913"/>
                <a:gd name="connsiteX1" fmla="*/ 344557 w 738570"/>
                <a:gd name="connsiteY1" fmla="*/ 291547 h 993913"/>
                <a:gd name="connsiteX2" fmla="*/ 689113 w 738570"/>
                <a:gd name="connsiteY2" fmla="*/ 609600 h 993913"/>
                <a:gd name="connsiteX3" fmla="*/ 728870 w 738570"/>
                <a:gd name="connsiteY3" fmla="*/ 993913 h 99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570" h="993913">
                  <a:moveTo>
                    <a:pt x="0" y="0"/>
                  </a:moveTo>
                  <a:cubicBezTo>
                    <a:pt x="114852" y="94973"/>
                    <a:pt x="229705" y="189947"/>
                    <a:pt x="344557" y="291547"/>
                  </a:cubicBezTo>
                  <a:cubicBezTo>
                    <a:pt x="459409" y="393147"/>
                    <a:pt x="625061" y="492539"/>
                    <a:pt x="689113" y="609600"/>
                  </a:cubicBezTo>
                  <a:cubicBezTo>
                    <a:pt x="753165" y="726661"/>
                    <a:pt x="741017" y="860287"/>
                    <a:pt x="728870" y="993913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1" name="任意多边形: 形状 600"/>
            <p:cNvSpPr/>
            <p:nvPr/>
          </p:nvSpPr>
          <p:spPr>
            <a:xfrm rot="316119">
              <a:off x="2091998" y="2698920"/>
              <a:ext cx="55356" cy="277819"/>
            </a:xfrm>
            <a:custGeom>
              <a:avLst/>
              <a:gdLst>
                <a:gd name="connsiteX0" fmla="*/ 69471 w 69471"/>
                <a:gd name="connsiteY0" fmla="*/ 0 h 348656"/>
                <a:gd name="connsiteX1" fmla="*/ 3210 w 69471"/>
                <a:gd name="connsiteY1" fmla="*/ 318052 h 348656"/>
                <a:gd name="connsiteX2" fmla="*/ 16462 w 69471"/>
                <a:gd name="connsiteY2" fmla="*/ 318052 h 34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471" h="348656">
                  <a:moveTo>
                    <a:pt x="69471" y="0"/>
                  </a:moveTo>
                  <a:cubicBezTo>
                    <a:pt x="41862" y="132521"/>
                    <a:pt x="12045" y="265043"/>
                    <a:pt x="3210" y="318052"/>
                  </a:cubicBezTo>
                  <a:cubicBezTo>
                    <a:pt x="-5625" y="371061"/>
                    <a:pt x="5418" y="344556"/>
                    <a:pt x="16462" y="318052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2" name="任意多边形: 形状 601"/>
            <p:cNvSpPr/>
            <p:nvPr/>
          </p:nvSpPr>
          <p:spPr>
            <a:xfrm rot="316119">
              <a:off x="2054707" y="2709595"/>
              <a:ext cx="124284" cy="434159"/>
            </a:xfrm>
            <a:custGeom>
              <a:avLst/>
              <a:gdLst>
                <a:gd name="connsiteX0" fmla="*/ 145773 w 155974"/>
                <a:gd name="connsiteY0" fmla="*/ 0 h 544859"/>
                <a:gd name="connsiteX1" fmla="*/ 145773 w 155974"/>
                <a:gd name="connsiteY1" fmla="*/ 185530 h 544859"/>
                <a:gd name="connsiteX2" fmla="*/ 39756 w 155974"/>
                <a:gd name="connsiteY2" fmla="*/ 490330 h 544859"/>
                <a:gd name="connsiteX3" fmla="*/ 0 w 155974"/>
                <a:gd name="connsiteY3" fmla="*/ 543339 h 54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974" h="544859">
                  <a:moveTo>
                    <a:pt x="145773" y="0"/>
                  </a:moveTo>
                  <a:cubicBezTo>
                    <a:pt x="154607" y="51904"/>
                    <a:pt x="163442" y="103809"/>
                    <a:pt x="145773" y="185530"/>
                  </a:cubicBezTo>
                  <a:cubicBezTo>
                    <a:pt x="128104" y="267251"/>
                    <a:pt x="39756" y="490330"/>
                    <a:pt x="39756" y="490330"/>
                  </a:cubicBezTo>
                  <a:cubicBezTo>
                    <a:pt x="15460" y="549965"/>
                    <a:pt x="7730" y="546652"/>
                    <a:pt x="0" y="543339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3" name="任意多边形: 形状 602"/>
            <p:cNvSpPr/>
            <p:nvPr/>
          </p:nvSpPr>
          <p:spPr>
            <a:xfrm rot="316119">
              <a:off x="2143950" y="2761637"/>
              <a:ext cx="253434" cy="240436"/>
            </a:xfrm>
            <a:custGeom>
              <a:avLst/>
              <a:gdLst>
                <a:gd name="connsiteX0" fmla="*/ 331304 w 331304"/>
                <a:gd name="connsiteY0" fmla="*/ 0 h 243548"/>
                <a:gd name="connsiteX1" fmla="*/ 238539 w 331304"/>
                <a:gd name="connsiteY1" fmla="*/ 212035 h 243548"/>
                <a:gd name="connsiteX2" fmla="*/ 0 w 331304"/>
                <a:gd name="connsiteY2" fmla="*/ 238539 h 24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1304" h="243548">
                  <a:moveTo>
                    <a:pt x="331304" y="0"/>
                  </a:moveTo>
                  <a:cubicBezTo>
                    <a:pt x="312530" y="86139"/>
                    <a:pt x="293756" y="172279"/>
                    <a:pt x="238539" y="212035"/>
                  </a:cubicBezTo>
                  <a:cubicBezTo>
                    <a:pt x="183322" y="251792"/>
                    <a:pt x="91661" y="245165"/>
                    <a:pt x="0" y="238539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4" name="任意多边形: 形状 603"/>
            <p:cNvSpPr/>
            <p:nvPr/>
          </p:nvSpPr>
          <p:spPr>
            <a:xfrm rot="316119">
              <a:off x="578300" y="2597286"/>
              <a:ext cx="1090060" cy="678052"/>
            </a:xfrm>
            <a:custGeom>
              <a:avLst/>
              <a:gdLst>
                <a:gd name="connsiteX0" fmla="*/ 256217 w 1368000"/>
                <a:gd name="connsiteY0" fmla="*/ 477078 h 850939"/>
                <a:gd name="connsiteX1" fmla="*/ 110443 w 1368000"/>
                <a:gd name="connsiteY1" fmla="*/ 728869 h 850939"/>
                <a:gd name="connsiteX2" fmla="*/ 30930 w 1368000"/>
                <a:gd name="connsiteY2" fmla="*/ 742121 h 850939"/>
                <a:gd name="connsiteX3" fmla="*/ 17678 w 1368000"/>
                <a:gd name="connsiteY3" fmla="*/ 821634 h 850939"/>
                <a:gd name="connsiteX4" fmla="*/ 269469 w 1368000"/>
                <a:gd name="connsiteY4" fmla="*/ 795130 h 850939"/>
                <a:gd name="connsiteX5" fmla="*/ 614025 w 1368000"/>
                <a:gd name="connsiteY5" fmla="*/ 689113 h 850939"/>
                <a:gd name="connsiteX6" fmla="*/ 733295 w 1368000"/>
                <a:gd name="connsiteY6" fmla="*/ 424069 h 850939"/>
                <a:gd name="connsiteX7" fmla="*/ 640530 w 1368000"/>
                <a:gd name="connsiteY7" fmla="*/ 662608 h 850939"/>
                <a:gd name="connsiteX8" fmla="*/ 733295 w 1368000"/>
                <a:gd name="connsiteY8" fmla="*/ 848139 h 850939"/>
                <a:gd name="connsiteX9" fmla="*/ 852564 w 1368000"/>
                <a:gd name="connsiteY9" fmla="*/ 768626 h 850939"/>
                <a:gd name="connsiteX10" fmla="*/ 1038095 w 1368000"/>
                <a:gd name="connsiteY10" fmla="*/ 689113 h 850939"/>
                <a:gd name="connsiteX11" fmla="*/ 1329643 w 1368000"/>
                <a:gd name="connsiteY11" fmla="*/ 742121 h 850939"/>
                <a:gd name="connsiteX12" fmla="*/ 1356147 w 1368000"/>
                <a:gd name="connsiteY12" fmla="*/ 569843 h 850939"/>
                <a:gd name="connsiteX13" fmla="*/ 1250130 w 1368000"/>
                <a:gd name="connsiteY13" fmla="*/ 437321 h 850939"/>
                <a:gd name="connsiteX14" fmla="*/ 1263382 w 1368000"/>
                <a:gd name="connsiteY14" fmla="*/ 0 h 850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68000" h="850939">
                  <a:moveTo>
                    <a:pt x="256217" y="477078"/>
                  </a:moveTo>
                  <a:cubicBezTo>
                    <a:pt x="202104" y="580886"/>
                    <a:pt x="147991" y="684695"/>
                    <a:pt x="110443" y="728869"/>
                  </a:cubicBezTo>
                  <a:cubicBezTo>
                    <a:pt x="72895" y="773043"/>
                    <a:pt x="46391" y="726660"/>
                    <a:pt x="30930" y="742121"/>
                  </a:cubicBezTo>
                  <a:cubicBezTo>
                    <a:pt x="15469" y="757582"/>
                    <a:pt x="-22079" y="812799"/>
                    <a:pt x="17678" y="821634"/>
                  </a:cubicBezTo>
                  <a:cubicBezTo>
                    <a:pt x="57434" y="830469"/>
                    <a:pt x="170078" y="817217"/>
                    <a:pt x="269469" y="795130"/>
                  </a:cubicBezTo>
                  <a:cubicBezTo>
                    <a:pt x="368860" y="773043"/>
                    <a:pt x="536721" y="750957"/>
                    <a:pt x="614025" y="689113"/>
                  </a:cubicBezTo>
                  <a:cubicBezTo>
                    <a:pt x="691329" y="627269"/>
                    <a:pt x="728878" y="428486"/>
                    <a:pt x="733295" y="424069"/>
                  </a:cubicBezTo>
                  <a:cubicBezTo>
                    <a:pt x="737712" y="419652"/>
                    <a:pt x="640530" y="591930"/>
                    <a:pt x="640530" y="662608"/>
                  </a:cubicBezTo>
                  <a:cubicBezTo>
                    <a:pt x="640530" y="733286"/>
                    <a:pt x="697956" y="830469"/>
                    <a:pt x="733295" y="848139"/>
                  </a:cubicBezTo>
                  <a:cubicBezTo>
                    <a:pt x="768634" y="865809"/>
                    <a:pt x="801764" y="795130"/>
                    <a:pt x="852564" y="768626"/>
                  </a:cubicBezTo>
                  <a:cubicBezTo>
                    <a:pt x="903364" y="742122"/>
                    <a:pt x="958582" y="693530"/>
                    <a:pt x="1038095" y="689113"/>
                  </a:cubicBezTo>
                  <a:cubicBezTo>
                    <a:pt x="1117608" y="684696"/>
                    <a:pt x="1276634" y="761999"/>
                    <a:pt x="1329643" y="742121"/>
                  </a:cubicBezTo>
                  <a:cubicBezTo>
                    <a:pt x="1382652" y="722243"/>
                    <a:pt x="1369399" y="620643"/>
                    <a:pt x="1356147" y="569843"/>
                  </a:cubicBezTo>
                  <a:cubicBezTo>
                    <a:pt x="1342895" y="519043"/>
                    <a:pt x="1265591" y="532295"/>
                    <a:pt x="1250130" y="437321"/>
                  </a:cubicBezTo>
                  <a:cubicBezTo>
                    <a:pt x="1234669" y="342347"/>
                    <a:pt x="1249025" y="171173"/>
                    <a:pt x="1263382" y="0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5" name="任意多边形: 形状 604"/>
            <p:cNvSpPr/>
            <p:nvPr/>
          </p:nvSpPr>
          <p:spPr>
            <a:xfrm rot="316119">
              <a:off x="1598197" y="2243861"/>
              <a:ext cx="343385" cy="926922"/>
            </a:xfrm>
            <a:custGeom>
              <a:avLst/>
              <a:gdLst>
                <a:gd name="connsiteX0" fmla="*/ 0 w 430940"/>
                <a:gd name="connsiteY0" fmla="*/ 0 h 1163266"/>
                <a:gd name="connsiteX1" fmla="*/ 371061 w 430940"/>
                <a:gd name="connsiteY1" fmla="*/ 728869 h 1163266"/>
                <a:gd name="connsiteX2" fmla="*/ 424069 w 430940"/>
                <a:gd name="connsiteY2" fmla="*/ 1113182 h 1163266"/>
                <a:gd name="connsiteX3" fmla="*/ 304800 w 430940"/>
                <a:gd name="connsiteY3" fmla="*/ 1152939 h 1163266"/>
                <a:gd name="connsiteX4" fmla="*/ 265043 w 430940"/>
                <a:gd name="connsiteY4" fmla="*/ 1060174 h 1163266"/>
                <a:gd name="connsiteX5" fmla="*/ 159026 w 430940"/>
                <a:gd name="connsiteY5" fmla="*/ 1113182 h 1163266"/>
                <a:gd name="connsiteX6" fmla="*/ 106017 w 430940"/>
                <a:gd name="connsiteY6" fmla="*/ 1152939 h 116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0940" h="1163266">
                  <a:moveTo>
                    <a:pt x="0" y="0"/>
                  </a:moveTo>
                  <a:cubicBezTo>
                    <a:pt x="150191" y="271669"/>
                    <a:pt x="300383" y="543339"/>
                    <a:pt x="371061" y="728869"/>
                  </a:cubicBezTo>
                  <a:cubicBezTo>
                    <a:pt x="441739" y="914399"/>
                    <a:pt x="435113" y="1042504"/>
                    <a:pt x="424069" y="1113182"/>
                  </a:cubicBezTo>
                  <a:cubicBezTo>
                    <a:pt x="413026" y="1183860"/>
                    <a:pt x="331304" y="1161774"/>
                    <a:pt x="304800" y="1152939"/>
                  </a:cubicBezTo>
                  <a:cubicBezTo>
                    <a:pt x="278296" y="1144104"/>
                    <a:pt x="289339" y="1066800"/>
                    <a:pt x="265043" y="1060174"/>
                  </a:cubicBezTo>
                  <a:cubicBezTo>
                    <a:pt x="240747" y="1053548"/>
                    <a:pt x="159026" y="1113182"/>
                    <a:pt x="159026" y="1113182"/>
                  </a:cubicBezTo>
                  <a:cubicBezTo>
                    <a:pt x="132522" y="1128643"/>
                    <a:pt x="119269" y="1140791"/>
                    <a:pt x="106017" y="1152939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6" name="任意多边形: 形状 605"/>
            <p:cNvSpPr/>
            <p:nvPr/>
          </p:nvSpPr>
          <p:spPr>
            <a:xfrm rot="316119">
              <a:off x="1898187" y="3097377"/>
              <a:ext cx="126716" cy="63439"/>
            </a:xfrm>
            <a:custGeom>
              <a:avLst/>
              <a:gdLst>
                <a:gd name="connsiteX0" fmla="*/ 0 w 159026"/>
                <a:gd name="connsiteY0" fmla="*/ 79615 h 79615"/>
                <a:gd name="connsiteX1" fmla="*/ 66261 w 159026"/>
                <a:gd name="connsiteY1" fmla="*/ 101 h 79615"/>
                <a:gd name="connsiteX2" fmla="*/ 159026 w 159026"/>
                <a:gd name="connsiteY2" fmla="*/ 66362 h 7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026" h="79615">
                  <a:moveTo>
                    <a:pt x="0" y="79615"/>
                  </a:moveTo>
                  <a:cubicBezTo>
                    <a:pt x="19878" y="40962"/>
                    <a:pt x="39757" y="2310"/>
                    <a:pt x="66261" y="101"/>
                  </a:cubicBezTo>
                  <a:cubicBezTo>
                    <a:pt x="92765" y="-2108"/>
                    <a:pt x="125895" y="32127"/>
                    <a:pt x="159026" y="66362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7" name="任意多边形: 形状 606"/>
            <p:cNvSpPr/>
            <p:nvPr/>
          </p:nvSpPr>
          <p:spPr>
            <a:xfrm rot="316119">
              <a:off x="101715" y="1496088"/>
              <a:ext cx="1426321" cy="454919"/>
            </a:xfrm>
            <a:custGeom>
              <a:avLst/>
              <a:gdLst>
                <a:gd name="connsiteX0" fmla="*/ 1710487 w 1790000"/>
                <a:gd name="connsiteY0" fmla="*/ 468191 h 570913"/>
                <a:gd name="connsiteX1" fmla="*/ 1352679 w 1790000"/>
                <a:gd name="connsiteY1" fmla="*/ 150138 h 570913"/>
                <a:gd name="connsiteX2" fmla="*/ 888853 w 1790000"/>
                <a:gd name="connsiteY2" fmla="*/ 4364 h 570913"/>
                <a:gd name="connsiteX3" fmla="*/ 239496 w 1790000"/>
                <a:gd name="connsiteY3" fmla="*/ 83877 h 570913"/>
                <a:gd name="connsiteX4" fmla="*/ 957 w 1790000"/>
                <a:gd name="connsiteY4" fmla="*/ 521199 h 570913"/>
                <a:gd name="connsiteX5" fmla="*/ 173235 w 1790000"/>
                <a:gd name="connsiteY5" fmla="*/ 547704 h 570913"/>
                <a:gd name="connsiteX6" fmla="*/ 584053 w 1790000"/>
                <a:gd name="connsiteY6" fmla="*/ 401930 h 570913"/>
                <a:gd name="connsiteX7" fmla="*/ 1008122 w 1790000"/>
                <a:gd name="connsiteY7" fmla="*/ 547704 h 570913"/>
                <a:gd name="connsiteX8" fmla="*/ 1790000 w 1790000"/>
                <a:gd name="connsiteY8" fmla="*/ 534451 h 57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0000" h="570913">
                  <a:moveTo>
                    <a:pt x="1710487" y="468191"/>
                  </a:moveTo>
                  <a:cubicBezTo>
                    <a:pt x="1600052" y="347816"/>
                    <a:pt x="1489618" y="227442"/>
                    <a:pt x="1352679" y="150138"/>
                  </a:cubicBezTo>
                  <a:cubicBezTo>
                    <a:pt x="1215740" y="72834"/>
                    <a:pt x="1074383" y="15407"/>
                    <a:pt x="888853" y="4364"/>
                  </a:cubicBezTo>
                  <a:cubicBezTo>
                    <a:pt x="703323" y="-6679"/>
                    <a:pt x="387479" y="-2262"/>
                    <a:pt x="239496" y="83877"/>
                  </a:cubicBezTo>
                  <a:cubicBezTo>
                    <a:pt x="91513" y="170016"/>
                    <a:pt x="12000" y="443895"/>
                    <a:pt x="957" y="521199"/>
                  </a:cubicBezTo>
                  <a:cubicBezTo>
                    <a:pt x="-10086" y="598503"/>
                    <a:pt x="76052" y="567582"/>
                    <a:pt x="173235" y="547704"/>
                  </a:cubicBezTo>
                  <a:cubicBezTo>
                    <a:pt x="270418" y="527826"/>
                    <a:pt x="444905" y="401930"/>
                    <a:pt x="584053" y="401930"/>
                  </a:cubicBezTo>
                  <a:cubicBezTo>
                    <a:pt x="723201" y="401930"/>
                    <a:pt x="807131" y="525617"/>
                    <a:pt x="1008122" y="547704"/>
                  </a:cubicBezTo>
                  <a:cubicBezTo>
                    <a:pt x="1209113" y="569791"/>
                    <a:pt x="1499556" y="552121"/>
                    <a:pt x="1790000" y="534451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8" name="任意多边形: 形状 607"/>
            <p:cNvSpPr/>
            <p:nvPr/>
          </p:nvSpPr>
          <p:spPr>
            <a:xfrm rot="316119">
              <a:off x="139515" y="1665540"/>
              <a:ext cx="1308143" cy="254751"/>
            </a:xfrm>
            <a:custGeom>
              <a:avLst/>
              <a:gdLst>
                <a:gd name="connsiteX0" fmla="*/ 0 w 1696278"/>
                <a:gd name="connsiteY0" fmla="*/ 385968 h 385968"/>
                <a:gd name="connsiteX1" fmla="*/ 424070 w 1696278"/>
                <a:gd name="connsiteY1" fmla="*/ 41412 h 385968"/>
                <a:gd name="connsiteX2" fmla="*/ 927652 w 1696278"/>
                <a:gd name="connsiteY2" fmla="*/ 28160 h 385968"/>
                <a:gd name="connsiteX3" fmla="*/ 1696278 w 1696278"/>
                <a:gd name="connsiteY3" fmla="*/ 240194 h 385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278" h="385968">
                  <a:moveTo>
                    <a:pt x="0" y="385968"/>
                  </a:moveTo>
                  <a:cubicBezTo>
                    <a:pt x="134730" y="243507"/>
                    <a:pt x="269461" y="101047"/>
                    <a:pt x="424070" y="41412"/>
                  </a:cubicBezTo>
                  <a:cubicBezTo>
                    <a:pt x="578679" y="-18223"/>
                    <a:pt x="715617" y="-4970"/>
                    <a:pt x="927652" y="28160"/>
                  </a:cubicBezTo>
                  <a:cubicBezTo>
                    <a:pt x="1139687" y="61290"/>
                    <a:pt x="1417982" y="150742"/>
                    <a:pt x="1696278" y="240194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09" name="任意多边形: 形状 608"/>
            <p:cNvSpPr/>
            <p:nvPr/>
          </p:nvSpPr>
          <p:spPr>
            <a:xfrm rot="316119">
              <a:off x="223496" y="1872655"/>
              <a:ext cx="85104" cy="221754"/>
            </a:xfrm>
            <a:custGeom>
              <a:avLst/>
              <a:gdLst>
                <a:gd name="connsiteX0" fmla="*/ 67046 w 106803"/>
                <a:gd name="connsiteY0" fmla="*/ 0 h 278296"/>
                <a:gd name="connsiteX1" fmla="*/ 785 w 106803"/>
                <a:gd name="connsiteY1" fmla="*/ 198783 h 278296"/>
                <a:gd name="connsiteX2" fmla="*/ 106803 w 106803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803" h="278296">
                  <a:moveTo>
                    <a:pt x="67046" y="0"/>
                  </a:moveTo>
                  <a:cubicBezTo>
                    <a:pt x="30602" y="76200"/>
                    <a:pt x="-5841" y="152400"/>
                    <a:pt x="785" y="198783"/>
                  </a:cubicBezTo>
                  <a:cubicBezTo>
                    <a:pt x="7411" y="245166"/>
                    <a:pt x="57107" y="261731"/>
                    <a:pt x="106803" y="278296"/>
                  </a:cubicBezTo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0" name="任意多边形: 形状 609"/>
            <p:cNvSpPr/>
            <p:nvPr/>
          </p:nvSpPr>
          <p:spPr>
            <a:xfrm>
              <a:off x="1503651" y="1828964"/>
              <a:ext cx="325864" cy="257946"/>
            </a:xfrm>
            <a:custGeom>
              <a:avLst/>
              <a:gdLst>
                <a:gd name="connsiteX0" fmla="*/ 30915 w 525667"/>
                <a:gd name="connsiteY0" fmla="*/ 342076 h 529485"/>
                <a:gd name="connsiteX1" fmla="*/ 30915 w 525667"/>
                <a:gd name="connsiteY1" fmla="*/ 37276 h 529485"/>
                <a:gd name="connsiteX2" fmla="*/ 322463 w 525667"/>
                <a:gd name="connsiteY2" fmla="*/ 37276 h 529485"/>
                <a:gd name="connsiteX3" fmla="*/ 521246 w 525667"/>
                <a:gd name="connsiteY3" fmla="*/ 328824 h 529485"/>
                <a:gd name="connsiteX4" fmla="*/ 441733 w 525667"/>
                <a:gd name="connsiteY4" fmla="*/ 527606 h 529485"/>
                <a:gd name="connsiteX5" fmla="*/ 229698 w 525667"/>
                <a:gd name="connsiteY5" fmla="*/ 421589 h 529485"/>
                <a:gd name="connsiteX6" fmla="*/ 30915 w 525667"/>
                <a:gd name="connsiteY6" fmla="*/ 342076 h 52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5667" h="529485">
                  <a:moveTo>
                    <a:pt x="30915" y="342076"/>
                  </a:moveTo>
                  <a:cubicBezTo>
                    <a:pt x="-2216" y="278024"/>
                    <a:pt x="-17676" y="88076"/>
                    <a:pt x="30915" y="37276"/>
                  </a:cubicBezTo>
                  <a:cubicBezTo>
                    <a:pt x="79506" y="-13524"/>
                    <a:pt x="240741" y="-11315"/>
                    <a:pt x="322463" y="37276"/>
                  </a:cubicBezTo>
                  <a:cubicBezTo>
                    <a:pt x="404185" y="85867"/>
                    <a:pt x="501368" y="247102"/>
                    <a:pt x="521246" y="328824"/>
                  </a:cubicBezTo>
                  <a:cubicBezTo>
                    <a:pt x="541124" y="410546"/>
                    <a:pt x="490324" y="512145"/>
                    <a:pt x="441733" y="527606"/>
                  </a:cubicBezTo>
                  <a:cubicBezTo>
                    <a:pt x="393142" y="543067"/>
                    <a:pt x="302585" y="459137"/>
                    <a:pt x="229698" y="421589"/>
                  </a:cubicBezTo>
                  <a:cubicBezTo>
                    <a:pt x="156811" y="384041"/>
                    <a:pt x="64046" y="406128"/>
                    <a:pt x="30915" y="342076"/>
                  </a:cubicBezTo>
                  <a:close/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1" name="椭圆 610"/>
            <p:cNvSpPr/>
            <p:nvPr/>
          </p:nvSpPr>
          <p:spPr>
            <a:xfrm flipV="1">
              <a:off x="1538752" y="1807605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2" name="椭圆 611"/>
            <p:cNvSpPr/>
            <p:nvPr/>
          </p:nvSpPr>
          <p:spPr>
            <a:xfrm flipV="1">
              <a:off x="1597264" y="1789390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3" name="椭圆 612"/>
            <p:cNvSpPr/>
            <p:nvPr/>
          </p:nvSpPr>
          <p:spPr>
            <a:xfrm flipV="1">
              <a:off x="1781626" y="2050478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4" name="椭圆 613"/>
            <p:cNvSpPr/>
            <p:nvPr/>
          </p:nvSpPr>
          <p:spPr>
            <a:xfrm flipV="1">
              <a:off x="1649972" y="1800070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5" name="椭圆 614"/>
            <p:cNvSpPr/>
            <p:nvPr/>
          </p:nvSpPr>
          <p:spPr>
            <a:xfrm rot="302439" flipV="1">
              <a:off x="1718549" y="1818524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6" name="椭圆 615"/>
            <p:cNvSpPr/>
            <p:nvPr/>
          </p:nvSpPr>
          <p:spPr>
            <a:xfrm flipV="1">
              <a:off x="1755271" y="1865394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7" name="椭圆 616"/>
            <p:cNvSpPr/>
            <p:nvPr/>
          </p:nvSpPr>
          <p:spPr>
            <a:xfrm flipV="1">
              <a:off x="1792238" y="1898402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8" name="椭圆 617"/>
            <p:cNvSpPr/>
            <p:nvPr/>
          </p:nvSpPr>
          <p:spPr>
            <a:xfrm flipV="1">
              <a:off x="1829514" y="1962680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9" name="椭圆 618"/>
            <p:cNvSpPr/>
            <p:nvPr/>
          </p:nvSpPr>
          <p:spPr>
            <a:xfrm flipV="1">
              <a:off x="1844946" y="2032263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0" name="椭圆 619"/>
            <p:cNvSpPr/>
            <p:nvPr/>
          </p:nvSpPr>
          <p:spPr>
            <a:xfrm flipV="1">
              <a:off x="1491287" y="1821636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1" name="椭圆 620"/>
            <p:cNvSpPr/>
            <p:nvPr/>
          </p:nvSpPr>
          <p:spPr>
            <a:xfrm flipV="1">
              <a:off x="1454128" y="1860272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2" name="任意多边形: 形状 621"/>
            <p:cNvSpPr/>
            <p:nvPr/>
          </p:nvSpPr>
          <p:spPr>
            <a:xfrm rot="482638">
              <a:off x="1552696" y="1913034"/>
              <a:ext cx="222276" cy="208596"/>
            </a:xfrm>
            <a:custGeom>
              <a:avLst/>
              <a:gdLst>
                <a:gd name="connsiteX0" fmla="*/ 40699 w 439092"/>
                <a:gd name="connsiteY0" fmla="*/ 106057 h 516965"/>
                <a:gd name="connsiteX1" fmla="*/ 80455 w 439092"/>
                <a:gd name="connsiteY1" fmla="*/ 40 h 516965"/>
                <a:gd name="connsiteX2" fmla="*/ 252734 w 439092"/>
                <a:gd name="connsiteY2" fmla="*/ 92805 h 516965"/>
                <a:gd name="connsiteX3" fmla="*/ 398508 w 439092"/>
                <a:gd name="connsiteY3" fmla="*/ 39796 h 516965"/>
                <a:gd name="connsiteX4" fmla="*/ 438264 w 439092"/>
                <a:gd name="connsiteY4" fmla="*/ 225327 h 516965"/>
                <a:gd name="connsiteX5" fmla="*/ 372003 w 439092"/>
                <a:gd name="connsiteY5" fmla="*/ 331344 h 516965"/>
                <a:gd name="connsiteX6" fmla="*/ 358751 w 439092"/>
                <a:gd name="connsiteY6" fmla="*/ 477118 h 516965"/>
                <a:gd name="connsiteX7" fmla="*/ 173221 w 439092"/>
                <a:gd name="connsiteY7" fmla="*/ 503622 h 516965"/>
                <a:gd name="connsiteX8" fmla="*/ 252734 w 439092"/>
                <a:gd name="connsiteY8" fmla="*/ 291587 h 516965"/>
                <a:gd name="connsiteX9" fmla="*/ 14195 w 439092"/>
                <a:gd name="connsiteY9" fmla="*/ 278335 h 516965"/>
                <a:gd name="connsiteX10" fmla="*/ 40699 w 439092"/>
                <a:gd name="connsiteY10" fmla="*/ 106057 h 51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9092" h="516965">
                  <a:moveTo>
                    <a:pt x="40699" y="106057"/>
                  </a:moveTo>
                  <a:cubicBezTo>
                    <a:pt x="51742" y="59675"/>
                    <a:pt x="45116" y="2249"/>
                    <a:pt x="80455" y="40"/>
                  </a:cubicBezTo>
                  <a:cubicBezTo>
                    <a:pt x="115794" y="-2169"/>
                    <a:pt x="199725" y="86179"/>
                    <a:pt x="252734" y="92805"/>
                  </a:cubicBezTo>
                  <a:cubicBezTo>
                    <a:pt x="305743" y="99431"/>
                    <a:pt x="367586" y="17709"/>
                    <a:pt x="398508" y="39796"/>
                  </a:cubicBezTo>
                  <a:cubicBezTo>
                    <a:pt x="429430" y="61883"/>
                    <a:pt x="442682" y="176736"/>
                    <a:pt x="438264" y="225327"/>
                  </a:cubicBezTo>
                  <a:cubicBezTo>
                    <a:pt x="433846" y="273918"/>
                    <a:pt x="385255" y="289379"/>
                    <a:pt x="372003" y="331344"/>
                  </a:cubicBezTo>
                  <a:cubicBezTo>
                    <a:pt x="358751" y="373309"/>
                    <a:pt x="391881" y="448405"/>
                    <a:pt x="358751" y="477118"/>
                  </a:cubicBezTo>
                  <a:cubicBezTo>
                    <a:pt x="325621" y="505831"/>
                    <a:pt x="190890" y="534544"/>
                    <a:pt x="173221" y="503622"/>
                  </a:cubicBezTo>
                  <a:cubicBezTo>
                    <a:pt x="155552" y="472700"/>
                    <a:pt x="279238" y="329135"/>
                    <a:pt x="252734" y="291587"/>
                  </a:cubicBezTo>
                  <a:cubicBezTo>
                    <a:pt x="226230" y="254039"/>
                    <a:pt x="53951" y="307048"/>
                    <a:pt x="14195" y="278335"/>
                  </a:cubicBezTo>
                  <a:cubicBezTo>
                    <a:pt x="-25561" y="249622"/>
                    <a:pt x="29656" y="152439"/>
                    <a:pt x="40699" y="106057"/>
                  </a:cubicBezTo>
                  <a:close/>
                </a:path>
              </a:pathLst>
            </a:cu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3" name="椭圆 622"/>
            <p:cNvSpPr/>
            <p:nvPr/>
          </p:nvSpPr>
          <p:spPr>
            <a:xfrm flipV="1">
              <a:off x="1612724" y="1943072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4" name="椭圆 623"/>
            <p:cNvSpPr/>
            <p:nvPr/>
          </p:nvSpPr>
          <p:spPr>
            <a:xfrm flipV="1">
              <a:off x="1734160" y="2064509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5" name="椭圆 624"/>
            <p:cNvSpPr/>
            <p:nvPr/>
          </p:nvSpPr>
          <p:spPr>
            <a:xfrm flipV="1">
              <a:off x="1443714" y="1924253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6" name="椭圆 625"/>
            <p:cNvSpPr/>
            <p:nvPr/>
          </p:nvSpPr>
          <p:spPr>
            <a:xfrm flipV="1">
              <a:off x="1480481" y="1989649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7" name="椭圆 626"/>
            <p:cNvSpPr/>
            <p:nvPr/>
          </p:nvSpPr>
          <p:spPr>
            <a:xfrm flipV="1">
              <a:off x="1517448" y="2018543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8" name="椭圆 627"/>
            <p:cNvSpPr/>
            <p:nvPr/>
          </p:nvSpPr>
          <p:spPr>
            <a:xfrm flipV="1">
              <a:off x="1586369" y="2053647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9" name="椭圆 628"/>
            <p:cNvSpPr/>
            <p:nvPr/>
          </p:nvSpPr>
          <p:spPr>
            <a:xfrm flipV="1">
              <a:off x="1643514" y="2058859"/>
              <a:ext cx="52708" cy="36430"/>
            </a:xfrm>
            <a:prstGeom prst="ellipse">
              <a:avLst/>
            </a:prstGeom>
            <a:grpFill/>
            <a:ln w="28575">
              <a:solidFill>
                <a:srgbClr val="DAE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42" name="任意多边形: 形状 641"/>
          <p:cNvSpPr/>
          <p:nvPr/>
        </p:nvSpPr>
        <p:spPr>
          <a:xfrm>
            <a:off x="7461647" y="3742150"/>
            <a:ext cx="1748332" cy="1107987"/>
          </a:xfrm>
          <a:custGeom>
            <a:avLst/>
            <a:gdLst>
              <a:gd name="connsiteX0" fmla="*/ 1089 w 1748332"/>
              <a:gd name="connsiteY0" fmla="*/ 87706 h 1107987"/>
              <a:gd name="connsiteX1" fmla="*/ 305889 w 1748332"/>
              <a:gd name="connsiteY1" fmla="*/ 21031 h 1107987"/>
              <a:gd name="connsiteX2" fmla="*/ 782139 w 1748332"/>
              <a:gd name="connsiteY2" fmla="*/ 68656 h 1107987"/>
              <a:gd name="connsiteX3" fmla="*/ 963114 w 1748332"/>
              <a:gd name="connsiteY3" fmla="*/ 78181 h 1107987"/>
              <a:gd name="connsiteX4" fmla="*/ 1439364 w 1748332"/>
              <a:gd name="connsiteY4" fmla="*/ 1981 h 1107987"/>
              <a:gd name="connsiteX5" fmla="*/ 1677489 w 1748332"/>
              <a:gd name="connsiteY5" fmla="*/ 40081 h 1107987"/>
              <a:gd name="connsiteX6" fmla="*/ 1725114 w 1748332"/>
              <a:gd name="connsiteY6" fmla="*/ 221056 h 1107987"/>
              <a:gd name="connsiteX7" fmla="*/ 1344114 w 1748332"/>
              <a:gd name="connsiteY7" fmla="*/ 354406 h 1107987"/>
              <a:gd name="connsiteX8" fmla="*/ 1134564 w 1748332"/>
              <a:gd name="connsiteY8" fmla="*/ 354406 h 1107987"/>
              <a:gd name="connsiteX9" fmla="*/ 686889 w 1748332"/>
              <a:gd name="connsiteY9" fmla="*/ 354406 h 1107987"/>
              <a:gd name="connsiteX10" fmla="*/ 667839 w 1748332"/>
              <a:gd name="connsiteY10" fmla="*/ 535381 h 1107987"/>
              <a:gd name="connsiteX11" fmla="*/ 1201239 w 1748332"/>
              <a:gd name="connsiteY11" fmla="*/ 621106 h 1107987"/>
              <a:gd name="connsiteX12" fmla="*/ 1296489 w 1748332"/>
              <a:gd name="connsiteY12" fmla="*/ 897331 h 1107987"/>
              <a:gd name="connsiteX13" fmla="*/ 763089 w 1748332"/>
              <a:gd name="connsiteY13" fmla="*/ 1106881 h 1107987"/>
              <a:gd name="connsiteX14" fmla="*/ 401139 w 1748332"/>
              <a:gd name="connsiteY14" fmla="*/ 983056 h 1107987"/>
              <a:gd name="connsiteX15" fmla="*/ 153489 w 1748332"/>
              <a:gd name="connsiteY15" fmla="*/ 1049731 h 1107987"/>
              <a:gd name="connsiteX16" fmla="*/ 10614 w 1748332"/>
              <a:gd name="connsiteY16" fmla="*/ 983056 h 1107987"/>
              <a:gd name="connsiteX17" fmla="*/ 143964 w 1748332"/>
              <a:gd name="connsiteY17" fmla="*/ 811606 h 1107987"/>
              <a:gd name="connsiteX18" fmla="*/ 544014 w 1748332"/>
              <a:gd name="connsiteY18" fmla="*/ 878281 h 1107987"/>
              <a:gd name="connsiteX19" fmla="*/ 820239 w 1748332"/>
              <a:gd name="connsiteY19" fmla="*/ 1002106 h 1107987"/>
              <a:gd name="connsiteX20" fmla="*/ 1163139 w 1748332"/>
              <a:gd name="connsiteY20" fmla="*/ 897331 h 1107987"/>
              <a:gd name="connsiteX21" fmla="*/ 1182189 w 1748332"/>
              <a:gd name="connsiteY21" fmla="*/ 706831 h 1107987"/>
              <a:gd name="connsiteX22" fmla="*/ 915489 w 1748332"/>
              <a:gd name="connsiteY22" fmla="*/ 659206 h 1107987"/>
              <a:gd name="connsiteX23" fmla="*/ 601164 w 1748332"/>
              <a:gd name="connsiteY23" fmla="*/ 573481 h 1107987"/>
              <a:gd name="connsiteX24" fmla="*/ 544014 w 1748332"/>
              <a:gd name="connsiteY24" fmla="*/ 202006 h 1107987"/>
              <a:gd name="connsiteX25" fmla="*/ 1058364 w 1748332"/>
              <a:gd name="connsiteY25" fmla="*/ 230581 h 1107987"/>
              <a:gd name="connsiteX26" fmla="*/ 1191714 w 1748332"/>
              <a:gd name="connsiteY26" fmla="*/ 278206 h 1107987"/>
              <a:gd name="connsiteX27" fmla="*/ 1677489 w 1748332"/>
              <a:gd name="connsiteY27" fmla="*/ 230581 h 1107987"/>
              <a:gd name="connsiteX28" fmla="*/ 1620339 w 1748332"/>
              <a:gd name="connsiteY28" fmla="*/ 78181 h 1107987"/>
              <a:gd name="connsiteX29" fmla="*/ 1315539 w 1748332"/>
              <a:gd name="connsiteY29" fmla="*/ 97231 h 1107987"/>
              <a:gd name="connsiteX30" fmla="*/ 991689 w 1748332"/>
              <a:gd name="connsiteY30" fmla="*/ 116281 h 1107987"/>
              <a:gd name="connsiteX31" fmla="*/ 591639 w 1748332"/>
              <a:gd name="connsiteY31" fmla="*/ 144856 h 1107987"/>
              <a:gd name="connsiteX32" fmla="*/ 429714 w 1748332"/>
              <a:gd name="connsiteY32" fmla="*/ 78181 h 1107987"/>
              <a:gd name="connsiteX33" fmla="*/ 210639 w 1748332"/>
              <a:gd name="connsiteY33" fmla="*/ 49606 h 1107987"/>
              <a:gd name="connsiteX34" fmla="*/ 1089 w 1748332"/>
              <a:gd name="connsiteY34" fmla="*/ 87706 h 110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748332" h="1107987">
                <a:moveTo>
                  <a:pt x="1089" y="87706"/>
                </a:moveTo>
                <a:cubicBezTo>
                  <a:pt x="16964" y="82944"/>
                  <a:pt x="175714" y="24206"/>
                  <a:pt x="305889" y="21031"/>
                </a:cubicBezTo>
                <a:cubicBezTo>
                  <a:pt x="436064" y="17856"/>
                  <a:pt x="672602" y="59131"/>
                  <a:pt x="782139" y="68656"/>
                </a:cubicBezTo>
                <a:cubicBezTo>
                  <a:pt x="891676" y="78181"/>
                  <a:pt x="853577" y="89294"/>
                  <a:pt x="963114" y="78181"/>
                </a:cubicBezTo>
                <a:cubicBezTo>
                  <a:pt x="1072652" y="67068"/>
                  <a:pt x="1320302" y="8331"/>
                  <a:pt x="1439364" y="1981"/>
                </a:cubicBezTo>
                <a:cubicBezTo>
                  <a:pt x="1558426" y="-4369"/>
                  <a:pt x="1629864" y="3568"/>
                  <a:pt x="1677489" y="40081"/>
                </a:cubicBezTo>
                <a:cubicBezTo>
                  <a:pt x="1725114" y="76593"/>
                  <a:pt x="1780676" y="168669"/>
                  <a:pt x="1725114" y="221056"/>
                </a:cubicBezTo>
                <a:cubicBezTo>
                  <a:pt x="1669552" y="273443"/>
                  <a:pt x="1442539" y="332181"/>
                  <a:pt x="1344114" y="354406"/>
                </a:cubicBezTo>
                <a:cubicBezTo>
                  <a:pt x="1245689" y="376631"/>
                  <a:pt x="1134564" y="354406"/>
                  <a:pt x="1134564" y="354406"/>
                </a:cubicBezTo>
                <a:cubicBezTo>
                  <a:pt x="1025027" y="354406"/>
                  <a:pt x="764677" y="324244"/>
                  <a:pt x="686889" y="354406"/>
                </a:cubicBezTo>
                <a:cubicBezTo>
                  <a:pt x="609102" y="384569"/>
                  <a:pt x="582114" y="490931"/>
                  <a:pt x="667839" y="535381"/>
                </a:cubicBezTo>
                <a:cubicBezTo>
                  <a:pt x="753564" y="579831"/>
                  <a:pt x="1096464" y="560781"/>
                  <a:pt x="1201239" y="621106"/>
                </a:cubicBezTo>
                <a:cubicBezTo>
                  <a:pt x="1306014" y="681431"/>
                  <a:pt x="1369514" y="816369"/>
                  <a:pt x="1296489" y="897331"/>
                </a:cubicBezTo>
                <a:cubicBezTo>
                  <a:pt x="1223464" y="978294"/>
                  <a:pt x="912314" y="1092594"/>
                  <a:pt x="763089" y="1106881"/>
                </a:cubicBezTo>
                <a:cubicBezTo>
                  <a:pt x="613864" y="1121169"/>
                  <a:pt x="502739" y="992581"/>
                  <a:pt x="401139" y="983056"/>
                </a:cubicBezTo>
                <a:cubicBezTo>
                  <a:pt x="299539" y="973531"/>
                  <a:pt x="218576" y="1049731"/>
                  <a:pt x="153489" y="1049731"/>
                </a:cubicBezTo>
                <a:cubicBezTo>
                  <a:pt x="88402" y="1049731"/>
                  <a:pt x="12201" y="1022743"/>
                  <a:pt x="10614" y="983056"/>
                </a:cubicBezTo>
                <a:cubicBezTo>
                  <a:pt x="9027" y="943369"/>
                  <a:pt x="55064" y="829068"/>
                  <a:pt x="143964" y="811606"/>
                </a:cubicBezTo>
                <a:cubicBezTo>
                  <a:pt x="232864" y="794144"/>
                  <a:pt x="431302" y="846531"/>
                  <a:pt x="544014" y="878281"/>
                </a:cubicBezTo>
                <a:cubicBezTo>
                  <a:pt x="656726" y="910031"/>
                  <a:pt x="717052" y="998931"/>
                  <a:pt x="820239" y="1002106"/>
                </a:cubicBezTo>
                <a:cubicBezTo>
                  <a:pt x="923426" y="1005281"/>
                  <a:pt x="1102814" y="946543"/>
                  <a:pt x="1163139" y="897331"/>
                </a:cubicBezTo>
                <a:cubicBezTo>
                  <a:pt x="1223464" y="848119"/>
                  <a:pt x="1223464" y="746518"/>
                  <a:pt x="1182189" y="706831"/>
                </a:cubicBezTo>
                <a:cubicBezTo>
                  <a:pt x="1140914" y="667144"/>
                  <a:pt x="1012327" y="681431"/>
                  <a:pt x="915489" y="659206"/>
                </a:cubicBezTo>
                <a:cubicBezTo>
                  <a:pt x="818651" y="636981"/>
                  <a:pt x="663077" y="649681"/>
                  <a:pt x="601164" y="573481"/>
                </a:cubicBezTo>
                <a:cubicBezTo>
                  <a:pt x="539251" y="497281"/>
                  <a:pt x="467814" y="259156"/>
                  <a:pt x="544014" y="202006"/>
                </a:cubicBezTo>
                <a:cubicBezTo>
                  <a:pt x="620214" y="144856"/>
                  <a:pt x="950414" y="217881"/>
                  <a:pt x="1058364" y="230581"/>
                </a:cubicBezTo>
                <a:cubicBezTo>
                  <a:pt x="1166314" y="243281"/>
                  <a:pt x="1088527" y="278206"/>
                  <a:pt x="1191714" y="278206"/>
                </a:cubicBezTo>
                <a:cubicBezTo>
                  <a:pt x="1294901" y="278206"/>
                  <a:pt x="1606052" y="263918"/>
                  <a:pt x="1677489" y="230581"/>
                </a:cubicBezTo>
                <a:cubicBezTo>
                  <a:pt x="1748926" y="197244"/>
                  <a:pt x="1680664" y="100406"/>
                  <a:pt x="1620339" y="78181"/>
                </a:cubicBezTo>
                <a:cubicBezTo>
                  <a:pt x="1560014" y="55956"/>
                  <a:pt x="1315539" y="97231"/>
                  <a:pt x="1315539" y="97231"/>
                </a:cubicBezTo>
                <a:lnTo>
                  <a:pt x="991689" y="116281"/>
                </a:lnTo>
                <a:cubicBezTo>
                  <a:pt x="871039" y="124218"/>
                  <a:pt x="685301" y="151206"/>
                  <a:pt x="591639" y="144856"/>
                </a:cubicBezTo>
                <a:cubicBezTo>
                  <a:pt x="497977" y="138506"/>
                  <a:pt x="493214" y="94056"/>
                  <a:pt x="429714" y="78181"/>
                </a:cubicBezTo>
                <a:cubicBezTo>
                  <a:pt x="366214" y="62306"/>
                  <a:pt x="274139" y="49606"/>
                  <a:pt x="210639" y="49606"/>
                </a:cubicBezTo>
                <a:cubicBezTo>
                  <a:pt x="147139" y="49606"/>
                  <a:pt x="-14786" y="92468"/>
                  <a:pt x="1089" y="877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3" name="文本框 642"/>
          <p:cNvSpPr txBox="1"/>
          <p:nvPr/>
        </p:nvSpPr>
        <p:spPr>
          <a:xfrm>
            <a:off x="5244601" y="1928045"/>
            <a:ext cx="1015663" cy="28430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5400">
                <a:cs typeface="+mn-ea"/>
                <a:sym typeface="+mn-lt"/>
              </a:rPr>
              <a:t>第三章</a:t>
            </a:r>
            <a:endParaRPr lang="zh-CN" altLang="en-US" sz="5400" dirty="0">
              <a:cs typeface="+mn-ea"/>
              <a:sym typeface="+mn-lt"/>
            </a:endParaRPr>
          </a:p>
        </p:txBody>
      </p:sp>
      <p:grpSp>
        <p:nvGrpSpPr>
          <p:cNvPr id="644" name="组合 643"/>
          <p:cNvGrpSpPr/>
          <p:nvPr/>
        </p:nvGrpSpPr>
        <p:grpSpPr>
          <a:xfrm>
            <a:off x="6493918" y="4388727"/>
            <a:ext cx="212706" cy="400543"/>
            <a:chOff x="9066575" y="3493374"/>
            <a:chExt cx="1559536" cy="2685929"/>
          </a:xfrm>
        </p:grpSpPr>
        <p:sp>
          <p:nvSpPr>
            <p:cNvPr id="645" name="任意多边形: 形状 644"/>
            <p:cNvSpPr/>
            <p:nvPr/>
          </p:nvSpPr>
          <p:spPr>
            <a:xfrm>
              <a:off x="9126155" y="3493374"/>
              <a:ext cx="1396708" cy="2685929"/>
            </a:xfrm>
            <a:custGeom>
              <a:avLst/>
              <a:gdLst>
                <a:gd name="connsiteX0" fmla="*/ 376460 w 1247142"/>
                <a:gd name="connsiteY0" fmla="*/ 2250 h 1715579"/>
                <a:gd name="connsiteX1" fmla="*/ 671735 w 1247142"/>
                <a:gd name="connsiteY1" fmla="*/ 30825 h 1715579"/>
                <a:gd name="connsiteX2" fmla="*/ 938435 w 1247142"/>
                <a:gd name="connsiteY2" fmla="*/ 173700 h 1715579"/>
                <a:gd name="connsiteX3" fmla="*/ 1014635 w 1247142"/>
                <a:gd name="connsiteY3" fmla="*/ 335625 h 1715579"/>
                <a:gd name="connsiteX4" fmla="*/ 1043210 w 1247142"/>
                <a:gd name="connsiteY4" fmla="*/ 449925 h 1715579"/>
                <a:gd name="connsiteX5" fmla="*/ 1205135 w 1247142"/>
                <a:gd name="connsiteY5" fmla="*/ 583275 h 1715579"/>
                <a:gd name="connsiteX6" fmla="*/ 1233710 w 1247142"/>
                <a:gd name="connsiteY6" fmla="*/ 945225 h 1715579"/>
                <a:gd name="connsiteX7" fmla="*/ 1243235 w 1247142"/>
                <a:gd name="connsiteY7" fmla="*/ 1173825 h 1715579"/>
                <a:gd name="connsiteX8" fmla="*/ 1243235 w 1247142"/>
                <a:gd name="connsiteY8" fmla="*/ 1259550 h 1715579"/>
                <a:gd name="connsiteX9" fmla="*/ 1195610 w 1247142"/>
                <a:gd name="connsiteY9" fmla="*/ 1421475 h 1715579"/>
                <a:gd name="connsiteX10" fmla="*/ 976535 w 1247142"/>
                <a:gd name="connsiteY10" fmla="*/ 1564350 h 1715579"/>
                <a:gd name="connsiteX11" fmla="*/ 719360 w 1247142"/>
                <a:gd name="connsiteY11" fmla="*/ 1697700 h 1715579"/>
                <a:gd name="connsiteX12" fmla="*/ 462185 w 1247142"/>
                <a:gd name="connsiteY12" fmla="*/ 1697700 h 1715579"/>
                <a:gd name="connsiteX13" fmla="*/ 414560 w 1247142"/>
                <a:gd name="connsiteY13" fmla="*/ 1545300 h 1715579"/>
                <a:gd name="connsiteX14" fmla="*/ 176435 w 1247142"/>
                <a:gd name="connsiteY14" fmla="*/ 1345275 h 1715579"/>
                <a:gd name="connsiteX15" fmla="*/ 138335 w 1247142"/>
                <a:gd name="connsiteY15" fmla="*/ 1297650 h 1715579"/>
                <a:gd name="connsiteX16" fmla="*/ 24035 w 1247142"/>
                <a:gd name="connsiteY16" fmla="*/ 1107150 h 1715579"/>
                <a:gd name="connsiteX17" fmla="*/ 14510 w 1247142"/>
                <a:gd name="connsiteY17" fmla="*/ 935700 h 1715579"/>
                <a:gd name="connsiteX18" fmla="*/ 4985 w 1247142"/>
                <a:gd name="connsiteY18" fmla="*/ 678525 h 1715579"/>
                <a:gd name="connsiteX19" fmla="*/ 100235 w 1247142"/>
                <a:gd name="connsiteY19" fmla="*/ 526125 h 1715579"/>
                <a:gd name="connsiteX20" fmla="*/ 119285 w 1247142"/>
                <a:gd name="connsiteY20" fmla="*/ 335625 h 1715579"/>
                <a:gd name="connsiteX21" fmla="*/ 147860 w 1247142"/>
                <a:gd name="connsiteY21" fmla="*/ 211800 h 1715579"/>
                <a:gd name="connsiteX22" fmla="*/ 233585 w 1247142"/>
                <a:gd name="connsiteY22" fmla="*/ 154650 h 1715579"/>
                <a:gd name="connsiteX23" fmla="*/ 319310 w 1247142"/>
                <a:gd name="connsiteY23" fmla="*/ 68925 h 1715579"/>
                <a:gd name="connsiteX24" fmla="*/ 376460 w 1247142"/>
                <a:gd name="connsiteY24" fmla="*/ 2250 h 171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47142" h="1715579">
                  <a:moveTo>
                    <a:pt x="376460" y="2250"/>
                  </a:moveTo>
                  <a:cubicBezTo>
                    <a:pt x="435197" y="-4100"/>
                    <a:pt x="578073" y="2250"/>
                    <a:pt x="671735" y="30825"/>
                  </a:cubicBezTo>
                  <a:cubicBezTo>
                    <a:pt x="765398" y="59400"/>
                    <a:pt x="881285" y="122900"/>
                    <a:pt x="938435" y="173700"/>
                  </a:cubicBezTo>
                  <a:cubicBezTo>
                    <a:pt x="995585" y="224500"/>
                    <a:pt x="997173" y="289588"/>
                    <a:pt x="1014635" y="335625"/>
                  </a:cubicBezTo>
                  <a:cubicBezTo>
                    <a:pt x="1032097" y="381662"/>
                    <a:pt x="1011460" y="408650"/>
                    <a:pt x="1043210" y="449925"/>
                  </a:cubicBezTo>
                  <a:cubicBezTo>
                    <a:pt x="1074960" y="491200"/>
                    <a:pt x="1173385" y="500725"/>
                    <a:pt x="1205135" y="583275"/>
                  </a:cubicBezTo>
                  <a:cubicBezTo>
                    <a:pt x="1236885" y="665825"/>
                    <a:pt x="1227360" y="846800"/>
                    <a:pt x="1233710" y="945225"/>
                  </a:cubicBezTo>
                  <a:cubicBezTo>
                    <a:pt x="1240060" y="1043650"/>
                    <a:pt x="1241648" y="1121438"/>
                    <a:pt x="1243235" y="1173825"/>
                  </a:cubicBezTo>
                  <a:cubicBezTo>
                    <a:pt x="1244822" y="1226212"/>
                    <a:pt x="1251172" y="1218275"/>
                    <a:pt x="1243235" y="1259550"/>
                  </a:cubicBezTo>
                  <a:cubicBezTo>
                    <a:pt x="1235298" y="1300825"/>
                    <a:pt x="1240060" y="1370675"/>
                    <a:pt x="1195610" y="1421475"/>
                  </a:cubicBezTo>
                  <a:cubicBezTo>
                    <a:pt x="1151160" y="1472275"/>
                    <a:pt x="1055910" y="1518313"/>
                    <a:pt x="976535" y="1564350"/>
                  </a:cubicBezTo>
                  <a:cubicBezTo>
                    <a:pt x="897160" y="1610387"/>
                    <a:pt x="805085" y="1675475"/>
                    <a:pt x="719360" y="1697700"/>
                  </a:cubicBezTo>
                  <a:cubicBezTo>
                    <a:pt x="633635" y="1719925"/>
                    <a:pt x="512985" y="1723100"/>
                    <a:pt x="462185" y="1697700"/>
                  </a:cubicBezTo>
                  <a:cubicBezTo>
                    <a:pt x="411385" y="1672300"/>
                    <a:pt x="462185" y="1604038"/>
                    <a:pt x="414560" y="1545300"/>
                  </a:cubicBezTo>
                  <a:cubicBezTo>
                    <a:pt x="366935" y="1486563"/>
                    <a:pt x="222472" y="1386550"/>
                    <a:pt x="176435" y="1345275"/>
                  </a:cubicBezTo>
                  <a:cubicBezTo>
                    <a:pt x="130398" y="1304000"/>
                    <a:pt x="163735" y="1337338"/>
                    <a:pt x="138335" y="1297650"/>
                  </a:cubicBezTo>
                  <a:cubicBezTo>
                    <a:pt x="112935" y="1257963"/>
                    <a:pt x="44672" y="1167475"/>
                    <a:pt x="24035" y="1107150"/>
                  </a:cubicBezTo>
                  <a:cubicBezTo>
                    <a:pt x="3398" y="1046825"/>
                    <a:pt x="17685" y="1007137"/>
                    <a:pt x="14510" y="935700"/>
                  </a:cubicBezTo>
                  <a:cubicBezTo>
                    <a:pt x="11335" y="864263"/>
                    <a:pt x="-9302" y="746787"/>
                    <a:pt x="4985" y="678525"/>
                  </a:cubicBezTo>
                  <a:cubicBezTo>
                    <a:pt x="19272" y="610263"/>
                    <a:pt x="81185" y="583275"/>
                    <a:pt x="100235" y="526125"/>
                  </a:cubicBezTo>
                  <a:cubicBezTo>
                    <a:pt x="119285" y="468975"/>
                    <a:pt x="111348" y="388012"/>
                    <a:pt x="119285" y="335625"/>
                  </a:cubicBezTo>
                  <a:cubicBezTo>
                    <a:pt x="127222" y="283238"/>
                    <a:pt x="128810" y="241963"/>
                    <a:pt x="147860" y="211800"/>
                  </a:cubicBezTo>
                  <a:cubicBezTo>
                    <a:pt x="166910" y="181638"/>
                    <a:pt x="205010" y="178462"/>
                    <a:pt x="233585" y="154650"/>
                  </a:cubicBezTo>
                  <a:cubicBezTo>
                    <a:pt x="262160" y="130838"/>
                    <a:pt x="297085" y="92737"/>
                    <a:pt x="319310" y="68925"/>
                  </a:cubicBezTo>
                  <a:cubicBezTo>
                    <a:pt x="341535" y="45113"/>
                    <a:pt x="317723" y="8600"/>
                    <a:pt x="376460" y="2250"/>
                  </a:cubicBezTo>
                  <a:close/>
                </a:path>
              </a:pathLst>
            </a:custGeom>
            <a:noFill/>
            <a:ln w="28575">
              <a:solidFill>
                <a:srgbClr val="C72F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6" name="任意多边形: 形状 645"/>
            <p:cNvSpPr/>
            <p:nvPr/>
          </p:nvSpPr>
          <p:spPr>
            <a:xfrm>
              <a:off x="9213395" y="3643402"/>
              <a:ext cx="1222226" cy="2385870"/>
            </a:xfrm>
            <a:custGeom>
              <a:avLst/>
              <a:gdLst>
                <a:gd name="connsiteX0" fmla="*/ 220738 w 1178970"/>
                <a:gd name="connsiteY0" fmla="*/ 47182 h 1342604"/>
                <a:gd name="connsiteX1" fmla="*/ 506488 w 1178970"/>
                <a:gd name="connsiteY1" fmla="*/ 9082 h 1342604"/>
                <a:gd name="connsiteX2" fmla="*/ 792238 w 1178970"/>
                <a:gd name="connsiteY2" fmla="*/ 18607 h 1342604"/>
                <a:gd name="connsiteX3" fmla="*/ 820813 w 1178970"/>
                <a:gd name="connsiteY3" fmla="*/ 199582 h 1342604"/>
                <a:gd name="connsiteX4" fmla="*/ 1058938 w 1178970"/>
                <a:gd name="connsiteY4" fmla="*/ 351982 h 1342604"/>
                <a:gd name="connsiteX5" fmla="*/ 1173238 w 1178970"/>
                <a:gd name="connsiteY5" fmla="*/ 561532 h 1342604"/>
                <a:gd name="connsiteX6" fmla="*/ 1154188 w 1178970"/>
                <a:gd name="connsiteY6" fmla="*/ 971107 h 1342604"/>
                <a:gd name="connsiteX7" fmla="*/ 1087513 w 1178970"/>
                <a:gd name="connsiteY7" fmla="*/ 1161607 h 1342604"/>
                <a:gd name="connsiteX8" fmla="*/ 573163 w 1178970"/>
                <a:gd name="connsiteY8" fmla="*/ 1342582 h 1342604"/>
                <a:gd name="connsiteX9" fmla="*/ 173113 w 1178970"/>
                <a:gd name="connsiteY9" fmla="*/ 1171132 h 1342604"/>
                <a:gd name="connsiteX10" fmla="*/ 58813 w 1178970"/>
                <a:gd name="connsiteY10" fmla="*/ 799657 h 1342604"/>
                <a:gd name="connsiteX11" fmla="*/ 11188 w 1178970"/>
                <a:gd name="connsiteY11" fmla="*/ 447232 h 1342604"/>
                <a:gd name="connsiteX12" fmla="*/ 220738 w 1178970"/>
                <a:gd name="connsiteY12" fmla="*/ 47182 h 134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8970" h="1342604">
                  <a:moveTo>
                    <a:pt x="220738" y="47182"/>
                  </a:moveTo>
                  <a:cubicBezTo>
                    <a:pt x="303288" y="-25843"/>
                    <a:pt x="411238" y="13844"/>
                    <a:pt x="506488" y="9082"/>
                  </a:cubicBezTo>
                  <a:cubicBezTo>
                    <a:pt x="601738" y="4320"/>
                    <a:pt x="739851" y="-13143"/>
                    <a:pt x="792238" y="18607"/>
                  </a:cubicBezTo>
                  <a:cubicBezTo>
                    <a:pt x="844625" y="50357"/>
                    <a:pt x="776363" y="144020"/>
                    <a:pt x="820813" y="199582"/>
                  </a:cubicBezTo>
                  <a:cubicBezTo>
                    <a:pt x="865263" y="255144"/>
                    <a:pt x="1000201" y="291657"/>
                    <a:pt x="1058938" y="351982"/>
                  </a:cubicBezTo>
                  <a:cubicBezTo>
                    <a:pt x="1117675" y="412307"/>
                    <a:pt x="1157363" y="458345"/>
                    <a:pt x="1173238" y="561532"/>
                  </a:cubicBezTo>
                  <a:cubicBezTo>
                    <a:pt x="1189113" y="664719"/>
                    <a:pt x="1168475" y="871095"/>
                    <a:pt x="1154188" y="971107"/>
                  </a:cubicBezTo>
                  <a:cubicBezTo>
                    <a:pt x="1139901" y="1071119"/>
                    <a:pt x="1184350" y="1099695"/>
                    <a:pt x="1087513" y="1161607"/>
                  </a:cubicBezTo>
                  <a:cubicBezTo>
                    <a:pt x="990676" y="1223519"/>
                    <a:pt x="725563" y="1340995"/>
                    <a:pt x="573163" y="1342582"/>
                  </a:cubicBezTo>
                  <a:cubicBezTo>
                    <a:pt x="420763" y="1344169"/>
                    <a:pt x="258838" y="1261620"/>
                    <a:pt x="173113" y="1171132"/>
                  </a:cubicBezTo>
                  <a:cubicBezTo>
                    <a:pt x="87388" y="1080645"/>
                    <a:pt x="85800" y="920307"/>
                    <a:pt x="58813" y="799657"/>
                  </a:cubicBezTo>
                  <a:cubicBezTo>
                    <a:pt x="31825" y="679007"/>
                    <a:pt x="-23737" y="574232"/>
                    <a:pt x="11188" y="447232"/>
                  </a:cubicBezTo>
                  <a:cubicBezTo>
                    <a:pt x="46113" y="320232"/>
                    <a:pt x="138188" y="120207"/>
                    <a:pt x="220738" y="47182"/>
                  </a:cubicBezTo>
                  <a:close/>
                </a:path>
              </a:pathLst>
            </a:custGeom>
            <a:solidFill>
              <a:srgbClr val="D2342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7" name="任意多边形: 形状 646"/>
            <p:cNvSpPr/>
            <p:nvPr/>
          </p:nvSpPr>
          <p:spPr>
            <a:xfrm>
              <a:off x="9824508" y="3643402"/>
              <a:ext cx="206501" cy="383449"/>
            </a:xfrm>
            <a:custGeom>
              <a:avLst/>
              <a:gdLst>
                <a:gd name="connsiteX0" fmla="*/ 565 w 184388"/>
                <a:gd name="connsiteY0" fmla="*/ 444 h 244920"/>
                <a:gd name="connsiteX1" fmla="*/ 143440 w 184388"/>
                <a:gd name="connsiteY1" fmla="*/ 29019 h 244920"/>
                <a:gd name="connsiteX2" fmla="*/ 143440 w 184388"/>
                <a:gd name="connsiteY2" fmla="*/ 105219 h 244920"/>
                <a:gd name="connsiteX3" fmla="*/ 181540 w 184388"/>
                <a:gd name="connsiteY3" fmla="*/ 190944 h 244920"/>
                <a:gd name="connsiteX4" fmla="*/ 172015 w 184388"/>
                <a:gd name="connsiteY4" fmla="*/ 238569 h 244920"/>
                <a:gd name="connsiteX5" fmla="*/ 95815 w 184388"/>
                <a:gd name="connsiteY5" fmla="*/ 48069 h 244920"/>
                <a:gd name="connsiteX6" fmla="*/ 565 w 184388"/>
                <a:gd name="connsiteY6" fmla="*/ 444 h 24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88" h="244920">
                  <a:moveTo>
                    <a:pt x="565" y="444"/>
                  </a:moveTo>
                  <a:cubicBezTo>
                    <a:pt x="8503" y="-2731"/>
                    <a:pt x="119628" y="11557"/>
                    <a:pt x="143440" y="29019"/>
                  </a:cubicBezTo>
                  <a:cubicBezTo>
                    <a:pt x="167252" y="46481"/>
                    <a:pt x="137090" y="78232"/>
                    <a:pt x="143440" y="105219"/>
                  </a:cubicBezTo>
                  <a:cubicBezTo>
                    <a:pt x="149790" y="132206"/>
                    <a:pt x="176778" y="168719"/>
                    <a:pt x="181540" y="190944"/>
                  </a:cubicBezTo>
                  <a:cubicBezTo>
                    <a:pt x="186303" y="213169"/>
                    <a:pt x="186302" y="262381"/>
                    <a:pt x="172015" y="238569"/>
                  </a:cubicBezTo>
                  <a:cubicBezTo>
                    <a:pt x="157728" y="214757"/>
                    <a:pt x="121215" y="81406"/>
                    <a:pt x="95815" y="48069"/>
                  </a:cubicBezTo>
                  <a:cubicBezTo>
                    <a:pt x="70415" y="14732"/>
                    <a:pt x="-7373" y="3619"/>
                    <a:pt x="565" y="4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8" name="任意多边形: 形状 647"/>
            <p:cNvSpPr/>
            <p:nvPr/>
          </p:nvSpPr>
          <p:spPr>
            <a:xfrm rot="2560585">
              <a:off x="9191778" y="4155737"/>
              <a:ext cx="206501" cy="383449"/>
            </a:xfrm>
            <a:custGeom>
              <a:avLst/>
              <a:gdLst>
                <a:gd name="connsiteX0" fmla="*/ 565 w 184388"/>
                <a:gd name="connsiteY0" fmla="*/ 444 h 244920"/>
                <a:gd name="connsiteX1" fmla="*/ 143440 w 184388"/>
                <a:gd name="connsiteY1" fmla="*/ 29019 h 244920"/>
                <a:gd name="connsiteX2" fmla="*/ 143440 w 184388"/>
                <a:gd name="connsiteY2" fmla="*/ 105219 h 244920"/>
                <a:gd name="connsiteX3" fmla="*/ 181540 w 184388"/>
                <a:gd name="connsiteY3" fmla="*/ 190944 h 244920"/>
                <a:gd name="connsiteX4" fmla="*/ 172015 w 184388"/>
                <a:gd name="connsiteY4" fmla="*/ 238569 h 244920"/>
                <a:gd name="connsiteX5" fmla="*/ 95815 w 184388"/>
                <a:gd name="connsiteY5" fmla="*/ 48069 h 244920"/>
                <a:gd name="connsiteX6" fmla="*/ 565 w 184388"/>
                <a:gd name="connsiteY6" fmla="*/ 444 h 24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88" h="244920">
                  <a:moveTo>
                    <a:pt x="565" y="444"/>
                  </a:moveTo>
                  <a:cubicBezTo>
                    <a:pt x="8503" y="-2731"/>
                    <a:pt x="119628" y="11557"/>
                    <a:pt x="143440" y="29019"/>
                  </a:cubicBezTo>
                  <a:cubicBezTo>
                    <a:pt x="167252" y="46481"/>
                    <a:pt x="137090" y="78232"/>
                    <a:pt x="143440" y="105219"/>
                  </a:cubicBezTo>
                  <a:cubicBezTo>
                    <a:pt x="149790" y="132206"/>
                    <a:pt x="176778" y="168719"/>
                    <a:pt x="181540" y="190944"/>
                  </a:cubicBezTo>
                  <a:cubicBezTo>
                    <a:pt x="186303" y="213169"/>
                    <a:pt x="186302" y="262381"/>
                    <a:pt x="172015" y="238569"/>
                  </a:cubicBezTo>
                  <a:cubicBezTo>
                    <a:pt x="157728" y="214757"/>
                    <a:pt x="121215" y="81406"/>
                    <a:pt x="95815" y="48069"/>
                  </a:cubicBezTo>
                  <a:cubicBezTo>
                    <a:pt x="70415" y="14732"/>
                    <a:pt x="-7373" y="3619"/>
                    <a:pt x="565" y="4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9" name="任意多边形: 形状 648"/>
            <p:cNvSpPr/>
            <p:nvPr/>
          </p:nvSpPr>
          <p:spPr>
            <a:xfrm>
              <a:off x="9344479" y="5529114"/>
              <a:ext cx="206501" cy="383449"/>
            </a:xfrm>
            <a:custGeom>
              <a:avLst/>
              <a:gdLst>
                <a:gd name="connsiteX0" fmla="*/ 565 w 184388"/>
                <a:gd name="connsiteY0" fmla="*/ 444 h 244920"/>
                <a:gd name="connsiteX1" fmla="*/ 143440 w 184388"/>
                <a:gd name="connsiteY1" fmla="*/ 29019 h 244920"/>
                <a:gd name="connsiteX2" fmla="*/ 143440 w 184388"/>
                <a:gd name="connsiteY2" fmla="*/ 105219 h 244920"/>
                <a:gd name="connsiteX3" fmla="*/ 181540 w 184388"/>
                <a:gd name="connsiteY3" fmla="*/ 190944 h 244920"/>
                <a:gd name="connsiteX4" fmla="*/ 172015 w 184388"/>
                <a:gd name="connsiteY4" fmla="*/ 238569 h 244920"/>
                <a:gd name="connsiteX5" fmla="*/ 95815 w 184388"/>
                <a:gd name="connsiteY5" fmla="*/ 48069 h 244920"/>
                <a:gd name="connsiteX6" fmla="*/ 565 w 184388"/>
                <a:gd name="connsiteY6" fmla="*/ 444 h 24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88" h="244920">
                  <a:moveTo>
                    <a:pt x="565" y="444"/>
                  </a:moveTo>
                  <a:cubicBezTo>
                    <a:pt x="8503" y="-2731"/>
                    <a:pt x="119628" y="11557"/>
                    <a:pt x="143440" y="29019"/>
                  </a:cubicBezTo>
                  <a:cubicBezTo>
                    <a:pt x="167252" y="46481"/>
                    <a:pt x="137090" y="78232"/>
                    <a:pt x="143440" y="105219"/>
                  </a:cubicBezTo>
                  <a:cubicBezTo>
                    <a:pt x="149790" y="132206"/>
                    <a:pt x="176778" y="168719"/>
                    <a:pt x="181540" y="190944"/>
                  </a:cubicBezTo>
                  <a:cubicBezTo>
                    <a:pt x="186303" y="213169"/>
                    <a:pt x="186302" y="262381"/>
                    <a:pt x="172015" y="238569"/>
                  </a:cubicBezTo>
                  <a:cubicBezTo>
                    <a:pt x="157728" y="214757"/>
                    <a:pt x="121215" y="81406"/>
                    <a:pt x="95815" y="48069"/>
                  </a:cubicBezTo>
                  <a:cubicBezTo>
                    <a:pt x="70415" y="14732"/>
                    <a:pt x="-7373" y="3619"/>
                    <a:pt x="565" y="4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0" name="任意多边形: 形状 649"/>
            <p:cNvSpPr/>
            <p:nvPr/>
          </p:nvSpPr>
          <p:spPr>
            <a:xfrm rot="16770865">
              <a:off x="10094692" y="5601372"/>
              <a:ext cx="288680" cy="274292"/>
            </a:xfrm>
            <a:custGeom>
              <a:avLst/>
              <a:gdLst>
                <a:gd name="connsiteX0" fmla="*/ 565 w 184388"/>
                <a:gd name="connsiteY0" fmla="*/ 444 h 244920"/>
                <a:gd name="connsiteX1" fmla="*/ 143440 w 184388"/>
                <a:gd name="connsiteY1" fmla="*/ 29019 h 244920"/>
                <a:gd name="connsiteX2" fmla="*/ 143440 w 184388"/>
                <a:gd name="connsiteY2" fmla="*/ 105219 h 244920"/>
                <a:gd name="connsiteX3" fmla="*/ 181540 w 184388"/>
                <a:gd name="connsiteY3" fmla="*/ 190944 h 244920"/>
                <a:gd name="connsiteX4" fmla="*/ 172015 w 184388"/>
                <a:gd name="connsiteY4" fmla="*/ 238569 h 244920"/>
                <a:gd name="connsiteX5" fmla="*/ 95815 w 184388"/>
                <a:gd name="connsiteY5" fmla="*/ 48069 h 244920"/>
                <a:gd name="connsiteX6" fmla="*/ 565 w 184388"/>
                <a:gd name="connsiteY6" fmla="*/ 444 h 24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88" h="244920">
                  <a:moveTo>
                    <a:pt x="565" y="444"/>
                  </a:moveTo>
                  <a:cubicBezTo>
                    <a:pt x="8503" y="-2731"/>
                    <a:pt x="119628" y="11557"/>
                    <a:pt x="143440" y="29019"/>
                  </a:cubicBezTo>
                  <a:cubicBezTo>
                    <a:pt x="167252" y="46481"/>
                    <a:pt x="137090" y="78232"/>
                    <a:pt x="143440" y="105219"/>
                  </a:cubicBezTo>
                  <a:cubicBezTo>
                    <a:pt x="149790" y="132206"/>
                    <a:pt x="176778" y="168719"/>
                    <a:pt x="181540" y="190944"/>
                  </a:cubicBezTo>
                  <a:cubicBezTo>
                    <a:pt x="186303" y="213169"/>
                    <a:pt x="186302" y="262381"/>
                    <a:pt x="172015" y="238569"/>
                  </a:cubicBezTo>
                  <a:cubicBezTo>
                    <a:pt x="157728" y="214757"/>
                    <a:pt x="121215" y="81406"/>
                    <a:pt x="95815" y="48069"/>
                  </a:cubicBezTo>
                  <a:cubicBezTo>
                    <a:pt x="70415" y="14732"/>
                    <a:pt x="-7373" y="3619"/>
                    <a:pt x="565" y="4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1" name="任意多边形: 形状 650"/>
            <p:cNvSpPr/>
            <p:nvPr/>
          </p:nvSpPr>
          <p:spPr>
            <a:xfrm rot="1080419">
              <a:off x="9066575" y="4896730"/>
              <a:ext cx="206501" cy="383449"/>
            </a:xfrm>
            <a:custGeom>
              <a:avLst/>
              <a:gdLst>
                <a:gd name="connsiteX0" fmla="*/ 565 w 184388"/>
                <a:gd name="connsiteY0" fmla="*/ 444 h 244920"/>
                <a:gd name="connsiteX1" fmla="*/ 143440 w 184388"/>
                <a:gd name="connsiteY1" fmla="*/ 29019 h 244920"/>
                <a:gd name="connsiteX2" fmla="*/ 143440 w 184388"/>
                <a:gd name="connsiteY2" fmla="*/ 105219 h 244920"/>
                <a:gd name="connsiteX3" fmla="*/ 181540 w 184388"/>
                <a:gd name="connsiteY3" fmla="*/ 190944 h 244920"/>
                <a:gd name="connsiteX4" fmla="*/ 172015 w 184388"/>
                <a:gd name="connsiteY4" fmla="*/ 238569 h 244920"/>
                <a:gd name="connsiteX5" fmla="*/ 95815 w 184388"/>
                <a:gd name="connsiteY5" fmla="*/ 48069 h 244920"/>
                <a:gd name="connsiteX6" fmla="*/ 565 w 184388"/>
                <a:gd name="connsiteY6" fmla="*/ 444 h 24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88" h="244920">
                  <a:moveTo>
                    <a:pt x="565" y="444"/>
                  </a:moveTo>
                  <a:cubicBezTo>
                    <a:pt x="8503" y="-2731"/>
                    <a:pt x="119628" y="11557"/>
                    <a:pt x="143440" y="29019"/>
                  </a:cubicBezTo>
                  <a:cubicBezTo>
                    <a:pt x="167252" y="46481"/>
                    <a:pt x="137090" y="78232"/>
                    <a:pt x="143440" y="105219"/>
                  </a:cubicBezTo>
                  <a:cubicBezTo>
                    <a:pt x="149790" y="132206"/>
                    <a:pt x="176778" y="168719"/>
                    <a:pt x="181540" y="190944"/>
                  </a:cubicBezTo>
                  <a:cubicBezTo>
                    <a:pt x="186303" y="213169"/>
                    <a:pt x="186302" y="262381"/>
                    <a:pt x="172015" y="238569"/>
                  </a:cubicBezTo>
                  <a:cubicBezTo>
                    <a:pt x="157728" y="214757"/>
                    <a:pt x="121215" y="81406"/>
                    <a:pt x="95815" y="48069"/>
                  </a:cubicBezTo>
                  <a:cubicBezTo>
                    <a:pt x="70415" y="14732"/>
                    <a:pt x="-7373" y="3619"/>
                    <a:pt x="565" y="444"/>
                  </a:cubicBezTo>
                  <a:close/>
                </a:path>
              </a:pathLst>
            </a:custGeom>
            <a:solidFill>
              <a:srgbClr val="D23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2" name="任意多边形: 形状 651"/>
            <p:cNvSpPr/>
            <p:nvPr/>
          </p:nvSpPr>
          <p:spPr>
            <a:xfrm rot="12690433">
              <a:off x="10419610" y="5058839"/>
              <a:ext cx="206501" cy="383449"/>
            </a:xfrm>
            <a:custGeom>
              <a:avLst/>
              <a:gdLst>
                <a:gd name="connsiteX0" fmla="*/ 565 w 184388"/>
                <a:gd name="connsiteY0" fmla="*/ 444 h 244920"/>
                <a:gd name="connsiteX1" fmla="*/ 143440 w 184388"/>
                <a:gd name="connsiteY1" fmla="*/ 29019 h 244920"/>
                <a:gd name="connsiteX2" fmla="*/ 143440 w 184388"/>
                <a:gd name="connsiteY2" fmla="*/ 105219 h 244920"/>
                <a:gd name="connsiteX3" fmla="*/ 181540 w 184388"/>
                <a:gd name="connsiteY3" fmla="*/ 190944 h 244920"/>
                <a:gd name="connsiteX4" fmla="*/ 172015 w 184388"/>
                <a:gd name="connsiteY4" fmla="*/ 238569 h 244920"/>
                <a:gd name="connsiteX5" fmla="*/ 95815 w 184388"/>
                <a:gd name="connsiteY5" fmla="*/ 48069 h 244920"/>
                <a:gd name="connsiteX6" fmla="*/ 565 w 184388"/>
                <a:gd name="connsiteY6" fmla="*/ 444 h 24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88" h="244920">
                  <a:moveTo>
                    <a:pt x="565" y="444"/>
                  </a:moveTo>
                  <a:cubicBezTo>
                    <a:pt x="8503" y="-2731"/>
                    <a:pt x="119628" y="11557"/>
                    <a:pt x="143440" y="29019"/>
                  </a:cubicBezTo>
                  <a:cubicBezTo>
                    <a:pt x="167252" y="46481"/>
                    <a:pt x="137090" y="78232"/>
                    <a:pt x="143440" y="105219"/>
                  </a:cubicBezTo>
                  <a:cubicBezTo>
                    <a:pt x="149790" y="132206"/>
                    <a:pt x="176778" y="168719"/>
                    <a:pt x="181540" y="190944"/>
                  </a:cubicBezTo>
                  <a:cubicBezTo>
                    <a:pt x="186303" y="213169"/>
                    <a:pt x="186302" y="262381"/>
                    <a:pt x="172015" y="238569"/>
                  </a:cubicBezTo>
                  <a:cubicBezTo>
                    <a:pt x="157728" y="214757"/>
                    <a:pt x="121215" y="81406"/>
                    <a:pt x="95815" y="48069"/>
                  </a:cubicBezTo>
                  <a:cubicBezTo>
                    <a:pt x="70415" y="14732"/>
                    <a:pt x="-7373" y="3619"/>
                    <a:pt x="565" y="444"/>
                  </a:cubicBezTo>
                  <a:close/>
                </a:path>
              </a:pathLst>
            </a:custGeom>
            <a:solidFill>
              <a:srgbClr val="D23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3" name="任意多边形: 形状 652"/>
            <p:cNvSpPr/>
            <p:nvPr/>
          </p:nvSpPr>
          <p:spPr>
            <a:xfrm rot="2560585">
              <a:off x="10118627" y="4430979"/>
              <a:ext cx="206501" cy="383449"/>
            </a:xfrm>
            <a:custGeom>
              <a:avLst/>
              <a:gdLst>
                <a:gd name="connsiteX0" fmla="*/ 565 w 184388"/>
                <a:gd name="connsiteY0" fmla="*/ 444 h 244920"/>
                <a:gd name="connsiteX1" fmla="*/ 143440 w 184388"/>
                <a:gd name="connsiteY1" fmla="*/ 29019 h 244920"/>
                <a:gd name="connsiteX2" fmla="*/ 143440 w 184388"/>
                <a:gd name="connsiteY2" fmla="*/ 105219 h 244920"/>
                <a:gd name="connsiteX3" fmla="*/ 181540 w 184388"/>
                <a:gd name="connsiteY3" fmla="*/ 190944 h 244920"/>
                <a:gd name="connsiteX4" fmla="*/ 172015 w 184388"/>
                <a:gd name="connsiteY4" fmla="*/ 238569 h 244920"/>
                <a:gd name="connsiteX5" fmla="*/ 95815 w 184388"/>
                <a:gd name="connsiteY5" fmla="*/ 48069 h 244920"/>
                <a:gd name="connsiteX6" fmla="*/ 565 w 184388"/>
                <a:gd name="connsiteY6" fmla="*/ 444 h 24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88" h="244920">
                  <a:moveTo>
                    <a:pt x="565" y="444"/>
                  </a:moveTo>
                  <a:cubicBezTo>
                    <a:pt x="8503" y="-2731"/>
                    <a:pt x="119628" y="11557"/>
                    <a:pt x="143440" y="29019"/>
                  </a:cubicBezTo>
                  <a:cubicBezTo>
                    <a:pt x="167252" y="46481"/>
                    <a:pt x="137090" y="78232"/>
                    <a:pt x="143440" y="105219"/>
                  </a:cubicBezTo>
                  <a:cubicBezTo>
                    <a:pt x="149790" y="132206"/>
                    <a:pt x="176778" y="168719"/>
                    <a:pt x="181540" y="190944"/>
                  </a:cubicBezTo>
                  <a:cubicBezTo>
                    <a:pt x="186303" y="213169"/>
                    <a:pt x="186302" y="262381"/>
                    <a:pt x="172015" y="238569"/>
                  </a:cubicBezTo>
                  <a:cubicBezTo>
                    <a:pt x="157728" y="214757"/>
                    <a:pt x="121215" y="81406"/>
                    <a:pt x="95815" y="48069"/>
                  </a:cubicBezTo>
                  <a:cubicBezTo>
                    <a:pt x="70415" y="14732"/>
                    <a:pt x="-7373" y="3619"/>
                    <a:pt x="565" y="4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54" name="组合 653"/>
            <p:cNvGrpSpPr/>
            <p:nvPr/>
          </p:nvGrpSpPr>
          <p:grpSpPr>
            <a:xfrm rot="20449623">
              <a:off x="9774216" y="4528595"/>
              <a:ext cx="593503" cy="1089560"/>
              <a:chOff x="5467995" y="4149028"/>
              <a:chExt cx="1340018" cy="1705997"/>
            </a:xfrm>
          </p:grpSpPr>
          <p:grpSp>
            <p:nvGrpSpPr>
              <p:cNvPr id="655" name="组合 654"/>
              <p:cNvGrpSpPr/>
              <p:nvPr/>
            </p:nvGrpSpPr>
            <p:grpSpPr>
              <a:xfrm>
                <a:off x="5467995" y="4149028"/>
                <a:ext cx="1145273" cy="1705997"/>
                <a:chOff x="5467995" y="4149028"/>
                <a:chExt cx="1145273" cy="1705997"/>
              </a:xfrm>
            </p:grpSpPr>
            <p:grpSp>
              <p:nvGrpSpPr>
                <p:cNvPr id="657" name="组合 656"/>
                <p:cNvGrpSpPr/>
                <p:nvPr/>
              </p:nvGrpSpPr>
              <p:grpSpPr>
                <a:xfrm>
                  <a:off x="5467995" y="4149028"/>
                  <a:ext cx="1145273" cy="1088371"/>
                  <a:chOff x="3643464" y="1803021"/>
                  <a:chExt cx="3822182" cy="4115860"/>
                </a:xfrm>
              </p:grpSpPr>
              <p:grpSp>
                <p:nvGrpSpPr>
                  <p:cNvPr id="663" name="组合 662"/>
                  <p:cNvGrpSpPr/>
                  <p:nvPr/>
                </p:nvGrpSpPr>
                <p:grpSpPr>
                  <a:xfrm>
                    <a:off x="3643464" y="1803021"/>
                    <a:ext cx="3822182" cy="4115860"/>
                    <a:chOff x="4868295" y="3795678"/>
                    <a:chExt cx="1598767" cy="1576886"/>
                  </a:xfrm>
                </p:grpSpPr>
                <p:sp>
                  <p:nvSpPr>
                    <p:cNvPr id="685" name="任意多边形: 形状 684"/>
                    <p:cNvSpPr/>
                    <p:nvPr/>
                  </p:nvSpPr>
                  <p:spPr>
                    <a:xfrm>
                      <a:off x="5309617" y="3795678"/>
                      <a:ext cx="697491" cy="816079"/>
                    </a:xfrm>
                    <a:custGeom>
                      <a:avLst/>
                      <a:gdLst>
                        <a:gd name="connsiteX0" fmla="*/ 336274 w 790721"/>
                        <a:gd name="connsiteY0" fmla="*/ 937145 h 937145"/>
                        <a:gd name="connsiteX1" fmla="*/ 230256 w 790721"/>
                        <a:gd name="connsiteY1" fmla="*/ 658849 h 937145"/>
                        <a:gd name="connsiteX2" fmla="*/ 4970 w 790721"/>
                        <a:gd name="connsiteY2" fmla="*/ 433562 h 937145"/>
                        <a:gd name="connsiteX3" fmla="*/ 97735 w 790721"/>
                        <a:gd name="connsiteY3" fmla="*/ 168518 h 937145"/>
                        <a:gd name="connsiteX4" fmla="*/ 362778 w 790721"/>
                        <a:gd name="connsiteY4" fmla="*/ 49249 h 937145"/>
                        <a:gd name="connsiteX5" fmla="*/ 468796 w 790721"/>
                        <a:gd name="connsiteY5" fmla="*/ 115510 h 937145"/>
                        <a:gd name="connsiteX6" fmla="*/ 733839 w 790721"/>
                        <a:gd name="connsiteY6" fmla="*/ 49249 h 937145"/>
                        <a:gd name="connsiteX7" fmla="*/ 786848 w 790721"/>
                        <a:gd name="connsiteY7" fmla="*/ 9492 h 937145"/>
                        <a:gd name="connsiteX8" fmla="*/ 667578 w 790721"/>
                        <a:gd name="connsiteY8" fmla="*/ 234779 h 937145"/>
                        <a:gd name="connsiteX9" fmla="*/ 720587 w 790721"/>
                        <a:gd name="connsiteY9" fmla="*/ 367301 h 937145"/>
                        <a:gd name="connsiteX10" fmla="*/ 694083 w 790721"/>
                        <a:gd name="connsiteY10" fmla="*/ 605840 h 937145"/>
                        <a:gd name="connsiteX11" fmla="*/ 389283 w 790721"/>
                        <a:gd name="connsiteY11" fmla="*/ 910640 h 9371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790721" h="937145">
                          <a:moveTo>
                            <a:pt x="336274" y="937145"/>
                          </a:moveTo>
                          <a:cubicBezTo>
                            <a:pt x="310873" y="839962"/>
                            <a:pt x="285473" y="742779"/>
                            <a:pt x="230256" y="658849"/>
                          </a:cubicBezTo>
                          <a:cubicBezTo>
                            <a:pt x="175039" y="574919"/>
                            <a:pt x="27057" y="515284"/>
                            <a:pt x="4970" y="433562"/>
                          </a:cubicBezTo>
                          <a:cubicBezTo>
                            <a:pt x="-17117" y="351840"/>
                            <a:pt x="38100" y="232570"/>
                            <a:pt x="97735" y="168518"/>
                          </a:cubicBezTo>
                          <a:cubicBezTo>
                            <a:pt x="157370" y="104466"/>
                            <a:pt x="300934" y="58084"/>
                            <a:pt x="362778" y="49249"/>
                          </a:cubicBezTo>
                          <a:cubicBezTo>
                            <a:pt x="424622" y="40414"/>
                            <a:pt x="406953" y="115510"/>
                            <a:pt x="468796" y="115510"/>
                          </a:cubicBezTo>
                          <a:cubicBezTo>
                            <a:pt x="530639" y="115510"/>
                            <a:pt x="733839" y="49249"/>
                            <a:pt x="733839" y="49249"/>
                          </a:cubicBezTo>
                          <a:cubicBezTo>
                            <a:pt x="786848" y="31579"/>
                            <a:pt x="797891" y="-21430"/>
                            <a:pt x="786848" y="9492"/>
                          </a:cubicBezTo>
                          <a:cubicBezTo>
                            <a:pt x="775805" y="40414"/>
                            <a:pt x="678622" y="175144"/>
                            <a:pt x="667578" y="234779"/>
                          </a:cubicBezTo>
                          <a:cubicBezTo>
                            <a:pt x="656535" y="294414"/>
                            <a:pt x="716170" y="305457"/>
                            <a:pt x="720587" y="367301"/>
                          </a:cubicBezTo>
                          <a:cubicBezTo>
                            <a:pt x="725005" y="429144"/>
                            <a:pt x="749300" y="515284"/>
                            <a:pt x="694083" y="605840"/>
                          </a:cubicBezTo>
                          <a:cubicBezTo>
                            <a:pt x="638866" y="696396"/>
                            <a:pt x="514074" y="803518"/>
                            <a:pt x="389283" y="910640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86" name="任意多边形: 形状 685"/>
                    <p:cNvSpPr/>
                    <p:nvPr/>
                  </p:nvSpPr>
                  <p:spPr>
                    <a:xfrm>
                      <a:off x="5592418" y="4359965"/>
                      <a:ext cx="874644" cy="503583"/>
                    </a:xfrm>
                    <a:custGeom>
                      <a:avLst/>
                      <a:gdLst>
                        <a:gd name="connsiteX0" fmla="*/ 0 w 954416"/>
                        <a:gd name="connsiteY0" fmla="*/ 281039 h 493074"/>
                        <a:gd name="connsiteX1" fmla="*/ 238540 w 954416"/>
                        <a:gd name="connsiteY1" fmla="*/ 135265 h 493074"/>
                        <a:gd name="connsiteX2" fmla="*/ 450574 w 954416"/>
                        <a:gd name="connsiteY2" fmla="*/ 2743 h 493074"/>
                        <a:gd name="connsiteX3" fmla="*/ 755374 w 954416"/>
                        <a:gd name="connsiteY3" fmla="*/ 55752 h 493074"/>
                        <a:gd name="connsiteX4" fmla="*/ 954157 w 954416"/>
                        <a:gd name="connsiteY4" fmla="*/ 175022 h 493074"/>
                        <a:gd name="connsiteX5" fmla="*/ 715618 w 954416"/>
                        <a:gd name="connsiteY5" fmla="*/ 426813 h 493074"/>
                        <a:gd name="connsiteX6" fmla="*/ 437322 w 954416"/>
                        <a:gd name="connsiteY6" fmla="*/ 493074 h 4930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954416" h="493074">
                          <a:moveTo>
                            <a:pt x="0" y="281039"/>
                          </a:moveTo>
                          <a:lnTo>
                            <a:pt x="238540" y="135265"/>
                          </a:lnTo>
                          <a:cubicBezTo>
                            <a:pt x="313636" y="88882"/>
                            <a:pt x="364435" y="15995"/>
                            <a:pt x="450574" y="2743"/>
                          </a:cubicBezTo>
                          <a:cubicBezTo>
                            <a:pt x="536713" y="-10509"/>
                            <a:pt x="671444" y="27039"/>
                            <a:pt x="755374" y="55752"/>
                          </a:cubicBezTo>
                          <a:cubicBezTo>
                            <a:pt x="839305" y="84465"/>
                            <a:pt x="960783" y="113178"/>
                            <a:pt x="954157" y="175022"/>
                          </a:cubicBezTo>
                          <a:cubicBezTo>
                            <a:pt x="947531" y="236865"/>
                            <a:pt x="801757" y="373804"/>
                            <a:pt x="715618" y="426813"/>
                          </a:cubicBezTo>
                          <a:cubicBezTo>
                            <a:pt x="629479" y="479822"/>
                            <a:pt x="533400" y="486448"/>
                            <a:pt x="437322" y="493074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87" name="任意多边形: 形状 686"/>
                    <p:cNvSpPr/>
                    <p:nvPr/>
                  </p:nvSpPr>
                  <p:spPr>
                    <a:xfrm rot="20791823">
                      <a:off x="5535710" y="4654957"/>
                      <a:ext cx="604792" cy="717607"/>
                    </a:xfrm>
                    <a:custGeom>
                      <a:avLst/>
                      <a:gdLst>
                        <a:gd name="connsiteX0" fmla="*/ 252399 w 769234"/>
                        <a:gd name="connsiteY0" fmla="*/ 0 h 717607"/>
                        <a:gd name="connsiteX1" fmla="*/ 477686 w 769234"/>
                        <a:gd name="connsiteY1" fmla="*/ 53009 h 717607"/>
                        <a:gd name="connsiteX2" fmla="*/ 623460 w 769234"/>
                        <a:gd name="connsiteY2" fmla="*/ 225287 h 717607"/>
                        <a:gd name="connsiteX3" fmla="*/ 769234 w 769234"/>
                        <a:gd name="connsiteY3" fmla="*/ 410817 h 717607"/>
                        <a:gd name="connsiteX4" fmla="*/ 623460 w 769234"/>
                        <a:gd name="connsiteY4" fmla="*/ 675861 h 717607"/>
                        <a:gd name="connsiteX5" fmla="*/ 305408 w 769234"/>
                        <a:gd name="connsiteY5" fmla="*/ 715617 h 717607"/>
                        <a:gd name="connsiteX6" fmla="*/ 93373 w 769234"/>
                        <a:gd name="connsiteY6" fmla="*/ 662609 h 717607"/>
                        <a:gd name="connsiteX7" fmla="*/ 608 w 769234"/>
                        <a:gd name="connsiteY7" fmla="*/ 384313 h 717607"/>
                        <a:gd name="connsiteX8" fmla="*/ 133130 w 769234"/>
                        <a:gd name="connsiteY8" fmla="*/ 39757 h 717607"/>
                        <a:gd name="connsiteX9" fmla="*/ 133130 w 769234"/>
                        <a:gd name="connsiteY9" fmla="*/ 39757 h 7176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769234" h="717607">
                          <a:moveTo>
                            <a:pt x="252399" y="0"/>
                          </a:moveTo>
                          <a:cubicBezTo>
                            <a:pt x="334121" y="7730"/>
                            <a:pt x="415843" y="15461"/>
                            <a:pt x="477686" y="53009"/>
                          </a:cubicBezTo>
                          <a:cubicBezTo>
                            <a:pt x="539529" y="90557"/>
                            <a:pt x="574869" y="165652"/>
                            <a:pt x="623460" y="225287"/>
                          </a:cubicBezTo>
                          <a:cubicBezTo>
                            <a:pt x="672051" y="284922"/>
                            <a:pt x="769234" y="335721"/>
                            <a:pt x="769234" y="410817"/>
                          </a:cubicBezTo>
                          <a:cubicBezTo>
                            <a:pt x="769234" y="485913"/>
                            <a:pt x="700764" y="625061"/>
                            <a:pt x="623460" y="675861"/>
                          </a:cubicBezTo>
                          <a:cubicBezTo>
                            <a:pt x="546156" y="726661"/>
                            <a:pt x="393756" y="717826"/>
                            <a:pt x="305408" y="715617"/>
                          </a:cubicBezTo>
                          <a:cubicBezTo>
                            <a:pt x="217060" y="713408"/>
                            <a:pt x="144173" y="717826"/>
                            <a:pt x="93373" y="662609"/>
                          </a:cubicBezTo>
                          <a:cubicBezTo>
                            <a:pt x="42573" y="607392"/>
                            <a:pt x="-6018" y="488122"/>
                            <a:pt x="608" y="384313"/>
                          </a:cubicBezTo>
                          <a:cubicBezTo>
                            <a:pt x="7234" y="280504"/>
                            <a:pt x="133130" y="39757"/>
                            <a:pt x="133130" y="39757"/>
                          </a:cubicBezTo>
                          <a:lnTo>
                            <a:pt x="133130" y="39757"/>
                          </a:ln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88" name="任意多边形: 形状 687"/>
                    <p:cNvSpPr/>
                    <p:nvPr/>
                  </p:nvSpPr>
                  <p:spPr>
                    <a:xfrm>
                      <a:off x="4868295" y="4271789"/>
                      <a:ext cx="709584" cy="552477"/>
                    </a:xfrm>
                    <a:custGeom>
                      <a:avLst/>
                      <a:gdLst>
                        <a:gd name="connsiteX0" fmla="*/ 697618 w 709584"/>
                        <a:gd name="connsiteY0" fmla="*/ 366472 h 552477"/>
                        <a:gd name="connsiteX1" fmla="*/ 565096 w 709584"/>
                        <a:gd name="connsiteY1" fmla="*/ 154437 h 552477"/>
                        <a:gd name="connsiteX2" fmla="*/ 339809 w 709584"/>
                        <a:gd name="connsiteY2" fmla="*/ 35168 h 552477"/>
                        <a:gd name="connsiteX3" fmla="*/ 167531 w 709584"/>
                        <a:gd name="connsiteY3" fmla="*/ 8663 h 552477"/>
                        <a:gd name="connsiteX4" fmla="*/ 114522 w 709584"/>
                        <a:gd name="connsiteY4" fmla="*/ 167689 h 552477"/>
                        <a:gd name="connsiteX5" fmla="*/ 8505 w 709584"/>
                        <a:gd name="connsiteY5" fmla="*/ 260454 h 552477"/>
                        <a:gd name="connsiteX6" fmla="*/ 35009 w 709584"/>
                        <a:gd name="connsiteY6" fmla="*/ 445985 h 552477"/>
                        <a:gd name="connsiteX7" fmla="*/ 260296 w 709584"/>
                        <a:gd name="connsiteY7" fmla="*/ 552002 h 552477"/>
                        <a:gd name="connsiteX8" fmla="*/ 697618 w 709584"/>
                        <a:gd name="connsiteY8" fmla="*/ 366472 h 5524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09584" h="552477">
                          <a:moveTo>
                            <a:pt x="697618" y="366472"/>
                          </a:moveTo>
                          <a:cubicBezTo>
                            <a:pt x="748418" y="300211"/>
                            <a:pt x="624731" y="209654"/>
                            <a:pt x="565096" y="154437"/>
                          </a:cubicBezTo>
                          <a:cubicBezTo>
                            <a:pt x="505461" y="99220"/>
                            <a:pt x="406070" y="59464"/>
                            <a:pt x="339809" y="35168"/>
                          </a:cubicBezTo>
                          <a:cubicBezTo>
                            <a:pt x="273548" y="10872"/>
                            <a:pt x="205079" y="-13424"/>
                            <a:pt x="167531" y="8663"/>
                          </a:cubicBezTo>
                          <a:cubicBezTo>
                            <a:pt x="129983" y="30750"/>
                            <a:pt x="141026" y="125724"/>
                            <a:pt x="114522" y="167689"/>
                          </a:cubicBezTo>
                          <a:cubicBezTo>
                            <a:pt x="88018" y="209654"/>
                            <a:pt x="21757" y="214071"/>
                            <a:pt x="8505" y="260454"/>
                          </a:cubicBezTo>
                          <a:cubicBezTo>
                            <a:pt x="-4747" y="306837"/>
                            <a:pt x="-6956" y="397394"/>
                            <a:pt x="35009" y="445985"/>
                          </a:cubicBezTo>
                          <a:cubicBezTo>
                            <a:pt x="76974" y="494576"/>
                            <a:pt x="149861" y="558628"/>
                            <a:pt x="260296" y="552002"/>
                          </a:cubicBezTo>
                          <a:cubicBezTo>
                            <a:pt x="370731" y="545376"/>
                            <a:pt x="646818" y="432733"/>
                            <a:pt x="697618" y="366472"/>
                          </a:cubicBez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89" name="任意多边形: 形状 688"/>
                    <p:cNvSpPr/>
                    <p:nvPr/>
                  </p:nvSpPr>
                  <p:spPr>
                    <a:xfrm>
                      <a:off x="4908149" y="4691270"/>
                      <a:ext cx="631260" cy="619974"/>
                    </a:xfrm>
                    <a:custGeom>
                      <a:avLst/>
                      <a:gdLst>
                        <a:gd name="connsiteX0" fmla="*/ 618008 w 631260"/>
                        <a:gd name="connsiteY0" fmla="*/ 0 h 619974"/>
                        <a:gd name="connsiteX1" fmla="*/ 167434 w 631260"/>
                        <a:gd name="connsiteY1" fmla="*/ 225287 h 619974"/>
                        <a:gd name="connsiteX2" fmla="*/ 21660 w 631260"/>
                        <a:gd name="connsiteY2" fmla="*/ 318052 h 619974"/>
                        <a:gd name="connsiteX3" fmla="*/ 21660 w 631260"/>
                        <a:gd name="connsiteY3" fmla="*/ 516834 h 619974"/>
                        <a:gd name="connsiteX4" fmla="*/ 220442 w 631260"/>
                        <a:gd name="connsiteY4" fmla="*/ 556591 h 619974"/>
                        <a:gd name="connsiteX5" fmla="*/ 326460 w 631260"/>
                        <a:gd name="connsiteY5" fmla="*/ 477078 h 619974"/>
                        <a:gd name="connsiteX6" fmla="*/ 339712 w 631260"/>
                        <a:gd name="connsiteY6" fmla="*/ 609600 h 619974"/>
                        <a:gd name="connsiteX7" fmla="*/ 564999 w 631260"/>
                        <a:gd name="connsiteY7" fmla="*/ 596347 h 619974"/>
                        <a:gd name="connsiteX8" fmla="*/ 631260 w 631260"/>
                        <a:gd name="connsiteY8" fmla="*/ 477078 h 619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31260" h="619974">
                          <a:moveTo>
                            <a:pt x="618008" y="0"/>
                          </a:moveTo>
                          <a:lnTo>
                            <a:pt x="167434" y="225287"/>
                          </a:lnTo>
                          <a:cubicBezTo>
                            <a:pt x="68043" y="278296"/>
                            <a:pt x="45956" y="269461"/>
                            <a:pt x="21660" y="318052"/>
                          </a:cubicBezTo>
                          <a:cubicBezTo>
                            <a:pt x="-2636" y="366643"/>
                            <a:pt x="-11470" y="477078"/>
                            <a:pt x="21660" y="516834"/>
                          </a:cubicBezTo>
                          <a:cubicBezTo>
                            <a:pt x="54790" y="556590"/>
                            <a:pt x="169642" y="563217"/>
                            <a:pt x="220442" y="556591"/>
                          </a:cubicBezTo>
                          <a:cubicBezTo>
                            <a:pt x="271242" y="549965"/>
                            <a:pt x="306582" y="468243"/>
                            <a:pt x="326460" y="477078"/>
                          </a:cubicBezTo>
                          <a:cubicBezTo>
                            <a:pt x="346338" y="485913"/>
                            <a:pt x="299956" y="589722"/>
                            <a:pt x="339712" y="609600"/>
                          </a:cubicBezTo>
                          <a:cubicBezTo>
                            <a:pt x="379468" y="629478"/>
                            <a:pt x="516408" y="618434"/>
                            <a:pt x="564999" y="596347"/>
                          </a:cubicBezTo>
                          <a:cubicBezTo>
                            <a:pt x="613590" y="574260"/>
                            <a:pt x="622425" y="525669"/>
                            <a:pt x="631260" y="477078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90" name="任意多边形: 形状 689"/>
                    <p:cNvSpPr/>
                    <p:nvPr/>
                  </p:nvSpPr>
                  <p:spPr>
                    <a:xfrm>
                      <a:off x="5618922" y="4200939"/>
                      <a:ext cx="106802" cy="437322"/>
                    </a:xfrm>
                    <a:custGeom>
                      <a:avLst/>
                      <a:gdLst>
                        <a:gd name="connsiteX0" fmla="*/ 39756 w 106802"/>
                        <a:gd name="connsiteY0" fmla="*/ 0 h 437322"/>
                        <a:gd name="connsiteX1" fmla="*/ 106017 w 106802"/>
                        <a:gd name="connsiteY1" fmla="*/ 106018 h 437322"/>
                        <a:gd name="connsiteX2" fmla="*/ 0 w 106802"/>
                        <a:gd name="connsiteY2" fmla="*/ 437322 h 4373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6802" h="437322">
                          <a:moveTo>
                            <a:pt x="39756" y="0"/>
                          </a:moveTo>
                          <a:cubicBezTo>
                            <a:pt x="76199" y="16565"/>
                            <a:pt x="112643" y="33131"/>
                            <a:pt x="106017" y="106018"/>
                          </a:cubicBezTo>
                          <a:cubicBezTo>
                            <a:pt x="99391" y="178905"/>
                            <a:pt x="49695" y="308113"/>
                            <a:pt x="0" y="437322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91" name="任意多边形: 形状 690"/>
                    <p:cNvSpPr/>
                    <p:nvPr/>
                  </p:nvSpPr>
                  <p:spPr>
                    <a:xfrm>
                      <a:off x="5632174" y="4280452"/>
                      <a:ext cx="145774" cy="304800"/>
                    </a:xfrm>
                    <a:custGeom>
                      <a:avLst/>
                      <a:gdLst>
                        <a:gd name="connsiteX0" fmla="*/ 145774 w 145774"/>
                        <a:gd name="connsiteY0" fmla="*/ 0 h 304800"/>
                        <a:gd name="connsiteX1" fmla="*/ 119269 w 145774"/>
                        <a:gd name="connsiteY1" fmla="*/ 172278 h 304800"/>
                        <a:gd name="connsiteX2" fmla="*/ 0 w 145774"/>
                        <a:gd name="connsiteY2" fmla="*/ 304800 h 3048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45774" h="304800">
                          <a:moveTo>
                            <a:pt x="145774" y="0"/>
                          </a:moveTo>
                          <a:cubicBezTo>
                            <a:pt x="144669" y="60739"/>
                            <a:pt x="143565" y="121478"/>
                            <a:pt x="119269" y="172278"/>
                          </a:cubicBezTo>
                          <a:cubicBezTo>
                            <a:pt x="94973" y="223078"/>
                            <a:pt x="47486" y="263939"/>
                            <a:pt x="0" y="304800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92" name="任意多边形: 形状 691"/>
                    <p:cNvSpPr/>
                    <p:nvPr/>
                  </p:nvSpPr>
                  <p:spPr>
                    <a:xfrm>
                      <a:off x="5671930" y="4530019"/>
                      <a:ext cx="304800" cy="121494"/>
                    </a:xfrm>
                    <a:custGeom>
                      <a:avLst/>
                      <a:gdLst>
                        <a:gd name="connsiteX0" fmla="*/ 0 w 304800"/>
                        <a:gd name="connsiteY0" fmla="*/ 121494 h 121494"/>
                        <a:gd name="connsiteX1" fmla="*/ 225287 w 304800"/>
                        <a:gd name="connsiteY1" fmla="*/ 2224 h 121494"/>
                        <a:gd name="connsiteX2" fmla="*/ 304800 w 304800"/>
                        <a:gd name="connsiteY2" fmla="*/ 55233 h 1214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04800" h="121494">
                          <a:moveTo>
                            <a:pt x="0" y="121494"/>
                          </a:moveTo>
                          <a:cubicBezTo>
                            <a:pt x="87243" y="67380"/>
                            <a:pt x="174487" y="13267"/>
                            <a:pt x="225287" y="2224"/>
                          </a:cubicBezTo>
                          <a:cubicBezTo>
                            <a:pt x="276087" y="-8820"/>
                            <a:pt x="290443" y="23206"/>
                            <a:pt x="304800" y="55233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93" name="任意多边形: 形状 692"/>
                    <p:cNvSpPr/>
                    <p:nvPr/>
                  </p:nvSpPr>
                  <p:spPr>
                    <a:xfrm>
                      <a:off x="5643931" y="4691270"/>
                      <a:ext cx="70966" cy="291547"/>
                    </a:xfrm>
                    <a:custGeom>
                      <a:avLst/>
                      <a:gdLst>
                        <a:gd name="connsiteX0" fmla="*/ 27999 w 70966"/>
                        <a:gd name="connsiteY0" fmla="*/ 0 h 291547"/>
                        <a:gd name="connsiteX1" fmla="*/ 1495 w 70966"/>
                        <a:gd name="connsiteY1" fmla="*/ 172278 h 291547"/>
                        <a:gd name="connsiteX2" fmla="*/ 67756 w 70966"/>
                        <a:gd name="connsiteY2" fmla="*/ 225287 h 291547"/>
                        <a:gd name="connsiteX3" fmla="*/ 54504 w 70966"/>
                        <a:gd name="connsiteY3" fmla="*/ 291547 h 2915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0966" h="291547">
                          <a:moveTo>
                            <a:pt x="27999" y="0"/>
                          </a:moveTo>
                          <a:cubicBezTo>
                            <a:pt x="11434" y="67365"/>
                            <a:pt x="-5131" y="134730"/>
                            <a:pt x="1495" y="172278"/>
                          </a:cubicBezTo>
                          <a:cubicBezTo>
                            <a:pt x="8121" y="209826"/>
                            <a:pt x="58921" y="205409"/>
                            <a:pt x="67756" y="225287"/>
                          </a:cubicBezTo>
                          <a:cubicBezTo>
                            <a:pt x="76591" y="245165"/>
                            <a:pt x="65547" y="268356"/>
                            <a:pt x="54504" y="291547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94" name="任意多边形: 形状 693"/>
                    <p:cNvSpPr/>
                    <p:nvPr/>
                  </p:nvSpPr>
                  <p:spPr>
                    <a:xfrm>
                      <a:off x="5379958" y="4797287"/>
                      <a:ext cx="172703" cy="225287"/>
                    </a:xfrm>
                    <a:custGeom>
                      <a:avLst/>
                      <a:gdLst>
                        <a:gd name="connsiteX0" fmla="*/ 172703 w 172703"/>
                        <a:gd name="connsiteY0" fmla="*/ 0 h 225287"/>
                        <a:gd name="connsiteX1" fmla="*/ 26929 w 172703"/>
                        <a:gd name="connsiteY1" fmla="*/ 92765 h 225287"/>
                        <a:gd name="connsiteX2" fmla="*/ 425 w 172703"/>
                        <a:gd name="connsiteY2" fmla="*/ 225287 h 2252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72703" h="225287">
                          <a:moveTo>
                            <a:pt x="172703" y="0"/>
                          </a:moveTo>
                          <a:cubicBezTo>
                            <a:pt x="114172" y="27608"/>
                            <a:pt x="55642" y="55217"/>
                            <a:pt x="26929" y="92765"/>
                          </a:cubicBezTo>
                          <a:cubicBezTo>
                            <a:pt x="-1784" y="130313"/>
                            <a:pt x="-680" y="177800"/>
                            <a:pt x="425" y="225287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95" name="任意多边形: 形状 694"/>
                    <p:cNvSpPr/>
                    <p:nvPr/>
                  </p:nvSpPr>
                  <p:spPr>
                    <a:xfrm>
                      <a:off x="5234609" y="4491182"/>
                      <a:ext cx="371061" cy="120575"/>
                    </a:xfrm>
                    <a:custGeom>
                      <a:avLst/>
                      <a:gdLst>
                        <a:gd name="connsiteX0" fmla="*/ 0 w 371061"/>
                        <a:gd name="connsiteY0" fmla="*/ 67566 h 120575"/>
                        <a:gd name="connsiteX1" fmla="*/ 92765 w 371061"/>
                        <a:gd name="connsiteY1" fmla="*/ 1305 h 120575"/>
                        <a:gd name="connsiteX2" fmla="*/ 371061 w 371061"/>
                        <a:gd name="connsiteY2" fmla="*/ 120575 h 1205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71061" h="120575">
                          <a:moveTo>
                            <a:pt x="0" y="67566"/>
                          </a:moveTo>
                          <a:cubicBezTo>
                            <a:pt x="15460" y="30018"/>
                            <a:pt x="30921" y="-7530"/>
                            <a:pt x="92765" y="1305"/>
                          </a:cubicBezTo>
                          <a:cubicBezTo>
                            <a:pt x="154609" y="10140"/>
                            <a:pt x="262835" y="65357"/>
                            <a:pt x="371061" y="120575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664" name="组合 663"/>
                  <p:cNvGrpSpPr/>
                  <p:nvPr/>
                </p:nvGrpSpPr>
                <p:grpSpPr>
                  <a:xfrm rot="4184390">
                    <a:off x="5054201" y="3819298"/>
                    <a:ext cx="618541" cy="551971"/>
                    <a:chOff x="5168232" y="2722522"/>
                    <a:chExt cx="569684" cy="390987"/>
                  </a:xfrm>
                  <a:noFill/>
                </p:grpSpPr>
                <p:sp>
                  <p:nvSpPr>
                    <p:cNvPr id="665" name="任意多边形: 形状 664"/>
                    <p:cNvSpPr/>
                    <p:nvPr/>
                  </p:nvSpPr>
                  <p:spPr>
                    <a:xfrm>
                      <a:off x="5243451" y="2772186"/>
                      <a:ext cx="408952" cy="323716"/>
                    </a:xfrm>
                    <a:custGeom>
                      <a:avLst/>
                      <a:gdLst>
                        <a:gd name="connsiteX0" fmla="*/ 30915 w 525667"/>
                        <a:gd name="connsiteY0" fmla="*/ 342076 h 529485"/>
                        <a:gd name="connsiteX1" fmla="*/ 30915 w 525667"/>
                        <a:gd name="connsiteY1" fmla="*/ 37276 h 529485"/>
                        <a:gd name="connsiteX2" fmla="*/ 322463 w 525667"/>
                        <a:gd name="connsiteY2" fmla="*/ 37276 h 529485"/>
                        <a:gd name="connsiteX3" fmla="*/ 521246 w 525667"/>
                        <a:gd name="connsiteY3" fmla="*/ 328824 h 529485"/>
                        <a:gd name="connsiteX4" fmla="*/ 441733 w 525667"/>
                        <a:gd name="connsiteY4" fmla="*/ 527606 h 529485"/>
                        <a:gd name="connsiteX5" fmla="*/ 229698 w 525667"/>
                        <a:gd name="connsiteY5" fmla="*/ 421589 h 529485"/>
                        <a:gd name="connsiteX6" fmla="*/ 30915 w 525667"/>
                        <a:gd name="connsiteY6" fmla="*/ 342076 h 5294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25667" h="529485">
                          <a:moveTo>
                            <a:pt x="30915" y="342076"/>
                          </a:moveTo>
                          <a:cubicBezTo>
                            <a:pt x="-2216" y="278024"/>
                            <a:pt x="-17676" y="88076"/>
                            <a:pt x="30915" y="37276"/>
                          </a:cubicBezTo>
                          <a:cubicBezTo>
                            <a:pt x="79506" y="-13524"/>
                            <a:pt x="240741" y="-11315"/>
                            <a:pt x="322463" y="37276"/>
                          </a:cubicBezTo>
                          <a:cubicBezTo>
                            <a:pt x="404185" y="85867"/>
                            <a:pt x="501368" y="247102"/>
                            <a:pt x="521246" y="328824"/>
                          </a:cubicBezTo>
                          <a:cubicBezTo>
                            <a:pt x="541124" y="410546"/>
                            <a:pt x="490324" y="512145"/>
                            <a:pt x="441733" y="527606"/>
                          </a:cubicBezTo>
                          <a:cubicBezTo>
                            <a:pt x="393142" y="543067"/>
                            <a:pt x="302585" y="459137"/>
                            <a:pt x="229698" y="421589"/>
                          </a:cubicBezTo>
                          <a:cubicBezTo>
                            <a:pt x="156811" y="384041"/>
                            <a:pt x="64046" y="406128"/>
                            <a:pt x="30915" y="342076"/>
                          </a:cubicBezTo>
                          <a:close/>
                        </a:path>
                      </a:pathLst>
                    </a:cu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66" name="椭圆 665"/>
                    <p:cNvSpPr/>
                    <p:nvPr/>
                  </p:nvSpPr>
                  <p:spPr>
                    <a:xfrm flipV="1">
                      <a:off x="5287503" y="2745382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67" name="椭圆 666"/>
                    <p:cNvSpPr/>
                    <p:nvPr/>
                  </p:nvSpPr>
                  <p:spPr>
                    <a:xfrm flipV="1">
                      <a:off x="5360934" y="2722522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68" name="椭圆 667"/>
                    <p:cNvSpPr/>
                    <p:nvPr/>
                  </p:nvSpPr>
                  <p:spPr>
                    <a:xfrm flipV="1">
                      <a:off x="5592303" y="3050182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69" name="椭圆 668"/>
                    <p:cNvSpPr/>
                    <p:nvPr/>
                  </p:nvSpPr>
                  <p:spPr>
                    <a:xfrm flipV="1">
                      <a:off x="5427081" y="2735925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70" name="椭圆 669"/>
                    <p:cNvSpPr/>
                    <p:nvPr/>
                  </p:nvSpPr>
                  <p:spPr>
                    <a:xfrm rot="302439" flipV="1">
                      <a:off x="5513144" y="2759084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71" name="椭圆 670"/>
                    <p:cNvSpPr/>
                    <p:nvPr/>
                  </p:nvSpPr>
                  <p:spPr>
                    <a:xfrm flipV="1">
                      <a:off x="5559229" y="2817905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72" name="椭圆 671"/>
                    <p:cNvSpPr/>
                    <p:nvPr/>
                  </p:nvSpPr>
                  <p:spPr>
                    <a:xfrm flipV="1">
                      <a:off x="5605622" y="2859330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73" name="椭圆 672"/>
                    <p:cNvSpPr/>
                    <p:nvPr/>
                  </p:nvSpPr>
                  <p:spPr>
                    <a:xfrm flipV="1">
                      <a:off x="5652402" y="2939997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74" name="椭圆 673"/>
                    <p:cNvSpPr/>
                    <p:nvPr/>
                  </p:nvSpPr>
                  <p:spPr>
                    <a:xfrm flipV="1">
                      <a:off x="5671769" y="3027322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75" name="椭圆 674"/>
                    <p:cNvSpPr/>
                    <p:nvPr/>
                  </p:nvSpPr>
                  <p:spPr>
                    <a:xfrm flipV="1">
                      <a:off x="5227935" y="2762990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76" name="椭圆 675"/>
                    <p:cNvSpPr/>
                    <p:nvPr/>
                  </p:nvSpPr>
                  <p:spPr>
                    <a:xfrm flipV="1">
                      <a:off x="5181301" y="2811477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77" name="任意多边形: 形状 676"/>
                    <p:cNvSpPr/>
                    <p:nvPr/>
                  </p:nvSpPr>
                  <p:spPr>
                    <a:xfrm rot="482638">
                      <a:off x="5314453" y="2876485"/>
                      <a:ext cx="252341" cy="128569"/>
                    </a:xfrm>
                    <a:custGeom>
                      <a:avLst/>
                      <a:gdLst>
                        <a:gd name="connsiteX0" fmla="*/ 40699 w 439092"/>
                        <a:gd name="connsiteY0" fmla="*/ 106057 h 516965"/>
                        <a:gd name="connsiteX1" fmla="*/ 80455 w 439092"/>
                        <a:gd name="connsiteY1" fmla="*/ 40 h 516965"/>
                        <a:gd name="connsiteX2" fmla="*/ 252734 w 439092"/>
                        <a:gd name="connsiteY2" fmla="*/ 92805 h 516965"/>
                        <a:gd name="connsiteX3" fmla="*/ 398508 w 439092"/>
                        <a:gd name="connsiteY3" fmla="*/ 39796 h 516965"/>
                        <a:gd name="connsiteX4" fmla="*/ 438264 w 439092"/>
                        <a:gd name="connsiteY4" fmla="*/ 225327 h 516965"/>
                        <a:gd name="connsiteX5" fmla="*/ 372003 w 439092"/>
                        <a:gd name="connsiteY5" fmla="*/ 331344 h 516965"/>
                        <a:gd name="connsiteX6" fmla="*/ 358751 w 439092"/>
                        <a:gd name="connsiteY6" fmla="*/ 477118 h 516965"/>
                        <a:gd name="connsiteX7" fmla="*/ 173221 w 439092"/>
                        <a:gd name="connsiteY7" fmla="*/ 503622 h 516965"/>
                        <a:gd name="connsiteX8" fmla="*/ 252734 w 439092"/>
                        <a:gd name="connsiteY8" fmla="*/ 291587 h 516965"/>
                        <a:gd name="connsiteX9" fmla="*/ 14195 w 439092"/>
                        <a:gd name="connsiteY9" fmla="*/ 278335 h 516965"/>
                        <a:gd name="connsiteX10" fmla="*/ 40699 w 439092"/>
                        <a:gd name="connsiteY10" fmla="*/ 106057 h 5169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39092" h="516965">
                          <a:moveTo>
                            <a:pt x="40699" y="106057"/>
                          </a:moveTo>
                          <a:cubicBezTo>
                            <a:pt x="51742" y="59675"/>
                            <a:pt x="45116" y="2249"/>
                            <a:pt x="80455" y="40"/>
                          </a:cubicBezTo>
                          <a:cubicBezTo>
                            <a:pt x="115794" y="-2169"/>
                            <a:pt x="199725" y="86179"/>
                            <a:pt x="252734" y="92805"/>
                          </a:cubicBezTo>
                          <a:cubicBezTo>
                            <a:pt x="305743" y="99431"/>
                            <a:pt x="367586" y="17709"/>
                            <a:pt x="398508" y="39796"/>
                          </a:cubicBezTo>
                          <a:cubicBezTo>
                            <a:pt x="429430" y="61883"/>
                            <a:pt x="442682" y="176736"/>
                            <a:pt x="438264" y="225327"/>
                          </a:cubicBezTo>
                          <a:cubicBezTo>
                            <a:pt x="433846" y="273918"/>
                            <a:pt x="385255" y="289379"/>
                            <a:pt x="372003" y="331344"/>
                          </a:cubicBezTo>
                          <a:cubicBezTo>
                            <a:pt x="358751" y="373309"/>
                            <a:pt x="391881" y="448405"/>
                            <a:pt x="358751" y="477118"/>
                          </a:cubicBezTo>
                          <a:cubicBezTo>
                            <a:pt x="325621" y="505831"/>
                            <a:pt x="190890" y="534544"/>
                            <a:pt x="173221" y="503622"/>
                          </a:cubicBezTo>
                          <a:cubicBezTo>
                            <a:pt x="155552" y="472700"/>
                            <a:pt x="279238" y="329135"/>
                            <a:pt x="252734" y="291587"/>
                          </a:cubicBezTo>
                          <a:cubicBezTo>
                            <a:pt x="226230" y="254039"/>
                            <a:pt x="53951" y="307048"/>
                            <a:pt x="14195" y="278335"/>
                          </a:cubicBezTo>
                          <a:cubicBezTo>
                            <a:pt x="-25561" y="249622"/>
                            <a:pt x="29656" y="152439"/>
                            <a:pt x="40699" y="106057"/>
                          </a:cubicBezTo>
                          <a:close/>
                        </a:path>
                      </a:pathLst>
                    </a:cu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78" name="椭圆 677"/>
                    <p:cNvSpPr/>
                    <p:nvPr/>
                  </p:nvSpPr>
                  <p:spPr>
                    <a:xfrm flipV="1">
                      <a:off x="5380335" y="2915390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79" name="椭圆 678"/>
                    <p:cNvSpPr/>
                    <p:nvPr/>
                  </p:nvSpPr>
                  <p:spPr>
                    <a:xfrm flipV="1">
                      <a:off x="5532735" y="3067790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80" name="椭圆 679"/>
                    <p:cNvSpPr/>
                    <p:nvPr/>
                  </p:nvSpPr>
                  <p:spPr>
                    <a:xfrm flipV="1">
                      <a:off x="5168232" y="2891772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81" name="椭圆 680"/>
                    <p:cNvSpPr/>
                    <p:nvPr/>
                  </p:nvSpPr>
                  <p:spPr>
                    <a:xfrm flipV="1">
                      <a:off x="5214374" y="2973843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82" name="椭圆 681"/>
                    <p:cNvSpPr/>
                    <p:nvPr/>
                  </p:nvSpPr>
                  <p:spPr>
                    <a:xfrm flipV="1">
                      <a:off x="5260766" y="3010104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83" name="椭圆 682"/>
                    <p:cNvSpPr/>
                    <p:nvPr/>
                  </p:nvSpPr>
                  <p:spPr>
                    <a:xfrm flipV="1">
                      <a:off x="5347261" y="3054158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84" name="椭圆 683"/>
                    <p:cNvSpPr/>
                    <p:nvPr/>
                  </p:nvSpPr>
                  <p:spPr>
                    <a:xfrm flipV="1">
                      <a:off x="5418976" y="3060699"/>
                      <a:ext cx="66147" cy="45719"/>
                    </a:xfrm>
                    <a:prstGeom prst="ellipse">
                      <a:avLst/>
                    </a:prstGeom>
                    <a:grpFill/>
                    <a:ln w="19050">
                      <a:solidFill>
                        <a:schemeClr val="accent2">
                          <a:lumMod val="60000"/>
                          <a:lumOff val="40000"/>
                          <a:alpha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sp>
              <p:nvSpPr>
                <p:cNvPr id="658" name="任意多边形: 形状 657"/>
                <p:cNvSpPr/>
                <p:nvPr/>
              </p:nvSpPr>
              <p:spPr>
                <a:xfrm>
                  <a:off x="5934375" y="5168348"/>
                  <a:ext cx="573920" cy="686677"/>
                </a:xfrm>
                <a:custGeom>
                  <a:avLst/>
                  <a:gdLst>
                    <a:gd name="connsiteX0" fmla="*/ 68860 w 573920"/>
                    <a:gd name="connsiteY0" fmla="*/ 26504 h 686677"/>
                    <a:gd name="connsiteX1" fmla="*/ 2599 w 573920"/>
                    <a:gd name="connsiteY1" fmla="*/ 238539 h 686677"/>
                    <a:gd name="connsiteX2" fmla="*/ 148373 w 573920"/>
                    <a:gd name="connsiteY2" fmla="*/ 503582 h 686677"/>
                    <a:gd name="connsiteX3" fmla="*/ 506182 w 573920"/>
                    <a:gd name="connsiteY3" fmla="*/ 662609 h 686677"/>
                    <a:gd name="connsiteX4" fmla="*/ 559190 w 573920"/>
                    <a:gd name="connsiteY4" fmla="*/ 649356 h 686677"/>
                    <a:gd name="connsiteX5" fmla="*/ 559190 w 573920"/>
                    <a:gd name="connsiteY5" fmla="*/ 318052 h 686677"/>
                    <a:gd name="connsiteX6" fmla="*/ 572442 w 573920"/>
                    <a:gd name="connsiteY6" fmla="*/ 132522 h 686677"/>
                    <a:gd name="connsiteX7" fmla="*/ 519434 w 573920"/>
                    <a:gd name="connsiteY7" fmla="*/ 53009 h 686677"/>
                    <a:gd name="connsiteX8" fmla="*/ 400164 w 573920"/>
                    <a:gd name="connsiteY8" fmla="*/ 0 h 686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3920" h="686677">
                      <a:moveTo>
                        <a:pt x="68860" y="26504"/>
                      </a:moveTo>
                      <a:cubicBezTo>
                        <a:pt x="29103" y="92765"/>
                        <a:pt x="-10653" y="159026"/>
                        <a:pt x="2599" y="238539"/>
                      </a:cubicBezTo>
                      <a:cubicBezTo>
                        <a:pt x="15851" y="318052"/>
                        <a:pt x="64442" y="432904"/>
                        <a:pt x="148373" y="503582"/>
                      </a:cubicBezTo>
                      <a:cubicBezTo>
                        <a:pt x="232304" y="574260"/>
                        <a:pt x="506182" y="662609"/>
                        <a:pt x="506182" y="662609"/>
                      </a:cubicBezTo>
                      <a:cubicBezTo>
                        <a:pt x="574651" y="686905"/>
                        <a:pt x="550355" y="706782"/>
                        <a:pt x="559190" y="649356"/>
                      </a:cubicBezTo>
                      <a:cubicBezTo>
                        <a:pt x="568025" y="591930"/>
                        <a:pt x="556981" y="404191"/>
                        <a:pt x="559190" y="318052"/>
                      </a:cubicBezTo>
                      <a:cubicBezTo>
                        <a:pt x="561399" y="231913"/>
                        <a:pt x="579068" y="176696"/>
                        <a:pt x="572442" y="132522"/>
                      </a:cubicBezTo>
                      <a:cubicBezTo>
                        <a:pt x="565816" y="88348"/>
                        <a:pt x="548147" y="75096"/>
                        <a:pt x="519434" y="53009"/>
                      </a:cubicBezTo>
                      <a:cubicBezTo>
                        <a:pt x="490721" y="30922"/>
                        <a:pt x="445442" y="15461"/>
                        <a:pt x="400164" y="0"/>
                      </a:cubicBezTo>
                    </a:path>
                  </a:pathLst>
                </a:custGeom>
                <a:noFill/>
                <a:ln w="19050">
                  <a:solidFill>
                    <a:schemeClr val="accent2">
                      <a:lumMod val="60000"/>
                      <a:lumOff val="40000"/>
                      <a:alpha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59" name="任意多边形: 形状 658"/>
                <p:cNvSpPr/>
                <p:nvPr/>
              </p:nvSpPr>
              <p:spPr>
                <a:xfrm>
                  <a:off x="6189767" y="5221357"/>
                  <a:ext cx="290546" cy="622852"/>
                </a:xfrm>
                <a:custGeom>
                  <a:avLst/>
                  <a:gdLst>
                    <a:gd name="connsiteX0" fmla="*/ 25503 w 290546"/>
                    <a:gd name="connsiteY0" fmla="*/ 0 h 622852"/>
                    <a:gd name="connsiteX1" fmla="*/ 25503 w 290546"/>
                    <a:gd name="connsiteY1" fmla="*/ 291547 h 622852"/>
                    <a:gd name="connsiteX2" fmla="*/ 290546 w 290546"/>
                    <a:gd name="connsiteY2" fmla="*/ 622852 h 622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90546" h="622852">
                      <a:moveTo>
                        <a:pt x="25503" y="0"/>
                      </a:moveTo>
                      <a:cubicBezTo>
                        <a:pt x="3416" y="93869"/>
                        <a:pt x="-18671" y="187738"/>
                        <a:pt x="25503" y="291547"/>
                      </a:cubicBezTo>
                      <a:cubicBezTo>
                        <a:pt x="69677" y="395356"/>
                        <a:pt x="180111" y="509104"/>
                        <a:pt x="290546" y="622852"/>
                      </a:cubicBezTo>
                    </a:path>
                  </a:pathLst>
                </a:custGeom>
                <a:noFill/>
                <a:ln w="19050">
                  <a:solidFill>
                    <a:schemeClr val="accent2">
                      <a:lumMod val="60000"/>
                      <a:lumOff val="40000"/>
                      <a:alpha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60" name="任意多边形: 形状 659"/>
                <p:cNvSpPr/>
                <p:nvPr/>
              </p:nvSpPr>
              <p:spPr>
                <a:xfrm>
                  <a:off x="6056243" y="5274365"/>
                  <a:ext cx="159027" cy="172278"/>
                </a:xfrm>
                <a:custGeom>
                  <a:avLst/>
                  <a:gdLst>
                    <a:gd name="connsiteX0" fmla="*/ 159027 w 159027"/>
                    <a:gd name="connsiteY0" fmla="*/ 0 h 172278"/>
                    <a:gd name="connsiteX1" fmla="*/ 0 w 159027"/>
                    <a:gd name="connsiteY1" fmla="*/ 172278 h 172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9027" h="172278">
                      <a:moveTo>
                        <a:pt x="159027" y="0"/>
                      </a:moveTo>
                      <a:lnTo>
                        <a:pt x="0" y="172278"/>
                      </a:lnTo>
                    </a:path>
                  </a:pathLst>
                </a:custGeom>
                <a:noFill/>
                <a:ln w="19050">
                  <a:solidFill>
                    <a:schemeClr val="accent2">
                      <a:lumMod val="60000"/>
                      <a:lumOff val="40000"/>
                      <a:alpha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61" name="任意多边形: 形状 660"/>
                <p:cNvSpPr/>
                <p:nvPr/>
              </p:nvSpPr>
              <p:spPr>
                <a:xfrm>
                  <a:off x="6202017" y="5442312"/>
                  <a:ext cx="198783" cy="83845"/>
                </a:xfrm>
                <a:custGeom>
                  <a:avLst/>
                  <a:gdLst>
                    <a:gd name="connsiteX0" fmla="*/ 0 w 198783"/>
                    <a:gd name="connsiteY0" fmla="*/ 17584 h 83845"/>
                    <a:gd name="connsiteX1" fmla="*/ 92766 w 198783"/>
                    <a:gd name="connsiteY1" fmla="*/ 4331 h 83845"/>
                    <a:gd name="connsiteX2" fmla="*/ 198783 w 198783"/>
                    <a:gd name="connsiteY2" fmla="*/ 83845 h 83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8783" h="83845">
                      <a:moveTo>
                        <a:pt x="0" y="17584"/>
                      </a:moveTo>
                      <a:cubicBezTo>
                        <a:pt x="29818" y="5435"/>
                        <a:pt x="59636" y="-6713"/>
                        <a:pt x="92766" y="4331"/>
                      </a:cubicBezTo>
                      <a:cubicBezTo>
                        <a:pt x="125897" y="15374"/>
                        <a:pt x="162340" y="49609"/>
                        <a:pt x="198783" y="83845"/>
                      </a:cubicBezTo>
                    </a:path>
                  </a:pathLst>
                </a:custGeom>
                <a:noFill/>
                <a:ln w="19050">
                  <a:solidFill>
                    <a:schemeClr val="accent2">
                      <a:lumMod val="60000"/>
                      <a:lumOff val="40000"/>
                      <a:alpha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62" name="任意多边形: 形状 661"/>
                <p:cNvSpPr/>
                <p:nvPr/>
              </p:nvSpPr>
              <p:spPr>
                <a:xfrm>
                  <a:off x="6214505" y="5605670"/>
                  <a:ext cx="53773" cy="172278"/>
                </a:xfrm>
                <a:custGeom>
                  <a:avLst/>
                  <a:gdLst>
                    <a:gd name="connsiteX0" fmla="*/ 27269 w 53773"/>
                    <a:gd name="connsiteY0" fmla="*/ 0 h 172278"/>
                    <a:gd name="connsiteX1" fmla="*/ 765 w 53773"/>
                    <a:gd name="connsiteY1" fmla="*/ 106017 h 172278"/>
                    <a:gd name="connsiteX2" fmla="*/ 53773 w 53773"/>
                    <a:gd name="connsiteY2" fmla="*/ 172278 h 172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3773" h="172278">
                      <a:moveTo>
                        <a:pt x="27269" y="0"/>
                      </a:moveTo>
                      <a:cubicBezTo>
                        <a:pt x="11808" y="38652"/>
                        <a:pt x="-3652" y="77304"/>
                        <a:pt x="765" y="106017"/>
                      </a:cubicBezTo>
                      <a:cubicBezTo>
                        <a:pt x="5182" y="134730"/>
                        <a:pt x="29477" y="153504"/>
                        <a:pt x="53773" y="172278"/>
                      </a:cubicBezTo>
                    </a:path>
                  </a:pathLst>
                </a:custGeom>
                <a:noFill/>
                <a:ln w="19050">
                  <a:solidFill>
                    <a:schemeClr val="accent2">
                      <a:lumMod val="60000"/>
                      <a:lumOff val="40000"/>
                      <a:alpha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56" name="任意多边形: 形状 655"/>
              <p:cNvSpPr/>
              <p:nvPr/>
            </p:nvSpPr>
            <p:spPr>
              <a:xfrm>
                <a:off x="6374296" y="5057821"/>
                <a:ext cx="433717" cy="260238"/>
              </a:xfrm>
              <a:custGeom>
                <a:avLst/>
                <a:gdLst>
                  <a:gd name="connsiteX0" fmla="*/ 0 w 433717"/>
                  <a:gd name="connsiteY0" fmla="*/ 31014 h 260238"/>
                  <a:gd name="connsiteX1" fmla="*/ 212034 w 433717"/>
                  <a:gd name="connsiteY1" fmla="*/ 17762 h 260238"/>
                  <a:gd name="connsiteX2" fmla="*/ 344556 w 433717"/>
                  <a:gd name="connsiteY2" fmla="*/ 243049 h 260238"/>
                  <a:gd name="connsiteX3" fmla="*/ 424069 w 433717"/>
                  <a:gd name="connsiteY3" fmla="*/ 243049 h 260238"/>
                  <a:gd name="connsiteX4" fmla="*/ 119269 w 433717"/>
                  <a:gd name="connsiteY4" fmla="*/ 229796 h 2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3717" h="260238">
                    <a:moveTo>
                      <a:pt x="0" y="31014"/>
                    </a:moveTo>
                    <a:cubicBezTo>
                      <a:pt x="77304" y="6718"/>
                      <a:pt x="154608" y="-17577"/>
                      <a:pt x="212034" y="17762"/>
                    </a:cubicBezTo>
                    <a:cubicBezTo>
                      <a:pt x="269460" y="53101"/>
                      <a:pt x="309217" y="205501"/>
                      <a:pt x="344556" y="243049"/>
                    </a:cubicBezTo>
                    <a:cubicBezTo>
                      <a:pt x="379895" y="280597"/>
                      <a:pt x="461617" y="245258"/>
                      <a:pt x="424069" y="243049"/>
                    </a:cubicBezTo>
                    <a:cubicBezTo>
                      <a:pt x="386521" y="240840"/>
                      <a:pt x="252895" y="235318"/>
                      <a:pt x="119269" y="229796"/>
                    </a:cubicBezTo>
                  </a:path>
                </a:pathLst>
              </a:custGeom>
              <a:noFill/>
              <a:ln w="19050">
                <a:solidFill>
                  <a:schemeClr val="accent2">
                    <a:lumMod val="60000"/>
                    <a:lumOff val="40000"/>
                    <a:alpha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696" name="任意多边形: 形状 695"/>
          <p:cNvSpPr/>
          <p:nvPr/>
        </p:nvSpPr>
        <p:spPr>
          <a:xfrm>
            <a:off x="8795211" y="832963"/>
            <a:ext cx="1943228" cy="524081"/>
          </a:xfrm>
          <a:custGeom>
            <a:avLst/>
            <a:gdLst>
              <a:gd name="connsiteX0" fmla="*/ 110 w 1943228"/>
              <a:gd name="connsiteY0" fmla="*/ 114707 h 915138"/>
              <a:gd name="connsiteX1" fmla="*/ 257285 w 1943228"/>
              <a:gd name="connsiteY1" fmla="*/ 407 h 915138"/>
              <a:gd name="connsiteX2" fmla="*/ 714485 w 1943228"/>
              <a:gd name="connsiteY2" fmla="*/ 76607 h 915138"/>
              <a:gd name="connsiteX3" fmla="*/ 1305035 w 1943228"/>
              <a:gd name="connsiteY3" fmla="*/ 76607 h 915138"/>
              <a:gd name="connsiteX4" fmla="*/ 1724135 w 1943228"/>
              <a:gd name="connsiteY4" fmla="*/ 38507 h 915138"/>
              <a:gd name="connsiteX5" fmla="*/ 1943210 w 1943228"/>
              <a:gd name="connsiteY5" fmla="*/ 305207 h 915138"/>
              <a:gd name="connsiteX6" fmla="*/ 1733660 w 1943228"/>
              <a:gd name="connsiteY6" fmla="*/ 619532 h 915138"/>
              <a:gd name="connsiteX7" fmla="*/ 1295510 w 1943228"/>
              <a:gd name="connsiteY7" fmla="*/ 543332 h 915138"/>
              <a:gd name="connsiteX8" fmla="*/ 933560 w 1943228"/>
              <a:gd name="connsiteY8" fmla="*/ 667157 h 915138"/>
              <a:gd name="connsiteX9" fmla="*/ 933560 w 1943228"/>
              <a:gd name="connsiteY9" fmla="*/ 914807 h 915138"/>
              <a:gd name="connsiteX10" fmla="*/ 885935 w 1943228"/>
              <a:gd name="connsiteY10" fmla="*/ 714782 h 915138"/>
              <a:gd name="connsiteX11" fmla="*/ 1095485 w 1943228"/>
              <a:gd name="connsiteY11" fmla="*/ 486182 h 915138"/>
              <a:gd name="connsiteX12" fmla="*/ 1505060 w 1943228"/>
              <a:gd name="connsiteY12" fmla="*/ 514757 h 915138"/>
              <a:gd name="connsiteX13" fmla="*/ 1781285 w 1943228"/>
              <a:gd name="connsiteY13" fmla="*/ 533807 h 915138"/>
              <a:gd name="connsiteX14" fmla="*/ 1838435 w 1943228"/>
              <a:gd name="connsiteY14" fmla="*/ 209957 h 915138"/>
              <a:gd name="connsiteX15" fmla="*/ 1657460 w 1943228"/>
              <a:gd name="connsiteY15" fmla="*/ 152807 h 915138"/>
              <a:gd name="connsiteX16" fmla="*/ 1343135 w 1943228"/>
              <a:gd name="connsiteY16" fmla="*/ 229007 h 915138"/>
              <a:gd name="connsiteX17" fmla="*/ 1152635 w 1943228"/>
              <a:gd name="connsiteY17" fmla="*/ 257582 h 915138"/>
              <a:gd name="connsiteX18" fmla="*/ 657335 w 1943228"/>
              <a:gd name="connsiteY18" fmla="*/ 162332 h 915138"/>
              <a:gd name="connsiteX19" fmla="*/ 485885 w 1943228"/>
              <a:gd name="connsiteY19" fmla="*/ 67082 h 915138"/>
              <a:gd name="connsiteX20" fmla="*/ 228710 w 1943228"/>
              <a:gd name="connsiteY20" fmla="*/ 19457 h 915138"/>
              <a:gd name="connsiteX21" fmla="*/ 110 w 1943228"/>
              <a:gd name="connsiteY21" fmla="*/ 114707 h 91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43228" h="915138">
                <a:moveTo>
                  <a:pt x="110" y="114707"/>
                </a:moveTo>
                <a:cubicBezTo>
                  <a:pt x="4872" y="111532"/>
                  <a:pt x="138223" y="6757"/>
                  <a:pt x="257285" y="407"/>
                </a:cubicBezTo>
                <a:cubicBezTo>
                  <a:pt x="376347" y="-5943"/>
                  <a:pt x="539860" y="63907"/>
                  <a:pt x="714485" y="76607"/>
                </a:cubicBezTo>
                <a:cubicBezTo>
                  <a:pt x="889110" y="89307"/>
                  <a:pt x="1136760" y="82957"/>
                  <a:pt x="1305035" y="76607"/>
                </a:cubicBezTo>
                <a:cubicBezTo>
                  <a:pt x="1473310" y="70257"/>
                  <a:pt x="1617773" y="407"/>
                  <a:pt x="1724135" y="38507"/>
                </a:cubicBezTo>
                <a:cubicBezTo>
                  <a:pt x="1830497" y="76607"/>
                  <a:pt x="1941623" y="208370"/>
                  <a:pt x="1943210" y="305207"/>
                </a:cubicBezTo>
                <a:cubicBezTo>
                  <a:pt x="1944797" y="402044"/>
                  <a:pt x="1841610" y="579845"/>
                  <a:pt x="1733660" y="619532"/>
                </a:cubicBezTo>
                <a:cubicBezTo>
                  <a:pt x="1625710" y="659219"/>
                  <a:pt x="1428860" y="535395"/>
                  <a:pt x="1295510" y="543332"/>
                </a:cubicBezTo>
                <a:cubicBezTo>
                  <a:pt x="1162160" y="551270"/>
                  <a:pt x="993885" y="605245"/>
                  <a:pt x="933560" y="667157"/>
                </a:cubicBezTo>
                <a:cubicBezTo>
                  <a:pt x="873235" y="729070"/>
                  <a:pt x="941497" y="906870"/>
                  <a:pt x="933560" y="914807"/>
                </a:cubicBezTo>
                <a:cubicBezTo>
                  <a:pt x="925623" y="922744"/>
                  <a:pt x="858948" y="786219"/>
                  <a:pt x="885935" y="714782"/>
                </a:cubicBezTo>
                <a:cubicBezTo>
                  <a:pt x="912922" y="643345"/>
                  <a:pt x="992298" y="519520"/>
                  <a:pt x="1095485" y="486182"/>
                </a:cubicBezTo>
                <a:cubicBezTo>
                  <a:pt x="1198673" y="452845"/>
                  <a:pt x="1505060" y="514757"/>
                  <a:pt x="1505060" y="514757"/>
                </a:cubicBezTo>
                <a:cubicBezTo>
                  <a:pt x="1619360" y="522694"/>
                  <a:pt x="1725723" y="584607"/>
                  <a:pt x="1781285" y="533807"/>
                </a:cubicBezTo>
                <a:cubicBezTo>
                  <a:pt x="1836847" y="483007"/>
                  <a:pt x="1859072" y="273457"/>
                  <a:pt x="1838435" y="209957"/>
                </a:cubicBezTo>
                <a:cubicBezTo>
                  <a:pt x="1817798" y="146457"/>
                  <a:pt x="1740010" y="149632"/>
                  <a:pt x="1657460" y="152807"/>
                </a:cubicBezTo>
                <a:cubicBezTo>
                  <a:pt x="1574910" y="155982"/>
                  <a:pt x="1427272" y="211545"/>
                  <a:pt x="1343135" y="229007"/>
                </a:cubicBezTo>
                <a:cubicBezTo>
                  <a:pt x="1258998" y="246469"/>
                  <a:pt x="1266935" y="268694"/>
                  <a:pt x="1152635" y="257582"/>
                </a:cubicBezTo>
                <a:cubicBezTo>
                  <a:pt x="1038335" y="246470"/>
                  <a:pt x="768460" y="194082"/>
                  <a:pt x="657335" y="162332"/>
                </a:cubicBezTo>
                <a:cubicBezTo>
                  <a:pt x="546210" y="130582"/>
                  <a:pt x="557322" y="90894"/>
                  <a:pt x="485885" y="67082"/>
                </a:cubicBezTo>
                <a:cubicBezTo>
                  <a:pt x="414448" y="43270"/>
                  <a:pt x="311260" y="13107"/>
                  <a:pt x="228710" y="19457"/>
                </a:cubicBezTo>
                <a:cubicBezTo>
                  <a:pt x="146160" y="25807"/>
                  <a:pt x="-4652" y="117882"/>
                  <a:pt x="110" y="114707"/>
                </a:cubicBezTo>
                <a:close/>
              </a:path>
            </a:pathLst>
          </a:custGeom>
          <a:solidFill>
            <a:srgbClr val="F1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97" name="任意多边形: 形状 696"/>
          <p:cNvSpPr/>
          <p:nvPr/>
        </p:nvSpPr>
        <p:spPr>
          <a:xfrm flipH="1">
            <a:off x="637805" y="5370353"/>
            <a:ext cx="1748332" cy="522962"/>
          </a:xfrm>
          <a:custGeom>
            <a:avLst/>
            <a:gdLst>
              <a:gd name="connsiteX0" fmla="*/ 1089 w 1748332"/>
              <a:gd name="connsiteY0" fmla="*/ 87706 h 1107987"/>
              <a:gd name="connsiteX1" fmla="*/ 305889 w 1748332"/>
              <a:gd name="connsiteY1" fmla="*/ 21031 h 1107987"/>
              <a:gd name="connsiteX2" fmla="*/ 782139 w 1748332"/>
              <a:gd name="connsiteY2" fmla="*/ 68656 h 1107987"/>
              <a:gd name="connsiteX3" fmla="*/ 963114 w 1748332"/>
              <a:gd name="connsiteY3" fmla="*/ 78181 h 1107987"/>
              <a:gd name="connsiteX4" fmla="*/ 1439364 w 1748332"/>
              <a:gd name="connsiteY4" fmla="*/ 1981 h 1107987"/>
              <a:gd name="connsiteX5" fmla="*/ 1677489 w 1748332"/>
              <a:gd name="connsiteY5" fmla="*/ 40081 h 1107987"/>
              <a:gd name="connsiteX6" fmla="*/ 1725114 w 1748332"/>
              <a:gd name="connsiteY6" fmla="*/ 221056 h 1107987"/>
              <a:gd name="connsiteX7" fmla="*/ 1344114 w 1748332"/>
              <a:gd name="connsiteY7" fmla="*/ 354406 h 1107987"/>
              <a:gd name="connsiteX8" fmla="*/ 1134564 w 1748332"/>
              <a:gd name="connsiteY8" fmla="*/ 354406 h 1107987"/>
              <a:gd name="connsiteX9" fmla="*/ 686889 w 1748332"/>
              <a:gd name="connsiteY9" fmla="*/ 354406 h 1107987"/>
              <a:gd name="connsiteX10" fmla="*/ 667839 w 1748332"/>
              <a:gd name="connsiteY10" fmla="*/ 535381 h 1107987"/>
              <a:gd name="connsiteX11" fmla="*/ 1201239 w 1748332"/>
              <a:gd name="connsiteY11" fmla="*/ 621106 h 1107987"/>
              <a:gd name="connsiteX12" fmla="*/ 1296489 w 1748332"/>
              <a:gd name="connsiteY12" fmla="*/ 897331 h 1107987"/>
              <a:gd name="connsiteX13" fmla="*/ 763089 w 1748332"/>
              <a:gd name="connsiteY13" fmla="*/ 1106881 h 1107987"/>
              <a:gd name="connsiteX14" fmla="*/ 401139 w 1748332"/>
              <a:gd name="connsiteY14" fmla="*/ 983056 h 1107987"/>
              <a:gd name="connsiteX15" fmla="*/ 153489 w 1748332"/>
              <a:gd name="connsiteY15" fmla="*/ 1049731 h 1107987"/>
              <a:gd name="connsiteX16" fmla="*/ 10614 w 1748332"/>
              <a:gd name="connsiteY16" fmla="*/ 983056 h 1107987"/>
              <a:gd name="connsiteX17" fmla="*/ 143964 w 1748332"/>
              <a:gd name="connsiteY17" fmla="*/ 811606 h 1107987"/>
              <a:gd name="connsiteX18" fmla="*/ 544014 w 1748332"/>
              <a:gd name="connsiteY18" fmla="*/ 878281 h 1107987"/>
              <a:gd name="connsiteX19" fmla="*/ 820239 w 1748332"/>
              <a:gd name="connsiteY19" fmla="*/ 1002106 h 1107987"/>
              <a:gd name="connsiteX20" fmla="*/ 1163139 w 1748332"/>
              <a:gd name="connsiteY20" fmla="*/ 897331 h 1107987"/>
              <a:gd name="connsiteX21" fmla="*/ 1182189 w 1748332"/>
              <a:gd name="connsiteY21" fmla="*/ 706831 h 1107987"/>
              <a:gd name="connsiteX22" fmla="*/ 915489 w 1748332"/>
              <a:gd name="connsiteY22" fmla="*/ 659206 h 1107987"/>
              <a:gd name="connsiteX23" fmla="*/ 601164 w 1748332"/>
              <a:gd name="connsiteY23" fmla="*/ 573481 h 1107987"/>
              <a:gd name="connsiteX24" fmla="*/ 544014 w 1748332"/>
              <a:gd name="connsiteY24" fmla="*/ 202006 h 1107987"/>
              <a:gd name="connsiteX25" fmla="*/ 1058364 w 1748332"/>
              <a:gd name="connsiteY25" fmla="*/ 230581 h 1107987"/>
              <a:gd name="connsiteX26" fmla="*/ 1191714 w 1748332"/>
              <a:gd name="connsiteY26" fmla="*/ 278206 h 1107987"/>
              <a:gd name="connsiteX27" fmla="*/ 1677489 w 1748332"/>
              <a:gd name="connsiteY27" fmla="*/ 230581 h 1107987"/>
              <a:gd name="connsiteX28" fmla="*/ 1620339 w 1748332"/>
              <a:gd name="connsiteY28" fmla="*/ 78181 h 1107987"/>
              <a:gd name="connsiteX29" fmla="*/ 1315539 w 1748332"/>
              <a:gd name="connsiteY29" fmla="*/ 97231 h 1107987"/>
              <a:gd name="connsiteX30" fmla="*/ 991689 w 1748332"/>
              <a:gd name="connsiteY30" fmla="*/ 116281 h 1107987"/>
              <a:gd name="connsiteX31" fmla="*/ 591639 w 1748332"/>
              <a:gd name="connsiteY31" fmla="*/ 144856 h 1107987"/>
              <a:gd name="connsiteX32" fmla="*/ 429714 w 1748332"/>
              <a:gd name="connsiteY32" fmla="*/ 78181 h 1107987"/>
              <a:gd name="connsiteX33" fmla="*/ 210639 w 1748332"/>
              <a:gd name="connsiteY33" fmla="*/ 49606 h 1107987"/>
              <a:gd name="connsiteX34" fmla="*/ 1089 w 1748332"/>
              <a:gd name="connsiteY34" fmla="*/ 87706 h 110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748332" h="1107987">
                <a:moveTo>
                  <a:pt x="1089" y="87706"/>
                </a:moveTo>
                <a:cubicBezTo>
                  <a:pt x="16964" y="82944"/>
                  <a:pt x="175714" y="24206"/>
                  <a:pt x="305889" y="21031"/>
                </a:cubicBezTo>
                <a:cubicBezTo>
                  <a:pt x="436064" y="17856"/>
                  <a:pt x="672602" y="59131"/>
                  <a:pt x="782139" y="68656"/>
                </a:cubicBezTo>
                <a:cubicBezTo>
                  <a:pt x="891676" y="78181"/>
                  <a:pt x="853577" y="89294"/>
                  <a:pt x="963114" y="78181"/>
                </a:cubicBezTo>
                <a:cubicBezTo>
                  <a:pt x="1072652" y="67068"/>
                  <a:pt x="1320302" y="8331"/>
                  <a:pt x="1439364" y="1981"/>
                </a:cubicBezTo>
                <a:cubicBezTo>
                  <a:pt x="1558426" y="-4369"/>
                  <a:pt x="1629864" y="3568"/>
                  <a:pt x="1677489" y="40081"/>
                </a:cubicBezTo>
                <a:cubicBezTo>
                  <a:pt x="1725114" y="76593"/>
                  <a:pt x="1780676" y="168669"/>
                  <a:pt x="1725114" y="221056"/>
                </a:cubicBezTo>
                <a:cubicBezTo>
                  <a:pt x="1669552" y="273443"/>
                  <a:pt x="1442539" y="332181"/>
                  <a:pt x="1344114" y="354406"/>
                </a:cubicBezTo>
                <a:cubicBezTo>
                  <a:pt x="1245689" y="376631"/>
                  <a:pt x="1134564" y="354406"/>
                  <a:pt x="1134564" y="354406"/>
                </a:cubicBezTo>
                <a:cubicBezTo>
                  <a:pt x="1025027" y="354406"/>
                  <a:pt x="764677" y="324244"/>
                  <a:pt x="686889" y="354406"/>
                </a:cubicBezTo>
                <a:cubicBezTo>
                  <a:pt x="609102" y="384569"/>
                  <a:pt x="582114" y="490931"/>
                  <a:pt x="667839" y="535381"/>
                </a:cubicBezTo>
                <a:cubicBezTo>
                  <a:pt x="753564" y="579831"/>
                  <a:pt x="1096464" y="560781"/>
                  <a:pt x="1201239" y="621106"/>
                </a:cubicBezTo>
                <a:cubicBezTo>
                  <a:pt x="1306014" y="681431"/>
                  <a:pt x="1369514" y="816369"/>
                  <a:pt x="1296489" y="897331"/>
                </a:cubicBezTo>
                <a:cubicBezTo>
                  <a:pt x="1223464" y="978294"/>
                  <a:pt x="912314" y="1092594"/>
                  <a:pt x="763089" y="1106881"/>
                </a:cubicBezTo>
                <a:cubicBezTo>
                  <a:pt x="613864" y="1121169"/>
                  <a:pt x="502739" y="992581"/>
                  <a:pt x="401139" y="983056"/>
                </a:cubicBezTo>
                <a:cubicBezTo>
                  <a:pt x="299539" y="973531"/>
                  <a:pt x="218576" y="1049731"/>
                  <a:pt x="153489" y="1049731"/>
                </a:cubicBezTo>
                <a:cubicBezTo>
                  <a:pt x="88402" y="1049731"/>
                  <a:pt x="12201" y="1022743"/>
                  <a:pt x="10614" y="983056"/>
                </a:cubicBezTo>
                <a:cubicBezTo>
                  <a:pt x="9027" y="943369"/>
                  <a:pt x="55064" y="829068"/>
                  <a:pt x="143964" y="811606"/>
                </a:cubicBezTo>
                <a:cubicBezTo>
                  <a:pt x="232864" y="794144"/>
                  <a:pt x="431302" y="846531"/>
                  <a:pt x="544014" y="878281"/>
                </a:cubicBezTo>
                <a:cubicBezTo>
                  <a:pt x="656726" y="910031"/>
                  <a:pt x="717052" y="998931"/>
                  <a:pt x="820239" y="1002106"/>
                </a:cubicBezTo>
                <a:cubicBezTo>
                  <a:pt x="923426" y="1005281"/>
                  <a:pt x="1102814" y="946543"/>
                  <a:pt x="1163139" y="897331"/>
                </a:cubicBezTo>
                <a:cubicBezTo>
                  <a:pt x="1223464" y="848119"/>
                  <a:pt x="1223464" y="746518"/>
                  <a:pt x="1182189" y="706831"/>
                </a:cubicBezTo>
                <a:cubicBezTo>
                  <a:pt x="1140914" y="667144"/>
                  <a:pt x="1012327" y="681431"/>
                  <a:pt x="915489" y="659206"/>
                </a:cubicBezTo>
                <a:cubicBezTo>
                  <a:pt x="818651" y="636981"/>
                  <a:pt x="663077" y="649681"/>
                  <a:pt x="601164" y="573481"/>
                </a:cubicBezTo>
                <a:cubicBezTo>
                  <a:pt x="539251" y="497281"/>
                  <a:pt x="467814" y="259156"/>
                  <a:pt x="544014" y="202006"/>
                </a:cubicBezTo>
                <a:cubicBezTo>
                  <a:pt x="620214" y="144856"/>
                  <a:pt x="950414" y="217881"/>
                  <a:pt x="1058364" y="230581"/>
                </a:cubicBezTo>
                <a:cubicBezTo>
                  <a:pt x="1166314" y="243281"/>
                  <a:pt x="1088527" y="278206"/>
                  <a:pt x="1191714" y="278206"/>
                </a:cubicBezTo>
                <a:cubicBezTo>
                  <a:pt x="1294901" y="278206"/>
                  <a:pt x="1606052" y="263918"/>
                  <a:pt x="1677489" y="230581"/>
                </a:cubicBezTo>
                <a:cubicBezTo>
                  <a:pt x="1748926" y="197244"/>
                  <a:pt x="1680664" y="100406"/>
                  <a:pt x="1620339" y="78181"/>
                </a:cubicBezTo>
                <a:cubicBezTo>
                  <a:pt x="1560014" y="55956"/>
                  <a:pt x="1315539" y="97231"/>
                  <a:pt x="1315539" y="97231"/>
                </a:cubicBezTo>
                <a:lnTo>
                  <a:pt x="991689" y="116281"/>
                </a:lnTo>
                <a:cubicBezTo>
                  <a:pt x="871039" y="124218"/>
                  <a:pt x="685301" y="151206"/>
                  <a:pt x="591639" y="144856"/>
                </a:cubicBezTo>
                <a:cubicBezTo>
                  <a:pt x="497977" y="138506"/>
                  <a:pt x="493214" y="94056"/>
                  <a:pt x="429714" y="78181"/>
                </a:cubicBezTo>
                <a:cubicBezTo>
                  <a:pt x="366214" y="62306"/>
                  <a:pt x="274139" y="49606"/>
                  <a:pt x="210639" y="49606"/>
                </a:cubicBezTo>
                <a:cubicBezTo>
                  <a:pt x="147139" y="49606"/>
                  <a:pt x="-14786" y="92468"/>
                  <a:pt x="1089" y="87706"/>
                </a:cubicBezTo>
                <a:close/>
              </a:path>
            </a:pathLst>
          </a:custGeom>
          <a:solidFill>
            <a:srgbClr val="D4EE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698" name="直接连接符 697"/>
          <p:cNvCxnSpPr/>
          <p:nvPr/>
        </p:nvCxnSpPr>
        <p:spPr>
          <a:xfrm>
            <a:off x="6123648" y="2162079"/>
            <a:ext cx="0" cy="20539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9" name="文本框 698"/>
          <p:cNvSpPr txBox="1"/>
          <p:nvPr/>
        </p:nvSpPr>
        <p:spPr>
          <a:xfrm>
            <a:off x="6130540" y="2467187"/>
            <a:ext cx="553998" cy="25823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>
                <a:cs typeface="+mn-ea"/>
                <a:sym typeface="+mn-lt"/>
              </a:rPr>
              <a:t>学情分析</a:t>
            </a:r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700" name="组合 699"/>
          <p:cNvGrpSpPr/>
          <p:nvPr/>
        </p:nvGrpSpPr>
        <p:grpSpPr>
          <a:xfrm rot="16200000">
            <a:off x="-3183686" y="3146476"/>
            <a:ext cx="6858001" cy="565045"/>
            <a:chOff x="-319362" y="-19181"/>
            <a:chExt cx="11774996" cy="565045"/>
          </a:xfrm>
        </p:grpSpPr>
        <p:grpSp>
          <p:nvGrpSpPr>
            <p:cNvPr id="701" name="组合 700"/>
            <p:cNvGrpSpPr/>
            <p:nvPr/>
          </p:nvGrpSpPr>
          <p:grpSpPr>
            <a:xfrm>
              <a:off x="55167" y="-9034"/>
              <a:ext cx="5497509" cy="554898"/>
              <a:chOff x="685800" y="38695"/>
              <a:chExt cx="6346478" cy="770930"/>
            </a:xfrm>
          </p:grpSpPr>
          <p:grpSp>
            <p:nvGrpSpPr>
              <p:cNvPr id="751" name="组合 750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785" name="直接连接符 784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6" name="直接连接符 785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7" name="直接连接符 786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8" name="直接连接符 787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9" name="直接连接符 788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0" name="直接连接符 789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1" name="直接连接符 790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2" name="直接连接符 791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3" name="直接连接符 792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4" name="直接连接符 793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2" name="组合 751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775" name="直接连接符 774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6" name="直接连接符 775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7" name="直接连接符 776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8" name="直接连接符 777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9" name="直接连接符 778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0" name="直接连接符 779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1" name="直接连接符 780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2" name="直接连接符 781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3" name="直接连接符 782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4" name="直接连接符 783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3" name="组合 752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765" name="直接连接符 764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6" name="直接连接符 765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7" name="直接连接符 766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8" name="直接连接符 767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9" name="直接连接符 768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0" name="直接连接符 769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1" name="直接连接符 770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2" name="直接连接符 771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3" name="直接连接符 772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4" name="直接连接符 773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4" name="组合 753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755" name="直接连接符 754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6" name="直接连接符 755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7" name="直接连接符 756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8" name="直接连接符 757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9" name="直接连接符 758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0" name="直接连接符 759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1" name="直接连接符 760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2" name="直接连接符 761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3" name="直接连接符 762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4" name="直接连接符 763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02" name="组合 701"/>
            <p:cNvGrpSpPr/>
            <p:nvPr/>
          </p:nvGrpSpPr>
          <p:grpSpPr>
            <a:xfrm>
              <a:off x="5588126" y="-19181"/>
              <a:ext cx="5497509" cy="554898"/>
              <a:chOff x="685800" y="38695"/>
              <a:chExt cx="6346478" cy="770930"/>
            </a:xfrm>
          </p:grpSpPr>
          <p:grpSp>
            <p:nvGrpSpPr>
              <p:cNvPr id="707" name="组合 706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741" name="直接连接符 740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2" name="直接连接符 741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3" name="直接连接符 742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4" name="直接连接符 743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5" name="直接连接符 744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6" name="直接连接符 745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7" name="直接连接符 746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8" name="直接连接符 747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9" name="直接连接符 748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0" name="直接连接符 749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8" name="组合 707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731" name="直接连接符 730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2" name="直接连接符 731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3" name="直接连接符 732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4" name="直接连接符 733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5" name="直接连接符 734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6" name="直接连接符 735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7" name="直接连接符 736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8" name="直接连接符 737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9" name="直接连接符 738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0" name="直接连接符 739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9" name="组合 708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721" name="直接连接符 720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2" name="直接连接符 721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3" name="直接连接符 722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4" name="直接连接符 723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5" name="直接连接符 724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6" name="直接连接符 725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7" name="直接连接符 726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8" name="直接连接符 727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9" name="直接连接符 728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0" name="直接连接符 729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0" name="组合 709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711" name="直接连接符 710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2" name="直接连接符 711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3" name="直接连接符 712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4" name="直接连接符 713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5" name="直接连接符 714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6" name="直接连接符 715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7" name="直接连接符 716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8" name="直接连接符 717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9" name="直接连接符 718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0" name="直接连接符 719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03" name="矩形 702"/>
            <p:cNvSpPr/>
            <p:nvPr/>
          </p:nvSpPr>
          <p:spPr>
            <a:xfrm>
              <a:off x="2617028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4" name="矩形 703"/>
            <p:cNvSpPr/>
            <p:nvPr/>
          </p:nvSpPr>
          <p:spPr>
            <a:xfrm>
              <a:off x="8179925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5" name="矩形 704"/>
            <p:cNvSpPr/>
            <p:nvPr/>
          </p:nvSpPr>
          <p:spPr>
            <a:xfrm>
              <a:off x="-319362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6" name="矩形 705"/>
            <p:cNvSpPr/>
            <p:nvPr/>
          </p:nvSpPr>
          <p:spPr>
            <a:xfrm>
              <a:off x="11119156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95" name="组合 794"/>
          <p:cNvGrpSpPr/>
          <p:nvPr/>
        </p:nvGrpSpPr>
        <p:grpSpPr>
          <a:xfrm rot="16200000">
            <a:off x="8494184" y="3175285"/>
            <a:ext cx="6858001" cy="565045"/>
            <a:chOff x="-319362" y="-19181"/>
            <a:chExt cx="11774996" cy="565045"/>
          </a:xfrm>
        </p:grpSpPr>
        <p:grpSp>
          <p:nvGrpSpPr>
            <p:cNvPr id="796" name="组合 795"/>
            <p:cNvGrpSpPr/>
            <p:nvPr/>
          </p:nvGrpSpPr>
          <p:grpSpPr>
            <a:xfrm>
              <a:off x="55167" y="-9034"/>
              <a:ext cx="5497509" cy="554898"/>
              <a:chOff x="685800" y="38695"/>
              <a:chExt cx="6346478" cy="770930"/>
            </a:xfrm>
          </p:grpSpPr>
          <p:grpSp>
            <p:nvGrpSpPr>
              <p:cNvPr id="846" name="组合 845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880" name="直接连接符 879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直接连接符 880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2" name="直接连接符 881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3" name="直接连接符 882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4" name="直接连接符 883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5" name="直接连接符 884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6" name="直接连接符 885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7" name="直接连接符 886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8" name="直接连接符 887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9" name="直接连接符 888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7" name="组合 846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870" name="直接连接符 869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直接连接符 870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2" name="直接连接符 871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3" name="直接连接符 872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4" name="直接连接符 873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5" name="直接连接符 874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6" name="直接连接符 875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7" name="直接连接符 876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8" name="直接连接符 877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9" name="直接连接符 878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8" name="组合 847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860" name="直接连接符 859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1" name="直接连接符 860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2" name="直接连接符 861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3" name="直接连接符 862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4" name="直接连接符 863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直接连接符 864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6" name="直接连接符 865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7" name="直接连接符 866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8" name="直接连接符 867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直接连接符 868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9" name="组合 848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850" name="直接连接符 849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1" name="直接连接符 850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2" name="直接连接符 851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3" name="直接连接符 852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4" name="直接连接符 853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5" name="直接连接符 854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6" name="直接连接符 855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7" name="直接连接符 856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8" name="直接连接符 857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9" name="直接连接符 858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97" name="组合 796"/>
            <p:cNvGrpSpPr/>
            <p:nvPr/>
          </p:nvGrpSpPr>
          <p:grpSpPr>
            <a:xfrm>
              <a:off x="5588126" y="-19181"/>
              <a:ext cx="5497509" cy="554898"/>
              <a:chOff x="685800" y="38695"/>
              <a:chExt cx="6346478" cy="770930"/>
            </a:xfrm>
          </p:grpSpPr>
          <p:grpSp>
            <p:nvGrpSpPr>
              <p:cNvPr id="802" name="组合 801"/>
              <p:cNvGrpSpPr/>
              <p:nvPr/>
            </p:nvGrpSpPr>
            <p:grpSpPr>
              <a:xfrm>
                <a:off x="685800" y="152400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836" name="直接连接符 835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7" name="直接连接符 836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8" name="直接连接符 837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9" name="直接连接符 838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0" name="直接连接符 839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1" name="直接连接符 840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2" name="直接连接符 841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3" name="直接连接符 842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4" name="直接连接符 843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5" name="直接连接符 844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3" name="组合 802"/>
              <p:cNvGrpSpPr/>
              <p:nvPr/>
            </p:nvGrpSpPr>
            <p:grpSpPr>
              <a:xfrm>
                <a:off x="2256800" y="38908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826" name="直接连接符 825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7" name="直接连接符 826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8" name="直接连接符 827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9" name="直接连接符 828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0" name="直接连接符 829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1" name="直接连接符 830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2" name="直接连接符 831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3" name="直接连接符 832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4" name="直接连接符 833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5" name="直接连接符 834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4" name="组合 803"/>
              <p:cNvGrpSpPr/>
              <p:nvPr/>
            </p:nvGrpSpPr>
            <p:grpSpPr>
              <a:xfrm rot="10800000" flipV="1">
                <a:off x="3869978" y="38695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816" name="直接连接符 815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7" name="直接连接符 816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8" name="直接连接符 817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9" name="直接连接符 818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0" name="直接连接符 819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1" name="直接连接符 820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2" name="直接连接符 821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3" name="直接连接符 822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4" name="直接连接符 823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5" name="直接连接符 824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5" name="组合 804"/>
              <p:cNvGrpSpPr/>
              <p:nvPr/>
            </p:nvGrpSpPr>
            <p:grpSpPr>
              <a:xfrm rot="10800000" flipV="1">
                <a:off x="5451128" y="133974"/>
                <a:ext cx="1581150" cy="657225"/>
                <a:chOff x="685800" y="152400"/>
                <a:chExt cx="1581150" cy="657225"/>
              </a:xfrm>
            </p:grpSpPr>
            <p:cxnSp>
              <p:nvCxnSpPr>
                <p:cNvPr id="806" name="直接连接符 805"/>
                <p:cNvCxnSpPr/>
                <p:nvPr/>
              </p:nvCxnSpPr>
              <p:spPr>
                <a:xfrm>
                  <a:off x="685800" y="323850"/>
                  <a:ext cx="981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7" name="直接连接符 806"/>
                <p:cNvCxnSpPr/>
                <p:nvPr/>
              </p:nvCxnSpPr>
              <p:spPr>
                <a:xfrm>
                  <a:off x="1666875" y="323850"/>
                  <a:ext cx="0" cy="2095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8" name="直接连接符 807"/>
                <p:cNvCxnSpPr/>
                <p:nvPr/>
              </p:nvCxnSpPr>
              <p:spPr>
                <a:xfrm>
                  <a:off x="1666875" y="542925"/>
                  <a:ext cx="600075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9" name="直接连接符 808"/>
                <p:cNvCxnSpPr/>
                <p:nvPr/>
              </p:nvCxnSpPr>
              <p:spPr>
                <a:xfrm>
                  <a:off x="2266950" y="542925"/>
                  <a:ext cx="0" cy="26670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0" name="直接连接符 809"/>
                <p:cNvCxnSpPr/>
                <p:nvPr/>
              </p:nvCxnSpPr>
              <p:spPr>
                <a:xfrm>
                  <a:off x="685800" y="323850"/>
                  <a:ext cx="0" cy="2190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1" name="直接连接符 810"/>
                <p:cNvCxnSpPr/>
                <p:nvPr/>
              </p:nvCxnSpPr>
              <p:spPr>
                <a:xfrm>
                  <a:off x="685800" y="533400"/>
                  <a:ext cx="0" cy="10477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2" name="直接连接符 811"/>
                <p:cNvCxnSpPr/>
                <p:nvPr/>
              </p:nvCxnSpPr>
              <p:spPr>
                <a:xfrm>
                  <a:off x="685800" y="647700"/>
                  <a:ext cx="68580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3" name="直接连接符 812"/>
                <p:cNvCxnSpPr/>
                <p:nvPr/>
              </p:nvCxnSpPr>
              <p:spPr>
                <a:xfrm>
                  <a:off x="1371600" y="638175"/>
                  <a:ext cx="0" cy="17145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4" name="直接连接符 813"/>
                <p:cNvCxnSpPr/>
                <p:nvPr/>
              </p:nvCxnSpPr>
              <p:spPr>
                <a:xfrm>
                  <a:off x="1371600" y="809625"/>
                  <a:ext cx="895350" cy="0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5" name="直接连接符 814"/>
                <p:cNvCxnSpPr/>
                <p:nvPr/>
              </p:nvCxnSpPr>
              <p:spPr>
                <a:xfrm>
                  <a:off x="1176337" y="152400"/>
                  <a:ext cx="0" cy="657225"/>
                </a:xfrm>
                <a:prstGeom prst="line">
                  <a:avLst/>
                </a:prstGeom>
                <a:ln>
                  <a:solidFill>
                    <a:srgbClr val="6893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98" name="矩形 797"/>
            <p:cNvSpPr/>
            <p:nvPr/>
          </p:nvSpPr>
          <p:spPr>
            <a:xfrm>
              <a:off x="2617028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9" name="矩形 798"/>
            <p:cNvSpPr/>
            <p:nvPr/>
          </p:nvSpPr>
          <p:spPr>
            <a:xfrm>
              <a:off x="8179925" y="52329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0" name="矩形 799"/>
            <p:cNvSpPr/>
            <p:nvPr/>
          </p:nvSpPr>
          <p:spPr>
            <a:xfrm>
              <a:off x="-319362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1" name="矩形 800"/>
            <p:cNvSpPr/>
            <p:nvPr/>
          </p:nvSpPr>
          <p:spPr>
            <a:xfrm>
              <a:off x="11119156" y="130950"/>
              <a:ext cx="336478" cy="336478"/>
            </a:xfrm>
            <a:prstGeom prst="rect">
              <a:avLst/>
            </a:prstGeom>
            <a:noFill/>
            <a:ln>
              <a:solidFill>
                <a:srgbClr val="6893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9781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" grpId="0" animBg="1"/>
      <p:bldP spid="352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642" grpId="0" animBg="1"/>
      <p:bldP spid="643" grpId="0"/>
      <p:bldP spid="699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 anchor="t">
        <a:spAutoFit/>
      </a:bodyPr>
      <a:lstStyle>
        <a:defPPr>
          <a:defRPr lang="zh-CN" altLang="en-US" b="1">
            <a:solidFill>
              <a:srgbClr val="0000FF"/>
            </a:solidFill>
            <a:latin typeface="黑体" panose="02010609060101010101" pitchFamily="2" charset="-122"/>
            <a:ea typeface="黑体" panose="02010609060101010101" pitchFamily="2" charset="-122"/>
            <a:sym typeface="+mn-ea"/>
          </a:defRPr>
        </a:defPPr>
      </a:lstStyle>
    </a:txDef>
  </a:objectDefaul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2342</Words>
  <Application>Microsoft Office PowerPoint</Application>
  <PresentationFormat>宽屏</PresentationFormat>
  <Paragraphs>228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2" baseType="lpstr">
      <vt:lpstr>等线</vt:lpstr>
      <vt:lpstr>立体铁山硬笔行楷简</vt:lpstr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活动三：“迎国庆·度佳节”青春诗会策划案 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宋慧敏</cp:lastModifiedBy>
  <cp:revision>24</cp:revision>
  <dcterms:created xsi:type="dcterms:W3CDTF">2021-09-27T09:36:51Z</dcterms:created>
  <dcterms:modified xsi:type="dcterms:W3CDTF">2021-10-27T10:32:09Z</dcterms:modified>
</cp:coreProperties>
</file>