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C2A1"/>
    <a:srgbClr val="F0ACAD"/>
    <a:srgbClr val="ECF4F2"/>
    <a:srgbClr val="B2D4CC"/>
    <a:srgbClr val="4FAF84"/>
    <a:srgbClr val="9FC9C0"/>
    <a:srgbClr val="B3D4CD"/>
    <a:srgbClr val="93CE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990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0C9EB-C44F-4311-9ED4-112D629E702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38BCB-8D94-4374-BB94-F688EF7BF67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38BCB-8D94-4374-BB94-F688EF7BF67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38BCB-8D94-4374-BB94-F688EF7BF67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38BCB-8D94-4374-BB94-F688EF7BF67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38BCB-8D94-4374-BB94-F688EF7BF67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38BCB-8D94-4374-BB94-F688EF7BF67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641B-3817-448D-B040-E1119B1E27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AA8B-4527-4127-A2F7-919072466A5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641B-3817-448D-B040-E1119B1E27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AA8B-4527-4127-A2F7-919072466A5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641B-3817-448D-B040-E1119B1E27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AA8B-4527-4127-A2F7-919072466A5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641B-3817-448D-B040-E1119B1E27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AA8B-4527-4127-A2F7-919072466A5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641B-3817-448D-B040-E1119B1E27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AA8B-4527-4127-A2F7-919072466A5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641B-3817-448D-B040-E1119B1E27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AA8B-4527-4127-A2F7-919072466A5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641B-3817-448D-B040-E1119B1E27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AA8B-4527-4127-A2F7-919072466A5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641B-3817-448D-B040-E1119B1E27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AA8B-4527-4127-A2F7-919072466A5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641B-3817-448D-B040-E1119B1E27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AA8B-4527-4127-A2F7-919072466A5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641B-3817-448D-B040-E1119B1E27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AA8B-4527-4127-A2F7-919072466A5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641B-3817-448D-B040-E1119B1E27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AA8B-4527-4127-A2F7-919072466A5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9641B-3817-448D-B040-E1119B1E27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0AA8B-4527-4127-A2F7-919072466A5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6999" y="-2666999"/>
            <a:ext cx="6858001" cy="1219200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1973286" y="3159166"/>
            <a:ext cx="8244158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zh-CN" sz="4800" dirty="0">
                <a:solidFill>
                  <a:srgbClr val="4FAF8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将心比心</a:t>
            </a:r>
            <a:endParaRPr lang="zh-CN" altLang="zh-CN" sz="4800" dirty="0">
              <a:solidFill>
                <a:srgbClr val="4FAF8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3173615" y="2579098"/>
            <a:ext cx="6004156" cy="1830650"/>
            <a:chOff x="3324225" y="2190750"/>
            <a:chExt cx="5629275" cy="1716350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3324225" y="2190750"/>
              <a:ext cx="0" cy="1716350"/>
            </a:xfrm>
            <a:prstGeom prst="line">
              <a:avLst/>
            </a:prstGeom>
            <a:ln w="28575" cap="rnd">
              <a:solidFill>
                <a:srgbClr val="4FAF84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3324225" y="3907100"/>
              <a:ext cx="802370" cy="0"/>
            </a:xfrm>
            <a:prstGeom prst="line">
              <a:avLst/>
            </a:prstGeom>
            <a:ln w="28575" cap="rnd">
              <a:solidFill>
                <a:srgbClr val="4FAF84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3324225" y="2190750"/>
              <a:ext cx="5629275" cy="0"/>
            </a:xfrm>
            <a:prstGeom prst="line">
              <a:avLst/>
            </a:prstGeom>
            <a:ln w="28575" cap="rnd">
              <a:solidFill>
                <a:srgbClr val="4FAF84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 flipH="1">
              <a:off x="8953500" y="2190750"/>
              <a:ext cx="0" cy="1716350"/>
            </a:xfrm>
            <a:prstGeom prst="line">
              <a:avLst/>
            </a:prstGeom>
            <a:ln w="28575" cap="rnd">
              <a:solidFill>
                <a:srgbClr val="4FAF84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H="1">
              <a:off x="8055880" y="3907100"/>
              <a:ext cx="897620" cy="0"/>
            </a:xfrm>
            <a:prstGeom prst="line">
              <a:avLst/>
            </a:prstGeom>
            <a:ln w="28575" cap="rnd">
              <a:solidFill>
                <a:srgbClr val="4FAF84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文本框 1"/>
          <p:cNvSpPr txBox="1"/>
          <p:nvPr/>
        </p:nvSpPr>
        <p:spPr>
          <a:xfrm>
            <a:off x="4075430" y="4126230"/>
            <a:ext cx="42011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400"/>
              <a:t>人际交往系列心理课</a:t>
            </a:r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6999" y="-2666999"/>
            <a:ext cx="6858001" cy="12192000"/>
          </a:xfrm>
          <a:prstGeom prst="rect">
            <a:avLst/>
          </a:prstGeom>
        </p:spPr>
      </p:pic>
      <p:sp>
        <p:nvSpPr>
          <p:cNvPr id="20" name="椭圆 19"/>
          <p:cNvSpPr/>
          <p:nvPr/>
        </p:nvSpPr>
        <p:spPr>
          <a:xfrm>
            <a:off x="5384799" y="2290063"/>
            <a:ext cx="1262743" cy="1262743"/>
          </a:xfrm>
          <a:prstGeom prst="ellipse">
            <a:avLst/>
          </a:prstGeom>
          <a:solidFill>
            <a:srgbClr val="78C2A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384795" y="2413336"/>
            <a:ext cx="1296814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ln w="28575">
                  <a:noFill/>
                </a:ln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6000" b="1" dirty="0">
              <a:ln w="28575">
                <a:noFill/>
              </a:ln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5155517" y="3689598"/>
            <a:ext cx="1808480" cy="9531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75000"/>
              </a:lnSpc>
            </a:pP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暖身活动</a:t>
            </a:r>
            <a:endParaRPr lang="zh-CN" altLang="en-US" sz="3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6999" y="-2666999"/>
            <a:ext cx="6858001" cy="12192000"/>
          </a:xfrm>
          <a:prstGeom prst="rect">
            <a:avLst/>
          </a:prstGeom>
        </p:spPr>
      </p:pic>
      <p:sp>
        <p:nvSpPr>
          <p:cNvPr id="20" name="椭圆 19"/>
          <p:cNvSpPr/>
          <p:nvPr/>
        </p:nvSpPr>
        <p:spPr>
          <a:xfrm>
            <a:off x="5384799" y="2290063"/>
            <a:ext cx="1262743" cy="1262743"/>
          </a:xfrm>
          <a:prstGeom prst="ellipse">
            <a:avLst/>
          </a:prstGeom>
          <a:solidFill>
            <a:srgbClr val="F0ACAD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384795" y="2413336"/>
            <a:ext cx="1296814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ln w="28575">
                  <a:noFill/>
                </a:ln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6000" b="1" dirty="0">
              <a:ln w="28575">
                <a:noFill/>
              </a:ln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543505" y="3689000"/>
            <a:ext cx="4959929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75000"/>
              </a:lnSpc>
            </a:pP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身临其境</a:t>
            </a:r>
            <a:endParaRPr lang="zh-CN" altLang="en-US" sz="3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6999" y="-2666999"/>
            <a:ext cx="6858001" cy="12192000"/>
          </a:xfrm>
          <a:prstGeom prst="rect">
            <a:avLst/>
          </a:prstGeom>
        </p:spPr>
      </p:pic>
      <p:sp>
        <p:nvSpPr>
          <p:cNvPr id="20" name="椭圆 19"/>
          <p:cNvSpPr/>
          <p:nvPr/>
        </p:nvSpPr>
        <p:spPr>
          <a:xfrm>
            <a:off x="5384799" y="2290063"/>
            <a:ext cx="1262743" cy="1262743"/>
          </a:xfrm>
          <a:prstGeom prst="ellipse">
            <a:avLst/>
          </a:prstGeom>
          <a:solidFill>
            <a:srgbClr val="78C2A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384795" y="2413336"/>
            <a:ext cx="1296814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ln w="28575">
                  <a:noFill/>
                </a:ln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6000" b="1" dirty="0">
              <a:ln w="28575">
                <a:noFill/>
              </a:ln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557979" y="3579341"/>
            <a:ext cx="4959929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75000"/>
              </a:lnSpc>
            </a:pP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换位三部曲</a:t>
            </a:r>
            <a:endParaRPr lang="zh-CN" altLang="en-US" sz="3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6999" y="-2666999"/>
            <a:ext cx="6858001" cy="12192000"/>
          </a:xfrm>
          <a:prstGeom prst="rect">
            <a:avLst/>
          </a:prstGeom>
        </p:spPr>
      </p:pic>
      <p:sp>
        <p:nvSpPr>
          <p:cNvPr id="20" name="椭圆 19"/>
          <p:cNvSpPr/>
          <p:nvPr/>
        </p:nvSpPr>
        <p:spPr>
          <a:xfrm>
            <a:off x="5384799" y="2290063"/>
            <a:ext cx="1262743" cy="1262743"/>
          </a:xfrm>
          <a:prstGeom prst="ellipse">
            <a:avLst/>
          </a:prstGeom>
          <a:solidFill>
            <a:srgbClr val="F0ACAD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384795" y="2413336"/>
            <a:ext cx="1296814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ln w="28575">
                  <a:noFill/>
                </a:ln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6000" b="1" dirty="0">
              <a:ln w="28575">
                <a:noFill/>
              </a:ln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556203" y="3663100"/>
            <a:ext cx="4959929" cy="1060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75000"/>
              </a:lnSpc>
            </a:pPr>
            <a:r>
              <a:rPr lang="zh-CN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总结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WPS 演示</Application>
  <PresentationFormat>自定义</PresentationFormat>
  <Paragraphs>20</Paragraphs>
  <Slides>5</Slides>
  <Notes>29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</vt:lpstr>
      <vt:lpstr>宋体</vt:lpstr>
      <vt:lpstr>Wingdings</vt:lpstr>
      <vt:lpstr>微软雅黑</vt:lpstr>
      <vt:lpstr>汉仪乐喵体W</vt:lpstr>
      <vt:lpstr>Calibri</vt:lpstr>
      <vt:lpstr>Arial Unicode MS</vt:lpstr>
      <vt:lpstr>Calibri Light</vt:lpstr>
      <vt:lpstr>等线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奈森设计</dc:creator>
  <cp:lastModifiedBy>蛋蛋･ω･</cp:lastModifiedBy>
  <cp:revision>50</cp:revision>
  <dcterms:created xsi:type="dcterms:W3CDTF">2017-06-28T07:23:00Z</dcterms:created>
  <dcterms:modified xsi:type="dcterms:W3CDTF">2021-11-01T00:24:41Z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2052-11.1.0.10938</vt:lpwstr>
  </property>
  <property fmtid="{D5CDD505-2E9C-101B-9397-08002B2CF9AE}" pid="3" name="ICV">
    <vt:lpwstr>422AEAF836FC4B77B930946878BF2FA2</vt:lpwstr>
  </property>
</Properties>
</file>