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3"/>
    <p:sldId id="271" r:id="rId4"/>
    <p:sldId id="260" r:id="rId5"/>
    <p:sldId id="263" r:id="rId7"/>
    <p:sldId id="276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4.jpeg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一个人可以被毁灭，</a:t>
            </a:r>
            <a:br>
              <a:rPr lang="en-US" altLang="zh-CN" dirty="0"/>
            </a:br>
            <a:r>
              <a:rPr lang="zh-CN" altLang="en-US" dirty="0"/>
              <a:t>但不能被打败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                            ——《</a:t>
            </a:r>
            <a:r>
              <a:rPr lang="zh-CN" altLang="zh-CN" sz="4400" dirty="0"/>
              <a:t>老人与海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136" y="723015"/>
            <a:ext cx="3939362" cy="47616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45100" y="1623695"/>
            <a:ext cx="58489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000" dirty="0"/>
              <a:t>  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今年7月10日上午，清华大学首封录取通知书发出。随录取通知书一起寄出的，还有校长邱勇给新生的赠书《老人与海》以及致新生的信。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215836" y="75748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10275" y="58715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416497" y="199042"/>
            <a:ext cx="55567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检查预习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 descr="C:/Users/QHZX02/AppData/Local/Temp/picturecompress_20211028073914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473075" y="654050"/>
            <a:ext cx="5380355" cy="5973445"/>
          </a:xfrm>
          <a:prstGeom prst="rect">
            <a:avLst/>
          </a:prstGeom>
        </p:spPr>
      </p:pic>
      <p:pic>
        <p:nvPicPr>
          <p:cNvPr id="3" name="图片 2" descr="C:/Users/QHZX02/AppData/Local/Temp/picturecompress_20211028074007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53200" y="692150"/>
            <a:ext cx="5379720" cy="5897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17631" y="1613175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58877" y="1167009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53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317437" y="977552"/>
            <a:ext cx="55567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学习活动一、赏析形象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215" y="2115185"/>
            <a:ext cx="9947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这五次与鲨鱼的搏斗，你觉得哪一次最艰难？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1315774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913865" y="1176540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13205" y="1668145"/>
            <a:ext cx="96259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240" algn="just">
              <a:spcAft>
                <a:spcPct val="0"/>
              </a:spcAft>
            </a:pP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老人身体虽被打垮，但却是精神上的胜利者。这种精神胜利是否和阿Q式的精神胜利法一样？ 请你对两者进行比较。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269240" algn="just">
              <a:spcAft>
                <a:spcPct val="0"/>
              </a:spcAft>
            </a:pPr>
            <a:endParaRPr lang="zh-CN" altLang="en-US" sz="3600" kern="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346" y="727972"/>
            <a:ext cx="55567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学习活动二、感受精神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970" y="636270"/>
            <a:ext cx="5601970" cy="705485"/>
          </a:xfrm>
        </p:spPr>
        <p:txBody>
          <a:bodyPr/>
          <a:lstStyle/>
          <a:p>
            <a:r>
              <a:rPr lang="zh-CN" altLang="en-US" dirty="0"/>
              <a:t>学习活动三、巩固写作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7935" y="1883465"/>
            <a:ext cx="10969200" cy="4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kern="100" spc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3200" kern="100" spc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3200" kern="100" spc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47080" y="13415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3062166" y="151186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QQ图片202110141258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565275"/>
            <a:ext cx="4824095" cy="4697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39435" y="2239645"/>
            <a:ext cx="5506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结合对《老人与海》主题的理解，针对某一评论跟帖回复。</a:t>
            </a:r>
            <a:endParaRPr lang="en-US" altLang="zh-CN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9164,&quot;width&quot;:9413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演示</Application>
  <PresentationFormat>宽屏</PresentationFormat>
  <Paragraphs>24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黑体</vt:lpstr>
      <vt:lpstr>华文楷体</vt:lpstr>
      <vt:lpstr>Times New Roman</vt:lpstr>
      <vt:lpstr>Arial Unicode MS</vt:lpstr>
      <vt:lpstr>Calibri</vt:lpstr>
      <vt:lpstr>Office 主题​​</vt:lpstr>
      <vt:lpstr>一个人可以被毁灭， 但不能被打败</vt:lpstr>
      <vt:lpstr>PowerPoint 演示文稿</vt:lpstr>
      <vt:lpstr>PowerPoint 演示文稿</vt:lpstr>
      <vt:lpstr>PowerPoint 演示文稿</vt:lpstr>
      <vt:lpstr>PowerPoint 演示文稿</vt:lpstr>
      <vt:lpstr>学习活动三、巩固写作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尊酒烟萝</cp:lastModifiedBy>
  <cp:revision>186</cp:revision>
  <dcterms:created xsi:type="dcterms:W3CDTF">2019-06-19T02:08:00Z</dcterms:created>
  <dcterms:modified xsi:type="dcterms:W3CDTF">2021-10-28T04:32:15Z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1ED3D9C08BCB450D8C4C26B834247287</vt:lpwstr>
  </property>
</Properties>
</file>