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  <p:sldMasterId id="2147483668" r:id="rId4"/>
  </p:sldMasterIdLst>
  <p:notesMasterIdLst>
    <p:notesMasterId r:id="rId6"/>
  </p:notesMasterIdLst>
  <p:sldIdLst>
    <p:sldId id="400" r:id="rId5"/>
    <p:sldId id="310" r:id="rId7"/>
    <p:sldId id="401" r:id="rId8"/>
    <p:sldId id="3235" r:id="rId9"/>
    <p:sldId id="3234" r:id="rId10"/>
    <p:sldId id="3236" r:id="rId11"/>
    <p:sldId id="3237" r:id="rId12"/>
    <p:sldId id="3179" r:id="rId13"/>
  </p:sldIdLst>
  <p:sldSz cx="9144000" cy="5143500" type="screen16x9"/>
  <p:notesSz cx="6858000" cy="9144000"/>
  <p:custDataLst>
    <p:tags r:id="rId18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C SYSTEM" initials="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BF9F0"/>
    <a:srgbClr val="E8EAE9"/>
    <a:srgbClr val="FCFCFC"/>
    <a:srgbClr val="CCD0D1"/>
    <a:srgbClr val="D7D9E1"/>
    <a:srgbClr val="D5D8E3"/>
    <a:srgbClr val="DADBDE"/>
    <a:srgbClr val="D9DDE7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9" autoAdjust="0"/>
    <p:restoredTop sz="94660"/>
  </p:normalViewPr>
  <p:slideViewPr>
    <p:cSldViewPr>
      <p:cViewPr varScale="1">
        <p:scale>
          <a:sx n="83" d="100"/>
          <a:sy n="83" d="100"/>
        </p:scale>
        <p:origin x="708" y="60"/>
      </p:cViewPr>
      <p:guideLst>
        <p:guide orient="horz" pos="1578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tags" Target="tags/tag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B58EF-4ABD-40F4-ACA4-FE81D742E6D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1FC198-2D83-4DFC-8CDD-7D23AF44D41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F8838-2596-481A-81BD-BA549497E720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507C5-9851-4EF6-82C9-5647805156C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B09A5-729D-4B62-9A05-E166FB412201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21541-2C8E-4FE7-AD01-6AECC40AD2E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>
          <a:xfrm>
            <a:off x="457258" y="4767560"/>
            <a:ext cx="2133863" cy="27433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45C20-9DC3-4C93-855F-0906F529D9E0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022" y="4767560"/>
            <a:ext cx="2895957" cy="27433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2881" y="4767560"/>
            <a:ext cx="2133863" cy="27433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38595A7-F137-4A1C-94F3-17BF434764D1}" type="slidenum">
              <a:rPr lang="zh-CN" altLang="en-US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2764" y="115583"/>
            <a:ext cx="7886700" cy="369753"/>
          </a:xfrm>
        </p:spPr>
        <p:txBody>
          <a:bodyPr>
            <a:noAutofit/>
          </a:bodyPr>
          <a:lstStyle>
            <a:lvl1pPr>
              <a:defRPr sz="2100" b="1">
                <a:gradFill flip="none" rotWithShape="1">
                  <a:gsLst>
                    <a:gs pos="0">
                      <a:srgbClr val="0070C0">
                        <a:shade val="30000"/>
                        <a:satMod val="115000"/>
                      </a:srgbClr>
                    </a:gs>
                    <a:gs pos="50000">
                      <a:srgbClr val="0070C0">
                        <a:shade val="67500"/>
                        <a:satMod val="115000"/>
                      </a:srgbClr>
                    </a:gs>
                    <a:gs pos="100000">
                      <a:srgbClr val="0070C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28651" y="4767263"/>
            <a:ext cx="2057400" cy="273844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0" y="485335"/>
            <a:ext cx="9144000" cy="46581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628650" y="1369219"/>
            <a:ext cx="78867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1" y="4767263"/>
            <a:ext cx="2057400" cy="273844"/>
          </a:xfrm>
        </p:spPr>
        <p:txBody>
          <a:bodyPr/>
          <a:lstStyle/>
          <a:p>
            <a:fld id="{904633C7-0C01-4672-8BF1-E8A9B0B9344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87587C7A-3ECE-48A3-822A-386751A1E13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>
          <a:xfrm>
            <a:off x="628651" y="4767263"/>
            <a:ext cx="20574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707FB-9A4B-43C9-BEBC-5527A0815104}" type="datetime1">
              <a:rPr lang="zh-CN" altLang="en-US"/>
            </a:fld>
            <a:endParaRPr lang="zh-CN" altLang="en-US" sz="1280">
              <a:solidFill>
                <a:schemeClr val="tx1"/>
              </a:solidFill>
            </a:endParaRPr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D8D7C-BAC7-484D-8442-92C965557AA3}" type="slidenum">
              <a:rPr lang="zh-CN" altLang="en-US"/>
            </a:fld>
            <a:endParaRPr lang="zh-CN" altLang="en-US" sz="128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 userDrawn="1"/>
        </p:nvCxnSpPr>
        <p:spPr>
          <a:xfrm>
            <a:off x="485775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 userDrawn="1"/>
        </p:nvCxnSpPr>
        <p:spPr>
          <a:xfrm>
            <a:off x="971550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 userDrawn="1"/>
        </p:nvCxnSpPr>
        <p:spPr>
          <a:xfrm>
            <a:off x="1443038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 userDrawn="1"/>
        </p:nvCxnSpPr>
        <p:spPr>
          <a:xfrm>
            <a:off x="1914525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 userDrawn="1"/>
        </p:nvCxnSpPr>
        <p:spPr>
          <a:xfrm>
            <a:off x="2386013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 userDrawn="1"/>
        </p:nvCxnSpPr>
        <p:spPr>
          <a:xfrm>
            <a:off x="2857500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3343275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>
            <a:off x="3857625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 userDrawn="1"/>
        </p:nvCxnSpPr>
        <p:spPr>
          <a:xfrm>
            <a:off x="4357688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 userDrawn="1"/>
        </p:nvCxnSpPr>
        <p:spPr>
          <a:xfrm>
            <a:off x="4843463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 userDrawn="1"/>
        </p:nvCxnSpPr>
        <p:spPr>
          <a:xfrm>
            <a:off x="5314950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 userDrawn="1"/>
        </p:nvCxnSpPr>
        <p:spPr>
          <a:xfrm>
            <a:off x="5786438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 userDrawn="1"/>
        </p:nvCxnSpPr>
        <p:spPr>
          <a:xfrm>
            <a:off x="6257925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 userDrawn="1"/>
        </p:nvCxnSpPr>
        <p:spPr>
          <a:xfrm>
            <a:off x="6729413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 userDrawn="1"/>
        </p:nvCxnSpPr>
        <p:spPr>
          <a:xfrm>
            <a:off x="7215188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 userDrawn="1"/>
        </p:nvCxnSpPr>
        <p:spPr>
          <a:xfrm>
            <a:off x="7729538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 userDrawn="1"/>
        </p:nvCxnSpPr>
        <p:spPr>
          <a:xfrm>
            <a:off x="8229600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 userDrawn="1"/>
        </p:nvCxnSpPr>
        <p:spPr>
          <a:xfrm>
            <a:off x="8701088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 userDrawn="1"/>
        </p:nvCxnSpPr>
        <p:spPr>
          <a:xfrm flipH="1" flipV="1">
            <a:off x="-314325" y="4642630"/>
            <a:ext cx="9601200" cy="1509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 userDrawn="1"/>
        </p:nvCxnSpPr>
        <p:spPr>
          <a:xfrm flipH="1" flipV="1">
            <a:off x="-314325" y="4084609"/>
            <a:ext cx="9601200" cy="1509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 userDrawn="1"/>
        </p:nvCxnSpPr>
        <p:spPr>
          <a:xfrm flipH="1" flipV="1">
            <a:off x="-314325" y="3524971"/>
            <a:ext cx="9601200" cy="1509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 userDrawn="1"/>
        </p:nvCxnSpPr>
        <p:spPr>
          <a:xfrm flipH="1" flipV="1">
            <a:off x="-314325" y="2980430"/>
            <a:ext cx="9601200" cy="1509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 userDrawn="1"/>
        </p:nvCxnSpPr>
        <p:spPr>
          <a:xfrm flipH="1" flipV="1">
            <a:off x="-314325" y="2422409"/>
            <a:ext cx="9601200" cy="1509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 userDrawn="1"/>
        </p:nvCxnSpPr>
        <p:spPr>
          <a:xfrm flipH="1" flipV="1">
            <a:off x="-314325" y="1862770"/>
            <a:ext cx="9601200" cy="1509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 userDrawn="1"/>
        </p:nvCxnSpPr>
        <p:spPr>
          <a:xfrm flipH="1" flipV="1">
            <a:off x="-314325" y="1333326"/>
            <a:ext cx="9601200" cy="1509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 userDrawn="1"/>
        </p:nvCxnSpPr>
        <p:spPr>
          <a:xfrm flipH="1" flipV="1">
            <a:off x="-314325" y="775305"/>
            <a:ext cx="9601200" cy="1509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 userDrawn="1"/>
        </p:nvCxnSpPr>
        <p:spPr>
          <a:xfrm flipH="1" flipV="1">
            <a:off x="-314325" y="215667"/>
            <a:ext cx="9601200" cy="1509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组合 28"/>
          <p:cNvGrpSpPr/>
          <p:nvPr userDrawn="1"/>
        </p:nvGrpSpPr>
        <p:grpSpPr>
          <a:xfrm>
            <a:off x="7565650" y="4541509"/>
            <a:ext cx="600285" cy="484415"/>
            <a:chOff x="10087532" y="6055345"/>
            <a:chExt cx="800380" cy="645886"/>
          </a:xfrm>
        </p:grpSpPr>
        <p:sp>
          <p:nvSpPr>
            <p:cNvPr id="30" name="椭圆 29"/>
            <p:cNvSpPr/>
            <p:nvPr/>
          </p:nvSpPr>
          <p:spPr>
            <a:xfrm>
              <a:off x="10087532" y="6055345"/>
              <a:ext cx="591536" cy="59153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"/>
            </a:p>
          </p:txBody>
        </p:sp>
        <p:sp>
          <p:nvSpPr>
            <p:cNvPr id="31" name="椭圆 30"/>
            <p:cNvSpPr/>
            <p:nvPr/>
          </p:nvSpPr>
          <p:spPr>
            <a:xfrm>
              <a:off x="10470224" y="6283543"/>
              <a:ext cx="417688" cy="41768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"/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10145315" y="6166446"/>
              <a:ext cx="533753" cy="1436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zh-CN" altLang="en-US" sz="100" dirty="0"/>
            </a:p>
          </p:txBody>
        </p: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1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1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399665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1" y="4767263"/>
            <a:ext cx="2057400" cy="273844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503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16FB97F-188A-418D-ADE4-663F489B5E3F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503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503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92408C8-4C0F-4C55-AE4B-793F3A39832E}" type="slidenum">
              <a:rPr lang="zh-CN" altLang="en-US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6008" y="123478"/>
            <a:ext cx="2741856" cy="277143"/>
          </a:xfrm>
        </p:spPr>
        <p:txBody>
          <a:bodyPr/>
          <a:lstStyle>
            <a:lvl1pPr algn="l">
              <a:defRPr sz="1600" b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485775"/>
            <a:ext cx="9144000" cy="4657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2764" y="115583"/>
            <a:ext cx="7886700" cy="369753"/>
          </a:xfrm>
        </p:spPr>
        <p:txBody>
          <a:bodyPr>
            <a:noAutofit/>
          </a:bodyPr>
          <a:lstStyle>
            <a:lvl1pPr>
              <a:defRPr sz="2100" b="1">
                <a:gradFill flip="none" rotWithShape="1">
                  <a:gsLst>
                    <a:gs pos="0">
                      <a:srgbClr val="0070C0">
                        <a:shade val="30000"/>
                        <a:satMod val="115000"/>
                      </a:srgbClr>
                    </a:gs>
                    <a:gs pos="50000">
                      <a:srgbClr val="0070C0">
                        <a:shade val="67500"/>
                        <a:satMod val="115000"/>
                      </a:srgbClr>
                    </a:gs>
                    <a:gs pos="100000">
                      <a:srgbClr val="0070C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4" name="日期占位符 2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4F4A65-919E-41A8-A376-B5D5778A2BA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C02407-5413-4BC7-802F-E93B68E58A6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A115AD7-DA01-4712-8051-6DBE3F32A5B2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DD3522D-9209-4FDD-86AB-EE3D7A9E54B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8E707FB-9A4B-43C9-BEBC-5527A0815104}" type="datetime1">
              <a:rPr lang="zh-CN" altLang="en-US"/>
            </a:fld>
            <a:endParaRPr lang="zh-CN" altLang="en-US" sz="1280"/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0BFB69F-C4ED-4776-89E1-22B72FECBA64}" type="slidenum">
              <a:rPr lang="zh-CN" altLang="en-US"/>
            </a:fld>
            <a:endParaRPr lang="zh-CN" altLang="en-US" sz="128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 userDrawn="1"/>
        </p:nvCxnSpPr>
        <p:spPr>
          <a:xfrm>
            <a:off x="485775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 userDrawn="1"/>
        </p:nvCxnSpPr>
        <p:spPr>
          <a:xfrm>
            <a:off x="971550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 userDrawn="1"/>
        </p:nvCxnSpPr>
        <p:spPr>
          <a:xfrm>
            <a:off x="1443038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 userDrawn="1"/>
        </p:nvCxnSpPr>
        <p:spPr>
          <a:xfrm>
            <a:off x="1914525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 userDrawn="1"/>
        </p:nvCxnSpPr>
        <p:spPr>
          <a:xfrm>
            <a:off x="2386013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 userDrawn="1"/>
        </p:nvCxnSpPr>
        <p:spPr>
          <a:xfrm>
            <a:off x="2857500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 userDrawn="1"/>
        </p:nvCxnSpPr>
        <p:spPr>
          <a:xfrm>
            <a:off x="3343275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 userDrawn="1"/>
        </p:nvCxnSpPr>
        <p:spPr>
          <a:xfrm>
            <a:off x="3857625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 userDrawn="1"/>
        </p:nvCxnSpPr>
        <p:spPr>
          <a:xfrm>
            <a:off x="4357688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 userDrawn="1"/>
        </p:nvCxnSpPr>
        <p:spPr>
          <a:xfrm>
            <a:off x="4843463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 userDrawn="1"/>
        </p:nvCxnSpPr>
        <p:spPr>
          <a:xfrm>
            <a:off x="5314950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5786438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>
            <a:off x="6257925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 userDrawn="1"/>
        </p:nvCxnSpPr>
        <p:spPr>
          <a:xfrm>
            <a:off x="6729413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 userDrawn="1"/>
        </p:nvCxnSpPr>
        <p:spPr>
          <a:xfrm>
            <a:off x="7215188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 userDrawn="1"/>
        </p:nvCxnSpPr>
        <p:spPr>
          <a:xfrm>
            <a:off x="7729538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 userDrawn="1"/>
        </p:nvCxnSpPr>
        <p:spPr>
          <a:xfrm>
            <a:off x="8229600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 userDrawn="1"/>
        </p:nvCxnSpPr>
        <p:spPr>
          <a:xfrm>
            <a:off x="8701088" y="-100013"/>
            <a:ext cx="0" cy="530066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 userDrawn="1"/>
        </p:nvCxnSpPr>
        <p:spPr>
          <a:xfrm flipH="1" flipV="1">
            <a:off x="-314325" y="4642248"/>
            <a:ext cx="9601200" cy="1547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 userDrawn="1"/>
        </p:nvCxnSpPr>
        <p:spPr>
          <a:xfrm flipH="1" flipV="1">
            <a:off x="-314325" y="4085035"/>
            <a:ext cx="9601200" cy="142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 userDrawn="1"/>
        </p:nvCxnSpPr>
        <p:spPr>
          <a:xfrm flipH="1" flipV="1">
            <a:off x="-314325" y="3525441"/>
            <a:ext cx="9601200" cy="142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 userDrawn="1"/>
        </p:nvCxnSpPr>
        <p:spPr>
          <a:xfrm flipH="1" flipV="1">
            <a:off x="-314325" y="2980135"/>
            <a:ext cx="9601200" cy="1547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 userDrawn="1"/>
        </p:nvCxnSpPr>
        <p:spPr>
          <a:xfrm flipH="1" flipV="1">
            <a:off x="-314325" y="2422922"/>
            <a:ext cx="9601200" cy="142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 userDrawn="1"/>
        </p:nvCxnSpPr>
        <p:spPr>
          <a:xfrm flipH="1" flipV="1">
            <a:off x="-314325" y="1863328"/>
            <a:ext cx="9601200" cy="142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 userDrawn="1"/>
        </p:nvCxnSpPr>
        <p:spPr>
          <a:xfrm flipH="1" flipV="1">
            <a:off x="-314325" y="1333500"/>
            <a:ext cx="9601200" cy="1547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 userDrawn="1"/>
        </p:nvCxnSpPr>
        <p:spPr>
          <a:xfrm flipH="1" flipV="1">
            <a:off x="-314325" y="775097"/>
            <a:ext cx="9601200" cy="1547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 userDrawn="1"/>
        </p:nvCxnSpPr>
        <p:spPr>
          <a:xfrm flipH="1" flipV="1">
            <a:off x="-314325" y="215504"/>
            <a:ext cx="9601200" cy="1547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组合 28"/>
          <p:cNvGrpSpPr/>
          <p:nvPr userDrawn="1"/>
        </p:nvGrpSpPr>
        <p:grpSpPr bwMode="auto">
          <a:xfrm>
            <a:off x="7565231" y="4541044"/>
            <a:ext cx="601266" cy="484585"/>
            <a:chOff x="10087532" y="6055345"/>
            <a:chExt cx="800380" cy="645886"/>
          </a:xfrm>
        </p:grpSpPr>
        <p:sp>
          <p:nvSpPr>
            <p:cNvPr id="30" name="椭圆 29"/>
            <p:cNvSpPr/>
            <p:nvPr/>
          </p:nvSpPr>
          <p:spPr>
            <a:xfrm>
              <a:off x="10087532" y="6055345"/>
              <a:ext cx="591172" cy="59193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 sz="100"/>
            </a:p>
          </p:txBody>
        </p:sp>
        <p:sp>
          <p:nvSpPr>
            <p:cNvPr id="31" name="椭圆 30"/>
            <p:cNvSpPr/>
            <p:nvPr/>
          </p:nvSpPr>
          <p:spPr>
            <a:xfrm>
              <a:off x="10469496" y="6283865"/>
              <a:ext cx="418416" cy="41736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 sz="100"/>
            </a:p>
          </p:txBody>
        </p:sp>
        <p:sp>
          <p:nvSpPr>
            <p:cNvPr id="32" name="文本框 31"/>
            <p:cNvSpPr txBox="1">
              <a:spLocks noChangeArrowheads="1"/>
            </p:cNvSpPr>
            <p:nvPr/>
          </p:nvSpPr>
          <p:spPr bwMode="auto">
            <a:xfrm>
              <a:off x="10144589" y="6166431"/>
              <a:ext cx="534115" cy="143579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z="100"/>
            </a:p>
          </p:txBody>
        </p:sp>
      </p:grp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1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1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399665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21D2F3-1DD1-4D19-8745-3B42B27715AA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E2CC0FA-BC11-41F7-8CF3-9D6F7B11549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02D13-023C-493B-946F-6334B1550202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27665-4685-4CFB-A4DF-574C5BBB638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0EC45-3C31-4C3D-8B77-22FF0C9AAD4A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074A8-D729-49BB-A7BC-DB2359C77DB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E339D-55A7-444C-B9D1-1957295915E5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3A32D-1FCD-4730-805F-780D3DD8791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2A674-53CD-422B-9892-C4EF0827967E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350D4-CBC2-4A07-BB4A-B4CC231CE9C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165C5-19AB-4D7E-BF4E-8030D4BC8E07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2AC4E-50CB-4334-996F-7EE8464BD26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6AEFD-D42C-445E-A078-69D256A721CC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7A587-D83B-45BF-80B0-EB01029C556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F2B87-989E-4F4D-A3D6-9B10DAD785BB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54EB6-7BED-43FD-8483-DCA0766CC83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7" Type="http://schemas.openxmlformats.org/officeDocument/2006/relationships/image" Target="../media/image1.png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7" Type="http://schemas.openxmlformats.org/officeDocument/2006/relationships/image" Target="../media/image1.png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CA76A6C-E1BF-41A9-90D8-1F55C472F0D3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AC6EAE7-8652-497A-B0B9-2516C5BD65FF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xStyles>
    <p:titleStyle>
      <a:lvl1pPr algn="l" defTabSz="650240" rtl="0" eaLnBrk="1" latinLnBrk="0" hangingPunct="1">
        <a:lnSpc>
          <a:spcPct val="90000"/>
        </a:lnSpc>
        <a:spcBef>
          <a:spcPct val="0"/>
        </a:spcBef>
        <a:buNone/>
        <a:defRPr sz="31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560" indent="-162560" algn="l" defTabSz="650240" rtl="0" eaLnBrk="1" latinLnBrk="0" hangingPunct="1">
        <a:lnSpc>
          <a:spcPct val="90000"/>
        </a:lnSpc>
        <a:spcBef>
          <a:spcPts val="710"/>
        </a:spcBef>
        <a:buFont typeface="Arial" panose="020B0604020202020204" pitchFamily="34" charset="0"/>
        <a:buChar char="•"/>
        <a:defRPr sz="1990" kern="1200">
          <a:solidFill>
            <a:schemeClr val="tx1"/>
          </a:solidFill>
          <a:latin typeface="+mn-lt"/>
          <a:ea typeface="+mn-ea"/>
          <a:cs typeface="+mn-cs"/>
        </a:defRPr>
      </a:lvl1pPr>
      <a:lvl2pPr marL="48768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705" kern="1200">
          <a:solidFill>
            <a:schemeClr val="tx1"/>
          </a:solidFill>
          <a:latin typeface="+mn-lt"/>
          <a:ea typeface="+mn-ea"/>
          <a:cs typeface="+mn-cs"/>
        </a:defRPr>
      </a:lvl2pPr>
      <a:lvl3pPr marL="81280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420" kern="1200">
          <a:solidFill>
            <a:schemeClr val="tx1"/>
          </a:solidFill>
          <a:latin typeface="+mn-lt"/>
          <a:ea typeface="+mn-ea"/>
          <a:cs typeface="+mn-cs"/>
        </a:defRPr>
      </a:lvl3pPr>
      <a:lvl4pPr marL="113792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8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80" kern="1200">
          <a:solidFill>
            <a:schemeClr val="tx1"/>
          </a:solidFill>
          <a:latin typeface="+mn-lt"/>
          <a:ea typeface="+mn-ea"/>
          <a:cs typeface="+mn-cs"/>
        </a:defRPr>
      </a:lvl5pPr>
      <a:lvl6pPr marL="178816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80" kern="1200">
          <a:solidFill>
            <a:schemeClr val="tx1"/>
          </a:solidFill>
          <a:latin typeface="+mn-lt"/>
          <a:ea typeface="+mn-ea"/>
          <a:cs typeface="+mn-cs"/>
        </a:defRPr>
      </a:lvl6pPr>
      <a:lvl7pPr marL="211328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80" kern="1200">
          <a:solidFill>
            <a:schemeClr val="tx1"/>
          </a:solidFill>
          <a:latin typeface="+mn-lt"/>
          <a:ea typeface="+mn-ea"/>
          <a:cs typeface="+mn-cs"/>
        </a:defRPr>
      </a:lvl7pPr>
      <a:lvl8pPr marL="243840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80" kern="1200">
          <a:solidFill>
            <a:schemeClr val="tx1"/>
          </a:solidFill>
          <a:latin typeface="+mn-lt"/>
          <a:ea typeface="+mn-ea"/>
          <a:cs typeface="+mn-cs"/>
        </a:defRPr>
      </a:lvl8pPr>
      <a:lvl9pPr marL="276352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50240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1pPr>
      <a:lvl2pPr marL="325120" algn="l" defTabSz="650240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2pPr>
      <a:lvl3pPr marL="650240" algn="l" defTabSz="650240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3pPr>
      <a:lvl4pPr marL="975360" algn="l" defTabSz="650240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4pPr>
      <a:lvl5pPr marL="1300480" algn="l" defTabSz="650240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5pPr>
      <a:lvl6pPr marL="1625600" algn="l" defTabSz="650240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6pPr>
      <a:lvl7pPr marL="1950720" algn="l" defTabSz="650240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7pPr>
      <a:lvl8pPr marL="2275840" algn="l" defTabSz="650240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8pPr>
      <a:lvl9pPr marL="2600960" algn="l" defTabSz="650240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</p:sldLayoutIdLst>
  <p:txStyles>
    <p:titleStyle>
      <a:lvl1pPr algn="l" defTabSz="65024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75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5024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75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2pPr>
      <a:lvl3pPr algn="l" defTabSz="65024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75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3pPr>
      <a:lvl4pPr algn="l" defTabSz="65024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75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4pPr>
      <a:lvl5pPr algn="l" defTabSz="65024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75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5pPr>
      <a:lvl6pPr marL="342900" algn="l" defTabSz="650240" rtl="0" fontAlgn="base">
        <a:lnSpc>
          <a:spcPct val="90000"/>
        </a:lnSpc>
        <a:spcBef>
          <a:spcPct val="0"/>
        </a:spcBef>
        <a:spcAft>
          <a:spcPct val="0"/>
        </a:spcAft>
        <a:defRPr sz="3075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6pPr>
      <a:lvl7pPr marL="685800" algn="l" defTabSz="650240" rtl="0" fontAlgn="base">
        <a:lnSpc>
          <a:spcPct val="90000"/>
        </a:lnSpc>
        <a:spcBef>
          <a:spcPct val="0"/>
        </a:spcBef>
        <a:spcAft>
          <a:spcPct val="0"/>
        </a:spcAft>
        <a:defRPr sz="3075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7pPr>
      <a:lvl8pPr marL="1028700" algn="l" defTabSz="650240" rtl="0" fontAlgn="base">
        <a:lnSpc>
          <a:spcPct val="90000"/>
        </a:lnSpc>
        <a:spcBef>
          <a:spcPct val="0"/>
        </a:spcBef>
        <a:spcAft>
          <a:spcPct val="0"/>
        </a:spcAft>
        <a:defRPr sz="3075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8pPr>
      <a:lvl9pPr marL="1371600" algn="l" defTabSz="650240" rtl="0" fontAlgn="base">
        <a:lnSpc>
          <a:spcPct val="90000"/>
        </a:lnSpc>
        <a:spcBef>
          <a:spcPct val="0"/>
        </a:spcBef>
        <a:spcAft>
          <a:spcPct val="0"/>
        </a:spcAft>
        <a:defRPr sz="3075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9pPr>
    </p:titleStyle>
    <p:bodyStyle>
      <a:lvl1pPr marL="161925" indent="-161925" algn="l" defTabSz="650240" rtl="0" eaLnBrk="0" fontAlgn="base" hangingPunct="0">
        <a:lnSpc>
          <a:spcPct val="90000"/>
        </a:lnSpc>
        <a:spcBef>
          <a:spcPts val="715"/>
        </a:spcBef>
        <a:spcAft>
          <a:spcPct val="0"/>
        </a:spcAft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87045" indent="-161925" algn="l" defTabSz="650240" rtl="0" eaLnBrk="0" fontAlgn="base" hangingPunct="0">
        <a:lnSpc>
          <a:spcPct val="90000"/>
        </a:lnSpc>
        <a:spcBef>
          <a:spcPts val="355"/>
        </a:spcBef>
        <a:spcAft>
          <a:spcPct val="0"/>
        </a:spcAft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2pPr>
      <a:lvl3pPr marL="812165" indent="-161925" algn="l" defTabSz="650240" rtl="0" eaLnBrk="0" fontAlgn="base" hangingPunct="0">
        <a:lnSpc>
          <a:spcPct val="90000"/>
        </a:lnSpc>
        <a:spcBef>
          <a:spcPts val="35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37285" indent="-161925" algn="l" defTabSz="650240" rtl="0" eaLnBrk="0" fontAlgn="base" hangingPunct="0">
        <a:lnSpc>
          <a:spcPct val="90000"/>
        </a:lnSpc>
        <a:spcBef>
          <a:spcPts val="355"/>
        </a:spcBef>
        <a:spcAft>
          <a:spcPct val="0"/>
        </a:spcAft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4pPr>
      <a:lvl5pPr marL="1462405" indent="-161925" algn="l" defTabSz="650240" rtl="0" eaLnBrk="0" fontAlgn="base" hangingPunct="0">
        <a:lnSpc>
          <a:spcPct val="90000"/>
        </a:lnSpc>
        <a:spcBef>
          <a:spcPts val="355"/>
        </a:spcBef>
        <a:spcAft>
          <a:spcPct val="0"/>
        </a:spcAft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5pPr>
      <a:lvl6pPr marL="178816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80" kern="1200">
          <a:solidFill>
            <a:schemeClr val="tx1"/>
          </a:solidFill>
          <a:latin typeface="+mn-lt"/>
          <a:ea typeface="+mn-ea"/>
          <a:cs typeface="+mn-cs"/>
        </a:defRPr>
      </a:lvl6pPr>
      <a:lvl7pPr marL="211328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80" kern="1200">
          <a:solidFill>
            <a:schemeClr val="tx1"/>
          </a:solidFill>
          <a:latin typeface="+mn-lt"/>
          <a:ea typeface="+mn-ea"/>
          <a:cs typeface="+mn-cs"/>
        </a:defRPr>
      </a:lvl7pPr>
      <a:lvl8pPr marL="243840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80" kern="1200">
          <a:solidFill>
            <a:schemeClr val="tx1"/>
          </a:solidFill>
          <a:latin typeface="+mn-lt"/>
          <a:ea typeface="+mn-ea"/>
          <a:cs typeface="+mn-cs"/>
        </a:defRPr>
      </a:lvl8pPr>
      <a:lvl9pPr marL="276352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50240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1pPr>
      <a:lvl2pPr marL="325120" algn="l" defTabSz="650240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2pPr>
      <a:lvl3pPr marL="650240" algn="l" defTabSz="650240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3pPr>
      <a:lvl4pPr marL="975360" algn="l" defTabSz="650240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4pPr>
      <a:lvl5pPr marL="1300480" algn="l" defTabSz="650240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5pPr>
      <a:lvl6pPr marL="1625600" algn="l" defTabSz="650240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6pPr>
      <a:lvl7pPr marL="1950720" algn="l" defTabSz="650240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7pPr>
      <a:lvl8pPr marL="2275840" algn="l" defTabSz="650240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8pPr>
      <a:lvl9pPr marL="2600960" algn="l" defTabSz="650240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hyperlink" Target="&#29749;&#29750;&#34892;.sw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hyperlink" Target="&#29749;&#29750;&#34892;.sw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hyperlink" Target="&#29749;&#29750;&#34892;.sw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a99eb3f3953d532_size33_w640_h4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59205" y="915565"/>
            <a:ext cx="4302760" cy="4050769"/>
          </a:xfrm>
          <a:prstGeom prst="round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6515735" y="1347470"/>
            <a:ext cx="615315" cy="2604770"/>
          </a:xfrm>
          <a:prstGeom prst="rect">
            <a:avLst/>
          </a:prstGeom>
          <a:noFill/>
        </p:spPr>
        <p:txBody>
          <a:bodyPr vert="eaVert" wrap="square" lIns="0" tIns="0" rIns="0" bIns="0" rtlCol="0">
            <a:spAutoFit/>
          </a:bodyPr>
          <a:p>
            <a:r>
              <a:rPr lang="zh-CN" altLang="en-US" sz="4000" b="1" dirty="0" smtClean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琵</a:t>
            </a:r>
            <a:r>
              <a:rPr lang="en-US" altLang="zh-CN" sz="4000" b="1" dirty="0" smtClean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4000" b="1" dirty="0" smtClean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琶</a:t>
            </a:r>
            <a:r>
              <a:rPr lang="en-US" altLang="zh-CN" sz="4000" b="1" dirty="0" smtClean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4000" b="1" dirty="0" smtClean="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</a:t>
            </a:r>
            <a:endParaRPr lang="zh-CN" altLang="en-US" sz="4000" b="1" dirty="0" smtClean="0">
              <a:solidFill>
                <a:schemeClr val="accent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11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91640" y="1347470"/>
            <a:ext cx="5792470" cy="2782570"/>
          </a:xfrm>
          <a:prstGeom prst="round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hlinkClick r:id="rId1" action="ppaction://hlinkfile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4846" y="2211710"/>
            <a:ext cx="3774772" cy="2592288"/>
          </a:xfrm>
          <a:prstGeom prst="round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2627784" y="157709"/>
            <a:ext cx="5234125" cy="52322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抓主角，理人物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57390" y="1131590"/>
            <a:ext cx="7283530" cy="2861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◎《琵琶行》主角是谁？她（他）留给我们最深的印象是什么？</a:t>
            </a:r>
            <a:endParaRPr lang="en-US" altLang="zh-CN" sz="2400" b="1" dirty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◎</a:t>
            </a:r>
            <a:endParaRPr lang="en-US" altLang="zh-CN" sz="2400" b="1" dirty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◎</a:t>
            </a:r>
            <a:endParaRPr lang="en-US" altLang="zh-CN" sz="2400" b="1" dirty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endParaRPr lang="zh-CN" altLang="en-US" sz="24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hlinkClick r:id="rId1" action="ppaction://hlinkfile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4846" y="2211710"/>
            <a:ext cx="3774772" cy="2592288"/>
          </a:xfrm>
          <a:prstGeom prst="round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2627784" y="157709"/>
            <a:ext cx="5234125" cy="52322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57390" y="1131590"/>
            <a:ext cx="7283530" cy="230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◎色艺双绝</a:t>
            </a: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/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才华横溢？</a:t>
            </a:r>
            <a:endParaRPr lang="en-US" altLang="zh-CN" sz="2400" b="1" dirty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◎人物遭遇？</a:t>
            </a:r>
            <a:endParaRPr lang="en-US" altLang="zh-CN" sz="2400" b="1" dirty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◎</a:t>
            </a:r>
            <a:endParaRPr lang="en-US" altLang="zh-CN" sz="2400" b="1" dirty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endParaRPr lang="zh-CN" altLang="en-US" sz="24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hlinkClick r:id="rId1" action="ppaction://hlinkfile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4846" y="2211710"/>
            <a:ext cx="3774772" cy="2592288"/>
          </a:xfrm>
          <a:prstGeom prst="round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2627784" y="157709"/>
            <a:ext cx="5234125" cy="52322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巧抓诗歌关键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57390" y="1131590"/>
            <a:ext cx="7283530" cy="175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◎如何理解白居易青衫湿？（金太阳</a:t>
            </a: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87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页第</a:t>
            </a: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题）</a:t>
            </a:r>
            <a:endParaRPr lang="zh-CN" altLang="en-US" sz="2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◎</a:t>
            </a:r>
            <a:endParaRPr lang="zh-CN" altLang="en-US" sz="2400" b="1" dirty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宋体" panose="02010600030101010101" pitchFamily="2" charset="-122"/>
                <a:sym typeface="+mn-ea"/>
              </a:rPr>
              <a:t>◎</a:t>
            </a:r>
            <a:endParaRPr lang="zh-CN" altLang="en-US" sz="24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1550" y="1275715"/>
            <a:ext cx="7424420" cy="1691640"/>
          </a:xfrm>
        </p:spPr>
        <p:txBody>
          <a:bodyPr/>
          <a:p>
            <a:r>
              <a:rPr lang="zh-CN" altLang="en-US" sz="3200">
                <a:solidFill>
                  <a:schemeClr val="tx1"/>
                </a:solidFill>
              </a:rPr>
              <a:t>作业：</a:t>
            </a:r>
            <a:r>
              <a:rPr lang="en-US" altLang="zh-CN" sz="3200">
                <a:solidFill>
                  <a:schemeClr val="tx1"/>
                </a:solidFill>
              </a:rPr>
              <a:t>1.</a:t>
            </a:r>
            <a:r>
              <a:rPr lang="zh-CN" altLang="en-US" sz="3200">
                <a:solidFill>
                  <a:schemeClr val="tx1"/>
                </a:solidFill>
              </a:rPr>
              <a:t>有感情的朗读本诗，背诵第</a:t>
            </a:r>
            <a:r>
              <a:rPr lang="en-US" altLang="zh-CN" sz="3200">
                <a:solidFill>
                  <a:schemeClr val="tx1"/>
                </a:solidFill>
              </a:rPr>
              <a:t>2</a:t>
            </a:r>
            <a:r>
              <a:rPr lang="zh-CN" altLang="en-US" sz="3200">
                <a:solidFill>
                  <a:schemeClr val="tx1"/>
                </a:solidFill>
              </a:rPr>
              <a:t>节。</a:t>
            </a:r>
            <a:br>
              <a:rPr lang="zh-CN" altLang="en-US" sz="3200">
                <a:solidFill>
                  <a:schemeClr val="tx1"/>
                </a:solidFill>
              </a:rPr>
            </a:br>
            <a:r>
              <a:rPr lang="en-US" altLang="zh-CN" sz="3200">
                <a:solidFill>
                  <a:schemeClr val="tx1"/>
                </a:solidFill>
              </a:rPr>
              <a:t>2.</a:t>
            </a:r>
            <a:r>
              <a:rPr lang="zh-CN" altLang="en-US" sz="3200">
                <a:solidFill>
                  <a:schemeClr val="tx1"/>
                </a:solidFill>
              </a:rPr>
              <a:t>完成金太阳</a:t>
            </a:r>
            <a:r>
              <a:rPr lang="en-US" altLang="zh-CN" sz="3200">
                <a:solidFill>
                  <a:schemeClr val="tx1"/>
                </a:solidFill>
              </a:rPr>
              <a:t>82-83</a:t>
            </a:r>
            <a:r>
              <a:rPr lang="zh-CN" altLang="en-US" sz="3200">
                <a:solidFill>
                  <a:schemeClr val="tx1"/>
                </a:solidFill>
              </a:rPr>
              <a:t>，</a:t>
            </a:r>
            <a:r>
              <a:rPr lang="en-US" altLang="zh-CN" sz="3200">
                <a:solidFill>
                  <a:schemeClr val="tx1"/>
                </a:solidFill>
              </a:rPr>
              <a:t>86</a:t>
            </a:r>
            <a:r>
              <a:rPr lang="zh-CN" altLang="en-US" sz="3200">
                <a:solidFill>
                  <a:schemeClr val="tx1"/>
                </a:solidFill>
              </a:rPr>
              <a:t>页未完成的相关题目。</a:t>
            </a:r>
            <a:br>
              <a:rPr lang="zh-CN" altLang="en-US" sz="3200">
                <a:solidFill>
                  <a:schemeClr val="tx1"/>
                </a:solidFill>
              </a:rPr>
            </a:br>
            <a:r>
              <a:rPr lang="en-US" altLang="zh-CN" sz="3200">
                <a:solidFill>
                  <a:schemeClr val="tx1"/>
                </a:solidFill>
              </a:rPr>
              <a:t>3.</a:t>
            </a:r>
            <a:r>
              <a:rPr lang="zh-CN" altLang="en-US" sz="3200">
                <a:solidFill>
                  <a:schemeClr val="tx1"/>
                </a:solidFill>
              </a:rPr>
              <a:t>思考金太阳</a:t>
            </a:r>
            <a:r>
              <a:rPr lang="en-US" altLang="zh-CN" sz="3200">
                <a:solidFill>
                  <a:schemeClr val="tx1"/>
                </a:solidFill>
              </a:rPr>
              <a:t>87</a:t>
            </a:r>
            <a:r>
              <a:rPr lang="zh-CN" altLang="en-US" sz="3200">
                <a:solidFill>
                  <a:schemeClr val="tx1"/>
                </a:solidFill>
              </a:rPr>
              <a:t>第</a:t>
            </a:r>
            <a:r>
              <a:rPr lang="en-US" altLang="zh-CN" sz="3200">
                <a:solidFill>
                  <a:schemeClr val="tx1"/>
                </a:solidFill>
              </a:rPr>
              <a:t>3</a:t>
            </a:r>
            <a:r>
              <a:rPr lang="zh-CN" altLang="en-US" sz="3200">
                <a:solidFill>
                  <a:schemeClr val="tx1"/>
                </a:solidFill>
              </a:rPr>
              <a:t>题。</a:t>
            </a:r>
            <a:endParaRPr lang="zh-CN" altLang="en-US" sz="32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内容占位符 97282"/>
          <p:cNvSpPr>
            <a:spLocks noGrp="1" noRot="1"/>
          </p:cNvSpPr>
          <p:nvPr>
            <p:ph idx="1"/>
          </p:nvPr>
        </p:nvSpPr>
        <p:spPr>
          <a:xfrm>
            <a:off x="2624700" y="161459"/>
            <a:ext cx="6280150" cy="743863"/>
          </a:xfrm>
        </p:spPr>
        <p:txBody>
          <a:bodyPr anchor="t"/>
          <a:lstStyle/>
          <a:p>
            <a:pPr marL="0" indent="0">
              <a:lnSpc>
                <a:spcPct val="110000"/>
              </a:lnSpc>
              <a:buNone/>
            </a:pP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作业拓展：阅读下面这首描写琴声的诗歌，就其内容情感和表现手法写一段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200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字以上的赏析性文字。</a:t>
            </a:r>
            <a:endParaRPr lang="zh-CN" altLang="en-US" sz="2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7284" name="文本框 97283"/>
          <p:cNvSpPr txBox="1"/>
          <p:nvPr/>
        </p:nvSpPr>
        <p:spPr>
          <a:xfrm>
            <a:off x="2624455" y="1012825"/>
            <a:ext cx="6280150" cy="3966779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anchor="t">
            <a:spAutoFit/>
          </a:bodyPr>
          <a:lstStyle/>
          <a:p>
            <a:pPr eaLnBrk="1" latinLnBrk="0" hangingPunct="1">
              <a:lnSpc>
                <a:spcPts val="3400"/>
              </a:lnSpc>
            </a:pPr>
            <a:r>
              <a:rPr lang="en-US" altLang="zh-CN" sz="1500" b="1" dirty="0">
                <a:latin typeface="幼圆" panose="02010509060101010101" pitchFamily="49" charset="-122"/>
                <a:ea typeface="幼圆" panose="02010509060101010101" pitchFamily="49" charset="-122"/>
              </a:rPr>
              <a:t>                  </a:t>
            </a:r>
            <a:r>
              <a:rPr lang="zh-CN" altLang="en-US" sz="21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听颖师弹琴  </a:t>
            </a:r>
            <a:r>
              <a:rPr lang="zh-CN" altLang="en-US" sz="1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韩 愈</a:t>
            </a:r>
            <a:endParaRPr lang="zh-CN" altLang="en-US" sz="21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latinLnBrk="0" hangingPunct="1">
              <a:lnSpc>
                <a:spcPts val="3400"/>
              </a:lnSpc>
            </a:pPr>
            <a:r>
              <a:rPr lang="zh-CN" altLang="en-US" sz="21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lang="zh-CN" altLang="en-US" sz="2100" b="1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昵昵儿女语，恩怨相尔汝。划然变轩昂，勇士赴敌场。浮云柳絮无根蒂，天地阔远随飞扬。</a:t>
            </a:r>
            <a:endParaRPr lang="zh-CN" altLang="en-US" sz="21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latinLnBrk="0" hangingPunct="1">
              <a:lnSpc>
                <a:spcPts val="3400"/>
              </a:lnSpc>
            </a:pPr>
            <a:r>
              <a:rPr lang="zh-CN" altLang="en-US" sz="2100" b="1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喧啾百鸟群，忽见孤凤凰。跻攀分寸不可上，失势一落千丈强。</a:t>
            </a:r>
            <a:endParaRPr lang="zh-CN" altLang="en-US" sz="21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latinLnBrk="0" hangingPunct="1">
              <a:lnSpc>
                <a:spcPts val="3400"/>
              </a:lnSpc>
            </a:pPr>
            <a:r>
              <a:rPr lang="zh-CN" altLang="en-US" sz="2100" b="1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嗟余有两耳，未省听丝篁。自闻颖师弹，起坐在一旁。推手遽止之，湿衣泪滂滂。颖乎尔诚能，无以冰炭置我肠！</a:t>
            </a:r>
            <a:endParaRPr lang="zh-CN" altLang="en-US" sz="21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7485" y="925830"/>
            <a:ext cx="2286000" cy="3850640"/>
          </a:xfrm>
          <a:prstGeom prst="round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72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  <p:bldP spid="97284" grpId="0" bldLvl="0" animBg="1"/>
    </p:bldLst>
  </p:timing>
</p:sld>
</file>

<file path=ppt/tags/tag1.xml><?xml version="1.0" encoding="utf-8"?>
<p:tagLst xmlns:p="http://schemas.openxmlformats.org/presentationml/2006/main">
  <p:tag name="ISPRING_PRESENTATION_TITLE" val="2222222"/>
</p:tagLst>
</file>

<file path=ppt/theme/theme1.xml><?xml version="1.0" encoding="utf-8"?>
<a:theme xmlns:a="http://schemas.openxmlformats.org/drawingml/2006/main" name="Office 主题​​">
  <a:themeElements>
    <a:clrScheme name="自定义 2">
      <a:dk1>
        <a:sysClr val="windowText" lastClr="000000"/>
      </a:dk1>
      <a:lt1>
        <a:sysClr val="window" lastClr="FFFFFF"/>
      </a:lt1>
      <a:dk2>
        <a:srgbClr val="FFFFFF"/>
      </a:dk2>
      <a:lt2>
        <a:srgbClr val="FFFFFF"/>
      </a:lt2>
      <a:accent1>
        <a:srgbClr val="0E647C"/>
      </a:accent1>
      <a:accent2>
        <a:srgbClr val="2DB2A4"/>
      </a:accent2>
      <a:accent3>
        <a:srgbClr val="74AF47"/>
      </a:accent3>
      <a:accent4>
        <a:srgbClr val="755DA1"/>
      </a:accent4>
      <a:accent5>
        <a:srgbClr val="4BACC6"/>
      </a:accent5>
      <a:accent6>
        <a:srgbClr val="F87A08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lIns="0" tIns="0" rIns="0" bIns="0" rtlCol="0">
        <a:spAutoFit/>
      </a:bodyPr>
      <a:lstStyle>
        <a:defPPr>
          <a:defRPr sz="1600" b="1" dirty="0" smtClean="0">
            <a:solidFill>
              <a:schemeClr val="accent6"/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自定义设计方案">
  <a:themeElements>
    <a:clrScheme name="自定义 2">
      <a:dk1>
        <a:sysClr val="windowText" lastClr="000000"/>
      </a:dk1>
      <a:lt1>
        <a:sysClr val="window" lastClr="FFFFFF"/>
      </a:lt1>
      <a:dk2>
        <a:srgbClr val="323232"/>
      </a:dk2>
      <a:lt2>
        <a:srgbClr val="8DC182"/>
      </a:lt2>
      <a:accent1>
        <a:srgbClr val="8DC182"/>
      </a:accent1>
      <a:accent2>
        <a:srgbClr val="B3D5AB"/>
      </a:accent2>
      <a:accent3>
        <a:srgbClr val="A9DB66"/>
      </a:accent3>
      <a:accent4>
        <a:srgbClr val="4E8542"/>
      </a:accent4>
      <a:accent5>
        <a:srgbClr val="3A6331"/>
      </a:accent5>
      <a:accent6>
        <a:srgbClr val="50771B"/>
      </a:accent6>
      <a:hlink>
        <a:srgbClr val="6B9F25"/>
      </a:hlink>
      <a:folHlink>
        <a:srgbClr val="B26B02"/>
      </a:folHlink>
    </a:clrScheme>
    <a:fontScheme name="Temp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D9D9D9">
            <a:alpha val="50196"/>
          </a:srgb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自定义设计方案">
  <a:themeElements>
    <a:clrScheme name="自定义 2">
      <a:dk1>
        <a:sysClr val="windowText" lastClr="000000"/>
      </a:dk1>
      <a:lt1>
        <a:sysClr val="window" lastClr="FFFFFF"/>
      </a:lt1>
      <a:dk2>
        <a:srgbClr val="323232"/>
      </a:dk2>
      <a:lt2>
        <a:srgbClr val="8DC182"/>
      </a:lt2>
      <a:accent1>
        <a:srgbClr val="8DC182"/>
      </a:accent1>
      <a:accent2>
        <a:srgbClr val="B3D5AB"/>
      </a:accent2>
      <a:accent3>
        <a:srgbClr val="A9DB66"/>
      </a:accent3>
      <a:accent4>
        <a:srgbClr val="4E8542"/>
      </a:accent4>
      <a:accent5>
        <a:srgbClr val="3A6331"/>
      </a:accent5>
      <a:accent6>
        <a:srgbClr val="50771B"/>
      </a:accent6>
      <a:hlink>
        <a:srgbClr val="6B9F25"/>
      </a:hlink>
      <a:folHlink>
        <a:srgbClr val="B26B02"/>
      </a:folHlink>
    </a:clrScheme>
    <a:fontScheme name="Temp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D9D9D9">
            <a:alpha val="50196"/>
          </a:srgb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363</Words>
  <Application>WPS 演示</Application>
  <PresentationFormat>全屏显示(16:9)</PresentationFormat>
  <Paragraphs>29</Paragraphs>
  <Slides>8</Slides>
  <Notes>5</Notes>
  <HiddenSlides>0</HiddenSlides>
  <MMClips>1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8</vt:i4>
      </vt:variant>
    </vt:vector>
  </HeadingPairs>
  <TitlesOfParts>
    <vt:vector size="26" baseType="lpstr">
      <vt:lpstr>Arial</vt:lpstr>
      <vt:lpstr>宋体</vt:lpstr>
      <vt:lpstr>Wingdings</vt:lpstr>
      <vt:lpstr>Calibri</vt:lpstr>
      <vt:lpstr>微软雅黑</vt:lpstr>
      <vt:lpstr>黑体</vt:lpstr>
      <vt:lpstr>Arial Unicode MS</vt:lpstr>
      <vt:lpstr>楷体</vt:lpstr>
      <vt:lpstr>Times New Roman</vt:lpstr>
      <vt:lpstr>隶书</vt:lpstr>
      <vt:lpstr>华文彩云</vt:lpstr>
      <vt:lpstr>DFKai-SB</vt:lpstr>
      <vt:lpstr>华文行楷</vt:lpstr>
      <vt:lpstr>幼圆</vt:lpstr>
      <vt:lpstr>MingLiU-ExtB</vt:lpstr>
      <vt:lpstr>Office 主题​​</vt:lpstr>
      <vt:lpstr>2_自定义设计方案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作业：1.有感情的朗读本诗，背诵第2节。 2.完成金太阳82-83，86页未完成的相关题目。 3.思考金太阳87第3题？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五年发展规划</dc:title>
  <dc:creator>kan</dc:creator>
  <cp:lastModifiedBy>吉人天相</cp:lastModifiedBy>
  <cp:revision>367</cp:revision>
  <dcterms:created xsi:type="dcterms:W3CDTF">2015-04-24T01:01:00Z</dcterms:created>
  <dcterms:modified xsi:type="dcterms:W3CDTF">2021-09-27T13:35:45Z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2052-11.1.0.10700</vt:lpwstr>
  </property>
  <property fmtid="{D5CDD505-2E9C-101B-9397-08002B2CF9AE}" pid="3" name="ICV">
    <vt:lpwstr>F99B7D8D07714DA6B4CB5CA0A42779E3</vt:lpwstr>
  </property>
</Properties>
</file>