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2" r:id="rId12"/>
    <p:sldId id="259" r:id="rId13"/>
    <p:sldId id="260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52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67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16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28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18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16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60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321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62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49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EEBF-CCB3-4B3B-808A-5015253F78FC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2EE9-6222-4953-8E10-6CE4B1FC36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64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&#21335;&#20140;&#24066;&#31206;&#28142;&#20013;&#23398;&#29289;&#29702;&#23567;&#39064;&#20998;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期初考试情况分析、交流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  <a:effectLst/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高三物理备课组（</a:t>
            </a:r>
            <a:r>
              <a:rPr lang="en-US" altLang="zh-CN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Times New Roman" pitchFamily="18" charset="0"/>
              </a:rPr>
              <a:t>9.29）</a:t>
            </a:r>
            <a:endParaRPr lang="zh-CN" altLang="en-US" b="1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22322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01" y="3573017"/>
            <a:ext cx="8589664" cy="330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265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0912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  <a:buFont typeface="Wingdings" pitchFamily="2" charset="2"/>
              <a:buChar char="Ø"/>
            </a:pP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：</a:t>
            </a:r>
            <a:endParaRPr lang="en-US" altLang="zh-CN" sz="28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说明：个人认为，此卷相对于学习能力水平较低的学生群体而言，区分度较小（但，这可将就是现状有今后的常态），成绩具有偶然性。</a:t>
            </a: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困惑：今后的课堂教学应立足于哪里？（重在基础？还是重在能力训练？）</a:t>
            </a:r>
            <a:endParaRPr lang="zh-CN" altLang="en-US" sz="2800" b="1" dirty="0">
              <a:solidFill>
                <a:srgbClr val="C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083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二、后期教学进度交流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ts val="38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、复习进度（节奏）的把握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、周测内容的安排（拟）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）范围全覆盖，重点得分块长抓不放。（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每次都带上</a:t>
            </a:r>
            <a:r>
              <a:rPr lang="en-US" altLang="zh-CN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3-3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3-4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及</a:t>
            </a:r>
            <a:r>
              <a:rPr lang="en-US" altLang="zh-CN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3-5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中的内容，但以一轮复习所涉内容为主要分值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。）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）阅卷安排：采用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网阅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（流水作业）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）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45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分钟卷格式（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道单选题</a:t>
            </a:r>
            <a:r>
              <a:rPr lang="en-US" altLang="zh-CN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42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分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道三空的填空题</a:t>
            </a:r>
            <a:r>
              <a:rPr lang="en-US" altLang="zh-CN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15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分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道各三个问的计算</a:t>
            </a:r>
            <a:r>
              <a:rPr lang="en-US" altLang="zh-CN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43</a:t>
            </a:r>
            <a:r>
              <a:rPr lang="zh-CN" altLang="en-US" b="1" dirty="0" smtClean="0">
                <a:solidFill>
                  <a:srgbClr val="280688"/>
                </a:solidFill>
                <a:latin typeface="华文中宋" pitchFamily="2" charset="-122"/>
                <a:ea typeface="华文中宋" pitchFamily="2" charset="-122"/>
              </a:rPr>
              <a:t>分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）</a:t>
            </a:r>
            <a:endParaRPr lang="zh-CN" altLang="en-US" b="1" dirty="0">
              <a:latin typeface="华文中宋" pitchFamily="2" charset="-122"/>
              <a:ea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339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三、备课组活动安排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、按学校要求依次推磨开课。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、集体进行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“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主题研讨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”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（习题课、复习课的研究与集体备课）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671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一、考点情况及小题得分反馈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ts val="3800"/>
              </a:lnSpc>
              <a:buFont typeface="Wingdings" pitchFamily="2" charset="2"/>
              <a:buChar char="Ø"/>
            </a:pP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考点分布 ：</a:t>
            </a:r>
            <a:endParaRPr lang="en-US" altLang="zh-CN" sz="28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晶体与非晶体、核反应方程式、光电效应及光电方程、能级、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万有引力定律及卫星的运动规律、电容器的相关规律、交流电与变压器的规律、电磁感应中的相关规律、</a:t>
            </a:r>
            <a:r>
              <a:rPr lang="zh-CN" altLang="en-US" sz="2800" b="1" dirty="0" smtClean="0">
                <a:solidFill>
                  <a:srgbClr val="7030A0"/>
                </a:solidFill>
                <a:latin typeface="华文中宋" pitchFamily="2" charset="-122"/>
                <a:ea typeface="华文中宋" pitchFamily="2" charset="-122"/>
              </a:rPr>
              <a:t>共点力的平衡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、纸带分析及牛顿运动定律的应用（实验、图象分析）、</a:t>
            </a:r>
            <a:r>
              <a:rPr lang="zh-CN" altLang="en-US" sz="28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光速及光学中的几何分析、气体与液体的压强计算、气体实验定律及等压变化中的功、热力学第一定律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、动能定理、类平抛运动、带电粒子在匀强磁场中的运动几何关系、能量及其守恒定律。</a:t>
            </a:r>
            <a:endParaRPr lang="zh-CN" altLang="en-US" sz="2800" b="1" dirty="0">
              <a:latin typeface="华文中宋" pitchFamily="2" charset="-122"/>
              <a:ea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35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8798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81073"/>
            <a:ext cx="7344816" cy="3376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66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8798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55" y="3429000"/>
            <a:ext cx="7163987" cy="333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355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8798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59" y="3429000"/>
            <a:ext cx="7512784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49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8798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429000"/>
            <a:ext cx="7440761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407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8798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429000"/>
            <a:ext cx="752139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88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22322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12" y="3429001"/>
            <a:ext cx="7524604" cy="3417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89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280688"/>
                </a:solidFill>
              </a:rPr>
              <a:t>一、考点情况及小题得分对比</a:t>
            </a:r>
            <a:endParaRPr lang="zh-CN" altLang="en-US" b="1" dirty="0">
              <a:solidFill>
                <a:srgbClr val="280688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22322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  <a:hlinkClick r:id="rId2" action="ppaction://hlinkfile"/>
              </a:rPr>
              <a:t>小题得分对比分析：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、我校一轮复习所涉分值为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32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~36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分（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如：第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或</a:t>
            </a:r>
            <a:r>
              <a:rPr lang="en-US" altLang="zh-CN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）。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、与天印对比情况：除第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400" b="1" dirty="0" smtClean="0"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题的得分好于天印外，其余均表现正常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en-US" altLang="zh-CN" sz="2400" b="1" dirty="0" smtClean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57" y="3429000"/>
            <a:ext cx="7701375" cy="351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624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1015</Words>
  <Application>Microsoft Office PowerPoint</Application>
  <PresentationFormat>全屏显示(4:3)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主题​​</vt:lpstr>
      <vt:lpstr>期初考试情况分析、交流</vt:lpstr>
      <vt:lpstr>一、考点情况及小题得分反馈</vt:lpstr>
      <vt:lpstr>一、考点情况及小题得分对比</vt:lpstr>
      <vt:lpstr>一、考点情况及小题得分对比</vt:lpstr>
      <vt:lpstr>一、考点情况及小题得分对比</vt:lpstr>
      <vt:lpstr>一、考点情况及小题得分对比</vt:lpstr>
      <vt:lpstr>一、考点情况及小题得分对比</vt:lpstr>
      <vt:lpstr>一、考点情况及小题得分对比</vt:lpstr>
      <vt:lpstr>一、考点情况及小题得分对比</vt:lpstr>
      <vt:lpstr>一、考点情况及小题得分对比</vt:lpstr>
      <vt:lpstr>一、考点情况及小题得分对比</vt:lpstr>
      <vt:lpstr>二、后期教学进度交流</vt:lpstr>
      <vt:lpstr>三、备课组活动安排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期初考试情况分析、交流</dc:title>
  <dc:creator>电脑316</dc:creator>
  <cp:lastModifiedBy>电脑316</cp:lastModifiedBy>
  <cp:revision>15</cp:revision>
  <dcterms:created xsi:type="dcterms:W3CDTF">2021-09-28T04:15:25Z</dcterms:created>
  <dcterms:modified xsi:type="dcterms:W3CDTF">2021-09-29T09:07:01Z</dcterms:modified>
</cp:coreProperties>
</file>