
<file path=[Content_Types].xml><?xml version="1.0" encoding="utf-8"?>
<Types xmlns="http://schemas.openxmlformats.org/package/2006/content-types">
  <Default Extension="jpeg" ContentType="image/jpeg"/>
  <Default Extension="vml" ContentType="application/vnd.openxmlformats-officedocument.vmlDrawing"/>
  <Default Extension="bin" ContentType="application/vnd.openxmlformats-officedocument.oleObject"/>
  <Default Extension="png" ContentType="image/png"/>
  <Default Extension="emf" ContentType="image/x-emf"/>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5"/>
  </p:notesMasterIdLst>
  <p:sldIdLst>
    <p:sldId id="370" r:id="rId3"/>
    <p:sldId id="507" r:id="rId4"/>
    <p:sldId id="375" r:id="rId6"/>
    <p:sldId id="508" r:id="rId7"/>
    <p:sldId id="380" r:id="rId8"/>
    <p:sldId id="510" r:id="rId9"/>
    <p:sldId id="509" r:id="rId10"/>
    <p:sldId id="405" r:id="rId11"/>
    <p:sldId id="416" r:id="rId12"/>
    <p:sldId id="421" r:id="rId13"/>
    <p:sldId id="422" r:id="rId14"/>
    <p:sldId id="458" r:id="rId15"/>
    <p:sldId id="473" r:id="rId16"/>
    <p:sldId id="477" r:id="rId17"/>
  </p:sldIdLst>
  <p:sldSz cx="12192000" cy="6858000"/>
  <p:notesSz cx="6858000" cy="9144000"/>
  <p:defaultTextStyle>
    <a:defPPr>
      <a:defRPr lang="zh-CN"/>
    </a:defPPr>
    <a:lvl1pPr algn="l" rtl="0" fontAlgn="base">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1pPr>
    <a:lvl2pPr marL="457200" algn="l" rtl="0" fontAlgn="base">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2pPr>
    <a:lvl3pPr marL="914400" algn="l" rtl="0" fontAlgn="base">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3pPr>
    <a:lvl4pPr marL="1371600" algn="l" rtl="0" fontAlgn="base">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4pPr>
    <a:lvl5pPr marL="1828800" algn="l" rtl="0" fontAlgn="base">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CC"/>
    <a:srgbClr val="FF0000"/>
    <a:srgbClr val="FFFFFF"/>
    <a:srgbClr val="FF0066"/>
    <a:srgbClr val="0000FF"/>
    <a:srgbClr val="FF3300"/>
    <a:srgbClr val="00FF00"/>
    <a:srgbClr val="00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97968" autoAdjust="0"/>
  </p:normalViewPr>
  <p:slideViewPr>
    <p:cSldViewPr snapToGrid="0">
      <p:cViewPr varScale="1">
        <p:scale>
          <a:sx n="87" d="100"/>
          <a:sy n="87" d="100"/>
        </p:scale>
        <p:origin x="-90" y="-132"/>
      </p:cViewPr>
      <p:guideLst>
        <p:guide orient="horz" pos="2170"/>
        <p:guide pos="3840"/>
      </p:guideLst>
    </p:cSldViewPr>
  </p:slideViewPr>
  <p:notesTextViewPr>
    <p:cViewPr>
      <p:scale>
        <a:sx n="1" d="1"/>
        <a:sy n="1" d="1"/>
      </p:scale>
      <p:origin x="0" y="0"/>
    </p:cViewPr>
  </p:notesTextViewPr>
  <p:sorterViewPr>
    <p:cViewPr>
      <p:scale>
        <a:sx n="66" d="100"/>
        <a:sy n="66" d="100"/>
      </p:scale>
      <p:origin x="0" y="1704"/>
    </p:cViewPr>
  </p:sorter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notesMaster" Target="notesMasters/notesMaster1.xml"/><Relationship Id="rId4" Type="http://schemas.openxmlformats.org/officeDocument/2006/relationships/slide" Target="slides/slide2.xml"/><Relationship Id="rId3" Type="http://schemas.openxmlformats.org/officeDocument/2006/relationships/slide" Target="slides/slide1.xml"/><Relationship Id="rId20" Type="http://schemas.openxmlformats.org/officeDocument/2006/relationships/tableStyles" Target="tableStyles.xml"/><Relationship Id="rId2" Type="http://schemas.openxmlformats.org/officeDocument/2006/relationships/theme" Target="theme/theme1.xml"/><Relationship Id="rId19" Type="http://schemas.openxmlformats.org/officeDocument/2006/relationships/viewProps" Target="viewProps.xml"/><Relationship Id="rId18" Type="http://schemas.openxmlformats.org/officeDocument/2006/relationships/presProps" Target="presProps.xml"/><Relationship Id="rId17" Type="http://schemas.openxmlformats.org/officeDocument/2006/relationships/slide" Target="slides/slide14.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4.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atin typeface="Arial" panose="020B0604020202020204" pitchFamily="34" charset="0"/>
                <a:ea typeface="宋体" panose="02010600030101010101" pitchFamily="2" charset="-122"/>
              </a:defRPr>
            </a:lvl1pPr>
          </a:lstStyle>
          <a:p>
            <a:pPr>
              <a:defRPr/>
            </a:pPr>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atin typeface="Arial" panose="020B0604020202020204" pitchFamily="34" charset="0"/>
                <a:ea typeface="宋体" panose="02010600030101010101" pitchFamily="2" charset="-122"/>
              </a:defRPr>
            </a:lvl1pPr>
          </a:lstStyle>
          <a:p>
            <a:pPr>
              <a:defRPr/>
            </a:pPr>
            <a:fld id="{C7CC5FCF-D67F-4F88-86AF-24E34169D21B}" type="datetimeFigureOut">
              <a:rPr lang="zh-CN" altLang="en-US"/>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lvl="0"/>
            <a:endParaRPr lang="zh-CN" altLang="en-US" noProof="0"/>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noProof="0" smtClean="0"/>
              <a:t>单击此处编辑母版文本样式</a:t>
            </a:r>
            <a:endParaRPr lang="zh-CN" altLang="en-US" noProof="0" smtClean="0"/>
          </a:p>
          <a:p>
            <a:pPr lvl="1"/>
            <a:r>
              <a:rPr lang="zh-CN" altLang="en-US" noProof="0" smtClean="0"/>
              <a:t>第二级</a:t>
            </a:r>
            <a:endParaRPr lang="zh-CN" altLang="en-US" noProof="0" smtClean="0"/>
          </a:p>
          <a:p>
            <a:pPr lvl="2"/>
            <a:r>
              <a:rPr lang="zh-CN" altLang="en-US" noProof="0" smtClean="0"/>
              <a:t>第三级</a:t>
            </a:r>
            <a:endParaRPr lang="zh-CN" altLang="en-US" noProof="0" smtClean="0"/>
          </a:p>
          <a:p>
            <a:pPr lvl="3"/>
            <a:r>
              <a:rPr lang="zh-CN" altLang="en-US" noProof="0" smtClean="0"/>
              <a:t>第四级</a:t>
            </a:r>
            <a:endParaRPr lang="zh-CN" altLang="en-US" noProof="0" smtClean="0"/>
          </a:p>
          <a:p>
            <a:pPr lvl="4"/>
            <a:r>
              <a:rPr lang="zh-CN" altLang="en-US" noProof="0" smtClean="0"/>
              <a:t>第五级</a:t>
            </a:r>
            <a:endParaRPr lang="zh-CN" altLang="en-US" noProof="0"/>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atin typeface="Arial" panose="020B0604020202020204" pitchFamily="34" charset="0"/>
                <a:ea typeface="宋体" panose="02010600030101010101" pitchFamily="2" charset="-122"/>
              </a:defRPr>
            </a:lvl1pPr>
          </a:lstStyle>
          <a:p>
            <a:pPr>
              <a:defRPr/>
            </a:pPr>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atin typeface="Arial" panose="020B0604020202020204" pitchFamily="34" charset="0"/>
                <a:ea typeface="宋体" panose="02010600030101010101" pitchFamily="2" charset="-122"/>
              </a:defRPr>
            </a:lvl1pPr>
          </a:lstStyle>
          <a:p>
            <a:pPr>
              <a:defRPr/>
            </a:pPr>
            <a:fld id="{83B068FC-3D0B-492C-9C0A-65C57EBDD675}" type="slidenum">
              <a:rPr lang="zh-CN" altLang="en-US"/>
            </a:fld>
            <a:endParaRPr lang="zh-CN"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13313" name="幻灯片图像占位符 1"/>
          <p:cNvSpPr>
            <a:spLocks noGrp="1" noRot="1" noChangeAspect="1" noTextEdit="1"/>
          </p:cNvSpPr>
          <p:nvPr>
            <p:ph type="sldImg"/>
          </p:nvPr>
        </p:nvSpPr>
        <p:spPr/>
      </p:sp>
      <p:sp>
        <p:nvSpPr>
          <p:cNvPr id="13314" name="备注占位符 2"/>
          <p:cNvSpPr>
            <a:spLocks noGrp="1"/>
          </p:cNvSpPr>
          <p:nvPr>
            <p:ph type="body"/>
          </p:nvPr>
        </p:nvSpPr>
        <p:spPr/>
        <p:txBody>
          <a:bodyPr wrap="square" lIns="91440" tIns="45720" rIns="91440" bIns="45720" anchor="t"/>
          <a:p>
            <a:pPr lvl="0" eaLnBrk="1" hangingPunct="1"/>
            <a:endParaRPr lang="zh-CN" altLang="en-US" dirty="0"/>
          </a:p>
        </p:txBody>
      </p:sp>
      <p:sp>
        <p:nvSpPr>
          <p:cNvPr id="13315" name="灯片编号占位符 3"/>
          <p:cNvSpPr txBox="1">
            <a:spLocks noGrp="1"/>
          </p:cNvSpPr>
          <p:nvPr>
            <p:ph type="sldNum" sz="quarter"/>
          </p:nvPr>
        </p:nvSpPr>
        <p:spPr>
          <a:xfrm>
            <a:off x="3884613" y="8685213"/>
            <a:ext cx="2971800" cy="457200"/>
          </a:xfrm>
          <a:prstGeom prst="rect">
            <a:avLst/>
          </a:prstGeom>
          <a:noFill/>
          <a:ln w="9525">
            <a:noFill/>
          </a:ln>
        </p:spPr>
        <p:txBody>
          <a:bodyPr vert="horz" wrap="square" lIns="91440" tIns="45720" rIns="91440" bIns="45720" anchor="b"/>
          <a:p>
            <a:pPr lvl="0" algn="r"/>
            <a:fld id="{9A0DB2DC-4C9A-4742-B13C-FB6460FD3503}" type="slidenum">
              <a:rPr lang="en-US" altLang="zh-CN" sz="1200" dirty="0">
                <a:latin typeface="Arial" panose="020B0604020202020204" pitchFamily="34" charset="0"/>
                <a:ea typeface="宋体" panose="02010600030101010101" pitchFamily="2" charset="-122"/>
              </a:rPr>
            </a:fld>
            <a:endParaRPr lang="en-US" altLang="zh-CN" sz="1200" dirty="0">
              <a:latin typeface="Arial" panose="020B0604020202020204" pitchFamily="34" charset="0"/>
              <a:ea typeface="宋体" panose="02010600030101010101" pitchFamily="2" charset="-122"/>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15361" name="幻灯片图像占位符 1"/>
          <p:cNvSpPr>
            <a:spLocks noGrp="1" noRot="1" noChangeAspect="1" noTextEdit="1"/>
          </p:cNvSpPr>
          <p:nvPr>
            <p:ph type="sldImg"/>
          </p:nvPr>
        </p:nvSpPr>
        <p:spPr/>
      </p:sp>
      <p:sp>
        <p:nvSpPr>
          <p:cNvPr id="15362" name="备注占位符 2"/>
          <p:cNvSpPr>
            <a:spLocks noGrp="1"/>
          </p:cNvSpPr>
          <p:nvPr>
            <p:ph type="body"/>
          </p:nvPr>
        </p:nvSpPr>
        <p:spPr/>
        <p:txBody>
          <a:bodyPr wrap="square" lIns="91440" tIns="45720" rIns="91440" bIns="45720" anchor="t"/>
          <a:p>
            <a:pPr lvl="0" eaLnBrk="1" hangingPunct="1"/>
            <a:endParaRPr lang="zh-CN" altLang="en-US" dirty="0"/>
          </a:p>
        </p:txBody>
      </p:sp>
      <p:sp>
        <p:nvSpPr>
          <p:cNvPr id="15363" name="灯片编号占位符 3"/>
          <p:cNvSpPr txBox="1">
            <a:spLocks noGrp="1"/>
          </p:cNvSpPr>
          <p:nvPr>
            <p:ph type="sldNum" sz="quarter"/>
          </p:nvPr>
        </p:nvSpPr>
        <p:spPr>
          <a:xfrm>
            <a:off x="3884613" y="8685213"/>
            <a:ext cx="2971800" cy="457200"/>
          </a:xfrm>
          <a:prstGeom prst="rect">
            <a:avLst/>
          </a:prstGeom>
          <a:noFill/>
          <a:ln w="9525">
            <a:noFill/>
          </a:ln>
        </p:spPr>
        <p:txBody>
          <a:bodyPr vert="horz" wrap="square" lIns="91440" tIns="45720" rIns="91440" bIns="45720" anchor="b"/>
          <a:p>
            <a:pPr lvl="0" algn="r"/>
            <a:fld id="{9A0DB2DC-4C9A-4742-B13C-FB6460FD3503}" type="slidenum">
              <a:rPr lang="en-US" altLang="zh-CN" sz="1200" dirty="0">
                <a:latin typeface="Arial" panose="020B0604020202020204" pitchFamily="34" charset="0"/>
                <a:ea typeface="宋体" panose="02010600030101010101" pitchFamily="2" charset="-122"/>
              </a:rPr>
            </a:fld>
            <a:endParaRPr lang="en-US" altLang="zh-CN" sz="1200" dirty="0">
              <a:latin typeface="Arial" panose="020B0604020202020204" pitchFamily="34" charset="0"/>
              <a:ea typeface="宋体" panose="02010600030101010101" pitchFamily="2" charset="-122"/>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lvl1pPr>
              <a:defRPr/>
            </a:lvl1pPr>
          </a:lstStyle>
          <a:p>
            <a:pPr>
              <a:defRPr/>
            </a:pPr>
            <a:fld id="{8BB90944-F66D-424A-9888-ACA786B3419D}" type="datetimeFigureOut">
              <a:rPr lang="zh-CN" altLang="en-US"/>
            </a:fld>
            <a:endParaRPr lang="zh-CN" altLang="en-US"/>
          </a:p>
        </p:txBody>
      </p:sp>
      <p:sp>
        <p:nvSpPr>
          <p:cNvPr id="5" name="页脚占位符 4"/>
          <p:cNvSpPr>
            <a:spLocks noGrp="1"/>
          </p:cNvSpPr>
          <p:nvPr>
            <p:ph type="ftr" sz="quarter" idx="11"/>
          </p:nvPr>
        </p:nvSpPr>
        <p:spPr/>
        <p:txBody>
          <a:bodyPr/>
          <a:lstStyle>
            <a:lvl1pPr>
              <a:defRPr/>
            </a:lvl1pPr>
          </a:lstStyle>
          <a:p>
            <a:pPr>
              <a:defRPr/>
            </a:pPr>
            <a:endParaRPr lang="zh-CN" altLang="en-US"/>
          </a:p>
        </p:txBody>
      </p:sp>
      <p:sp>
        <p:nvSpPr>
          <p:cNvPr id="6" name="灯片编号占位符 5"/>
          <p:cNvSpPr>
            <a:spLocks noGrp="1"/>
          </p:cNvSpPr>
          <p:nvPr>
            <p:ph type="sldNum" sz="quarter" idx="12"/>
          </p:nvPr>
        </p:nvSpPr>
        <p:spPr/>
        <p:txBody>
          <a:bodyPr/>
          <a:lstStyle>
            <a:lvl1pPr>
              <a:defRPr/>
            </a:lvl1pPr>
          </a:lstStyle>
          <a:p>
            <a:pPr>
              <a:defRPr/>
            </a:pPr>
            <a:fld id="{025CF61A-F2D8-48A2-B62E-100401F258B9}" type="slidenum">
              <a:rPr lang="zh-CN" altLang="en-US"/>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Only" preserve="1">
  <p:cSld name="内容">
    <p:spTree>
      <p:nvGrpSpPr>
        <p:cNvPr id="1" name=""/>
        <p:cNvGrpSpPr/>
        <p:nvPr/>
      </p:nvGrpSpPr>
      <p:grpSpPr>
        <a:xfrm>
          <a:off x="0" y="0"/>
          <a:ext cx="0" cy="0"/>
          <a:chOff x="0" y="0"/>
          <a:chExt cx="0" cy="0"/>
        </a:xfrm>
      </p:grpSpPr>
      <p:sp>
        <p:nvSpPr>
          <p:cNvPr id="2" name="内容占位符 1"/>
          <p:cNvSpPr>
            <a:spLocks noGrp="1"/>
          </p:cNvSpPr>
          <p:nvPr>
            <p:ph/>
          </p:nvPr>
        </p:nvSpPr>
        <p:spPr>
          <a:xfrm>
            <a:off x="838200" y="365125"/>
            <a:ext cx="10515600" cy="581183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3" name="日期占位符 3"/>
          <p:cNvSpPr>
            <a:spLocks noGrp="1"/>
          </p:cNvSpPr>
          <p:nvPr>
            <p:ph type="dt" sz="half" idx="10"/>
          </p:nvPr>
        </p:nvSpPr>
        <p:spPr/>
        <p:txBody>
          <a:bodyPr/>
          <a:lstStyle>
            <a:lvl1pPr>
              <a:defRPr/>
            </a:lvl1pPr>
          </a:lstStyle>
          <a:p>
            <a:pPr>
              <a:defRPr/>
            </a:pPr>
            <a:fld id="{B147DDAD-CEF6-4499-8EC2-9DD5AEC52C84}" type="datetimeFigureOut">
              <a:rPr lang="zh-CN" altLang="en-US"/>
            </a:fld>
            <a:endParaRPr lang="zh-CN" altLang="en-US"/>
          </a:p>
        </p:txBody>
      </p:sp>
      <p:sp>
        <p:nvSpPr>
          <p:cNvPr id="4" name="页脚占位符 4"/>
          <p:cNvSpPr>
            <a:spLocks noGrp="1"/>
          </p:cNvSpPr>
          <p:nvPr>
            <p:ph type="ftr" sz="quarter" idx="11"/>
          </p:nvPr>
        </p:nvSpPr>
        <p:spPr/>
        <p:txBody>
          <a:bodyPr/>
          <a:lstStyle>
            <a:lvl1pPr>
              <a:defRPr/>
            </a:lvl1pPr>
          </a:lstStyle>
          <a:p>
            <a:pPr>
              <a:defRPr/>
            </a:pPr>
            <a:endParaRPr lang="zh-CN" altLang="en-US"/>
          </a:p>
        </p:txBody>
      </p:sp>
      <p:sp>
        <p:nvSpPr>
          <p:cNvPr id="5" name="灯片编号占位符 5"/>
          <p:cNvSpPr>
            <a:spLocks noGrp="1"/>
          </p:cNvSpPr>
          <p:nvPr>
            <p:ph type="sldNum" sz="quarter" idx="12"/>
          </p:nvPr>
        </p:nvSpPr>
        <p:spPr/>
        <p:txBody>
          <a:bodyPr/>
          <a:lstStyle>
            <a:lvl1pPr>
              <a:defRPr/>
            </a:lvl1pPr>
          </a:lstStyle>
          <a:p>
            <a:pPr>
              <a:defRPr/>
            </a:pPr>
            <a:fld id="{7C116E12-CBAF-43DB-BCFE-025DB9252FA8}" type="slidenum">
              <a:rPr lang="zh-CN" altLang="en-US"/>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pPr>
              <a:defRPr/>
            </a:pPr>
            <a:fld id="{FF740C21-6729-4B31-A655-5F48D7734053}" type="datetimeFigureOut">
              <a:rPr lang="zh-CN" altLang="en-US"/>
            </a:fld>
            <a:endParaRPr lang="zh-CN" altLang="en-US"/>
          </a:p>
        </p:txBody>
      </p:sp>
      <p:sp>
        <p:nvSpPr>
          <p:cNvPr id="5" name="页脚占位符 4"/>
          <p:cNvSpPr>
            <a:spLocks noGrp="1"/>
          </p:cNvSpPr>
          <p:nvPr>
            <p:ph type="ftr" sz="quarter" idx="11"/>
          </p:nvPr>
        </p:nvSpPr>
        <p:spPr/>
        <p:txBody>
          <a:bodyPr/>
          <a:lstStyle>
            <a:lvl1pPr>
              <a:defRPr/>
            </a:lvl1pPr>
          </a:lstStyle>
          <a:p>
            <a:pPr>
              <a:defRPr/>
            </a:pPr>
            <a:endParaRPr lang="zh-CN" altLang="en-US"/>
          </a:p>
        </p:txBody>
      </p:sp>
      <p:sp>
        <p:nvSpPr>
          <p:cNvPr id="6" name="灯片编号占位符 5"/>
          <p:cNvSpPr>
            <a:spLocks noGrp="1"/>
          </p:cNvSpPr>
          <p:nvPr>
            <p:ph type="sldNum" sz="quarter" idx="12"/>
          </p:nvPr>
        </p:nvSpPr>
        <p:spPr/>
        <p:txBody>
          <a:bodyPr/>
          <a:lstStyle>
            <a:lvl1pPr>
              <a:defRPr/>
            </a:lvl1pPr>
          </a:lstStyle>
          <a:p>
            <a:pPr>
              <a:defRPr/>
            </a:pPr>
            <a:fld id="{74DDC8CF-4946-4BD3-808B-BA85B22D74A3}" type="slidenum">
              <a:rPr lang="zh-CN" altLang="en-US"/>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endParaRPr lang="zh-CN" altLang="en-US" smtClean="0"/>
          </a:p>
        </p:txBody>
      </p:sp>
      <p:sp>
        <p:nvSpPr>
          <p:cNvPr id="4" name="日期占位符 3"/>
          <p:cNvSpPr>
            <a:spLocks noGrp="1"/>
          </p:cNvSpPr>
          <p:nvPr>
            <p:ph type="dt" sz="half" idx="10"/>
          </p:nvPr>
        </p:nvSpPr>
        <p:spPr/>
        <p:txBody>
          <a:bodyPr/>
          <a:lstStyle>
            <a:lvl1pPr>
              <a:defRPr/>
            </a:lvl1pPr>
          </a:lstStyle>
          <a:p>
            <a:pPr>
              <a:defRPr/>
            </a:pPr>
            <a:fld id="{6A847CEE-637F-4EEE-BF09-C5F670AE4629}" type="datetimeFigureOut">
              <a:rPr lang="zh-CN" altLang="en-US"/>
            </a:fld>
            <a:endParaRPr lang="zh-CN" altLang="en-US"/>
          </a:p>
        </p:txBody>
      </p:sp>
      <p:sp>
        <p:nvSpPr>
          <p:cNvPr id="5" name="页脚占位符 4"/>
          <p:cNvSpPr>
            <a:spLocks noGrp="1"/>
          </p:cNvSpPr>
          <p:nvPr>
            <p:ph type="ftr" sz="quarter" idx="11"/>
          </p:nvPr>
        </p:nvSpPr>
        <p:spPr/>
        <p:txBody>
          <a:bodyPr/>
          <a:lstStyle>
            <a:lvl1pPr>
              <a:defRPr/>
            </a:lvl1pPr>
          </a:lstStyle>
          <a:p>
            <a:pPr>
              <a:defRPr/>
            </a:pPr>
            <a:endParaRPr lang="zh-CN" altLang="en-US"/>
          </a:p>
        </p:txBody>
      </p:sp>
      <p:sp>
        <p:nvSpPr>
          <p:cNvPr id="6" name="灯片编号占位符 5"/>
          <p:cNvSpPr>
            <a:spLocks noGrp="1"/>
          </p:cNvSpPr>
          <p:nvPr>
            <p:ph type="sldNum" sz="quarter" idx="12"/>
          </p:nvPr>
        </p:nvSpPr>
        <p:spPr/>
        <p:txBody>
          <a:bodyPr/>
          <a:lstStyle>
            <a:lvl1pPr>
              <a:defRPr/>
            </a:lvl1pPr>
          </a:lstStyle>
          <a:p>
            <a:pPr>
              <a:defRPr/>
            </a:pPr>
            <a:fld id="{13465E21-4022-42B8-BD84-BB898C826CBE}" type="slidenum">
              <a:rPr lang="zh-CN" altLang="en-US"/>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838200" y="1825625"/>
            <a:ext cx="5181600" cy="435133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nvPr>
        </p:nvSpPr>
        <p:spPr>
          <a:xfrm>
            <a:off x="6172200" y="1825625"/>
            <a:ext cx="5181600" cy="435133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日期占位符 3"/>
          <p:cNvSpPr>
            <a:spLocks noGrp="1"/>
          </p:cNvSpPr>
          <p:nvPr>
            <p:ph type="dt" sz="half" idx="10"/>
          </p:nvPr>
        </p:nvSpPr>
        <p:spPr/>
        <p:txBody>
          <a:bodyPr/>
          <a:lstStyle>
            <a:lvl1pPr>
              <a:defRPr/>
            </a:lvl1pPr>
          </a:lstStyle>
          <a:p>
            <a:pPr>
              <a:defRPr/>
            </a:pPr>
            <a:fld id="{CF06C65B-0F65-469C-B62B-0938F83F7457}" type="datetimeFigureOut">
              <a:rPr lang="zh-CN" altLang="en-US"/>
            </a:fld>
            <a:endParaRPr lang="zh-CN" altLang="en-US"/>
          </a:p>
        </p:txBody>
      </p:sp>
      <p:sp>
        <p:nvSpPr>
          <p:cNvPr id="6" name="页脚占位符 4"/>
          <p:cNvSpPr>
            <a:spLocks noGrp="1"/>
          </p:cNvSpPr>
          <p:nvPr>
            <p:ph type="ftr" sz="quarter" idx="11"/>
          </p:nvPr>
        </p:nvSpPr>
        <p:spPr/>
        <p:txBody>
          <a:bodyPr/>
          <a:lstStyle>
            <a:lvl1pPr>
              <a:defRPr/>
            </a:lvl1pPr>
          </a:lstStyle>
          <a:p>
            <a:pPr>
              <a:defRPr/>
            </a:pPr>
            <a:endParaRPr lang="zh-CN" altLang="en-US"/>
          </a:p>
        </p:txBody>
      </p:sp>
      <p:sp>
        <p:nvSpPr>
          <p:cNvPr id="7" name="灯片编号占位符 5"/>
          <p:cNvSpPr>
            <a:spLocks noGrp="1"/>
          </p:cNvSpPr>
          <p:nvPr>
            <p:ph type="sldNum" sz="quarter" idx="12"/>
          </p:nvPr>
        </p:nvSpPr>
        <p:spPr/>
        <p:txBody>
          <a:bodyPr/>
          <a:lstStyle>
            <a:lvl1pPr>
              <a:defRPr/>
            </a:lvl1pPr>
          </a:lstStyle>
          <a:p>
            <a:pPr>
              <a:defRPr/>
            </a:pPr>
            <a:fld id="{1A444BC7-39DD-497F-ABA4-8B58792D12B7}" type="slidenum">
              <a:rPr lang="zh-CN" altLang="en-US"/>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1186774" y="1778438"/>
            <a:ext cx="4873574" cy="823912"/>
          </a:xfrm>
        </p:spPr>
        <p:txBody>
          <a:bodyPr anchor="ctr"/>
          <a:lstStyle>
            <a:lvl1pPr marL="0" indent="0">
              <a:buNone/>
              <a:defRPr sz="2800"/>
            </a:lvl1pPr>
            <a:lvl2pPr marL="457200" indent="0">
              <a:buNone/>
              <a:defRPr sz="2400"/>
            </a:lvl2pPr>
            <a:lvl3pPr marL="914400" indent="0">
              <a:buNone/>
              <a:defRPr sz="2000"/>
            </a:lvl3pPr>
            <a:lvl4pPr marL="1371600" indent="0">
              <a:buNone/>
              <a:defRPr sz="1800"/>
            </a:lvl4pPr>
            <a:lvl5pPr marL="1828800" indent="0">
              <a:buNone/>
              <a:defRPr sz="1800"/>
            </a:lvl5pPr>
            <a:lvl6pPr marL="2286000" indent="0">
              <a:buNone/>
              <a:defRPr sz="1800"/>
            </a:lvl6pPr>
            <a:lvl7pPr marL="2743200" indent="0">
              <a:buNone/>
              <a:defRPr sz="1800"/>
            </a:lvl7pPr>
            <a:lvl8pPr marL="3200400" indent="0">
              <a:buNone/>
              <a:defRPr sz="1800"/>
            </a:lvl8pPr>
            <a:lvl9pPr marL="3657600" indent="0">
              <a:buNone/>
              <a:defRPr sz="1800"/>
            </a:lvl9pPr>
          </a:lstStyle>
          <a:p>
            <a:pPr lvl="0"/>
            <a:r>
              <a:rPr lang="zh-CN" altLang="en-US" smtClean="0"/>
              <a:t>单击此处编辑母版文本样式</a:t>
            </a:r>
            <a:endParaRPr lang="zh-CN" altLang="en-US" smtClean="0"/>
          </a:p>
        </p:txBody>
      </p:sp>
      <p:sp>
        <p:nvSpPr>
          <p:cNvPr id="4" name="内容占位符 3"/>
          <p:cNvSpPr>
            <a:spLocks noGrp="1"/>
          </p:cNvSpPr>
          <p:nvPr>
            <p:ph sz="half" idx="2"/>
          </p:nvPr>
        </p:nvSpPr>
        <p:spPr>
          <a:xfrm>
            <a:off x="1186774" y="2665379"/>
            <a:ext cx="4873574" cy="3524284"/>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p:nvPr>
        </p:nvSpPr>
        <p:spPr>
          <a:xfrm>
            <a:off x="6256938" y="1778438"/>
            <a:ext cx="4897576" cy="823912"/>
          </a:xfrm>
        </p:spPr>
        <p:txBody>
          <a:bodyPr anchor="ctr"/>
          <a:lstStyle>
            <a:lvl1pPr marL="0" indent="0">
              <a:buNone/>
              <a:defRPr sz="2800"/>
            </a:lvl1pPr>
            <a:lvl2pPr marL="457200" indent="0">
              <a:buNone/>
              <a:defRPr sz="2400"/>
            </a:lvl2pPr>
            <a:lvl3pPr marL="914400" indent="0">
              <a:buNone/>
              <a:defRPr sz="2000"/>
            </a:lvl3pPr>
            <a:lvl4pPr marL="1371600" indent="0">
              <a:buNone/>
              <a:defRPr sz="1800"/>
            </a:lvl4pPr>
            <a:lvl5pPr marL="1828800" indent="0">
              <a:buNone/>
              <a:defRPr sz="1800"/>
            </a:lvl5pPr>
            <a:lvl6pPr marL="2286000" indent="0">
              <a:buNone/>
              <a:defRPr sz="1800"/>
            </a:lvl6pPr>
            <a:lvl7pPr marL="2743200" indent="0">
              <a:buNone/>
              <a:defRPr sz="1800"/>
            </a:lvl7pPr>
            <a:lvl8pPr marL="3200400" indent="0">
              <a:buNone/>
              <a:defRPr sz="1800"/>
            </a:lvl8pPr>
            <a:lvl9pPr marL="3657600" indent="0">
              <a:buNone/>
              <a:defRPr sz="1800"/>
            </a:lvl9pPr>
          </a:lstStyle>
          <a:p>
            <a:pPr lvl="0"/>
            <a:r>
              <a:rPr lang="zh-CN" altLang="en-US" smtClean="0"/>
              <a:t>单击此处编辑母版文本样式</a:t>
            </a:r>
            <a:endParaRPr lang="zh-CN" altLang="en-US" smtClean="0"/>
          </a:p>
        </p:txBody>
      </p:sp>
      <p:sp>
        <p:nvSpPr>
          <p:cNvPr id="6" name="内容占位符 5"/>
          <p:cNvSpPr>
            <a:spLocks noGrp="1"/>
          </p:cNvSpPr>
          <p:nvPr>
            <p:ph sz="quarter" idx="4"/>
          </p:nvPr>
        </p:nvSpPr>
        <p:spPr>
          <a:xfrm>
            <a:off x="6256938" y="2665379"/>
            <a:ext cx="4897576" cy="3524284"/>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日期占位符 3"/>
          <p:cNvSpPr>
            <a:spLocks noGrp="1"/>
          </p:cNvSpPr>
          <p:nvPr>
            <p:ph type="dt" sz="half" idx="10"/>
          </p:nvPr>
        </p:nvSpPr>
        <p:spPr/>
        <p:txBody>
          <a:bodyPr/>
          <a:lstStyle>
            <a:lvl1pPr>
              <a:defRPr/>
            </a:lvl1pPr>
          </a:lstStyle>
          <a:p>
            <a:pPr>
              <a:defRPr/>
            </a:pPr>
            <a:fld id="{787CCB80-17BE-42D9-BE15-945BA14D438B}" type="datetimeFigureOut">
              <a:rPr lang="zh-CN" altLang="en-US"/>
            </a:fld>
            <a:endParaRPr lang="zh-CN" altLang="en-US"/>
          </a:p>
        </p:txBody>
      </p:sp>
      <p:sp>
        <p:nvSpPr>
          <p:cNvPr id="8" name="页脚占位符 4"/>
          <p:cNvSpPr>
            <a:spLocks noGrp="1"/>
          </p:cNvSpPr>
          <p:nvPr>
            <p:ph type="ftr" sz="quarter" idx="11"/>
          </p:nvPr>
        </p:nvSpPr>
        <p:spPr/>
        <p:txBody>
          <a:bodyPr/>
          <a:lstStyle>
            <a:lvl1pPr>
              <a:defRPr/>
            </a:lvl1pPr>
          </a:lstStyle>
          <a:p>
            <a:pPr>
              <a:defRPr/>
            </a:pPr>
            <a:endParaRPr lang="zh-CN" altLang="en-US"/>
          </a:p>
        </p:txBody>
      </p:sp>
      <p:sp>
        <p:nvSpPr>
          <p:cNvPr id="9" name="灯片编号占位符 5"/>
          <p:cNvSpPr>
            <a:spLocks noGrp="1"/>
          </p:cNvSpPr>
          <p:nvPr>
            <p:ph type="sldNum" sz="quarter" idx="12"/>
          </p:nvPr>
        </p:nvSpPr>
        <p:spPr/>
        <p:txBody>
          <a:bodyPr/>
          <a:lstStyle>
            <a:lvl1pPr>
              <a:defRPr/>
            </a:lvl1pPr>
          </a:lstStyle>
          <a:p>
            <a:pPr>
              <a:defRPr/>
            </a:pPr>
            <a:fld id="{ADC38604-5BB4-4A8D-A117-E8D36593AD8A}" type="slidenum">
              <a:rPr lang="zh-CN" altLang="en-US"/>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3"/>
          <p:cNvSpPr>
            <a:spLocks noGrp="1"/>
          </p:cNvSpPr>
          <p:nvPr>
            <p:ph type="dt" sz="half" idx="10"/>
          </p:nvPr>
        </p:nvSpPr>
        <p:spPr/>
        <p:txBody>
          <a:bodyPr/>
          <a:lstStyle>
            <a:lvl1pPr>
              <a:defRPr/>
            </a:lvl1pPr>
          </a:lstStyle>
          <a:p>
            <a:pPr>
              <a:defRPr/>
            </a:pPr>
            <a:fld id="{198684FD-90C1-4C52-8794-6B64090C7A93}" type="datetimeFigureOut">
              <a:rPr lang="zh-CN" altLang="en-US"/>
            </a:fld>
            <a:endParaRPr lang="zh-CN" altLang="en-US"/>
          </a:p>
        </p:txBody>
      </p:sp>
      <p:sp>
        <p:nvSpPr>
          <p:cNvPr id="4" name="页脚占位符 4"/>
          <p:cNvSpPr>
            <a:spLocks noGrp="1"/>
          </p:cNvSpPr>
          <p:nvPr>
            <p:ph type="ftr" sz="quarter" idx="11"/>
          </p:nvPr>
        </p:nvSpPr>
        <p:spPr/>
        <p:txBody>
          <a:bodyPr/>
          <a:lstStyle>
            <a:lvl1pPr>
              <a:defRPr/>
            </a:lvl1pPr>
          </a:lstStyle>
          <a:p>
            <a:pPr>
              <a:defRPr/>
            </a:pPr>
            <a:endParaRPr lang="zh-CN" altLang="en-US"/>
          </a:p>
        </p:txBody>
      </p:sp>
      <p:sp>
        <p:nvSpPr>
          <p:cNvPr id="5" name="灯片编号占位符 5"/>
          <p:cNvSpPr>
            <a:spLocks noGrp="1"/>
          </p:cNvSpPr>
          <p:nvPr>
            <p:ph type="sldNum" sz="quarter" idx="12"/>
          </p:nvPr>
        </p:nvSpPr>
        <p:spPr/>
        <p:txBody>
          <a:bodyPr/>
          <a:lstStyle>
            <a:lvl1pPr>
              <a:defRPr/>
            </a:lvl1pPr>
          </a:lstStyle>
          <a:p>
            <a:pPr>
              <a:defRPr/>
            </a:pPr>
            <a:fld id="{DAE49CC5-21EC-443F-BEF4-020E518AD9A3}" type="slidenum">
              <a:rPr lang="zh-CN" altLang="en-US"/>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3"/>
          <p:cNvSpPr>
            <a:spLocks noGrp="1"/>
          </p:cNvSpPr>
          <p:nvPr>
            <p:ph type="dt" sz="half" idx="10"/>
          </p:nvPr>
        </p:nvSpPr>
        <p:spPr/>
        <p:txBody>
          <a:bodyPr/>
          <a:lstStyle>
            <a:lvl1pPr>
              <a:defRPr/>
            </a:lvl1pPr>
          </a:lstStyle>
          <a:p>
            <a:pPr>
              <a:defRPr/>
            </a:pPr>
            <a:fld id="{DA1D4BA7-7939-465C-8D15-786F56B4FE1A}" type="datetimeFigureOut">
              <a:rPr lang="zh-CN" altLang="en-US"/>
            </a:fld>
            <a:endParaRPr lang="zh-CN" altLang="en-US"/>
          </a:p>
        </p:txBody>
      </p:sp>
      <p:sp>
        <p:nvSpPr>
          <p:cNvPr id="3" name="页脚占位符 4"/>
          <p:cNvSpPr>
            <a:spLocks noGrp="1"/>
          </p:cNvSpPr>
          <p:nvPr>
            <p:ph type="ftr" sz="quarter" idx="11"/>
          </p:nvPr>
        </p:nvSpPr>
        <p:spPr/>
        <p:txBody>
          <a:bodyPr/>
          <a:lstStyle>
            <a:lvl1pPr>
              <a:defRPr/>
            </a:lvl1pPr>
          </a:lstStyle>
          <a:p>
            <a:pPr>
              <a:defRPr/>
            </a:pPr>
            <a:endParaRPr lang="zh-CN" altLang="en-US"/>
          </a:p>
        </p:txBody>
      </p:sp>
      <p:sp>
        <p:nvSpPr>
          <p:cNvPr id="4" name="灯片编号占位符 5"/>
          <p:cNvSpPr>
            <a:spLocks noGrp="1"/>
          </p:cNvSpPr>
          <p:nvPr>
            <p:ph type="sldNum" sz="quarter" idx="12"/>
          </p:nvPr>
        </p:nvSpPr>
        <p:spPr/>
        <p:txBody>
          <a:bodyPr/>
          <a:lstStyle>
            <a:lvl1pPr>
              <a:defRPr/>
            </a:lvl1pPr>
          </a:lstStyle>
          <a:p>
            <a:pPr>
              <a:defRPr/>
            </a:pPr>
            <a:fld id="{63FE2921-E439-458A-9CAF-CD027830B7DF}" type="slidenum">
              <a:rPr lang="zh-CN" altLang="en-US"/>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4165349" cy="1600200"/>
          </a:xfrm>
        </p:spPr>
        <p:txBody>
          <a:bodyPr anchor="b"/>
          <a:lstStyle>
            <a:lvl1pPr>
              <a:defRPr sz="32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5183188" y="457201"/>
            <a:ext cx="6172200" cy="540385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CN" altLang="en-US" noProof="0"/>
          </a:p>
        </p:txBody>
      </p:sp>
      <p:sp>
        <p:nvSpPr>
          <p:cNvPr id="4" name="文本占位符 3"/>
          <p:cNvSpPr>
            <a:spLocks noGrp="1"/>
          </p:cNvSpPr>
          <p:nvPr>
            <p:ph type="body" sz="half" idx="2"/>
          </p:nvPr>
        </p:nvSpPr>
        <p:spPr>
          <a:xfrm>
            <a:off x="839788" y="2057400"/>
            <a:ext cx="4165349" cy="3811588"/>
          </a:xfrm>
        </p:spPr>
        <p:txBody>
          <a:bodyPr/>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smtClean="0"/>
              <a:t>单击此处编辑母版文本样式</a:t>
            </a:r>
            <a:endParaRPr lang="zh-CN" altLang="en-US" smtClean="0"/>
          </a:p>
        </p:txBody>
      </p:sp>
      <p:sp>
        <p:nvSpPr>
          <p:cNvPr id="5" name="日期占位符 3"/>
          <p:cNvSpPr>
            <a:spLocks noGrp="1"/>
          </p:cNvSpPr>
          <p:nvPr>
            <p:ph type="dt" sz="half" idx="10"/>
          </p:nvPr>
        </p:nvSpPr>
        <p:spPr/>
        <p:txBody>
          <a:bodyPr/>
          <a:lstStyle>
            <a:lvl1pPr>
              <a:defRPr/>
            </a:lvl1pPr>
          </a:lstStyle>
          <a:p>
            <a:pPr>
              <a:defRPr/>
            </a:pPr>
            <a:fld id="{A42DCD86-8AB7-4BA2-908F-A73ED6D1A435}" type="datetimeFigureOut">
              <a:rPr lang="zh-CN" altLang="en-US"/>
            </a:fld>
            <a:endParaRPr lang="zh-CN" altLang="en-US"/>
          </a:p>
        </p:txBody>
      </p:sp>
      <p:sp>
        <p:nvSpPr>
          <p:cNvPr id="6" name="页脚占位符 4"/>
          <p:cNvSpPr>
            <a:spLocks noGrp="1"/>
          </p:cNvSpPr>
          <p:nvPr>
            <p:ph type="ftr" sz="quarter" idx="11"/>
          </p:nvPr>
        </p:nvSpPr>
        <p:spPr/>
        <p:txBody>
          <a:bodyPr/>
          <a:lstStyle>
            <a:lvl1pPr>
              <a:defRPr/>
            </a:lvl1pPr>
          </a:lstStyle>
          <a:p>
            <a:pPr>
              <a:defRPr/>
            </a:pPr>
            <a:endParaRPr lang="zh-CN" altLang="en-US"/>
          </a:p>
        </p:txBody>
      </p:sp>
      <p:sp>
        <p:nvSpPr>
          <p:cNvPr id="7" name="灯片编号占位符 5"/>
          <p:cNvSpPr>
            <a:spLocks noGrp="1"/>
          </p:cNvSpPr>
          <p:nvPr>
            <p:ph type="sldNum" sz="quarter" idx="12"/>
          </p:nvPr>
        </p:nvSpPr>
        <p:spPr/>
        <p:txBody>
          <a:bodyPr/>
          <a:lstStyle>
            <a:lvl1pPr>
              <a:defRPr/>
            </a:lvl1pPr>
          </a:lstStyle>
          <a:p>
            <a:pPr>
              <a:defRPr/>
            </a:pPr>
            <a:fld id="{DA292FC3-DBF1-4C63-B443-5CD436D71C5F}" type="slidenum">
              <a:rPr lang="zh-CN" altLang="en-US"/>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竖版">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pPr>
              <a:defRPr/>
            </a:pPr>
            <a:fld id="{52A6F980-C83C-43E6-B177-96AF53AFDA6C}" type="datetimeFigureOut">
              <a:rPr lang="zh-CN" altLang="en-US"/>
            </a:fld>
            <a:endParaRPr lang="zh-CN" altLang="en-US"/>
          </a:p>
        </p:txBody>
      </p:sp>
      <p:sp>
        <p:nvSpPr>
          <p:cNvPr id="5" name="页脚占位符 4"/>
          <p:cNvSpPr>
            <a:spLocks noGrp="1"/>
          </p:cNvSpPr>
          <p:nvPr>
            <p:ph type="ftr" sz="quarter" idx="11"/>
          </p:nvPr>
        </p:nvSpPr>
        <p:spPr/>
        <p:txBody>
          <a:bodyPr/>
          <a:lstStyle>
            <a:lvl1pPr>
              <a:defRPr/>
            </a:lvl1pPr>
          </a:lstStyle>
          <a:p>
            <a:pPr>
              <a:defRPr/>
            </a:pPr>
            <a:endParaRPr lang="zh-CN" altLang="en-US"/>
          </a:p>
        </p:txBody>
      </p:sp>
      <p:sp>
        <p:nvSpPr>
          <p:cNvPr id="6" name="灯片编号占位符 5"/>
          <p:cNvSpPr>
            <a:spLocks noGrp="1"/>
          </p:cNvSpPr>
          <p:nvPr>
            <p:ph type="sldNum" sz="quarter" idx="12"/>
          </p:nvPr>
        </p:nvSpPr>
        <p:spPr/>
        <p:txBody>
          <a:bodyPr/>
          <a:lstStyle>
            <a:lvl1pPr>
              <a:defRPr/>
            </a:lvl1pPr>
          </a:lstStyle>
          <a:p>
            <a:pPr>
              <a:defRPr/>
            </a:pPr>
            <a:fld id="{D235EE19-E41B-4F0E-A5E8-5E7B02CB2994}" type="slidenum">
              <a:rPr lang="zh-CN" altLang="en-US"/>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1" Type="http://schemas.openxmlformats.org/officeDocument/2006/relationships/theme" Target="../theme/theme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标题占位符 1"/>
          <p:cNvSpPr>
            <a:spLocks noGrp="1"/>
          </p:cNvSpPr>
          <p:nvPr>
            <p:ph type="title"/>
          </p:nvPr>
        </p:nvSpPr>
        <p:spPr bwMode="auto">
          <a:xfrm>
            <a:off x="838200" y="365125"/>
            <a:ext cx="10515600" cy="1325563"/>
          </a:xfrm>
          <a:prstGeom prst="rect">
            <a:avLst/>
          </a:prstGeom>
          <a:noFill/>
          <a:ln w="9525">
            <a:noFill/>
            <a:miter lim="800000"/>
          </a:ln>
        </p:spPr>
        <p:txBody>
          <a:bodyPr vert="horz" wrap="square" lIns="91440" tIns="45720" rIns="91440" bIns="45720" numCol="1" anchor="ctr" anchorCtr="0" compatLnSpc="1"/>
          <a:lstStyle/>
          <a:p>
            <a:pPr lvl="0"/>
            <a:r>
              <a:rPr lang="zh-CN" altLang="en-US" smtClean="0"/>
              <a:t>单击此处编辑母版标题样式</a:t>
            </a:r>
            <a:endParaRPr lang="zh-CN" altLang="en-US" smtClean="0"/>
          </a:p>
        </p:txBody>
      </p:sp>
      <p:sp>
        <p:nvSpPr>
          <p:cNvPr id="1027" name="文本占位符 2"/>
          <p:cNvSpPr>
            <a:spLocks noGrp="1"/>
          </p:cNvSpPr>
          <p:nvPr>
            <p:ph type="body" idx="1"/>
          </p:nvPr>
        </p:nvSpPr>
        <p:spPr bwMode="auto">
          <a:xfrm>
            <a:off x="838200" y="1825625"/>
            <a:ext cx="10515600" cy="4351338"/>
          </a:xfrm>
          <a:prstGeom prst="rect">
            <a:avLst/>
          </a:prstGeom>
          <a:noFill/>
          <a:ln w="9525">
            <a:noFill/>
            <a:miter lim="800000"/>
          </a:ln>
        </p:spPr>
        <p:txBody>
          <a:bodyPr vert="horz" wrap="square" lIns="91440" tIns="45720" rIns="91440" bIns="45720" numCol="1" anchor="t" anchorCtr="0" compatLnSpc="1"/>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smtClean="0"/>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spcBef>
                <a:spcPts val="0"/>
              </a:spcBef>
              <a:spcAft>
                <a:spcPts val="0"/>
              </a:spcAft>
              <a:defRPr sz="1200">
                <a:solidFill>
                  <a:schemeClr val="tx1">
                    <a:tint val="75000"/>
                  </a:schemeClr>
                </a:solidFill>
                <a:latin typeface="+mn-lt"/>
                <a:ea typeface="+mn-ea"/>
              </a:defRPr>
            </a:lvl1pPr>
          </a:lstStyle>
          <a:p>
            <a:pPr>
              <a:defRPr/>
            </a:pPr>
            <a:fld id="{5A234CAC-A010-4E99-B5F5-1748695933DC}" type="datetimeFigureOut">
              <a:rPr lang="zh-CN" altLang="en-US"/>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spcBef>
                <a:spcPts val="0"/>
              </a:spcBef>
              <a:spcAft>
                <a:spcPts val="0"/>
              </a:spcAft>
              <a:defRPr sz="1200">
                <a:solidFill>
                  <a:schemeClr val="tx1">
                    <a:tint val="75000"/>
                  </a:schemeClr>
                </a:solidFill>
                <a:latin typeface="+mn-lt"/>
                <a:ea typeface="+mn-ea"/>
              </a:defRPr>
            </a:lvl1pPr>
          </a:lstStyle>
          <a:p>
            <a:pPr>
              <a:defRPr/>
            </a:pPr>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spcBef>
                <a:spcPts val="0"/>
              </a:spcBef>
              <a:spcAft>
                <a:spcPts val="0"/>
              </a:spcAft>
              <a:defRPr sz="1200">
                <a:solidFill>
                  <a:schemeClr val="tx1">
                    <a:tint val="75000"/>
                  </a:schemeClr>
                </a:solidFill>
                <a:latin typeface="+mn-lt"/>
                <a:ea typeface="+mn-ea"/>
              </a:defRPr>
            </a:lvl1pPr>
          </a:lstStyle>
          <a:p>
            <a:pPr>
              <a:defRPr/>
            </a:pPr>
            <a:fld id="{C8F38C48-381C-464E-8609-23A9EB2CB5D3}" type="slidenum">
              <a:rPr lang="zh-CN" altLang="en-US"/>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txStyles>
    <p:title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a:ea typeface="宋体" panose="02010600030101010101" pitchFamily="2" charset="-122"/>
        </a:defRPr>
      </a:lvl2pPr>
      <a:lvl3pPr algn="l" rtl="0" eaLnBrk="0" fontAlgn="base" hangingPunct="0">
        <a:lnSpc>
          <a:spcPct val="90000"/>
        </a:lnSpc>
        <a:spcBef>
          <a:spcPct val="0"/>
        </a:spcBef>
        <a:spcAft>
          <a:spcPct val="0"/>
        </a:spcAft>
        <a:defRPr sz="4400">
          <a:solidFill>
            <a:schemeClr val="tx1"/>
          </a:solidFill>
          <a:latin typeface="Calibri Light" panose="020F0302020204030204"/>
          <a:ea typeface="宋体" panose="02010600030101010101" pitchFamily="2" charset="-122"/>
        </a:defRPr>
      </a:lvl3pPr>
      <a:lvl4pPr algn="l" rtl="0" eaLnBrk="0" fontAlgn="base" hangingPunct="0">
        <a:lnSpc>
          <a:spcPct val="90000"/>
        </a:lnSpc>
        <a:spcBef>
          <a:spcPct val="0"/>
        </a:spcBef>
        <a:spcAft>
          <a:spcPct val="0"/>
        </a:spcAft>
        <a:defRPr sz="4400">
          <a:solidFill>
            <a:schemeClr val="tx1"/>
          </a:solidFill>
          <a:latin typeface="Calibri Light" panose="020F0302020204030204"/>
          <a:ea typeface="宋体" panose="02010600030101010101" pitchFamily="2" charset="-122"/>
        </a:defRPr>
      </a:lvl4pPr>
      <a:lvl5pPr algn="l" rtl="0" eaLnBrk="0" fontAlgn="base" hangingPunct="0">
        <a:lnSpc>
          <a:spcPct val="90000"/>
        </a:lnSpc>
        <a:spcBef>
          <a:spcPct val="0"/>
        </a:spcBef>
        <a:spcAft>
          <a:spcPct val="0"/>
        </a:spcAft>
        <a:defRPr sz="4400">
          <a:solidFill>
            <a:schemeClr val="tx1"/>
          </a:solidFill>
          <a:latin typeface="Calibri Light" panose="020F0302020204030204"/>
          <a:ea typeface="宋体" panose="02010600030101010101" pitchFamily="2" charset="-122"/>
        </a:defRPr>
      </a:lvl5pPr>
      <a:lvl6pPr marL="457200" algn="l" rtl="0" fontAlgn="base">
        <a:lnSpc>
          <a:spcPct val="90000"/>
        </a:lnSpc>
        <a:spcBef>
          <a:spcPct val="0"/>
        </a:spcBef>
        <a:spcAft>
          <a:spcPct val="0"/>
        </a:spcAft>
        <a:defRPr sz="4400">
          <a:solidFill>
            <a:schemeClr val="tx1"/>
          </a:solidFill>
          <a:latin typeface="Calibri Light" panose="020F0302020204030204"/>
          <a:ea typeface="宋体" panose="02010600030101010101" pitchFamily="2" charset="-122"/>
        </a:defRPr>
      </a:lvl6pPr>
      <a:lvl7pPr marL="914400" algn="l" rtl="0" fontAlgn="base">
        <a:lnSpc>
          <a:spcPct val="90000"/>
        </a:lnSpc>
        <a:spcBef>
          <a:spcPct val="0"/>
        </a:spcBef>
        <a:spcAft>
          <a:spcPct val="0"/>
        </a:spcAft>
        <a:defRPr sz="4400">
          <a:solidFill>
            <a:schemeClr val="tx1"/>
          </a:solidFill>
          <a:latin typeface="Calibri Light" panose="020F0302020204030204"/>
          <a:ea typeface="宋体" panose="02010600030101010101" pitchFamily="2" charset="-122"/>
        </a:defRPr>
      </a:lvl7pPr>
      <a:lvl8pPr marL="1371600" algn="l" rtl="0" fontAlgn="base">
        <a:lnSpc>
          <a:spcPct val="90000"/>
        </a:lnSpc>
        <a:spcBef>
          <a:spcPct val="0"/>
        </a:spcBef>
        <a:spcAft>
          <a:spcPct val="0"/>
        </a:spcAft>
        <a:defRPr sz="4400">
          <a:solidFill>
            <a:schemeClr val="tx1"/>
          </a:solidFill>
          <a:latin typeface="Calibri Light" panose="020F0302020204030204"/>
          <a:ea typeface="宋体" panose="02010600030101010101" pitchFamily="2" charset="-122"/>
        </a:defRPr>
      </a:lvl8pPr>
      <a:lvl9pPr marL="1828800" algn="l" rtl="0" fontAlgn="base">
        <a:lnSpc>
          <a:spcPct val="90000"/>
        </a:lnSpc>
        <a:spcBef>
          <a:spcPct val="0"/>
        </a:spcBef>
        <a:spcAft>
          <a:spcPct val="0"/>
        </a:spcAft>
        <a:defRPr sz="4400">
          <a:solidFill>
            <a:schemeClr val="tx1"/>
          </a:solidFill>
          <a:latin typeface="Calibri Light" panose="020F0302020204030204"/>
          <a:ea typeface="宋体" panose="02010600030101010101" pitchFamily="2" charset="-122"/>
        </a:defRPr>
      </a:lvl9pPr>
    </p:titleStyle>
    <p:body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2.jpeg"/><Relationship Id="rId1" Type="http://schemas.openxmlformats.org/officeDocument/2006/relationships/image" Target="../media/image1.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image" Target="../media/image3.png"/></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10.xml"/><Relationship Id="rId1" Type="http://schemas.openxmlformats.org/officeDocument/2006/relationships/tags" Target="../tags/tag1.xml"/></Relationships>
</file>

<file path=ppt/slides/_rels/slide4.xml.rels><?xml version="1.0" encoding="UTF-8" standalone="yes"?>
<Relationships xmlns="http://schemas.openxmlformats.org/package/2006/relationships"><Relationship Id="rId5" Type="http://schemas.openxmlformats.org/officeDocument/2006/relationships/notesSlide" Target="../notesSlides/notesSlide2.xml"/><Relationship Id="rId4" Type="http://schemas.openxmlformats.org/officeDocument/2006/relationships/vmlDrawing" Target="../drawings/vmlDrawing1.vml"/><Relationship Id="rId3" Type="http://schemas.openxmlformats.org/officeDocument/2006/relationships/slideLayout" Target="../slideLayouts/slideLayout2.xml"/><Relationship Id="rId2" Type="http://schemas.openxmlformats.org/officeDocument/2006/relationships/image" Target="../media/image4.emf"/><Relationship Id="rId1" Type="http://schemas.openxmlformats.org/officeDocument/2006/relationships/oleObject" Target="../embeddings/oleObject1.bin"/></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AutoShape 2"/>
          <p:cNvSpPr/>
          <p:nvPr/>
        </p:nvSpPr>
        <p:spPr bwMode="auto">
          <a:xfrm>
            <a:off x="3602038" y="1147763"/>
            <a:ext cx="388937" cy="1730375"/>
          </a:xfrm>
          <a:prstGeom prst="leftBrace">
            <a:avLst>
              <a:gd name="adj1" fmla="val 37075"/>
              <a:gd name="adj2" fmla="val 50000"/>
            </a:avLst>
          </a:prstGeom>
          <a:noFill/>
          <a:ln w="28575">
            <a:solidFill>
              <a:schemeClr val="tx1"/>
            </a:solidFill>
            <a:round/>
          </a:ln>
        </p:spPr>
        <p:txBody>
          <a:bodyPr wrap="none" anchor="ctr"/>
          <a:lstStyle/>
          <a:p>
            <a:endParaRPr lang="zh-CN" altLang="en-US"/>
          </a:p>
        </p:txBody>
      </p:sp>
      <p:sp>
        <p:nvSpPr>
          <p:cNvPr id="14338" name="Text Box 3"/>
          <p:cNvSpPr txBox="1">
            <a:spLocks noChangeArrowheads="1"/>
          </p:cNvSpPr>
          <p:nvPr/>
        </p:nvSpPr>
        <p:spPr bwMode="auto">
          <a:xfrm>
            <a:off x="5524500" y="1636713"/>
            <a:ext cx="6288088" cy="457200"/>
          </a:xfrm>
          <a:prstGeom prst="rect">
            <a:avLst/>
          </a:prstGeom>
          <a:noFill/>
          <a:ln w="9525">
            <a:noFill/>
            <a:miter lim="800000"/>
          </a:ln>
        </p:spPr>
        <p:txBody>
          <a:bodyPr>
            <a:spAutoFit/>
          </a:bodyPr>
          <a:lstStyle/>
          <a:p>
            <a:pPr>
              <a:spcBef>
                <a:spcPct val="50000"/>
              </a:spcBef>
            </a:pPr>
            <a:r>
              <a:rPr lang="en-US" altLang="zh-CN" sz="2400" b="1">
                <a:ea typeface="黑体" panose="02010609060101010101" pitchFamily="2" charset="-122"/>
              </a:rPr>
              <a:t>——</a:t>
            </a:r>
            <a:r>
              <a:rPr lang="zh-CN" altLang="en-US" sz="2400" b="1">
                <a:ea typeface="黑体" panose="02010609060101010101" pitchFamily="2" charset="-122"/>
              </a:rPr>
              <a:t>近代西方文明前奏阶段</a:t>
            </a:r>
            <a:endParaRPr lang="zh-CN" altLang="en-US" sz="2400" b="1">
              <a:ea typeface="黑体" panose="02010609060101010101" pitchFamily="2" charset="-122"/>
            </a:endParaRPr>
          </a:p>
        </p:txBody>
      </p:sp>
      <p:sp>
        <p:nvSpPr>
          <p:cNvPr id="14339" name="Text Box 4"/>
          <p:cNvSpPr txBox="1">
            <a:spLocks noChangeArrowheads="1"/>
          </p:cNvSpPr>
          <p:nvPr/>
        </p:nvSpPr>
        <p:spPr bwMode="auto">
          <a:xfrm>
            <a:off x="5505450" y="3205163"/>
            <a:ext cx="6383338" cy="457200"/>
          </a:xfrm>
          <a:prstGeom prst="rect">
            <a:avLst/>
          </a:prstGeom>
          <a:noFill/>
          <a:ln w="9525">
            <a:noFill/>
            <a:miter lim="800000"/>
          </a:ln>
        </p:spPr>
        <p:txBody>
          <a:bodyPr>
            <a:spAutoFit/>
          </a:bodyPr>
          <a:lstStyle/>
          <a:p>
            <a:pPr>
              <a:spcBef>
                <a:spcPct val="50000"/>
              </a:spcBef>
            </a:pPr>
            <a:r>
              <a:rPr lang="en-US" altLang="zh-CN" sz="2400" b="1">
                <a:ea typeface="黑体" panose="02010609060101010101" pitchFamily="2" charset="-122"/>
              </a:rPr>
              <a:t>——</a:t>
            </a:r>
            <a:r>
              <a:rPr lang="zh-CN" altLang="en-US" sz="2400" b="1">
                <a:ea typeface="黑体" panose="02010609060101010101" pitchFamily="2" charset="-122"/>
              </a:rPr>
              <a:t>近代西方工业文明时期</a:t>
            </a:r>
            <a:endParaRPr lang="zh-CN" altLang="en-US" sz="2400" b="1">
              <a:ea typeface="黑体" panose="02010609060101010101" pitchFamily="2" charset="-122"/>
            </a:endParaRPr>
          </a:p>
        </p:txBody>
      </p:sp>
      <p:sp>
        <p:nvSpPr>
          <p:cNvPr id="14340" name="Rectangle 5"/>
          <p:cNvSpPr>
            <a:spLocks noChangeArrowheads="1"/>
          </p:cNvSpPr>
          <p:nvPr/>
        </p:nvSpPr>
        <p:spPr bwMode="auto">
          <a:xfrm>
            <a:off x="211138" y="1673225"/>
            <a:ext cx="6096000" cy="944563"/>
          </a:xfrm>
          <a:prstGeom prst="rect">
            <a:avLst/>
          </a:prstGeom>
          <a:noFill/>
          <a:ln w="9525">
            <a:noFill/>
            <a:miter lim="800000"/>
          </a:ln>
        </p:spPr>
        <p:txBody>
          <a:bodyPr>
            <a:spAutoFit/>
          </a:bodyPr>
          <a:lstStyle/>
          <a:p>
            <a:r>
              <a:rPr lang="zh-CN" altLang="en-US" sz="3200" b="1">
                <a:solidFill>
                  <a:srgbClr val="FF0000"/>
                </a:solidFill>
                <a:latin typeface="黑体" panose="02010609060101010101" pitchFamily="2" charset="-122"/>
                <a:ea typeface="黑体" panose="02010609060101010101" pitchFamily="2" charset="-122"/>
              </a:rPr>
              <a:t>西方近代工业文明</a:t>
            </a:r>
            <a:endParaRPr lang="zh-CN" altLang="en-US" sz="3200" b="1">
              <a:solidFill>
                <a:srgbClr val="FF0000"/>
              </a:solidFill>
              <a:latin typeface="黑体" panose="02010609060101010101" pitchFamily="2" charset="-122"/>
              <a:ea typeface="黑体" panose="02010609060101010101" pitchFamily="2" charset="-122"/>
            </a:endParaRPr>
          </a:p>
          <a:p>
            <a:r>
              <a:rPr lang="zh-CN" altLang="en-US" sz="2400" b="1">
                <a:solidFill>
                  <a:srgbClr val="0000FF"/>
                </a:solidFill>
                <a:latin typeface="黑体" panose="02010609060101010101" pitchFamily="2" charset="-122"/>
                <a:ea typeface="黑体" panose="02010609060101010101" pitchFamily="2" charset="-122"/>
              </a:rPr>
              <a:t>（</a:t>
            </a:r>
            <a:r>
              <a:rPr lang="en-US" altLang="zh-CN" sz="2400" b="1">
                <a:solidFill>
                  <a:srgbClr val="0000FF"/>
                </a:solidFill>
                <a:latin typeface="黑体" panose="02010609060101010101" pitchFamily="2" charset="-122"/>
                <a:ea typeface="黑体" panose="02010609060101010101" pitchFamily="2" charset="-122"/>
              </a:rPr>
              <a:t>15</a:t>
            </a:r>
            <a:r>
              <a:rPr lang="zh-CN" altLang="en-US" sz="2400" b="1">
                <a:solidFill>
                  <a:srgbClr val="0000FF"/>
                </a:solidFill>
                <a:latin typeface="黑体" panose="02010609060101010101" pitchFamily="2" charset="-122"/>
                <a:ea typeface="黑体" panose="02010609060101010101" pitchFamily="2" charset="-122"/>
              </a:rPr>
              <a:t>、</a:t>
            </a:r>
            <a:r>
              <a:rPr lang="en-US" altLang="zh-CN" sz="2400" b="1">
                <a:solidFill>
                  <a:srgbClr val="0000FF"/>
                </a:solidFill>
                <a:latin typeface="黑体" panose="02010609060101010101" pitchFamily="2" charset="-122"/>
                <a:ea typeface="黑体" panose="02010609060101010101" pitchFamily="2" charset="-122"/>
              </a:rPr>
              <a:t>16C</a:t>
            </a:r>
            <a:r>
              <a:rPr lang="en-US" altLang="zh-CN" sz="2400" b="1">
                <a:solidFill>
                  <a:srgbClr val="0000FF"/>
                </a:solidFill>
                <a:ea typeface="黑体" panose="02010609060101010101" pitchFamily="2" charset="-122"/>
              </a:rPr>
              <a:t>——</a:t>
            </a:r>
            <a:r>
              <a:rPr lang="en-US" altLang="zh-CN" sz="2400" b="1">
                <a:solidFill>
                  <a:srgbClr val="0000FF"/>
                </a:solidFill>
                <a:latin typeface="黑体" panose="02010609060101010101" pitchFamily="2" charset="-122"/>
                <a:ea typeface="黑体" panose="02010609060101010101" pitchFamily="2" charset="-122"/>
              </a:rPr>
              <a:t>1917</a:t>
            </a:r>
            <a:r>
              <a:rPr lang="zh-CN" altLang="en-US" sz="2400" b="1">
                <a:solidFill>
                  <a:srgbClr val="0000FF"/>
                </a:solidFill>
                <a:latin typeface="黑体" panose="02010609060101010101" pitchFamily="2" charset="-122"/>
                <a:ea typeface="黑体" panose="02010609060101010101" pitchFamily="2" charset="-122"/>
              </a:rPr>
              <a:t>年）</a:t>
            </a:r>
            <a:endParaRPr lang="zh-CN" altLang="en-US" sz="2400" b="1">
              <a:solidFill>
                <a:srgbClr val="0000FF"/>
              </a:solidFill>
              <a:latin typeface="黑体" panose="02010609060101010101" pitchFamily="2" charset="-122"/>
              <a:ea typeface="黑体" panose="02010609060101010101" pitchFamily="2" charset="-122"/>
            </a:endParaRPr>
          </a:p>
        </p:txBody>
      </p:sp>
      <p:sp>
        <p:nvSpPr>
          <p:cNvPr id="14341" name="Rectangle 6"/>
          <p:cNvSpPr>
            <a:spLocks noChangeArrowheads="1"/>
          </p:cNvSpPr>
          <p:nvPr/>
        </p:nvSpPr>
        <p:spPr bwMode="auto">
          <a:xfrm>
            <a:off x="3927475" y="881063"/>
            <a:ext cx="6096000" cy="823912"/>
          </a:xfrm>
          <a:prstGeom prst="rect">
            <a:avLst/>
          </a:prstGeom>
          <a:noFill/>
          <a:ln w="9525">
            <a:noFill/>
            <a:miter lim="800000"/>
          </a:ln>
        </p:spPr>
        <p:txBody>
          <a:bodyPr>
            <a:spAutoFit/>
          </a:bodyPr>
          <a:lstStyle/>
          <a:p>
            <a:r>
              <a:rPr lang="zh-CN" altLang="en-US" sz="2800" b="1">
                <a:solidFill>
                  <a:srgbClr val="FF0000"/>
                </a:solidFill>
                <a:latin typeface="黑体" panose="02010609060101010101" pitchFamily="2" charset="-122"/>
                <a:ea typeface="黑体" panose="02010609060101010101" pitchFamily="2" charset="-122"/>
              </a:rPr>
              <a:t>工场手工业时期</a:t>
            </a:r>
            <a:endParaRPr lang="zh-CN" altLang="en-US" sz="2800" b="1">
              <a:solidFill>
                <a:srgbClr val="FF0000"/>
              </a:solidFill>
              <a:latin typeface="黑体" panose="02010609060101010101" pitchFamily="2" charset="-122"/>
              <a:ea typeface="黑体" panose="02010609060101010101" pitchFamily="2" charset="-122"/>
            </a:endParaRPr>
          </a:p>
          <a:p>
            <a:r>
              <a:rPr lang="zh-CN" altLang="en-US" sz="2000" b="1">
                <a:solidFill>
                  <a:srgbClr val="0000FF"/>
                </a:solidFill>
                <a:latin typeface="黑体" panose="02010609060101010101" pitchFamily="2" charset="-122"/>
                <a:ea typeface="黑体" panose="02010609060101010101" pitchFamily="2" charset="-122"/>
              </a:rPr>
              <a:t>（</a:t>
            </a:r>
            <a:r>
              <a:rPr lang="en-US" altLang="zh-CN" sz="2000" b="1">
                <a:solidFill>
                  <a:srgbClr val="0000FF"/>
                </a:solidFill>
                <a:latin typeface="黑体" panose="02010609060101010101" pitchFamily="2" charset="-122"/>
                <a:ea typeface="黑体" panose="02010609060101010101" pitchFamily="2" charset="-122"/>
              </a:rPr>
              <a:t>15</a:t>
            </a:r>
            <a:r>
              <a:rPr lang="zh-CN" altLang="en-US" sz="2000" b="1">
                <a:solidFill>
                  <a:srgbClr val="0000FF"/>
                </a:solidFill>
                <a:latin typeface="黑体" panose="02010609060101010101" pitchFamily="2" charset="-122"/>
                <a:ea typeface="黑体" panose="02010609060101010101" pitchFamily="2" charset="-122"/>
              </a:rPr>
              <a:t>、</a:t>
            </a:r>
            <a:r>
              <a:rPr lang="en-US" altLang="zh-CN" sz="2000" b="1">
                <a:solidFill>
                  <a:srgbClr val="0000FF"/>
                </a:solidFill>
                <a:latin typeface="黑体" panose="02010609060101010101" pitchFamily="2" charset="-122"/>
                <a:ea typeface="黑体" panose="02010609060101010101" pitchFamily="2" charset="-122"/>
              </a:rPr>
              <a:t>16</a:t>
            </a:r>
            <a:r>
              <a:rPr lang="en-US" altLang="zh-CN" sz="2000" b="1">
                <a:solidFill>
                  <a:srgbClr val="0000FF"/>
                </a:solidFill>
                <a:ea typeface="黑体" panose="02010609060101010101" pitchFamily="2" charset="-122"/>
              </a:rPr>
              <a:t>——</a:t>
            </a:r>
            <a:r>
              <a:rPr lang="en-US" altLang="zh-CN" sz="2000" b="1">
                <a:solidFill>
                  <a:srgbClr val="0000FF"/>
                </a:solidFill>
                <a:latin typeface="黑体" panose="02010609060101010101" pitchFamily="2" charset="-122"/>
                <a:ea typeface="黑体" panose="02010609060101010101" pitchFamily="2" charset="-122"/>
              </a:rPr>
              <a:t>18C</a:t>
            </a:r>
            <a:r>
              <a:rPr lang="zh-CN" altLang="en-US" sz="2000" b="1">
                <a:solidFill>
                  <a:srgbClr val="0000FF"/>
                </a:solidFill>
                <a:latin typeface="黑体" panose="02010609060101010101" pitchFamily="2" charset="-122"/>
                <a:ea typeface="黑体" panose="02010609060101010101" pitchFamily="2" charset="-122"/>
              </a:rPr>
              <a:t>中期）</a:t>
            </a:r>
            <a:endParaRPr lang="zh-CN" altLang="en-US" sz="2000" b="1">
              <a:solidFill>
                <a:srgbClr val="0000FF"/>
              </a:solidFill>
              <a:latin typeface="黑体" panose="02010609060101010101" pitchFamily="2" charset="-122"/>
              <a:ea typeface="黑体" panose="02010609060101010101" pitchFamily="2" charset="-122"/>
            </a:endParaRPr>
          </a:p>
        </p:txBody>
      </p:sp>
      <p:sp>
        <p:nvSpPr>
          <p:cNvPr id="14342" name="Rectangle 7"/>
          <p:cNvSpPr>
            <a:spLocks noChangeArrowheads="1"/>
          </p:cNvSpPr>
          <p:nvPr/>
        </p:nvSpPr>
        <p:spPr bwMode="auto">
          <a:xfrm>
            <a:off x="3897313" y="2536825"/>
            <a:ext cx="6096000" cy="762000"/>
          </a:xfrm>
          <a:prstGeom prst="rect">
            <a:avLst/>
          </a:prstGeom>
          <a:noFill/>
          <a:ln w="9525">
            <a:noFill/>
            <a:miter lim="800000"/>
          </a:ln>
        </p:spPr>
        <p:txBody>
          <a:bodyPr>
            <a:spAutoFit/>
          </a:bodyPr>
          <a:lstStyle/>
          <a:p>
            <a:r>
              <a:rPr lang="zh-CN" altLang="en-US" sz="2400" b="1">
                <a:solidFill>
                  <a:srgbClr val="FF0000"/>
                </a:solidFill>
                <a:latin typeface="黑体" panose="02010609060101010101" pitchFamily="2" charset="-122"/>
                <a:ea typeface="黑体" panose="02010609060101010101" pitchFamily="2" charset="-122"/>
              </a:rPr>
              <a:t>两次工业革命时期</a:t>
            </a:r>
            <a:endParaRPr lang="zh-CN" altLang="en-US" sz="2400" b="1">
              <a:solidFill>
                <a:srgbClr val="FF0000"/>
              </a:solidFill>
              <a:latin typeface="黑体" panose="02010609060101010101" pitchFamily="2" charset="-122"/>
              <a:ea typeface="黑体" panose="02010609060101010101" pitchFamily="2" charset="-122"/>
            </a:endParaRPr>
          </a:p>
          <a:p>
            <a:r>
              <a:rPr lang="zh-CN" altLang="en-US" sz="2000" b="1">
                <a:solidFill>
                  <a:srgbClr val="0000FF"/>
                </a:solidFill>
                <a:latin typeface="黑体" panose="02010609060101010101" pitchFamily="2" charset="-122"/>
                <a:ea typeface="黑体" panose="02010609060101010101" pitchFamily="2" charset="-122"/>
              </a:rPr>
              <a:t>（</a:t>
            </a:r>
            <a:r>
              <a:rPr lang="en-US" altLang="zh-CN" sz="2000" b="1">
                <a:solidFill>
                  <a:srgbClr val="0000FF"/>
                </a:solidFill>
                <a:latin typeface="黑体" panose="02010609060101010101" pitchFamily="2" charset="-122"/>
                <a:ea typeface="黑体" panose="02010609060101010101" pitchFamily="2" charset="-122"/>
              </a:rPr>
              <a:t>18C60</a:t>
            </a:r>
            <a:r>
              <a:rPr lang="zh-CN" altLang="en-US" sz="2000" b="1">
                <a:solidFill>
                  <a:srgbClr val="0000FF"/>
                </a:solidFill>
                <a:latin typeface="黑体" panose="02010609060101010101" pitchFamily="2" charset="-122"/>
                <a:ea typeface="黑体" panose="02010609060101010101" pitchFamily="2" charset="-122"/>
              </a:rPr>
              <a:t>年代</a:t>
            </a:r>
            <a:r>
              <a:rPr lang="en-US" altLang="zh-CN" sz="2000" b="1">
                <a:solidFill>
                  <a:srgbClr val="0000FF"/>
                </a:solidFill>
                <a:ea typeface="黑体" panose="02010609060101010101" pitchFamily="2" charset="-122"/>
              </a:rPr>
              <a:t>——</a:t>
            </a:r>
            <a:r>
              <a:rPr lang="en-US" altLang="zh-CN" sz="2000" b="1">
                <a:solidFill>
                  <a:srgbClr val="0000FF"/>
                </a:solidFill>
                <a:latin typeface="黑体" panose="02010609060101010101" pitchFamily="2" charset="-122"/>
                <a:ea typeface="黑体" panose="02010609060101010101" pitchFamily="2" charset="-122"/>
              </a:rPr>
              <a:t>1917</a:t>
            </a:r>
            <a:r>
              <a:rPr lang="zh-CN" altLang="en-US" sz="2000" b="1">
                <a:solidFill>
                  <a:srgbClr val="0000FF"/>
                </a:solidFill>
                <a:latin typeface="黑体" panose="02010609060101010101" pitchFamily="2" charset="-122"/>
                <a:ea typeface="黑体" panose="02010609060101010101" pitchFamily="2" charset="-122"/>
              </a:rPr>
              <a:t>年）</a:t>
            </a:r>
            <a:endParaRPr lang="zh-CN" altLang="en-US" sz="2000" b="1">
              <a:solidFill>
                <a:srgbClr val="0000FF"/>
              </a:solidFill>
              <a:latin typeface="黑体" panose="02010609060101010101" pitchFamily="2" charset="-122"/>
              <a:ea typeface="黑体" panose="02010609060101010101" pitchFamily="2" charset="-122"/>
            </a:endParaRPr>
          </a:p>
        </p:txBody>
      </p:sp>
      <p:sp>
        <p:nvSpPr>
          <p:cNvPr id="69641" name="Rectangle 9"/>
          <p:cNvSpPr>
            <a:spLocks noChangeArrowheads="1"/>
          </p:cNvSpPr>
          <p:nvPr/>
        </p:nvSpPr>
        <p:spPr bwMode="auto">
          <a:xfrm>
            <a:off x="0" y="3771900"/>
            <a:ext cx="8301038" cy="457200"/>
          </a:xfrm>
          <a:prstGeom prst="rect">
            <a:avLst/>
          </a:prstGeom>
          <a:noFill/>
          <a:ln w="9525">
            <a:noFill/>
            <a:miter lim="800000"/>
          </a:ln>
          <a:effectLst/>
        </p:spPr>
        <p:txBody>
          <a:bodyPr wrap="none">
            <a:spAutoFit/>
          </a:bodyPr>
          <a:lstStyle/>
          <a:p>
            <a:pPr>
              <a:spcBef>
                <a:spcPct val="50000"/>
              </a:spcBef>
              <a:buFont typeface="Arial" panose="020B0604020202020204" pitchFamily="34" charset="0"/>
              <a:buNone/>
              <a:defRPr/>
            </a:pPr>
            <a:r>
              <a:rPr lang="zh-CN" altLang="zh-CN" sz="2400" b="1">
                <a:solidFill>
                  <a:srgbClr val="FF0000"/>
                </a:solidFill>
                <a:effectLst>
                  <a:outerShdw blurRad="38100" dist="38100" dir="2700000" algn="tl">
                    <a:srgbClr val="C0C0C0"/>
                  </a:outerShdw>
                </a:effectLst>
                <a:latin typeface="Arial" panose="020B0604020202020204" pitchFamily="34" charset="0"/>
                <a:ea typeface="宋体" panose="02010600030101010101" pitchFamily="2" charset="-122"/>
              </a:rPr>
              <a:t>★</a:t>
            </a:r>
            <a:r>
              <a:rPr lang="zh-CN" altLang="en-US" sz="2400" b="1">
                <a:solidFill>
                  <a:srgbClr val="FF0000"/>
                </a:solidFill>
                <a:effectLst>
                  <a:outerShdw blurRad="38100" dist="38100" dir="2700000" algn="tl">
                    <a:srgbClr val="C0C0C0"/>
                  </a:outerShdw>
                </a:effectLst>
                <a:latin typeface="黑体" panose="02010609060101010101" pitchFamily="2" charset="-122"/>
                <a:ea typeface="黑体" panose="02010609060101010101" pitchFamily="2" charset="-122"/>
              </a:rPr>
              <a:t>以生产力为标准</a:t>
            </a:r>
            <a:r>
              <a:rPr lang="en-US" altLang="zh-CN" sz="2400" b="1">
                <a:effectLst>
                  <a:outerShdw blurRad="38100" dist="38100" dir="2700000" algn="tl">
                    <a:srgbClr val="C0C0C0"/>
                  </a:outerShdw>
                </a:effectLst>
                <a:latin typeface="Arial" panose="020B0604020202020204"/>
                <a:ea typeface="黑体" panose="02010609060101010101" pitchFamily="2" charset="-122"/>
              </a:rPr>
              <a:t>——</a:t>
            </a:r>
            <a:r>
              <a:rPr lang="zh-CN" altLang="en-US" sz="2400" b="1">
                <a:effectLst>
                  <a:outerShdw blurRad="38100" dist="38100" dir="2700000" algn="tl">
                    <a:srgbClr val="C0C0C0"/>
                  </a:outerShdw>
                </a:effectLst>
                <a:latin typeface="黑体" panose="02010609060101010101" pitchFamily="2" charset="-122"/>
                <a:ea typeface="黑体" panose="02010609060101010101" pitchFamily="2" charset="-122"/>
              </a:rPr>
              <a:t>西方资本主义的发展可分为</a:t>
            </a:r>
            <a:r>
              <a:rPr lang="en-US" altLang="zh-CN" sz="2400" b="1">
                <a:solidFill>
                  <a:srgbClr val="FF0000"/>
                </a:solidFill>
                <a:effectLst>
                  <a:outerShdw blurRad="38100" dist="38100" dir="2700000" algn="tl">
                    <a:srgbClr val="C0C0C0"/>
                  </a:outerShdw>
                </a:effectLst>
                <a:latin typeface="黑体" panose="02010609060101010101" pitchFamily="2" charset="-122"/>
                <a:ea typeface="黑体" panose="02010609060101010101" pitchFamily="2" charset="-122"/>
              </a:rPr>
              <a:t>4</a:t>
            </a:r>
            <a:r>
              <a:rPr lang="zh-CN" altLang="en-US" sz="2400" b="1">
                <a:solidFill>
                  <a:srgbClr val="FF0000"/>
                </a:solidFill>
                <a:effectLst>
                  <a:outerShdw blurRad="38100" dist="38100" dir="2700000" algn="tl">
                    <a:srgbClr val="C0C0C0"/>
                  </a:outerShdw>
                </a:effectLst>
                <a:latin typeface="黑体" panose="02010609060101010101" pitchFamily="2" charset="-122"/>
                <a:ea typeface="黑体" panose="02010609060101010101" pitchFamily="2" charset="-122"/>
              </a:rPr>
              <a:t>个阶段：</a:t>
            </a:r>
            <a:endParaRPr lang="zh-CN" altLang="en-US" sz="2400" b="1">
              <a:solidFill>
                <a:srgbClr val="FF0000"/>
              </a:solidFill>
              <a:effectLst>
                <a:outerShdw blurRad="38100" dist="38100" dir="2700000" algn="tl">
                  <a:srgbClr val="C0C0C0"/>
                </a:outerShdw>
              </a:effectLst>
              <a:latin typeface="黑体" panose="02010609060101010101" pitchFamily="2" charset="-122"/>
              <a:ea typeface="黑体" panose="02010609060101010101" pitchFamily="2" charset="-122"/>
            </a:endParaRPr>
          </a:p>
        </p:txBody>
      </p:sp>
      <p:pic>
        <p:nvPicPr>
          <p:cNvPr id="14345" name="Picture 17" descr="999"/>
          <p:cNvPicPr>
            <a:picLocks noChangeAspect="1" noChangeArrowheads="1"/>
          </p:cNvPicPr>
          <p:nvPr/>
        </p:nvPicPr>
        <p:blipFill>
          <a:blip r:embed="rId1"/>
          <a:srcRect/>
          <a:stretch>
            <a:fillRect/>
          </a:stretch>
        </p:blipFill>
        <p:spPr bwMode="auto">
          <a:xfrm>
            <a:off x="958850" y="4479925"/>
            <a:ext cx="9593263" cy="1754188"/>
          </a:xfrm>
          <a:prstGeom prst="rect">
            <a:avLst/>
          </a:prstGeom>
          <a:noFill/>
          <a:ln w="9525">
            <a:noFill/>
            <a:miter lim="800000"/>
            <a:headEnd/>
            <a:tailEnd/>
          </a:ln>
        </p:spPr>
      </p:pic>
      <p:pic>
        <p:nvPicPr>
          <p:cNvPr id="14346" name="Picture 12" descr="eeeee"/>
          <p:cNvPicPr>
            <a:picLocks noChangeAspect="1" noChangeArrowheads="1"/>
          </p:cNvPicPr>
          <p:nvPr/>
        </p:nvPicPr>
        <p:blipFill>
          <a:blip r:embed="rId2"/>
          <a:srcRect/>
          <a:stretch>
            <a:fillRect/>
          </a:stretch>
        </p:blipFill>
        <p:spPr bwMode="auto">
          <a:xfrm>
            <a:off x="6154738" y="5641975"/>
            <a:ext cx="733425" cy="42068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Text Box 4"/>
          <p:cNvSpPr txBox="1">
            <a:spLocks noChangeArrowheads="1"/>
          </p:cNvSpPr>
          <p:nvPr/>
        </p:nvSpPr>
        <p:spPr bwMode="auto">
          <a:xfrm>
            <a:off x="0" y="468313"/>
            <a:ext cx="9264650" cy="420687"/>
          </a:xfrm>
          <a:prstGeom prst="rect">
            <a:avLst/>
          </a:prstGeom>
          <a:noFill/>
          <a:ln w="9525">
            <a:noFill/>
            <a:miter lim="800000"/>
          </a:ln>
        </p:spPr>
        <p:txBody>
          <a:bodyPr>
            <a:spAutoFit/>
          </a:bodyPr>
          <a:lstStyle/>
          <a:p>
            <a:pPr>
              <a:lnSpc>
                <a:spcPct val="90000"/>
              </a:lnSpc>
              <a:spcBef>
                <a:spcPct val="50000"/>
              </a:spcBef>
              <a:buFont typeface="Arial" panose="020B0604020202020204" pitchFamily="34" charset="0"/>
              <a:buNone/>
            </a:pPr>
            <a:r>
              <a:rPr lang="en-US" altLang="zh-CN" sz="2400" b="1">
                <a:solidFill>
                  <a:srgbClr val="FF0000"/>
                </a:solidFill>
                <a:latin typeface="Calibri" panose="020F0502020204030204" pitchFamily="34" charset="0"/>
                <a:ea typeface="黑体" panose="02010609060101010101" pitchFamily="2" charset="-122"/>
              </a:rPr>
              <a:t>◆</a:t>
            </a:r>
            <a:r>
              <a:rPr lang="zh-CN" altLang="en-US" sz="2400" b="1">
                <a:solidFill>
                  <a:srgbClr val="FF0000"/>
                </a:solidFill>
                <a:latin typeface="Calibri" panose="020F0502020204030204" pitchFamily="34" charset="0"/>
                <a:ea typeface="黑体" panose="02010609060101010101" pitchFamily="2" charset="-122"/>
              </a:rPr>
              <a:t>知识延伸：</a:t>
            </a:r>
            <a:r>
              <a:rPr lang="zh-CN" altLang="en-US" sz="2400" b="1">
                <a:latin typeface="Calibri" panose="020F0502020204030204" pitchFamily="34" charset="0"/>
                <a:ea typeface="黑体" panose="02010609060101010101" pitchFamily="2" charset="-122"/>
              </a:rPr>
              <a:t>西方国家不同时期的殖民扩张</a:t>
            </a:r>
            <a:endParaRPr lang="zh-CN" altLang="en-US" sz="2400" b="1">
              <a:latin typeface="Calibri" panose="020F0502020204030204" pitchFamily="34" charset="0"/>
              <a:ea typeface="黑体" panose="02010609060101010101" pitchFamily="2" charset="-122"/>
            </a:endParaRPr>
          </a:p>
        </p:txBody>
      </p:sp>
      <p:graphicFrame>
        <p:nvGraphicFramePr>
          <p:cNvPr id="65604" name="Group 68"/>
          <p:cNvGraphicFramePr>
            <a:graphicFrameLocks noGrp="1"/>
          </p:cNvGraphicFramePr>
          <p:nvPr/>
        </p:nvGraphicFramePr>
        <p:xfrm>
          <a:off x="0" y="946150"/>
          <a:ext cx="12192000" cy="4186238"/>
        </p:xfrm>
        <a:graphic>
          <a:graphicData uri="http://schemas.openxmlformats.org/drawingml/2006/table">
            <a:tbl>
              <a:tblPr/>
              <a:tblGrid>
                <a:gridCol w="984250"/>
                <a:gridCol w="2630488"/>
                <a:gridCol w="3560762"/>
                <a:gridCol w="5016500"/>
              </a:tblGrid>
              <a:tr h="382588">
                <a:tc>
                  <a:txBody>
                    <a:bodyPr/>
                    <a:lstStyle/>
                    <a:p>
                      <a:pPr marL="0" marR="0" lvl="0" indent="0" algn="l" defTabSz="914400" rtl="0" eaLnBrk="1" fontAlgn="base" latinLnBrk="0" hangingPunct="1">
                        <a:lnSpc>
                          <a:spcPct val="90000"/>
                        </a:lnSpc>
                        <a:spcBef>
                          <a:spcPts val="1000"/>
                        </a:spcBef>
                        <a:spcAft>
                          <a:spcPct val="0"/>
                        </a:spcAft>
                        <a:buClrTx/>
                        <a:buSzTx/>
                        <a:buFont typeface="Arial" panose="020B0604020202020204" pitchFamily="34" charset="0"/>
                        <a:buNone/>
                      </a:pPr>
                      <a:r>
                        <a:rPr kumimoji="0" lang="zh-CN" altLang="en-US" sz="2400" b="1" i="0" u="none" strike="noStrike" cap="none" normalizeH="0" baseline="0" smtClean="0">
                          <a:ln>
                            <a:noFill/>
                          </a:ln>
                          <a:solidFill>
                            <a:srgbClr val="FF0000"/>
                          </a:solidFill>
                          <a:effectLst/>
                          <a:latin typeface="黑体" panose="02010609060101010101" pitchFamily="2" charset="-122"/>
                          <a:ea typeface="黑体" panose="02010609060101010101" pitchFamily="2" charset="-122"/>
                        </a:rPr>
                        <a:t>阶段</a:t>
                      </a:r>
                      <a:endParaRPr kumimoji="0" lang="zh-CN" altLang="en-US" sz="2400" b="1" i="0" u="none" strike="noStrike" cap="none" normalizeH="0" baseline="0" smtClean="0">
                        <a:ln>
                          <a:noFill/>
                        </a:ln>
                        <a:solidFill>
                          <a:srgbClr val="FF0000"/>
                        </a:solidFill>
                        <a:effectLst/>
                        <a:latin typeface="黑体" panose="02010609060101010101" pitchFamily="2" charset="-122"/>
                        <a:ea typeface="黑体" panose="02010609060101010101" pitchFamily="2" charset="-122"/>
                      </a:endParaRPr>
                    </a:p>
                  </a:txBody>
                  <a:tcPr marT="45719" marB="4571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90000"/>
                        </a:lnSpc>
                        <a:spcBef>
                          <a:spcPts val="1000"/>
                        </a:spcBef>
                        <a:spcAft>
                          <a:spcPct val="0"/>
                        </a:spcAft>
                        <a:buClrTx/>
                        <a:buSzTx/>
                        <a:buFont typeface="Arial" panose="020B0604020202020204" pitchFamily="34" charset="0"/>
                        <a:buNone/>
                      </a:pPr>
                      <a:r>
                        <a:rPr kumimoji="0" lang="zh-CN" altLang="en-US" sz="2400" b="1" i="0" u="none" strike="noStrike" cap="none" normalizeH="0" baseline="0" smtClean="0">
                          <a:ln>
                            <a:noFill/>
                          </a:ln>
                          <a:solidFill>
                            <a:srgbClr val="FF0000"/>
                          </a:solidFill>
                          <a:effectLst/>
                          <a:latin typeface="黑体" panose="02010609060101010101" pitchFamily="2" charset="-122"/>
                          <a:ea typeface="黑体" panose="02010609060101010101" pitchFamily="2" charset="-122"/>
                        </a:rPr>
                        <a:t>早期殖民扩张</a:t>
                      </a:r>
                      <a:endParaRPr kumimoji="0" lang="zh-CN" altLang="en-US" sz="2400" b="1" i="0" u="none" strike="noStrike" cap="none" normalizeH="0" baseline="0" smtClean="0">
                        <a:ln>
                          <a:noFill/>
                        </a:ln>
                        <a:solidFill>
                          <a:srgbClr val="FF0000"/>
                        </a:solidFill>
                        <a:effectLst/>
                        <a:latin typeface="黑体" panose="02010609060101010101" pitchFamily="2" charset="-122"/>
                        <a:ea typeface="黑体" panose="02010609060101010101" pitchFamily="2" charset="-122"/>
                      </a:endParaRPr>
                    </a:p>
                  </a:txBody>
                  <a:tcPr marT="45719" marB="4571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90000"/>
                        </a:lnSpc>
                        <a:spcBef>
                          <a:spcPts val="1000"/>
                        </a:spcBef>
                        <a:spcAft>
                          <a:spcPct val="0"/>
                        </a:spcAft>
                        <a:buClrTx/>
                        <a:buSzTx/>
                        <a:buFont typeface="Arial" panose="020B0604020202020204" pitchFamily="34" charset="0"/>
                        <a:buNone/>
                      </a:pPr>
                      <a:r>
                        <a:rPr kumimoji="0" lang="en-US" altLang="zh-CN" sz="2400" b="1" i="0" u="none" strike="noStrike" cap="none" normalizeH="0" baseline="0" smtClean="0">
                          <a:ln>
                            <a:noFill/>
                          </a:ln>
                          <a:solidFill>
                            <a:srgbClr val="FF0000"/>
                          </a:solidFill>
                          <a:effectLst/>
                          <a:latin typeface="黑体" panose="02010609060101010101" pitchFamily="2" charset="-122"/>
                          <a:ea typeface="黑体" panose="02010609060101010101" pitchFamily="2" charset="-122"/>
                        </a:rPr>
                        <a:t>19</a:t>
                      </a:r>
                      <a:r>
                        <a:rPr kumimoji="0" lang="zh-CN" altLang="en-US" sz="2400" b="1" i="0" u="none" strike="noStrike" cap="none" normalizeH="0" baseline="0" smtClean="0">
                          <a:ln>
                            <a:noFill/>
                          </a:ln>
                          <a:solidFill>
                            <a:srgbClr val="FF0000"/>
                          </a:solidFill>
                          <a:effectLst/>
                          <a:latin typeface="黑体" panose="02010609060101010101" pitchFamily="2" charset="-122"/>
                          <a:ea typeface="黑体" panose="02010609060101010101" pitchFamily="2" charset="-122"/>
                        </a:rPr>
                        <a:t>世纪的殖民扩张</a:t>
                      </a:r>
                      <a:endParaRPr kumimoji="0" lang="zh-CN" altLang="en-US" sz="2400" b="1" i="0" u="none" strike="noStrike" cap="none" normalizeH="0" baseline="0" smtClean="0">
                        <a:ln>
                          <a:noFill/>
                        </a:ln>
                        <a:solidFill>
                          <a:srgbClr val="FF0000"/>
                        </a:solidFill>
                        <a:effectLst/>
                        <a:latin typeface="黑体" panose="02010609060101010101" pitchFamily="2" charset="-122"/>
                        <a:ea typeface="黑体" panose="02010609060101010101" pitchFamily="2" charset="-122"/>
                      </a:endParaRPr>
                    </a:p>
                  </a:txBody>
                  <a:tcPr marT="45719" marB="4571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90000"/>
                        </a:lnSpc>
                        <a:spcBef>
                          <a:spcPts val="1000"/>
                        </a:spcBef>
                        <a:spcAft>
                          <a:spcPct val="0"/>
                        </a:spcAft>
                        <a:buClrTx/>
                        <a:buSzTx/>
                        <a:buFont typeface="Arial" panose="020B0604020202020204" pitchFamily="34" charset="0"/>
                        <a:buNone/>
                      </a:pPr>
                      <a:r>
                        <a:rPr kumimoji="0" lang="en-US" altLang="zh-CN" sz="2400" b="1" i="0" u="none" strike="noStrike" cap="none" normalizeH="0" baseline="0" smtClean="0">
                          <a:ln>
                            <a:noFill/>
                          </a:ln>
                          <a:solidFill>
                            <a:srgbClr val="FF0000"/>
                          </a:solidFill>
                          <a:effectLst/>
                          <a:latin typeface="黑体" panose="02010609060101010101" pitchFamily="2" charset="-122"/>
                          <a:ea typeface="黑体" panose="02010609060101010101" pitchFamily="2" charset="-122"/>
                        </a:rPr>
                        <a:t>19</a:t>
                      </a:r>
                      <a:r>
                        <a:rPr kumimoji="0" lang="zh-CN" altLang="en-US" sz="2400" b="1" i="0" u="none" strike="noStrike" cap="none" normalizeH="0" baseline="0" smtClean="0">
                          <a:ln>
                            <a:noFill/>
                          </a:ln>
                          <a:solidFill>
                            <a:srgbClr val="FF0000"/>
                          </a:solidFill>
                          <a:effectLst/>
                          <a:latin typeface="黑体" panose="02010609060101010101" pitchFamily="2" charset="-122"/>
                          <a:ea typeface="黑体" panose="02010609060101010101" pitchFamily="2" charset="-122"/>
                        </a:rPr>
                        <a:t>世纪末</a:t>
                      </a:r>
                      <a:r>
                        <a:rPr kumimoji="0" lang="en-US" altLang="zh-CN" sz="2400" b="1" i="0" u="none" strike="noStrike" cap="none" normalizeH="0" baseline="0" smtClean="0">
                          <a:ln>
                            <a:noFill/>
                          </a:ln>
                          <a:solidFill>
                            <a:srgbClr val="FF0000"/>
                          </a:solidFill>
                          <a:effectLst/>
                          <a:latin typeface="黑体" panose="02010609060101010101" pitchFamily="2" charset="-122"/>
                          <a:ea typeface="黑体" panose="02010609060101010101" pitchFamily="2" charset="-122"/>
                        </a:rPr>
                        <a:t>20</a:t>
                      </a:r>
                      <a:r>
                        <a:rPr kumimoji="0" lang="zh-CN" altLang="en-US" sz="2400" b="1" i="0" u="none" strike="noStrike" cap="none" normalizeH="0" baseline="0" smtClean="0">
                          <a:ln>
                            <a:noFill/>
                          </a:ln>
                          <a:solidFill>
                            <a:srgbClr val="FF0000"/>
                          </a:solidFill>
                          <a:effectLst/>
                          <a:latin typeface="黑体" panose="02010609060101010101" pitchFamily="2" charset="-122"/>
                          <a:ea typeface="黑体" panose="02010609060101010101" pitchFamily="2" charset="-122"/>
                        </a:rPr>
                        <a:t>世纪初的殖民扩张</a:t>
                      </a:r>
                      <a:endParaRPr kumimoji="0" lang="zh-CN" altLang="en-US" sz="2400" b="1" i="0" u="none" strike="noStrike" cap="none" normalizeH="0" baseline="0" smtClean="0">
                        <a:ln>
                          <a:noFill/>
                        </a:ln>
                        <a:solidFill>
                          <a:srgbClr val="FF0000"/>
                        </a:solidFill>
                        <a:effectLst/>
                        <a:latin typeface="黑体" panose="02010609060101010101" pitchFamily="2" charset="-122"/>
                        <a:ea typeface="黑体" panose="02010609060101010101" pitchFamily="2" charset="-122"/>
                      </a:endParaRPr>
                    </a:p>
                  </a:txBody>
                  <a:tcPr marT="45719" marB="4571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12750">
                <a:tc>
                  <a:txBody>
                    <a:bodyPr/>
                    <a:lstStyle/>
                    <a:p>
                      <a:pPr marL="0" marR="0" lvl="0" indent="0" algn="l" defTabSz="914400" rtl="0" eaLnBrk="1" fontAlgn="base" latinLnBrk="0" hangingPunct="1">
                        <a:lnSpc>
                          <a:spcPct val="90000"/>
                        </a:lnSpc>
                        <a:spcBef>
                          <a:spcPts val="1000"/>
                        </a:spcBef>
                        <a:spcAft>
                          <a:spcPct val="0"/>
                        </a:spcAft>
                        <a:buClrTx/>
                        <a:buSzTx/>
                        <a:buFont typeface="Arial" panose="020B0604020202020204" pitchFamily="34" charset="0"/>
                        <a:buNone/>
                      </a:pPr>
                      <a:r>
                        <a:rPr kumimoji="0" lang="zh-CN" altLang="en-US" sz="2400" b="1" i="0" u="none" strike="noStrike" cap="none" normalizeH="0" baseline="0" smtClean="0">
                          <a:ln>
                            <a:noFill/>
                          </a:ln>
                          <a:solidFill>
                            <a:srgbClr val="FF0000"/>
                          </a:solidFill>
                          <a:effectLst/>
                          <a:latin typeface="黑体" panose="02010609060101010101" pitchFamily="2" charset="-122"/>
                          <a:ea typeface="黑体" panose="02010609060101010101" pitchFamily="2" charset="-122"/>
                        </a:rPr>
                        <a:t>背景</a:t>
                      </a:r>
                      <a:endParaRPr kumimoji="0" lang="zh-CN" altLang="en-US" sz="2400" b="1" i="0" u="none" strike="noStrike" cap="none" normalizeH="0" baseline="0" smtClean="0">
                        <a:ln>
                          <a:noFill/>
                        </a:ln>
                        <a:solidFill>
                          <a:srgbClr val="FF0000"/>
                        </a:solidFill>
                        <a:effectLst/>
                        <a:latin typeface="黑体" panose="02010609060101010101" pitchFamily="2" charset="-122"/>
                        <a:ea typeface="黑体" panose="02010609060101010101" pitchFamily="2" charset="-122"/>
                      </a:endParaRPr>
                    </a:p>
                  </a:txBody>
                  <a:tcPr marT="45719" marB="4571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90000"/>
                        </a:lnSpc>
                        <a:spcBef>
                          <a:spcPts val="1000"/>
                        </a:spcBef>
                        <a:spcAft>
                          <a:spcPct val="0"/>
                        </a:spcAft>
                        <a:buClrTx/>
                        <a:buSzTx/>
                        <a:buFont typeface="Arial" panose="020B0604020202020204" pitchFamily="34" charset="0"/>
                        <a:buNone/>
                      </a:pPr>
                      <a:endParaRPr kumimoji="0" lang="zh-CN" altLang="zh-CN" sz="2400" b="1" i="0" u="none" strike="noStrike" cap="none" normalizeH="0" baseline="0" smtClean="0">
                        <a:ln>
                          <a:noFill/>
                        </a:ln>
                        <a:solidFill>
                          <a:schemeClr val="tx1"/>
                        </a:solidFill>
                        <a:effectLst/>
                        <a:latin typeface="黑体" panose="02010609060101010101" pitchFamily="2" charset="-122"/>
                        <a:ea typeface="黑体" panose="02010609060101010101" pitchFamily="2" charset="-122"/>
                      </a:endParaRPr>
                    </a:p>
                  </a:txBody>
                  <a:tcPr marT="45719" marB="4571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90000"/>
                        </a:lnSpc>
                        <a:spcBef>
                          <a:spcPts val="1000"/>
                        </a:spcBef>
                        <a:spcAft>
                          <a:spcPct val="0"/>
                        </a:spcAft>
                        <a:buClrTx/>
                        <a:buSzTx/>
                        <a:buFont typeface="Arial" panose="020B0604020202020204" pitchFamily="34" charset="0"/>
                        <a:buNone/>
                      </a:pPr>
                      <a:endParaRPr kumimoji="0" lang="zh-CN" altLang="zh-CN" sz="2400" b="1" i="0" u="none" strike="noStrike" cap="none" normalizeH="0" baseline="0" smtClean="0">
                        <a:ln>
                          <a:noFill/>
                        </a:ln>
                        <a:solidFill>
                          <a:schemeClr val="tx1"/>
                        </a:solidFill>
                        <a:effectLst/>
                        <a:latin typeface="黑体" panose="02010609060101010101" pitchFamily="2" charset="-122"/>
                        <a:ea typeface="黑体" panose="02010609060101010101" pitchFamily="2" charset="-122"/>
                      </a:endParaRPr>
                    </a:p>
                  </a:txBody>
                  <a:tcPr marT="45719" marB="4571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90000"/>
                        </a:lnSpc>
                        <a:spcBef>
                          <a:spcPts val="1000"/>
                        </a:spcBef>
                        <a:spcAft>
                          <a:spcPct val="0"/>
                        </a:spcAft>
                        <a:buClrTx/>
                        <a:buSzTx/>
                        <a:buFont typeface="Arial" panose="020B0604020202020204" pitchFamily="34" charset="0"/>
                        <a:buNone/>
                      </a:pPr>
                      <a:endParaRPr kumimoji="0" lang="zh-CN" altLang="zh-CN" sz="2400" b="1" i="0" u="none" strike="noStrike" cap="none" normalizeH="0" baseline="0" smtClean="0">
                        <a:ln>
                          <a:noFill/>
                        </a:ln>
                        <a:solidFill>
                          <a:schemeClr val="tx1"/>
                        </a:solidFill>
                        <a:effectLst/>
                        <a:latin typeface="黑体" panose="02010609060101010101" pitchFamily="2" charset="-122"/>
                        <a:ea typeface="黑体" panose="02010609060101010101" pitchFamily="2" charset="-122"/>
                      </a:endParaRPr>
                    </a:p>
                  </a:txBody>
                  <a:tcPr marT="45719" marB="4571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07988">
                <a:tc>
                  <a:txBody>
                    <a:bodyPr/>
                    <a:lstStyle/>
                    <a:p>
                      <a:pPr marL="0" marR="0" lvl="0" indent="0" algn="l" defTabSz="914400" rtl="0" eaLnBrk="1" fontAlgn="base" latinLnBrk="0" hangingPunct="1">
                        <a:lnSpc>
                          <a:spcPct val="90000"/>
                        </a:lnSpc>
                        <a:spcBef>
                          <a:spcPts val="1000"/>
                        </a:spcBef>
                        <a:spcAft>
                          <a:spcPct val="0"/>
                        </a:spcAft>
                        <a:buClrTx/>
                        <a:buSzTx/>
                        <a:buFont typeface="Arial" panose="020B0604020202020204" pitchFamily="34" charset="0"/>
                        <a:buNone/>
                      </a:pPr>
                      <a:r>
                        <a:rPr kumimoji="0" lang="zh-CN" altLang="en-US" sz="2400" b="1" i="0" u="none" strike="noStrike" cap="none" normalizeH="0" baseline="0" smtClean="0">
                          <a:ln>
                            <a:noFill/>
                          </a:ln>
                          <a:solidFill>
                            <a:srgbClr val="FF0000"/>
                          </a:solidFill>
                          <a:effectLst/>
                          <a:latin typeface="黑体" panose="02010609060101010101" pitchFamily="2" charset="-122"/>
                          <a:ea typeface="黑体" panose="02010609060101010101" pitchFamily="2" charset="-122"/>
                        </a:rPr>
                        <a:t>国家</a:t>
                      </a:r>
                      <a:endParaRPr kumimoji="0" lang="zh-CN" altLang="en-US" sz="2400" b="1" i="0" u="none" strike="noStrike" cap="none" normalizeH="0" baseline="0" smtClean="0">
                        <a:ln>
                          <a:noFill/>
                        </a:ln>
                        <a:solidFill>
                          <a:srgbClr val="FF0000"/>
                        </a:solidFill>
                        <a:effectLst/>
                        <a:latin typeface="黑体" panose="02010609060101010101" pitchFamily="2" charset="-122"/>
                        <a:ea typeface="黑体" panose="02010609060101010101" pitchFamily="2" charset="-122"/>
                      </a:endParaRPr>
                    </a:p>
                  </a:txBody>
                  <a:tcPr marT="45719" marB="4571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90000"/>
                        </a:lnSpc>
                        <a:spcBef>
                          <a:spcPts val="1000"/>
                        </a:spcBef>
                        <a:spcAft>
                          <a:spcPct val="0"/>
                        </a:spcAft>
                        <a:buClrTx/>
                        <a:buSzTx/>
                        <a:buFont typeface="Arial" panose="020B0604020202020204" pitchFamily="34" charset="0"/>
                        <a:buNone/>
                      </a:pPr>
                      <a:endParaRPr kumimoji="0" lang="zh-CN" altLang="zh-CN" sz="2400" b="1" i="0" u="none" strike="noStrike" cap="none" normalizeH="0" baseline="0" smtClean="0">
                        <a:ln>
                          <a:noFill/>
                        </a:ln>
                        <a:solidFill>
                          <a:schemeClr val="tx1"/>
                        </a:solidFill>
                        <a:effectLst/>
                        <a:latin typeface="黑体" panose="02010609060101010101" pitchFamily="2" charset="-122"/>
                        <a:ea typeface="黑体" panose="02010609060101010101" pitchFamily="2" charset="-122"/>
                      </a:endParaRPr>
                    </a:p>
                  </a:txBody>
                  <a:tcPr marT="45719" marB="4571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90000"/>
                        </a:lnSpc>
                        <a:spcBef>
                          <a:spcPts val="1000"/>
                        </a:spcBef>
                        <a:spcAft>
                          <a:spcPct val="0"/>
                        </a:spcAft>
                        <a:buClrTx/>
                        <a:buSzTx/>
                        <a:buFont typeface="Arial" panose="020B0604020202020204" pitchFamily="34" charset="0"/>
                        <a:buNone/>
                      </a:pPr>
                      <a:endParaRPr kumimoji="0" lang="zh-CN" altLang="zh-CN" sz="2400" b="1" i="0" u="none" strike="noStrike" cap="none" normalizeH="0" baseline="0" smtClean="0">
                        <a:ln>
                          <a:noFill/>
                        </a:ln>
                        <a:solidFill>
                          <a:schemeClr val="tx1"/>
                        </a:solidFill>
                        <a:effectLst/>
                        <a:latin typeface="黑体" panose="02010609060101010101" pitchFamily="2" charset="-122"/>
                        <a:ea typeface="黑体" panose="02010609060101010101" pitchFamily="2" charset="-122"/>
                      </a:endParaRPr>
                    </a:p>
                  </a:txBody>
                  <a:tcPr marT="45719" marB="4571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90000"/>
                        </a:lnSpc>
                        <a:spcBef>
                          <a:spcPts val="1000"/>
                        </a:spcBef>
                        <a:spcAft>
                          <a:spcPct val="0"/>
                        </a:spcAft>
                        <a:buClrTx/>
                        <a:buSzTx/>
                        <a:buFont typeface="Arial" panose="020B0604020202020204" pitchFamily="34" charset="0"/>
                        <a:buNone/>
                      </a:pPr>
                      <a:endParaRPr kumimoji="0" lang="zh-CN" altLang="zh-CN" sz="2400" b="1" i="0" u="none" strike="noStrike" cap="none" normalizeH="0" baseline="0" smtClean="0">
                        <a:ln>
                          <a:noFill/>
                        </a:ln>
                        <a:solidFill>
                          <a:schemeClr val="tx1"/>
                        </a:solidFill>
                        <a:effectLst/>
                        <a:latin typeface="黑体" panose="02010609060101010101" pitchFamily="2" charset="-122"/>
                        <a:ea typeface="黑体" panose="02010609060101010101" pitchFamily="2" charset="-122"/>
                      </a:endParaRPr>
                    </a:p>
                  </a:txBody>
                  <a:tcPr marT="45719" marB="4571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85800">
                <a:tc>
                  <a:txBody>
                    <a:bodyPr/>
                    <a:lstStyle/>
                    <a:p>
                      <a:pPr marL="0" marR="0" lvl="0" indent="0" algn="l" defTabSz="914400" rtl="0" eaLnBrk="1" fontAlgn="base" latinLnBrk="0" hangingPunct="1">
                        <a:lnSpc>
                          <a:spcPct val="90000"/>
                        </a:lnSpc>
                        <a:spcBef>
                          <a:spcPts val="1000"/>
                        </a:spcBef>
                        <a:spcAft>
                          <a:spcPct val="0"/>
                        </a:spcAft>
                        <a:buClrTx/>
                        <a:buSzTx/>
                        <a:buFont typeface="Arial" panose="020B0604020202020204" pitchFamily="34" charset="0"/>
                        <a:buNone/>
                      </a:pPr>
                      <a:r>
                        <a:rPr kumimoji="0" lang="zh-CN" altLang="en-US" sz="2400" b="1" i="0" u="none" strike="noStrike" cap="none" normalizeH="0" baseline="0" smtClean="0">
                          <a:ln>
                            <a:noFill/>
                          </a:ln>
                          <a:solidFill>
                            <a:srgbClr val="FF0000"/>
                          </a:solidFill>
                          <a:effectLst/>
                          <a:latin typeface="黑体" panose="02010609060101010101" pitchFamily="2" charset="-122"/>
                          <a:ea typeface="黑体" panose="02010609060101010101" pitchFamily="2" charset="-122"/>
                        </a:rPr>
                        <a:t>目的</a:t>
                      </a:r>
                      <a:endParaRPr kumimoji="0" lang="zh-CN" altLang="en-US" sz="2400" b="1" i="0" u="none" strike="noStrike" cap="none" normalizeH="0" baseline="0" smtClean="0">
                        <a:ln>
                          <a:noFill/>
                        </a:ln>
                        <a:solidFill>
                          <a:srgbClr val="FF0000"/>
                        </a:solidFill>
                        <a:effectLst/>
                        <a:latin typeface="黑体" panose="02010609060101010101" pitchFamily="2" charset="-122"/>
                        <a:ea typeface="黑体" panose="02010609060101010101" pitchFamily="2" charset="-122"/>
                      </a:endParaRPr>
                    </a:p>
                  </a:txBody>
                  <a:tcPr marT="45719" marB="4571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90000"/>
                        </a:lnSpc>
                        <a:spcBef>
                          <a:spcPts val="1000"/>
                        </a:spcBef>
                        <a:spcAft>
                          <a:spcPct val="0"/>
                        </a:spcAft>
                        <a:buClrTx/>
                        <a:buSzTx/>
                        <a:buFont typeface="Arial" panose="020B0604020202020204" pitchFamily="34" charset="0"/>
                        <a:buNone/>
                      </a:pPr>
                      <a:endParaRPr kumimoji="0" lang="zh-CN" altLang="zh-CN" sz="2400" b="1" i="0" u="none" strike="noStrike" cap="none" normalizeH="0" baseline="0" smtClean="0">
                        <a:ln>
                          <a:noFill/>
                        </a:ln>
                        <a:solidFill>
                          <a:schemeClr val="tx1"/>
                        </a:solidFill>
                        <a:effectLst/>
                        <a:latin typeface="黑体" panose="02010609060101010101" pitchFamily="2" charset="-122"/>
                        <a:ea typeface="黑体" panose="02010609060101010101" pitchFamily="2" charset="-122"/>
                      </a:endParaRPr>
                    </a:p>
                  </a:txBody>
                  <a:tcPr marT="45719" marB="4571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90000"/>
                        </a:lnSpc>
                        <a:spcBef>
                          <a:spcPts val="1000"/>
                        </a:spcBef>
                        <a:spcAft>
                          <a:spcPct val="0"/>
                        </a:spcAft>
                        <a:buClrTx/>
                        <a:buSzTx/>
                        <a:buFont typeface="Arial" panose="020B0604020202020204" pitchFamily="34" charset="0"/>
                        <a:buNone/>
                      </a:pPr>
                      <a:endParaRPr kumimoji="0" lang="zh-CN" altLang="zh-CN" sz="2400" b="1" i="0" u="none" strike="noStrike" cap="none" normalizeH="0" baseline="0" smtClean="0">
                        <a:ln>
                          <a:noFill/>
                        </a:ln>
                        <a:solidFill>
                          <a:schemeClr val="tx1"/>
                        </a:solidFill>
                        <a:effectLst/>
                        <a:latin typeface="黑体" panose="02010609060101010101" pitchFamily="2" charset="-122"/>
                        <a:ea typeface="黑体" panose="02010609060101010101" pitchFamily="2" charset="-122"/>
                      </a:endParaRPr>
                    </a:p>
                  </a:txBody>
                  <a:tcPr marT="45719" marB="4571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90000"/>
                        </a:lnSpc>
                        <a:spcBef>
                          <a:spcPts val="1000"/>
                        </a:spcBef>
                        <a:spcAft>
                          <a:spcPct val="0"/>
                        </a:spcAft>
                        <a:buClrTx/>
                        <a:buSzTx/>
                        <a:buFont typeface="Arial" panose="020B0604020202020204" pitchFamily="34" charset="0"/>
                        <a:buNone/>
                      </a:pPr>
                      <a:endParaRPr kumimoji="0" lang="zh-CN" altLang="zh-CN" sz="2400" b="1" i="0" u="none" strike="noStrike" cap="none" normalizeH="0" baseline="0" smtClean="0">
                        <a:ln>
                          <a:noFill/>
                        </a:ln>
                        <a:solidFill>
                          <a:schemeClr val="tx1"/>
                        </a:solidFill>
                        <a:effectLst/>
                        <a:latin typeface="黑体" panose="02010609060101010101" pitchFamily="2" charset="-122"/>
                        <a:ea typeface="黑体" panose="02010609060101010101" pitchFamily="2" charset="-122"/>
                      </a:endParaRPr>
                    </a:p>
                  </a:txBody>
                  <a:tcPr marT="45719" marB="4571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15963">
                <a:tc>
                  <a:txBody>
                    <a:bodyPr/>
                    <a:lstStyle/>
                    <a:p>
                      <a:pPr marL="0" marR="0" lvl="0" indent="0" algn="l" defTabSz="914400" rtl="0" eaLnBrk="1" fontAlgn="base" latinLnBrk="0" hangingPunct="1">
                        <a:lnSpc>
                          <a:spcPct val="90000"/>
                        </a:lnSpc>
                        <a:spcBef>
                          <a:spcPts val="1000"/>
                        </a:spcBef>
                        <a:spcAft>
                          <a:spcPct val="0"/>
                        </a:spcAft>
                        <a:buClrTx/>
                        <a:buSzTx/>
                        <a:buFont typeface="Arial" panose="020B0604020202020204" pitchFamily="34" charset="0"/>
                        <a:buNone/>
                      </a:pPr>
                      <a:r>
                        <a:rPr kumimoji="0" lang="zh-CN" altLang="en-US" sz="2400" b="1" i="0" u="none" strike="noStrike" cap="none" normalizeH="0" baseline="0" smtClean="0">
                          <a:ln>
                            <a:noFill/>
                          </a:ln>
                          <a:solidFill>
                            <a:srgbClr val="FF0000"/>
                          </a:solidFill>
                          <a:effectLst/>
                          <a:latin typeface="黑体" panose="02010609060101010101" pitchFamily="2" charset="-122"/>
                          <a:ea typeface="黑体" panose="02010609060101010101" pitchFamily="2" charset="-122"/>
                        </a:rPr>
                        <a:t>活动</a:t>
                      </a:r>
                      <a:endParaRPr kumimoji="0" lang="zh-CN" altLang="en-US" sz="2400" b="1" i="0" u="none" strike="noStrike" cap="none" normalizeH="0" baseline="0" smtClean="0">
                        <a:ln>
                          <a:noFill/>
                        </a:ln>
                        <a:solidFill>
                          <a:srgbClr val="FF0000"/>
                        </a:solidFill>
                        <a:effectLst/>
                        <a:latin typeface="黑体" panose="02010609060101010101" pitchFamily="2" charset="-122"/>
                        <a:ea typeface="黑体" panose="02010609060101010101" pitchFamily="2" charset="-122"/>
                      </a:endParaRPr>
                    </a:p>
                  </a:txBody>
                  <a:tcPr marT="45719" marB="4571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90000"/>
                        </a:lnSpc>
                        <a:spcBef>
                          <a:spcPts val="1000"/>
                        </a:spcBef>
                        <a:spcAft>
                          <a:spcPct val="0"/>
                        </a:spcAft>
                        <a:buClrTx/>
                        <a:buSzTx/>
                        <a:buFont typeface="Arial" panose="020B0604020202020204" pitchFamily="34" charset="0"/>
                        <a:buNone/>
                      </a:pPr>
                      <a:endParaRPr kumimoji="0" lang="zh-CN" altLang="zh-CN" sz="2400" b="1" i="0" u="none" strike="noStrike" cap="none" normalizeH="0" baseline="0" smtClean="0">
                        <a:ln>
                          <a:noFill/>
                        </a:ln>
                        <a:solidFill>
                          <a:schemeClr val="tx1"/>
                        </a:solidFill>
                        <a:effectLst/>
                        <a:latin typeface="黑体" panose="02010609060101010101" pitchFamily="2" charset="-122"/>
                        <a:ea typeface="黑体" panose="02010609060101010101" pitchFamily="2" charset="-122"/>
                      </a:endParaRPr>
                    </a:p>
                  </a:txBody>
                  <a:tcPr marT="45719" marB="4571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90000"/>
                        </a:lnSpc>
                        <a:spcBef>
                          <a:spcPts val="1000"/>
                        </a:spcBef>
                        <a:spcAft>
                          <a:spcPct val="0"/>
                        </a:spcAft>
                        <a:buClrTx/>
                        <a:buSzTx/>
                        <a:buFont typeface="Arial" panose="020B0604020202020204" pitchFamily="34" charset="0"/>
                        <a:buNone/>
                      </a:pPr>
                      <a:endParaRPr kumimoji="0" lang="zh-CN" altLang="zh-CN" sz="2400" b="1" i="0" u="none" strike="noStrike" cap="none" normalizeH="0" baseline="0" smtClean="0">
                        <a:ln>
                          <a:noFill/>
                        </a:ln>
                        <a:solidFill>
                          <a:schemeClr val="tx1"/>
                        </a:solidFill>
                        <a:effectLst/>
                        <a:latin typeface="黑体" panose="02010609060101010101" pitchFamily="2" charset="-122"/>
                        <a:ea typeface="黑体" panose="02010609060101010101" pitchFamily="2" charset="-122"/>
                      </a:endParaRPr>
                    </a:p>
                  </a:txBody>
                  <a:tcPr marT="45719" marB="4571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90000"/>
                        </a:lnSpc>
                        <a:spcBef>
                          <a:spcPts val="1000"/>
                        </a:spcBef>
                        <a:spcAft>
                          <a:spcPct val="0"/>
                        </a:spcAft>
                        <a:buClrTx/>
                        <a:buSzTx/>
                        <a:buFont typeface="Arial" panose="020B0604020202020204" pitchFamily="34" charset="0"/>
                        <a:buNone/>
                      </a:pPr>
                      <a:endParaRPr kumimoji="0" lang="zh-CN" altLang="zh-CN" sz="2400" b="1" i="0" u="none" strike="noStrike" cap="none" normalizeH="0" baseline="0" smtClean="0">
                        <a:ln>
                          <a:noFill/>
                        </a:ln>
                        <a:solidFill>
                          <a:schemeClr val="tx1"/>
                        </a:solidFill>
                        <a:effectLst/>
                        <a:latin typeface="黑体" panose="02010609060101010101" pitchFamily="2" charset="-122"/>
                        <a:ea typeface="黑体" panose="02010609060101010101" pitchFamily="2" charset="-122"/>
                      </a:endParaRPr>
                    </a:p>
                  </a:txBody>
                  <a:tcPr marT="45719" marB="4571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522413">
                <a:tc>
                  <a:txBody>
                    <a:bodyPr/>
                    <a:lstStyle/>
                    <a:p>
                      <a:pPr marL="0" marR="0" lvl="0" indent="0" algn="l" defTabSz="914400" rtl="0" eaLnBrk="1" fontAlgn="base" latinLnBrk="0" hangingPunct="1">
                        <a:lnSpc>
                          <a:spcPct val="90000"/>
                        </a:lnSpc>
                        <a:spcBef>
                          <a:spcPts val="1000"/>
                        </a:spcBef>
                        <a:spcAft>
                          <a:spcPct val="0"/>
                        </a:spcAft>
                        <a:buClrTx/>
                        <a:buSzTx/>
                        <a:buFont typeface="Arial" panose="020B0604020202020204" pitchFamily="34" charset="0"/>
                        <a:buNone/>
                      </a:pPr>
                      <a:endParaRPr kumimoji="0" lang="en-US" altLang="zh-CN" sz="2400" b="1" i="0" u="none" strike="noStrike" cap="none" normalizeH="0" baseline="0" smtClean="0">
                        <a:ln>
                          <a:noFill/>
                        </a:ln>
                        <a:solidFill>
                          <a:srgbClr val="FF0000"/>
                        </a:solidFill>
                        <a:effectLst/>
                        <a:latin typeface="黑体" panose="02010609060101010101" pitchFamily="2" charset="-122"/>
                        <a:ea typeface="黑体" panose="02010609060101010101" pitchFamily="2" charset="-122"/>
                      </a:endParaRPr>
                    </a:p>
                    <a:p>
                      <a:pPr marL="0" marR="0" lvl="0" indent="0" algn="l" defTabSz="914400" rtl="0" eaLnBrk="1" fontAlgn="base" latinLnBrk="0" hangingPunct="1">
                        <a:lnSpc>
                          <a:spcPct val="90000"/>
                        </a:lnSpc>
                        <a:spcBef>
                          <a:spcPts val="1000"/>
                        </a:spcBef>
                        <a:spcAft>
                          <a:spcPct val="0"/>
                        </a:spcAft>
                        <a:buClrTx/>
                        <a:buSzTx/>
                        <a:buFont typeface="Arial" panose="020B0604020202020204" pitchFamily="34" charset="0"/>
                        <a:buNone/>
                      </a:pPr>
                      <a:r>
                        <a:rPr kumimoji="0" lang="zh-CN" altLang="en-US" sz="2400" b="1" i="0" u="none" strike="noStrike" cap="none" normalizeH="0" baseline="0" smtClean="0">
                          <a:ln>
                            <a:noFill/>
                          </a:ln>
                          <a:solidFill>
                            <a:srgbClr val="FF0000"/>
                          </a:solidFill>
                          <a:effectLst/>
                          <a:latin typeface="黑体" panose="02010609060101010101" pitchFamily="2" charset="-122"/>
                          <a:ea typeface="黑体" panose="02010609060101010101" pitchFamily="2" charset="-122"/>
                        </a:rPr>
                        <a:t>结果</a:t>
                      </a:r>
                      <a:endParaRPr kumimoji="0" lang="zh-CN" altLang="en-US" sz="2400" b="1" i="0" u="none" strike="noStrike" cap="none" normalizeH="0" baseline="0" smtClean="0">
                        <a:ln>
                          <a:noFill/>
                        </a:ln>
                        <a:solidFill>
                          <a:srgbClr val="FF0000"/>
                        </a:solidFill>
                        <a:effectLst/>
                        <a:latin typeface="黑体" panose="02010609060101010101" pitchFamily="2" charset="-122"/>
                        <a:ea typeface="黑体" panose="02010609060101010101" pitchFamily="2" charset="-122"/>
                      </a:endParaRPr>
                    </a:p>
                  </a:txBody>
                  <a:tcPr marT="45719" marB="4571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90000"/>
                        </a:lnSpc>
                        <a:spcBef>
                          <a:spcPts val="1000"/>
                        </a:spcBef>
                        <a:spcAft>
                          <a:spcPct val="0"/>
                        </a:spcAft>
                        <a:buClrTx/>
                        <a:buSzTx/>
                        <a:buFont typeface="Arial" panose="020B0604020202020204" pitchFamily="34" charset="0"/>
                        <a:buNone/>
                      </a:pPr>
                      <a:endParaRPr kumimoji="0" lang="zh-CN" altLang="zh-CN" sz="2400" b="1" i="0" u="none" strike="noStrike" cap="none" normalizeH="0" baseline="0" smtClean="0">
                        <a:ln>
                          <a:noFill/>
                        </a:ln>
                        <a:solidFill>
                          <a:schemeClr val="tx1"/>
                        </a:solidFill>
                        <a:effectLst/>
                        <a:latin typeface="黑体" panose="02010609060101010101" pitchFamily="2" charset="-122"/>
                        <a:ea typeface="黑体" panose="02010609060101010101" pitchFamily="2" charset="-122"/>
                      </a:endParaRPr>
                    </a:p>
                  </a:txBody>
                  <a:tcPr marT="45719" marB="4571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90000"/>
                        </a:lnSpc>
                        <a:spcBef>
                          <a:spcPts val="1000"/>
                        </a:spcBef>
                        <a:spcAft>
                          <a:spcPct val="0"/>
                        </a:spcAft>
                        <a:buClrTx/>
                        <a:buSzTx/>
                        <a:buFont typeface="Arial" panose="020B0604020202020204" pitchFamily="34" charset="0"/>
                        <a:buNone/>
                      </a:pPr>
                      <a:endParaRPr kumimoji="0" lang="zh-CN" altLang="zh-CN" sz="2400" b="1" i="0" u="none" strike="noStrike" cap="none" normalizeH="0" baseline="0" smtClean="0">
                        <a:ln>
                          <a:noFill/>
                        </a:ln>
                        <a:solidFill>
                          <a:schemeClr val="tx1"/>
                        </a:solidFill>
                        <a:effectLst/>
                        <a:latin typeface="黑体" panose="02010609060101010101" pitchFamily="2" charset="-122"/>
                        <a:ea typeface="黑体" panose="02010609060101010101" pitchFamily="2" charset="-122"/>
                      </a:endParaRPr>
                    </a:p>
                  </a:txBody>
                  <a:tcPr marT="45719" marB="4571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90000"/>
                        </a:lnSpc>
                        <a:spcBef>
                          <a:spcPts val="1000"/>
                        </a:spcBef>
                        <a:spcAft>
                          <a:spcPct val="0"/>
                        </a:spcAft>
                        <a:buClrTx/>
                        <a:buSzTx/>
                        <a:buFont typeface="Arial" panose="020B0604020202020204" pitchFamily="34" charset="0"/>
                        <a:buNone/>
                      </a:pPr>
                      <a:endParaRPr kumimoji="0" lang="zh-CN" altLang="zh-CN" sz="2400" b="1" i="0" u="none" strike="noStrike" cap="none" normalizeH="0" baseline="0" smtClean="0">
                        <a:ln>
                          <a:noFill/>
                        </a:ln>
                        <a:solidFill>
                          <a:schemeClr val="tx1"/>
                        </a:solidFill>
                        <a:effectLst/>
                        <a:latin typeface="黑体" panose="02010609060101010101" pitchFamily="2" charset="-122"/>
                        <a:ea typeface="黑体" panose="02010609060101010101" pitchFamily="2" charset="-122"/>
                      </a:endParaRPr>
                    </a:p>
                  </a:txBody>
                  <a:tcPr marT="45719" marB="4571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48168" name="Text Box 59"/>
          <p:cNvSpPr txBox="1">
            <a:spLocks noChangeArrowheads="1"/>
          </p:cNvSpPr>
          <p:nvPr/>
        </p:nvSpPr>
        <p:spPr bwMode="auto">
          <a:xfrm>
            <a:off x="973138" y="1368425"/>
            <a:ext cx="2592387" cy="420688"/>
          </a:xfrm>
          <a:prstGeom prst="rect">
            <a:avLst/>
          </a:prstGeom>
          <a:noFill/>
          <a:ln>
            <a:noFill/>
          </a:ln>
          <a:effectLst/>
        </p:spPr>
        <p:txBody>
          <a:bodyPr>
            <a:spAutoFit/>
          </a:bodyPr>
          <a:lstStyle/>
          <a:p>
            <a:pPr>
              <a:lnSpc>
                <a:spcPct val="90000"/>
              </a:lnSpc>
              <a:spcBef>
                <a:spcPct val="50000"/>
              </a:spcBef>
              <a:buFont typeface="Arial" panose="020B0604020202020204" pitchFamily="34" charset="0"/>
              <a:buNone/>
              <a:defRPr/>
            </a:pPr>
            <a:r>
              <a:rPr lang="zh-CN" altLang="en-US" sz="2400" b="1">
                <a:effectLst>
                  <a:outerShdw blurRad="38100" dist="38100" dir="2700000" algn="tl">
                    <a:srgbClr val="C0C0C0"/>
                  </a:outerShdw>
                </a:effectLst>
                <a:latin typeface="黑体" panose="02010609060101010101" pitchFamily="2" charset="-122"/>
                <a:ea typeface="黑体" panose="02010609060101010101" pitchFamily="2" charset="-122"/>
              </a:rPr>
              <a:t>新航路开辟</a:t>
            </a:r>
            <a:endParaRPr lang="zh-CN" altLang="en-US" sz="2400" b="1">
              <a:effectLst>
                <a:outerShdw blurRad="38100" dist="38100" dir="2700000" algn="tl">
                  <a:srgbClr val="C0C0C0"/>
                </a:outerShdw>
              </a:effectLst>
              <a:latin typeface="黑体" panose="02010609060101010101" pitchFamily="2" charset="-122"/>
              <a:ea typeface="黑体" panose="02010609060101010101" pitchFamily="2" charset="-122"/>
            </a:endParaRPr>
          </a:p>
        </p:txBody>
      </p:sp>
      <p:sp>
        <p:nvSpPr>
          <p:cNvPr id="48169" name="Text Box 60"/>
          <p:cNvSpPr txBox="1">
            <a:spLocks noChangeArrowheads="1"/>
          </p:cNvSpPr>
          <p:nvPr/>
        </p:nvSpPr>
        <p:spPr bwMode="auto">
          <a:xfrm>
            <a:off x="4103688" y="1390650"/>
            <a:ext cx="2592387" cy="420688"/>
          </a:xfrm>
          <a:prstGeom prst="rect">
            <a:avLst/>
          </a:prstGeom>
          <a:noFill/>
          <a:ln>
            <a:noFill/>
          </a:ln>
          <a:effectLst/>
        </p:spPr>
        <p:txBody>
          <a:bodyPr>
            <a:spAutoFit/>
          </a:bodyPr>
          <a:lstStyle/>
          <a:p>
            <a:pPr>
              <a:lnSpc>
                <a:spcPct val="90000"/>
              </a:lnSpc>
              <a:spcBef>
                <a:spcPct val="50000"/>
              </a:spcBef>
              <a:buFont typeface="Arial" panose="020B0604020202020204" pitchFamily="34" charset="0"/>
              <a:buNone/>
              <a:defRPr/>
            </a:pPr>
            <a:r>
              <a:rPr lang="zh-CN" altLang="en-US" sz="2400" b="1">
                <a:effectLst>
                  <a:outerShdw blurRad="38100" dist="38100" dir="2700000" algn="tl">
                    <a:srgbClr val="C0C0C0"/>
                  </a:outerShdw>
                </a:effectLst>
                <a:latin typeface="黑体" panose="02010609060101010101" pitchFamily="2" charset="-122"/>
                <a:ea typeface="黑体" panose="02010609060101010101" pitchFamily="2" charset="-122"/>
              </a:rPr>
              <a:t>工业革命</a:t>
            </a:r>
            <a:endParaRPr lang="zh-CN" altLang="en-US" sz="2400" b="1">
              <a:effectLst>
                <a:outerShdw blurRad="38100" dist="38100" dir="2700000" algn="tl">
                  <a:srgbClr val="C0C0C0"/>
                </a:outerShdw>
              </a:effectLst>
              <a:latin typeface="黑体" panose="02010609060101010101" pitchFamily="2" charset="-122"/>
              <a:ea typeface="黑体" panose="02010609060101010101" pitchFamily="2" charset="-122"/>
            </a:endParaRPr>
          </a:p>
        </p:txBody>
      </p:sp>
      <p:sp>
        <p:nvSpPr>
          <p:cNvPr id="48170" name="Text Box 61"/>
          <p:cNvSpPr txBox="1">
            <a:spLocks noChangeArrowheads="1"/>
          </p:cNvSpPr>
          <p:nvPr/>
        </p:nvSpPr>
        <p:spPr bwMode="auto">
          <a:xfrm>
            <a:off x="7392988" y="1401763"/>
            <a:ext cx="4103687" cy="420687"/>
          </a:xfrm>
          <a:prstGeom prst="rect">
            <a:avLst/>
          </a:prstGeom>
          <a:noFill/>
          <a:ln>
            <a:noFill/>
          </a:ln>
          <a:effectLst/>
        </p:spPr>
        <p:txBody>
          <a:bodyPr>
            <a:spAutoFit/>
          </a:bodyPr>
          <a:lstStyle/>
          <a:p>
            <a:pPr>
              <a:lnSpc>
                <a:spcPct val="90000"/>
              </a:lnSpc>
              <a:spcBef>
                <a:spcPct val="50000"/>
              </a:spcBef>
              <a:buFont typeface="Arial" panose="020B0604020202020204" pitchFamily="34" charset="0"/>
              <a:buNone/>
              <a:defRPr/>
            </a:pPr>
            <a:r>
              <a:rPr lang="zh-CN" altLang="en-US" sz="2400" b="1">
                <a:effectLst>
                  <a:outerShdw blurRad="38100" dist="38100" dir="2700000" algn="tl">
                    <a:srgbClr val="C0C0C0"/>
                  </a:outerShdw>
                </a:effectLst>
                <a:latin typeface="黑体" panose="02010609060101010101" pitchFamily="2" charset="-122"/>
                <a:ea typeface="黑体" panose="02010609060101010101" pitchFamily="2" charset="-122"/>
              </a:rPr>
              <a:t>第二次工业革命</a:t>
            </a:r>
            <a:endParaRPr lang="zh-CN" altLang="en-US" sz="2400" b="1">
              <a:effectLst>
                <a:outerShdw blurRad="38100" dist="38100" dir="2700000" algn="tl">
                  <a:srgbClr val="C0C0C0"/>
                </a:outerShdw>
              </a:effectLst>
              <a:latin typeface="黑体" panose="02010609060101010101" pitchFamily="2" charset="-122"/>
              <a:ea typeface="黑体" panose="02010609060101010101" pitchFamily="2" charset="-122"/>
            </a:endParaRPr>
          </a:p>
        </p:txBody>
      </p:sp>
      <p:sp>
        <p:nvSpPr>
          <p:cNvPr id="48171" name="Text Box 63"/>
          <p:cNvSpPr txBox="1">
            <a:spLocks noChangeArrowheads="1"/>
          </p:cNvSpPr>
          <p:nvPr/>
        </p:nvSpPr>
        <p:spPr bwMode="auto">
          <a:xfrm>
            <a:off x="984250" y="1817688"/>
            <a:ext cx="2592388" cy="420687"/>
          </a:xfrm>
          <a:prstGeom prst="rect">
            <a:avLst/>
          </a:prstGeom>
          <a:noFill/>
          <a:ln>
            <a:noFill/>
          </a:ln>
          <a:effectLst/>
        </p:spPr>
        <p:txBody>
          <a:bodyPr>
            <a:spAutoFit/>
          </a:bodyPr>
          <a:lstStyle/>
          <a:p>
            <a:pPr>
              <a:lnSpc>
                <a:spcPct val="90000"/>
              </a:lnSpc>
              <a:spcBef>
                <a:spcPct val="50000"/>
              </a:spcBef>
              <a:buFont typeface="Arial" panose="020B0604020202020204" pitchFamily="34" charset="0"/>
              <a:buNone/>
              <a:defRPr/>
            </a:pPr>
            <a:r>
              <a:rPr lang="zh-CN" altLang="en-US" sz="2400" b="1">
                <a:effectLst>
                  <a:outerShdw blurRad="38100" dist="38100" dir="2700000" algn="tl">
                    <a:srgbClr val="C0C0C0"/>
                  </a:outerShdw>
                </a:effectLst>
                <a:latin typeface="黑体" panose="02010609060101010101" pitchFamily="2" charset="-122"/>
                <a:ea typeface="黑体" panose="02010609060101010101" pitchFamily="2" charset="-122"/>
              </a:rPr>
              <a:t>西葡荷英法</a:t>
            </a:r>
            <a:endParaRPr lang="zh-CN" altLang="en-US" sz="2400" b="1">
              <a:effectLst>
                <a:outerShdw blurRad="38100" dist="38100" dir="2700000" algn="tl">
                  <a:srgbClr val="C0C0C0"/>
                </a:outerShdw>
              </a:effectLst>
              <a:latin typeface="黑体" panose="02010609060101010101" pitchFamily="2" charset="-122"/>
              <a:ea typeface="黑体" panose="02010609060101010101" pitchFamily="2" charset="-122"/>
            </a:endParaRPr>
          </a:p>
        </p:txBody>
      </p:sp>
      <p:sp>
        <p:nvSpPr>
          <p:cNvPr id="48172" name="Text Box 64"/>
          <p:cNvSpPr txBox="1">
            <a:spLocks noChangeArrowheads="1"/>
          </p:cNvSpPr>
          <p:nvPr/>
        </p:nvSpPr>
        <p:spPr bwMode="auto">
          <a:xfrm>
            <a:off x="4060825" y="1808163"/>
            <a:ext cx="2592388" cy="420687"/>
          </a:xfrm>
          <a:prstGeom prst="rect">
            <a:avLst/>
          </a:prstGeom>
          <a:noFill/>
          <a:ln>
            <a:noFill/>
          </a:ln>
          <a:effectLst/>
        </p:spPr>
        <p:txBody>
          <a:bodyPr>
            <a:spAutoFit/>
          </a:bodyPr>
          <a:lstStyle/>
          <a:p>
            <a:pPr>
              <a:lnSpc>
                <a:spcPct val="90000"/>
              </a:lnSpc>
              <a:spcBef>
                <a:spcPct val="50000"/>
              </a:spcBef>
              <a:buFont typeface="Arial" panose="020B0604020202020204" pitchFamily="34" charset="0"/>
              <a:buNone/>
              <a:defRPr/>
            </a:pPr>
            <a:r>
              <a:rPr lang="zh-CN" altLang="en-US" sz="2400" b="1">
                <a:effectLst>
                  <a:outerShdw blurRad="38100" dist="38100" dir="2700000" algn="tl">
                    <a:srgbClr val="C0C0C0"/>
                  </a:outerShdw>
                </a:effectLst>
                <a:latin typeface="黑体" panose="02010609060101010101" pitchFamily="2" charset="-122"/>
                <a:ea typeface="黑体" panose="02010609060101010101" pitchFamily="2" charset="-122"/>
              </a:rPr>
              <a:t>英俄法美等</a:t>
            </a:r>
            <a:endParaRPr lang="zh-CN" altLang="en-US" sz="2400" b="1">
              <a:effectLst>
                <a:outerShdw blurRad="38100" dist="38100" dir="2700000" algn="tl">
                  <a:srgbClr val="C0C0C0"/>
                </a:outerShdw>
              </a:effectLst>
              <a:latin typeface="黑体" panose="02010609060101010101" pitchFamily="2" charset="-122"/>
              <a:ea typeface="黑体" panose="02010609060101010101" pitchFamily="2" charset="-122"/>
            </a:endParaRPr>
          </a:p>
        </p:txBody>
      </p:sp>
      <p:sp>
        <p:nvSpPr>
          <p:cNvPr id="48173" name="Text Box 65"/>
          <p:cNvSpPr txBox="1">
            <a:spLocks noChangeArrowheads="1"/>
          </p:cNvSpPr>
          <p:nvPr/>
        </p:nvSpPr>
        <p:spPr bwMode="auto">
          <a:xfrm>
            <a:off x="7404100" y="1798638"/>
            <a:ext cx="4248150" cy="420687"/>
          </a:xfrm>
          <a:prstGeom prst="rect">
            <a:avLst/>
          </a:prstGeom>
          <a:noFill/>
          <a:ln>
            <a:noFill/>
          </a:ln>
          <a:effectLst/>
        </p:spPr>
        <p:txBody>
          <a:bodyPr>
            <a:spAutoFit/>
          </a:bodyPr>
          <a:lstStyle/>
          <a:p>
            <a:pPr>
              <a:lnSpc>
                <a:spcPct val="90000"/>
              </a:lnSpc>
              <a:spcBef>
                <a:spcPct val="50000"/>
              </a:spcBef>
              <a:buFont typeface="Arial" panose="020B0604020202020204" pitchFamily="34" charset="0"/>
              <a:buNone/>
              <a:defRPr/>
            </a:pPr>
            <a:r>
              <a:rPr lang="zh-CN" altLang="en-US" sz="2400" b="1">
                <a:effectLst>
                  <a:outerShdw blurRad="38100" dist="38100" dir="2700000" algn="tl">
                    <a:srgbClr val="C0C0C0"/>
                  </a:outerShdw>
                </a:effectLst>
                <a:latin typeface="黑体" panose="02010609060101010101" pitchFamily="2" charset="-122"/>
                <a:ea typeface="黑体" panose="02010609060101010101" pitchFamily="2" charset="-122"/>
              </a:rPr>
              <a:t>英法美德俄日意等</a:t>
            </a:r>
            <a:endParaRPr lang="zh-CN" altLang="en-US" sz="2400" b="1">
              <a:effectLst>
                <a:outerShdw blurRad="38100" dist="38100" dir="2700000" algn="tl">
                  <a:srgbClr val="C0C0C0"/>
                </a:outerShdw>
              </a:effectLst>
              <a:latin typeface="黑体" panose="02010609060101010101" pitchFamily="2" charset="-122"/>
              <a:ea typeface="黑体" panose="02010609060101010101" pitchFamily="2" charset="-122"/>
            </a:endParaRPr>
          </a:p>
        </p:txBody>
      </p:sp>
      <p:sp>
        <p:nvSpPr>
          <p:cNvPr id="48174" name="Text Box 67"/>
          <p:cNvSpPr txBox="1">
            <a:spLocks noChangeArrowheads="1"/>
          </p:cNvSpPr>
          <p:nvPr/>
        </p:nvSpPr>
        <p:spPr bwMode="auto">
          <a:xfrm>
            <a:off x="973138" y="2176463"/>
            <a:ext cx="2520950" cy="749300"/>
          </a:xfrm>
          <a:prstGeom prst="rect">
            <a:avLst/>
          </a:prstGeom>
          <a:noFill/>
          <a:ln>
            <a:noFill/>
          </a:ln>
          <a:effectLst/>
        </p:spPr>
        <p:txBody>
          <a:bodyPr>
            <a:spAutoFit/>
          </a:bodyPr>
          <a:lstStyle/>
          <a:p>
            <a:pPr>
              <a:lnSpc>
                <a:spcPct val="90000"/>
              </a:lnSpc>
              <a:spcBef>
                <a:spcPct val="50000"/>
              </a:spcBef>
              <a:buFont typeface="Arial" panose="020B0604020202020204" pitchFamily="34" charset="0"/>
              <a:buNone/>
              <a:defRPr/>
            </a:pPr>
            <a:r>
              <a:rPr lang="zh-CN" altLang="en-US" sz="2400" b="1">
                <a:effectLst>
                  <a:outerShdw blurRad="38100" dist="38100" dir="2700000" algn="tl">
                    <a:srgbClr val="C0C0C0"/>
                  </a:outerShdw>
                </a:effectLst>
                <a:latin typeface="黑体" panose="02010609060101010101" pitchFamily="2" charset="-122"/>
                <a:ea typeface="黑体" panose="02010609060101010101" pitchFamily="2" charset="-122"/>
              </a:rPr>
              <a:t>掠夺财富，资本原始积累</a:t>
            </a:r>
            <a:endParaRPr lang="zh-CN" altLang="en-US" sz="2400" b="1">
              <a:effectLst>
                <a:outerShdw blurRad="38100" dist="38100" dir="2700000" algn="tl">
                  <a:srgbClr val="C0C0C0"/>
                </a:outerShdw>
              </a:effectLst>
              <a:latin typeface="黑体" panose="02010609060101010101" pitchFamily="2" charset="-122"/>
              <a:ea typeface="黑体" panose="02010609060101010101" pitchFamily="2" charset="-122"/>
            </a:endParaRPr>
          </a:p>
        </p:txBody>
      </p:sp>
      <p:sp>
        <p:nvSpPr>
          <p:cNvPr id="48175" name="Text Box 68"/>
          <p:cNvSpPr txBox="1">
            <a:spLocks noChangeArrowheads="1"/>
          </p:cNvSpPr>
          <p:nvPr/>
        </p:nvSpPr>
        <p:spPr bwMode="auto">
          <a:xfrm>
            <a:off x="3582988" y="2190750"/>
            <a:ext cx="3670300" cy="749300"/>
          </a:xfrm>
          <a:prstGeom prst="rect">
            <a:avLst/>
          </a:prstGeom>
          <a:noFill/>
          <a:ln>
            <a:noFill/>
          </a:ln>
          <a:effectLst/>
        </p:spPr>
        <p:txBody>
          <a:bodyPr>
            <a:spAutoFit/>
          </a:bodyPr>
          <a:lstStyle/>
          <a:p>
            <a:pPr>
              <a:lnSpc>
                <a:spcPct val="90000"/>
              </a:lnSpc>
              <a:spcBef>
                <a:spcPct val="50000"/>
              </a:spcBef>
              <a:buFont typeface="Arial" panose="020B0604020202020204" pitchFamily="34" charset="0"/>
              <a:buNone/>
              <a:defRPr/>
            </a:pPr>
            <a:r>
              <a:rPr lang="zh-CN" altLang="en-US" sz="2400" b="1">
                <a:effectLst>
                  <a:outerShdw blurRad="38100" dist="38100" dir="2700000" algn="tl">
                    <a:srgbClr val="C0C0C0"/>
                  </a:outerShdw>
                </a:effectLst>
                <a:latin typeface="黑体" panose="02010609060101010101" pitchFamily="2" charset="-122"/>
                <a:ea typeface="黑体" panose="02010609060101010101" pitchFamily="2" charset="-122"/>
              </a:rPr>
              <a:t>拓展商品销售市场和原料产地</a:t>
            </a:r>
            <a:r>
              <a:rPr lang="zh-CN" altLang="en-US" sz="2400" b="1">
                <a:solidFill>
                  <a:srgbClr val="FF0000"/>
                </a:solidFill>
                <a:effectLst>
                  <a:outerShdw blurRad="38100" dist="38100" dir="2700000" algn="tl">
                    <a:srgbClr val="C0C0C0"/>
                  </a:outerShdw>
                </a:effectLst>
                <a:latin typeface="黑体" panose="02010609060101010101" pitchFamily="2" charset="-122"/>
                <a:ea typeface="黑体" panose="02010609060101010101" pitchFamily="2" charset="-122"/>
              </a:rPr>
              <a:t>（商品输出）</a:t>
            </a:r>
            <a:endParaRPr lang="zh-CN" altLang="en-US" sz="2400" b="1">
              <a:solidFill>
                <a:srgbClr val="FF0000"/>
              </a:solidFill>
              <a:effectLst>
                <a:outerShdw blurRad="38100" dist="38100" dir="2700000" algn="tl">
                  <a:srgbClr val="C0C0C0"/>
                </a:outerShdw>
              </a:effectLst>
              <a:latin typeface="黑体" panose="02010609060101010101" pitchFamily="2" charset="-122"/>
              <a:ea typeface="黑体" panose="02010609060101010101" pitchFamily="2" charset="-122"/>
            </a:endParaRPr>
          </a:p>
        </p:txBody>
      </p:sp>
      <p:sp>
        <p:nvSpPr>
          <p:cNvPr id="48176" name="Text Box 69"/>
          <p:cNvSpPr txBox="1">
            <a:spLocks noChangeArrowheads="1"/>
          </p:cNvSpPr>
          <p:nvPr/>
        </p:nvSpPr>
        <p:spPr bwMode="auto">
          <a:xfrm>
            <a:off x="7175500" y="2200275"/>
            <a:ext cx="5016500" cy="749300"/>
          </a:xfrm>
          <a:prstGeom prst="rect">
            <a:avLst/>
          </a:prstGeom>
          <a:noFill/>
          <a:ln>
            <a:noFill/>
          </a:ln>
          <a:effectLst/>
        </p:spPr>
        <p:txBody>
          <a:bodyPr>
            <a:spAutoFit/>
          </a:bodyPr>
          <a:lstStyle/>
          <a:p>
            <a:pPr>
              <a:lnSpc>
                <a:spcPct val="90000"/>
              </a:lnSpc>
              <a:spcBef>
                <a:spcPct val="50000"/>
              </a:spcBef>
              <a:buFont typeface="Arial" panose="020B0604020202020204" pitchFamily="34" charset="0"/>
              <a:buNone/>
              <a:defRPr/>
            </a:pPr>
            <a:r>
              <a:rPr lang="zh-CN" altLang="en-US" sz="2400" b="1">
                <a:effectLst>
                  <a:outerShdw blurRad="38100" dist="38100" dir="2700000" algn="tl">
                    <a:srgbClr val="C0C0C0"/>
                  </a:outerShdw>
                </a:effectLst>
                <a:latin typeface="黑体" panose="02010609060101010101" pitchFamily="2" charset="-122"/>
                <a:ea typeface="黑体" panose="02010609060101010101" pitchFamily="2" charset="-122"/>
              </a:rPr>
              <a:t>抢占资本输出的市场以满足各国垄断资本家的利益需要</a:t>
            </a:r>
            <a:r>
              <a:rPr lang="zh-CN" altLang="en-US" sz="2400" b="1">
                <a:solidFill>
                  <a:srgbClr val="FF0000"/>
                </a:solidFill>
                <a:effectLst>
                  <a:outerShdw blurRad="38100" dist="38100" dir="2700000" algn="tl">
                    <a:srgbClr val="C0C0C0"/>
                  </a:outerShdw>
                </a:effectLst>
                <a:latin typeface="黑体" panose="02010609060101010101" pitchFamily="2" charset="-122"/>
                <a:ea typeface="黑体" panose="02010609060101010101" pitchFamily="2" charset="-122"/>
              </a:rPr>
              <a:t>（资本输出）</a:t>
            </a:r>
            <a:endParaRPr lang="zh-CN" altLang="en-US" sz="2400" b="1">
              <a:solidFill>
                <a:srgbClr val="FF0000"/>
              </a:solidFill>
              <a:effectLst>
                <a:outerShdw blurRad="38100" dist="38100" dir="2700000" algn="tl">
                  <a:srgbClr val="C0C0C0"/>
                </a:outerShdw>
              </a:effectLst>
              <a:latin typeface="黑体" panose="02010609060101010101" pitchFamily="2" charset="-122"/>
              <a:ea typeface="黑体" panose="02010609060101010101" pitchFamily="2" charset="-122"/>
            </a:endParaRPr>
          </a:p>
        </p:txBody>
      </p:sp>
      <p:sp>
        <p:nvSpPr>
          <p:cNvPr id="65585" name="Text Box 72"/>
          <p:cNvSpPr txBox="1">
            <a:spLocks noChangeArrowheads="1"/>
          </p:cNvSpPr>
          <p:nvPr/>
        </p:nvSpPr>
        <p:spPr bwMode="auto">
          <a:xfrm>
            <a:off x="1017588" y="2905125"/>
            <a:ext cx="2770187" cy="749300"/>
          </a:xfrm>
          <a:prstGeom prst="rect">
            <a:avLst/>
          </a:prstGeom>
          <a:noFill/>
          <a:ln w="9525" algn="ctr">
            <a:noFill/>
            <a:miter lim="800000"/>
          </a:ln>
          <a:effectLst/>
        </p:spPr>
        <p:txBody>
          <a:bodyPr>
            <a:spAutoFit/>
          </a:bodyPr>
          <a:lstStyle/>
          <a:p>
            <a:pPr>
              <a:lnSpc>
                <a:spcPct val="90000"/>
              </a:lnSpc>
              <a:spcBef>
                <a:spcPct val="50000"/>
              </a:spcBef>
              <a:buFont typeface="Arial" panose="020B0604020202020204" pitchFamily="34" charset="0"/>
              <a:buNone/>
              <a:defRPr/>
            </a:pPr>
            <a:r>
              <a:rPr lang="zh-CN" altLang="en-US" sz="2400" b="1">
                <a:effectLst>
                  <a:outerShdw blurRad="38100" dist="38100" dir="2700000" algn="tl">
                    <a:srgbClr val="C0C0C0"/>
                  </a:outerShdw>
                </a:effectLst>
                <a:latin typeface="黑体" panose="02010609060101010101" pitchFamily="2" charset="-122"/>
                <a:ea typeface="黑体" panose="02010609060101010101" pitchFamily="2" charset="-122"/>
              </a:rPr>
              <a:t>抢劫财富、贩卖黑奴、欺诈性贸易 </a:t>
            </a:r>
            <a:endParaRPr lang="zh-CN" altLang="en-US" sz="2400" b="1">
              <a:effectLst>
                <a:outerShdw blurRad="38100" dist="38100" dir="2700000" algn="tl">
                  <a:srgbClr val="C0C0C0"/>
                </a:outerShdw>
              </a:effectLst>
              <a:latin typeface="黑体" panose="02010609060101010101" pitchFamily="2" charset="-122"/>
              <a:ea typeface="黑体" panose="02010609060101010101" pitchFamily="2" charset="-122"/>
            </a:endParaRPr>
          </a:p>
        </p:txBody>
      </p:sp>
      <p:sp>
        <p:nvSpPr>
          <p:cNvPr id="65586" name="Text Box 73"/>
          <p:cNvSpPr txBox="1">
            <a:spLocks noChangeArrowheads="1"/>
          </p:cNvSpPr>
          <p:nvPr/>
        </p:nvSpPr>
        <p:spPr bwMode="auto">
          <a:xfrm>
            <a:off x="3594100" y="2901950"/>
            <a:ext cx="4078288" cy="749300"/>
          </a:xfrm>
          <a:prstGeom prst="rect">
            <a:avLst/>
          </a:prstGeom>
          <a:noFill/>
          <a:ln w="9525" algn="ctr">
            <a:noFill/>
            <a:miter lim="800000"/>
          </a:ln>
          <a:effectLst/>
        </p:spPr>
        <p:txBody>
          <a:bodyPr>
            <a:spAutoFit/>
          </a:bodyPr>
          <a:lstStyle/>
          <a:p>
            <a:pPr>
              <a:lnSpc>
                <a:spcPct val="90000"/>
              </a:lnSpc>
              <a:spcBef>
                <a:spcPct val="50000"/>
              </a:spcBef>
              <a:buFont typeface="Arial" panose="020B0604020202020204" pitchFamily="34" charset="0"/>
              <a:buNone/>
              <a:defRPr/>
            </a:pPr>
            <a:r>
              <a:rPr lang="zh-CN" altLang="en-US" sz="2400" b="1">
                <a:effectLst>
                  <a:outerShdw blurRad="38100" dist="38100" dir="2700000" algn="tl">
                    <a:srgbClr val="C0C0C0"/>
                  </a:outerShdw>
                </a:effectLst>
                <a:latin typeface="黑体" panose="02010609060101010101" pitchFamily="2" charset="-122"/>
                <a:ea typeface="黑体" panose="02010609060101010101" pitchFamily="2" charset="-122"/>
              </a:rPr>
              <a:t>炮舰政策，倾销廉价商品，掠夺原料</a:t>
            </a:r>
            <a:endParaRPr lang="zh-CN" altLang="en-US" sz="2400" b="1">
              <a:effectLst>
                <a:outerShdw blurRad="38100" dist="38100" dir="2700000" algn="tl">
                  <a:srgbClr val="C0C0C0"/>
                </a:outerShdw>
              </a:effectLst>
              <a:latin typeface="黑体" panose="02010609060101010101" pitchFamily="2" charset="-122"/>
              <a:ea typeface="黑体" panose="02010609060101010101" pitchFamily="2" charset="-122"/>
            </a:endParaRPr>
          </a:p>
        </p:txBody>
      </p:sp>
      <p:sp>
        <p:nvSpPr>
          <p:cNvPr id="48179" name="Text Box 74"/>
          <p:cNvSpPr txBox="1">
            <a:spLocks noChangeArrowheads="1"/>
          </p:cNvSpPr>
          <p:nvPr/>
        </p:nvSpPr>
        <p:spPr bwMode="auto">
          <a:xfrm>
            <a:off x="7175500" y="2884488"/>
            <a:ext cx="5016500" cy="749300"/>
          </a:xfrm>
          <a:prstGeom prst="rect">
            <a:avLst/>
          </a:prstGeom>
          <a:noFill/>
          <a:ln>
            <a:noFill/>
          </a:ln>
          <a:effectLst/>
        </p:spPr>
        <p:txBody>
          <a:bodyPr>
            <a:spAutoFit/>
          </a:bodyPr>
          <a:lstStyle/>
          <a:p>
            <a:pPr>
              <a:lnSpc>
                <a:spcPct val="90000"/>
              </a:lnSpc>
              <a:spcBef>
                <a:spcPct val="50000"/>
              </a:spcBef>
              <a:buFont typeface="Arial" panose="020B0604020202020204" pitchFamily="34" charset="0"/>
              <a:buNone/>
              <a:defRPr/>
            </a:pPr>
            <a:r>
              <a:rPr lang="zh-CN" altLang="en-US" sz="2400" b="1">
                <a:effectLst>
                  <a:outerShdw blurRad="38100" dist="38100" dir="2700000" algn="tl">
                    <a:srgbClr val="C0C0C0"/>
                  </a:outerShdw>
                </a:effectLst>
                <a:latin typeface="黑体" panose="02010609060101010101" pitchFamily="2" charset="-122"/>
                <a:ea typeface="黑体" panose="02010609060101010101" pitchFamily="2" charset="-122"/>
              </a:rPr>
              <a:t>主要是资本输出、掀起瓜分狂潮和进行帝国主义战争</a:t>
            </a:r>
            <a:r>
              <a:rPr lang="zh-CN" altLang="en-US" sz="2400" b="1">
                <a:effectLst>
                  <a:outerShdw blurRad="38100" dist="38100" dir="2700000" algn="tl">
                    <a:srgbClr val="C0C0C0"/>
                  </a:outerShdw>
                </a:effectLst>
                <a:latin typeface="楷体_GB2312" panose="02010609030101010101" pitchFamily="49" charset="-122"/>
                <a:ea typeface="楷体_GB2312" panose="02010609030101010101" pitchFamily="49" charset="-122"/>
              </a:rPr>
              <a:t> </a:t>
            </a:r>
            <a:endParaRPr lang="zh-CN" altLang="en-US" sz="2400" b="1">
              <a:effectLst>
                <a:outerShdw blurRad="38100" dist="38100" dir="2700000" algn="tl">
                  <a:srgbClr val="C0C0C0"/>
                </a:outerShdw>
              </a:effectLst>
              <a:latin typeface="楷体_GB2312" panose="02010609030101010101" pitchFamily="49" charset="-122"/>
              <a:ea typeface="楷体_GB2312" panose="02010609030101010101" pitchFamily="49" charset="-122"/>
            </a:endParaRPr>
          </a:p>
        </p:txBody>
      </p:sp>
      <p:sp>
        <p:nvSpPr>
          <p:cNvPr id="48180" name="Text Box 78"/>
          <p:cNvSpPr txBox="1">
            <a:spLocks noChangeArrowheads="1"/>
          </p:cNvSpPr>
          <p:nvPr/>
        </p:nvSpPr>
        <p:spPr bwMode="auto">
          <a:xfrm>
            <a:off x="984250" y="3662363"/>
            <a:ext cx="2520950" cy="1406525"/>
          </a:xfrm>
          <a:prstGeom prst="rect">
            <a:avLst/>
          </a:prstGeom>
          <a:noFill/>
          <a:ln>
            <a:noFill/>
          </a:ln>
          <a:effectLst/>
        </p:spPr>
        <p:txBody>
          <a:bodyPr>
            <a:spAutoFit/>
          </a:bodyPr>
          <a:lstStyle/>
          <a:p>
            <a:pPr>
              <a:lnSpc>
                <a:spcPct val="90000"/>
              </a:lnSpc>
              <a:spcBef>
                <a:spcPct val="50000"/>
              </a:spcBef>
              <a:buFont typeface="Arial" panose="020B0604020202020204" pitchFamily="34" charset="0"/>
              <a:buNone/>
              <a:defRPr/>
            </a:pPr>
            <a:r>
              <a:rPr lang="zh-CN" altLang="en-US" sz="2400" b="1">
                <a:effectLst>
                  <a:outerShdw blurRad="38100" dist="38100" dir="2700000" algn="tl">
                    <a:srgbClr val="C0C0C0"/>
                  </a:outerShdw>
                </a:effectLst>
                <a:latin typeface="黑体" panose="02010609060101010101" pitchFamily="2" charset="-122"/>
                <a:ea typeface="黑体" panose="02010609060101010101" pitchFamily="2" charset="-122"/>
              </a:rPr>
              <a:t>推动欧洲资本原始积累和资本主义发展，给亚非拉带来灾难</a:t>
            </a:r>
            <a:endParaRPr lang="zh-CN" altLang="en-US" sz="2400" b="1">
              <a:effectLst>
                <a:outerShdw blurRad="38100" dist="38100" dir="2700000" algn="tl">
                  <a:srgbClr val="C0C0C0"/>
                </a:outerShdw>
              </a:effectLst>
              <a:latin typeface="黑体" panose="02010609060101010101" pitchFamily="2" charset="-122"/>
              <a:ea typeface="黑体" panose="02010609060101010101" pitchFamily="2" charset="-122"/>
            </a:endParaRPr>
          </a:p>
        </p:txBody>
      </p:sp>
      <p:sp>
        <p:nvSpPr>
          <p:cNvPr id="48181" name="Text Box 82"/>
          <p:cNvSpPr txBox="1">
            <a:spLocks noChangeArrowheads="1"/>
          </p:cNvSpPr>
          <p:nvPr/>
        </p:nvSpPr>
        <p:spPr bwMode="auto">
          <a:xfrm>
            <a:off x="3613150" y="3762375"/>
            <a:ext cx="3670300" cy="1077913"/>
          </a:xfrm>
          <a:prstGeom prst="rect">
            <a:avLst/>
          </a:prstGeom>
          <a:noFill/>
          <a:ln>
            <a:noFill/>
          </a:ln>
          <a:effectLst/>
        </p:spPr>
        <p:txBody>
          <a:bodyPr>
            <a:spAutoFit/>
          </a:bodyPr>
          <a:lstStyle/>
          <a:p>
            <a:pPr>
              <a:lnSpc>
                <a:spcPct val="90000"/>
              </a:lnSpc>
              <a:spcBef>
                <a:spcPct val="50000"/>
              </a:spcBef>
              <a:buFont typeface="Arial" panose="020B0604020202020204" pitchFamily="34" charset="0"/>
              <a:buNone/>
              <a:defRPr/>
            </a:pPr>
            <a:r>
              <a:rPr lang="zh-CN" altLang="en-US" sz="2400" b="1">
                <a:effectLst>
                  <a:outerShdw blurRad="38100" dist="38100" dir="2700000" algn="tl">
                    <a:srgbClr val="C0C0C0"/>
                  </a:outerShdw>
                </a:effectLst>
                <a:latin typeface="黑体" panose="02010609060101010101" pitchFamily="2" charset="-122"/>
                <a:ea typeface="黑体" panose="02010609060101010101" pitchFamily="2" charset="-122"/>
              </a:rPr>
              <a:t>推动各国工业资本主义的发展，客观上促使亚非拉国家逐渐走上近代化道路</a:t>
            </a:r>
            <a:endParaRPr lang="zh-CN" altLang="en-US" sz="2400" b="1">
              <a:effectLst>
                <a:outerShdw blurRad="38100" dist="38100" dir="2700000" algn="tl">
                  <a:srgbClr val="C0C0C0"/>
                </a:outerShdw>
              </a:effectLst>
              <a:latin typeface="黑体" panose="02010609060101010101" pitchFamily="2" charset="-122"/>
              <a:ea typeface="黑体" panose="02010609060101010101" pitchFamily="2" charset="-122"/>
            </a:endParaRPr>
          </a:p>
        </p:txBody>
      </p:sp>
      <p:sp>
        <p:nvSpPr>
          <p:cNvPr id="48182" name="Text Box 83"/>
          <p:cNvSpPr txBox="1">
            <a:spLocks noChangeArrowheads="1"/>
          </p:cNvSpPr>
          <p:nvPr/>
        </p:nvSpPr>
        <p:spPr bwMode="auto">
          <a:xfrm>
            <a:off x="7175500" y="3730625"/>
            <a:ext cx="5016500" cy="1077913"/>
          </a:xfrm>
          <a:prstGeom prst="rect">
            <a:avLst/>
          </a:prstGeom>
          <a:noFill/>
          <a:ln>
            <a:noFill/>
          </a:ln>
          <a:effectLst/>
        </p:spPr>
        <p:txBody>
          <a:bodyPr>
            <a:spAutoFit/>
          </a:bodyPr>
          <a:lstStyle/>
          <a:p>
            <a:pPr>
              <a:lnSpc>
                <a:spcPct val="90000"/>
              </a:lnSpc>
              <a:spcBef>
                <a:spcPct val="50000"/>
              </a:spcBef>
              <a:buFont typeface="Arial" panose="020B0604020202020204" pitchFamily="34" charset="0"/>
              <a:buNone/>
              <a:defRPr/>
            </a:pPr>
            <a:r>
              <a:rPr lang="zh-CN" altLang="en-US" sz="2400" b="1">
                <a:effectLst>
                  <a:outerShdw blurRad="38100" dist="38100" dir="2700000" algn="tl">
                    <a:srgbClr val="C0C0C0"/>
                  </a:outerShdw>
                </a:effectLst>
                <a:latin typeface="黑体" panose="02010609060101010101" pitchFamily="2" charset="-122"/>
                <a:ea typeface="黑体" panose="02010609060101010101" pitchFamily="2" charset="-122"/>
              </a:rPr>
              <a:t>世界瓜分完毕，资本主义世界殖民体系最终形成；亚非拉国家民族解放运动高涨</a:t>
            </a:r>
            <a:endParaRPr lang="zh-CN" altLang="en-US" sz="2400" b="1">
              <a:effectLst>
                <a:outerShdw blurRad="38100" dist="38100" dir="2700000" algn="tl">
                  <a:srgbClr val="C0C0C0"/>
                </a:outerShdw>
              </a:effectLst>
              <a:latin typeface="黑体" panose="02010609060101010101" pitchFamily="2" charset="-122"/>
              <a:ea typeface="黑体" panose="02010609060101010101" pitchFamily="2"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48176"/>
                                        </p:tgtEl>
                                        <p:attrNameLst>
                                          <p:attrName>style.visibility</p:attrName>
                                        </p:attrNameLst>
                                      </p:cBhvr>
                                      <p:to>
                                        <p:strVal val="visible"/>
                                      </p:to>
                                    </p:set>
                                    <p:animEffect transition="in" filter="blinds(horizontal)">
                                      <p:cBhvr>
                                        <p:cTn id="7" dur="500"/>
                                        <p:tgtEl>
                                          <p:spTgt spid="48176"/>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65586"/>
                                        </p:tgtEl>
                                        <p:attrNameLst>
                                          <p:attrName>style.visibility</p:attrName>
                                        </p:attrNameLst>
                                      </p:cBhvr>
                                      <p:to>
                                        <p:strVal val="visible"/>
                                      </p:to>
                                    </p:set>
                                    <p:animEffect transition="in" filter="blinds(horizontal)">
                                      <p:cBhvr>
                                        <p:cTn id="10" dur="500"/>
                                        <p:tgtEl>
                                          <p:spTgt spid="65586"/>
                                        </p:tgtEl>
                                      </p:cBhvr>
                                    </p:animEffect>
                                  </p:childTnLst>
                                </p:cTn>
                              </p:par>
                              <p:par>
                                <p:cTn id="11" presetID="3" presetClass="entr" presetSubtype="10" fill="hold" grpId="0" nodeType="withEffect">
                                  <p:stCondLst>
                                    <p:cond delay="0"/>
                                  </p:stCondLst>
                                  <p:childTnLst>
                                    <p:set>
                                      <p:cBhvr>
                                        <p:cTn id="12" dur="1" fill="hold">
                                          <p:stCondLst>
                                            <p:cond delay="0"/>
                                          </p:stCondLst>
                                        </p:cTn>
                                        <p:tgtEl>
                                          <p:spTgt spid="48179"/>
                                        </p:tgtEl>
                                        <p:attrNameLst>
                                          <p:attrName>style.visibility</p:attrName>
                                        </p:attrNameLst>
                                      </p:cBhvr>
                                      <p:to>
                                        <p:strVal val="visible"/>
                                      </p:to>
                                    </p:set>
                                    <p:animEffect transition="in" filter="blinds(horizontal)">
                                      <p:cBhvr>
                                        <p:cTn id="13" dur="500"/>
                                        <p:tgtEl>
                                          <p:spTgt spid="48179"/>
                                        </p:tgtEl>
                                      </p:cBhvr>
                                    </p:animEffect>
                                  </p:childTnLst>
                                </p:cTn>
                              </p:par>
                              <p:par>
                                <p:cTn id="14" presetID="3" presetClass="entr" presetSubtype="10" fill="hold" grpId="0" nodeType="withEffect">
                                  <p:stCondLst>
                                    <p:cond delay="0"/>
                                  </p:stCondLst>
                                  <p:childTnLst>
                                    <p:set>
                                      <p:cBhvr>
                                        <p:cTn id="15" dur="1" fill="hold">
                                          <p:stCondLst>
                                            <p:cond delay="0"/>
                                          </p:stCondLst>
                                        </p:cTn>
                                        <p:tgtEl>
                                          <p:spTgt spid="48175"/>
                                        </p:tgtEl>
                                        <p:attrNameLst>
                                          <p:attrName>style.visibility</p:attrName>
                                        </p:attrNameLst>
                                      </p:cBhvr>
                                      <p:to>
                                        <p:strVal val="visible"/>
                                      </p:to>
                                    </p:set>
                                    <p:animEffect transition="in" filter="blinds(horizontal)">
                                      <p:cBhvr>
                                        <p:cTn id="16" dur="500"/>
                                        <p:tgtEl>
                                          <p:spTgt spid="4817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175" grpId="0"/>
      <p:bldP spid="48176" grpId="0"/>
      <p:bldP spid="65586" grpId="0"/>
      <p:bldP spid="48179"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6619" name="Group 59"/>
          <p:cNvGraphicFramePr>
            <a:graphicFrameLocks noGrp="1"/>
          </p:cNvGraphicFramePr>
          <p:nvPr/>
        </p:nvGraphicFramePr>
        <p:xfrm>
          <a:off x="0" y="930275"/>
          <a:ext cx="12192000" cy="4654550"/>
        </p:xfrm>
        <a:graphic>
          <a:graphicData uri="http://schemas.openxmlformats.org/drawingml/2006/table">
            <a:tbl>
              <a:tblPr/>
              <a:tblGrid>
                <a:gridCol w="1470025"/>
                <a:gridCol w="4913313"/>
                <a:gridCol w="5808662"/>
              </a:tblGrid>
              <a:tr h="311150">
                <a:tc>
                  <a:txBody>
                    <a:bodyPr/>
                    <a:lstStyle/>
                    <a:p>
                      <a:pPr marL="0" marR="0" lvl="0" indent="0" algn="l" defTabSz="914400" rtl="0" eaLnBrk="1" fontAlgn="base" latinLnBrk="0" hangingPunct="1">
                        <a:lnSpc>
                          <a:spcPct val="90000"/>
                        </a:lnSpc>
                        <a:spcBef>
                          <a:spcPts val="1000"/>
                        </a:spcBef>
                        <a:spcAft>
                          <a:spcPct val="0"/>
                        </a:spcAft>
                        <a:buClrTx/>
                        <a:buSzTx/>
                        <a:buFont typeface="Arial" panose="020B0604020202020204" pitchFamily="34" charset="0"/>
                        <a:buNone/>
                      </a:pPr>
                      <a:endParaRPr kumimoji="0" lang="zh-CN" altLang="zh-CN" sz="2400" b="0" i="0" u="none" strike="noStrike" cap="none" normalizeH="0" baseline="0" smtClean="0">
                        <a:ln>
                          <a:noFill/>
                        </a:ln>
                        <a:solidFill>
                          <a:schemeClr val="tx1"/>
                        </a:solidFill>
                        <a:effectLst/>
                        <a:latin typeface="Calibri" panose="020F0502020204030204" pitchFamily="34" charset="0"/>
                        <a:ea typeface="宋体" panose="02010600030101010101" pitchFamily="2" charset="-122"/>
                      </a:endParaRPr>
                    </a:p>
                  </a:txBody>
                  <a:tcPr marT="45716" marB="4571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90000"/>
                        </a:lnSpc>
                        <a:spcBef>
                          <a:spcPts val="1000"/>
                        </a:spcBef>
                        <a:spcAft>
                          <a:spcPct val="0"/>
                        </a:spcAft>
                        <a:buClrTx/>
                        <a:buSzTx/>
                        <a:buFont typeface="Arial" panose="020B0604020202020204" pitchFamily="34" charset="0"/>
                        <a:buNone/>
                      </a:pPr>
                      <a:r>
                        <a:rPr kumimoji="0" lang="zh-CN" altLang="en-US" sz="2400" b="1" i="0" u="none" strike="noStrike" cap="none" normalizeH="0" baseline="0" smtClean="0">
                          <a:ln>
                            <a:noFill/>
                          </a:ln>
                          <a:solidFill>
                            <a:srgbClr val="FF0000"/>
                          </a:solidFill>
                          <a:effectLst/>
                          <a:latin typeface="黑体" panose="02010609060101010101" pitchFamily="2" charset="-122"/>
                          <a:ea typeface="黑体" panose="02010609060101010101" pitchFamily="2" charset="-122"/>
                        </a:rPr>
                        <a:t>工厂制度</a:t>
                      </a:r>
                      <a:endParaRPr kumimoji="0" lang="zh-CN" altLang="en-US" sz="2400" b="1" i="0" u="none" strike="noStrike" cap="none" normalizeH="0" baseline="0" smtClean="0">
                        <a:ln>
                          <a:noFill/>
                        </a:ln>
                        <a:solidFill>
                          <a:srgbClr val="FF0000"/>
                        </a:solidFill>
                        <a:effectLst/>
                        <a:latin typeface="黑体" panose="02010609060101010101" pitchFamily="2" charset="-122"/>
                        <a:ea typeface="黑体" panose="02010609060101010101" pitchFamily="2" charset="-122"/>
                      </a:endParaRPr>
                    </a:p>
                  </a:txBody>
                  <a:tcPr marT="45716" marB="4571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90000"/>
                        </a:lnSpc>
                        <a:spcBef>
                          <a:spcPts val="1000"/>
                        </a:spcBef>
                        <a:spcAft>
                          <a:spcPct val="0"/>
                        </a:spcAft>
                        <a:buClrTx/>
                        <a:buSzTx/>
                        <a:buFont typeface="Arial" panose="020B0604020202020204" pitchFamily="34" charset="0"/>
                        <a:buNone/>
                      </a:pPr>
                      <a:r>
                        <a:rPr kumimoji="0" lang="zh-CN" altLang="en-US" sz="2400" b="1" i="0" u="none" strike="noStrike" cap="none" normalizeH="0" baseline="0" smtClean="0">
                          <a:ln>
                            <a:noFill/>
                          </a:ln>
                          <a:solidFill>
                            <a:srgbClr val="FF0000"/>
                          </a:solidFill>
                          <a:effectLst/>
                          <a:latin typeface="黑体" panose="02010609060101010101" pitchFamily="2" charset="-122"/>
                          <a:ea typeface="黑体" panose="02010609060101010101" pitchFamily="2" charset="-122"/>
                        </a:rPr>
                        <a:t>垄断组织</a:t>
                      </a:r>
                      <a:endParaRPr kumimoji="0" lang="zh-CN" altLang="en-US" sz="2400" b="0" i="0" u="none" strike="noStrike" cap="none" normalizeH="0" baseline="0" smtClean="0">
                        <a:ln>
                          <a:noFill/>
                        </a:ln>
                        <a:solidFill>
                          <a:schemeClr val="tx1"/>
                        </a:solidFill>
                        <a:effectLst/>
                        <a:latin typeface="Calibri" panose="020F0502020204030204" pitchFamily="34" charset="0"/>
                        <a:ea typeface="宋体" panose="02010600030101010101" pitchFamily="2" charset="-122"/>
                      </a:endParaRPr>
                    </a:p>
                  </a:txBody>
                  <a:tcPr marT="45716" marB="4571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19113">
                <a:tc>
                  <a:txBody>
                    <a:bodyPr/>
                    <a:lstStyle/>
                    <a:p>
                      <a:pPr marL="0" marR="0" lvl="0" indent="0" algn="l" defTabSz="914400" rtl="0" eaLnBrk="1" fontAlgn="base" latinLnBrk="0" hangingPunct="1">
                        <a:lnSpc>
                          <a:spcPct val="90000"/>
                        </a:lnSpc>
                        <a:spcBef>
                          <a:spcPts val="1000"/>
                        </a:spcBef>
                        <a:spcAft>
                          <a:spcPct val="0"/>
                        </a:spcAft>
                        <a:buClrTx/>
                        <a:buSzTx/>
                        <a:buFont typeface="Arial" panose="020B0604020202020204" pitchFamily="34" charset="0"/>
                        <a:buNone/>
                      </a:pPr>
                      <a:r>
                        <a:rPr kumimoji="0" lang="zh-CN" altLang="en-US" sz="2400" b="1" i="0" u="none" strike="noStrike" cap="none" normalizeH="0" baseline="0" smtClean="0">
                          <a:ln>
                            <a:noFill/>
                          </a:ln>
                          <a:solidFill>
                            <a:srgbClr val="FF0000"/>
                          </a:solidFill>
                          <a:effectLst/>
                          <a:latin typeface="Calibri" panose="020F0502020204030204" pitchFamily="34" charset="0"/>
                          <a:ea typeface="黑体" panose="02010609060101010101" pitchFamily="2" charset="-122"/>
                        </a:rPr>
                        <a:t>原因</a:t>
                      </a:r>
                      <a:endParaRPr kumimoji="0" lang="zh-CN" altLang="en-US" sz="2400" b="1" i="0" u="none" strike="noStrike" cap="none" normalizeH="0" baseline="0" smtClean="0">
                        <a:ln>
                          <a:noFill/>
                        </a:ln>
                        <a:solidFill>
                          <a:srgbClr val="FF0000"/>
                        </a:solidFill>
                        <a:effectLst/>
                        <a:latin typeface="Calibri" panose="020F0502020204030204" pitchFamily="34" charset="0"/>
                        <a:ea typeface="黑体" panose="02010609060101010101" pitchFamily="2" charset="-122"/>
                      </a:endParaRPr>
                    </a:p>
                  </a:txBody>
                  <a:tcPr marT="45716" marB="4571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2">
                  <a:txBody>
                    <a:bodyPr/>
                    <a:lstStyle/>
                    <a:p>
                      <a:pPr marL="0" marR="0" lvl="0" indent="0" algn="l" defTabSz="914400" rtl="0" eaLnBrk="1" fontAlgn="base" latinLnBrk="0" hangingPunct="1">
                        <a:lnSpc>
                          <a:spcPct val="90000"/>
                        </a:lnSpc>
                        <a:spcBef>
                          <a:spcPts val="1000"/>
                        </a:spcBef>
                        <a:spcAft>
                          <a:spcPct val="0"/>
                        </a:spcAft>
                        <a:buClrTx/>
                        <a:buSzTx/>
                        <a:buFont typeface="Arial" panose="020B0604020202020204" pitchFamily="34" charset="0"/>
                        <a:buNone/>
                      </a:pPr>
                      <a:endParaRPr kumimoji="0" lang="zh-CN" altLang="zh-CN" sz="2400" b="0" i="0" u="none" strike="noStrike" cap="none" normalizeH="0" baseline="0" smtClean="0">
                        <a:ln>
                          <a:noFill/>
                        </a:ln>
                        <a:solidFill>
                          <a:schemeClr val="tx1"/>
                        </a:solidFill>
                        <a:effectLst/>
                        <a:latin typeface="Calibri" panose="020F0502020204030204" pitchFamily="34" charset="0"/>
                        <a:ea typeface="宋体" panose="02010600030101010101" pitchFamily="2" charset="-122"/>
                      </a:endParaRPr>
                    </a:p>
                  </a:txBody>
                  <a:tcPr marT="45716" marB="4571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cPr/>
                </a:tc>
              </a:tr>
              <a:tr h="395288">
                <a:tc>
                  <a:txBody>
                    <a:bodyPr/>
                    <a:lstStyle/>
                    <a:p>
                      <a:pPr marL="0" marR="0" lvl="0" indent="0" algn="l" defTabSz="914400" rtl="0" eaLnBrk="1" fontAlgn="base" latinLnBrk="0" hangingPunct="1">
                        <a:lnSpc>
                          <a:spcPct val="90000"/>
                        </a:lnSpc>
                        <a:spcBef>
                          <a:spcPts val="1000"/>
                        </a:spcBef>
                        <a:spcAft>
                          <a:spcPct val="0"/>
                        </a:spcAft>
                        <a:buClrTx/>
                        <a:buSzTx/>
                        <a:buFont typeface="Arial" panose="020B0604020202020204" pitchFamily="34" charset="0"/>
                        <a:buNone/>
                      </a:pPr>
                      <a:r>
                        <a:rPr kumimoji="0" lang="zh-CN" altLang="en-US" sz="2400" b="1" i="0" u="none" strike="noStrike" cap="none" normalizeH="0" baseline="0" smtClean="0">
                          <a:ln>
                            <a:noFill/>
                          </a:ln>
                          <a:solidFill>
                            <a:srgbClr val="FF0000"/>
                          </a:solidFill>
                          <a:effectLst/>
                          <a:latin typeface="Calibri" panose="020F0502020204030204" pitchFamily="34" charset="0"/>
                          <a:ea typeface="黑体" panose="02010609060101010101" pitchFamily="2" charset="-122"/>
                        </a:rPr>
                        <a:t>时间</a:t>
                      </a:r>
                      <a:endParaRPr kumimoji="0" lang="zh-CN" altLang="en-US" sz="2400" b="1" i="0" u="none" strike="noStrike" cap="none" normalizeH="0" baseline="0" smtClean="0">
                        <a:ln>
                          <a:noFill/>
                        </a:ln>
                        <a:solidFill>
                          <a:srgbClr val="FF0000"/>
                        </a:solidFill>
                        <a:effectLst/>
                        <a:latin typeface="Calibri" panose="020F0502020204030204" pitchFamily="34" charset="0"/>
                        <a:ea typeface="黑体" panose="02010609060101010101" pitchFamily="2" charset="-122"/>
                      </a:endParaRPr>
                    </a:p>
                  </a:txBody>
                  <a:tcPr marT="45716" marB="4571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90000"/>
                        </a:lnSpc>
                        <a:spcBef>
                          <a:spcPts val="1000"/>
                        </a:spcBef>
                        <a:spcAft>
                          <a:spcPct val="0"/>
                        </a:spcAft>
                        <a:buClrTx/>
                        <a:buSzTx/>
                        <a:buFont typeface="Arial" panose="020B0604020202020204" pitchFamily="34" charset="0"/>
                        <a:buNone/>
                      </a:pPr>
                      <a:endParaRPr kumimoji="0" lang="zh-CN" altLang="zh-CN" sz="2400" b="0" i="0" u="none" strike="noStrike" cap="none" normalizeH="0" baseline="0" smtClean="0">
                        <a:ln>
                          <a:noFill/>
                        </a:ln>
                        <a:solidFill>
                          <a:schemeClr val="tx1"/>
                        </a:solidFill>
                        <a:effectLst/>
                        <a:latin typeface="Calibri" panose="020F0502020204030204" pitchFamily="34" charset="0"/>
                        <a:ea typeface="宋体" panose="02010600030101010101" pitchFamily="2" charset="-122"/>
                      </a:endParaRPr>
                    </a:p>
                  </a:txBody>
                  <a:tcPr marT="45716" marB="4571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90000"/>
                        </a:lnSpc>
                        <a:spcBef>
                          <a:spcPts val="1000"/>
                        </a:spcBef>
                        <a:spcAft>
                          <a:spcPct val="0"/>
                        </a:spcAft>
                        <a:buClrTx/>
                        <a:buSzTx/>
                        <a:buFont typeface="Arial" panose="020B0604020202020204" pitchFamily="34" charset="0"/>
                        <a:buNone/>
                      </a:pPr>
                      <a:endParaRPr kumimoji="0" lang="zh-CN" altLang="zh-CN" sz="2400" b="0" i="0" u="none" strike="noStrike" cap="none" normalizeH="0" baseline="0" smtClean="0">
                        <a:ln>
                          <a:noFill/>
                        </a:ln>
                        <a:solidFill>
                          <a:schemeClr val="tx1"/>
                        </a:solidFill>
                        <a:effectLst/>
                        <a:latin typeface="Calibri" panose="020F0502020204030204" pitchFamily="34" charset="0"/>
                        <a:ea typeface="宋体" panose="02010600030101010101" pitchFamily="2" charset="-122"/>
                      </a:endParaRPr>
                    </a:p>
                  </a:txBody>
                  <a:tcPr marT="45716" marB="4571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20700">
                <a:tc>
                  <a:txBody>
                    <a:bodyPr/>
                    <a:lstStyle/>
                    <a:p>
                      <a:pPr marL="0" marR="0" lvl="0" indent="0" algn="l" defTabSz="914400" rtl="0" eaLnBrk="1" fontAlgn="base" latinLnBrk="0" hangingPunct="1">
                        <a:lnSpc>
                          <a:spcPct val="90000"/>
                        </a:lnSpc>
                        <a:spcBef>
                          <a:spcPts val="1000"/>
                        </a:spcBef>
                        <a:spcAft>
                          <a:spcPct val="0"/>
                        </a:spcAft>
                        <a:buClrTx/>
                        <a:buSzTx/>
                        <a:buFont typeface="Arial" panose="020B0604020202020204" pitchFamily="34" charset="0"/>
                        <a:buNone/>
                      </a:pPr>
                      <a:r>
                        <a:rPr kumimoji="0" lang="zh-CN" altLang="en-US" sz="2400" b="1" i="0" u="none" strike="noStrike" cap="none" normalizeH="0" baseline="0" smtClean="0">
                          <a:ln>
                            <a:noFill/>
                          </a:ln>
                          <a:solidFill>
                            <a:srgbClr val="FF0000"/>
                          </a:solidFill>
                          <a:effectLst/>
                          <a:latin typeface="Calibri" panose="020F0502020204030204" pitchFamily="34" charset="0"/>
                          <a:ea typeface="黑体" panose="02010609060101010101" pitchFamily="2" charset="-122"/>
                        </a:rPr>
                        <a:t>生产手段</a:t>
                      </a:r>
                      <a:endParaRPr kumimoji="0" lang="zh-CN" altLang="en-US" sz="2400" b="1" i="0" u="none" strike="noStrike" cap="none" normalizeH="0" baseline="0" smtClean="0">
                        <a:ln>
                          <a:noFill/>
                        </a:ln>
                        <a:solidFill>
                          <a:srgbClr val="FF0000"/>
                        </a:solidFill>
                        <a:effectLst/>
                        <a:latin typeface="Calibri" panose="020F0502020204030204" pitchFamily="34" charset="0"/>
                        <a:ea typeface="黑体" panose="02010609060101010101" pitchFamily="2" charset="-122"/>
                      </a:endParaRPr>
                    </a:p>
                  </a:txBody>
                  <a:tcPr marT="45716" marB="4571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90000"/>
                        </a:lnSpc>
                        <a:spcBef>
                          <a:spcPts val="1000"/>
                        </a:spcBef>
                        <a:spcAft>
                          <a:spcPct val="0"/>
                        </a:spcAft>
                        <a:buClrTx/>
                        <a:buSzTx/>
                        <a:buFont typeface="Arial" panose="020B0604020202020204" pitchFamily="34" charset="0"/>
                        <a:buNone/>
                      </a:pPr>
                      <a:endParaRPr kumimoji="0" lang="zh-CN" altLang="zh-CN" sz="2400" b="0" i="0" u="none" strike="noStrike" cap="none" normalizeH="0" baseline="0" smtClean="0">
                        <a:ln>
                          <a:noFill/>
                        </a:ln>
                        <a:solidFill>
                          <a:schemeClr val="tx1"/>
                        </a:solidFill>
                        <a:effectLst/>
                        <a:latin typeface="Calibri" panose="020F0502020204030204" pitchFamily="34" charset="0"/>
                        <a:ea typeface="宋体" panose="02010600030101010101" pitchFamily="2" charset="-122"/>
                      </a:endParaRPr>
                    </a:p>
                  </a:txBody>
                  <a:tcPr marT="45716" marB="4571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90000"/>
                        </a:lnSpc>
                        <a:spcBef>
                          <a:spcPts val="1000"/>
                        </a:spcBef>
                        <a:spcAft>
                          <a:spcPct val="0"/>
                        </a:spcAft>
                        <a:buClrTx/>
                        <a:buSzTx/>
                        <a:buFont typeface="Arial" panose="020B0604020202020204" pitchFamily="34" charset="0"/>
                        <a:buNone/>
                      </a:pPr>
                      <a:endParaRPr kumimoji="0" lang="zh-CN" altLang="zh-CN" sz="2400" b="0" i="0" u="none" strike="noStrike" cap="none" normalizeH="0" baseline="0" smtClean="0">
                        <a:ln>
                          <a:noFill/>
                        </a:ln>
                        <a:solidFill>
                          <a:schemeClr val="tx1"/>
                        </a:solidFill>
                        <a:effectLst/>
                        <a:latin typeface="Calibri" panose="020F0502020204030204" pitchFamily="34" charset="0"/>
                        <a:ea typeface="宋体" panose="02010600030101010101" pitchFamily="2" charset="-122"/>
                      </a:endParaRPr>
                    </a:p>
                  </a:txBody>
                  <a:tcPr marT="45716" marB="4571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62000">
                <a:tc>
                  <a:txBody>
                    <a:bodyPr/>
                    <a:lstStyle/>
                    <a:p>
                      <a:pPr marL="0" marR="0" lvl="0" indent="0" algn="l" defTabSz="914400" rtl="0" eaLnBrk="1" fontAlgn="base" latinLnBrk="0" hangingPunct="1">
                        <a:lnSpc>
                          <a:spcPct val="90000"/>
                        </a:lnSpc>
                        <a:spcBef>
                          <a:spcPts val="1000"/>
                        </a:spcBef>
                        <a:spcAft>
                          <a:spcPct val="0"/>
                        </a:spcAft>
                        <a:buClrTx/>
                        <a:buSzTx/>
                        <a:buFont typeface="Arial" panose="020B0604020202020204" pitchFamily="34" charset="0"/>
                        <a:buNone/>
                      </a:pPr>
                      <a:r>
                        <a:rPr kumimoji="0" lang="zh-CN" altLang="en-US" sz="2400" b="1" i="0" u="none" strike="noStrike" cap="none" normalizeH="0" baseline="0" smtClean="0">
                          <a:ln>
                            <a:noFill/>
                          </a:ln>
                          <a:solidFill>
                            <a:srgbClr val="FF0000"/>
                          </a:solidFill>
                          <a:effectLst/>
                          <a:latin typeface="Calibri" panose="020F0502020204030204" pitchFamily="34" charset="0"/>
                          <a:ea typeface="黑体" panose="02010609060101010101" pitchFamily="2" charset="-122"/>
                        </a:rPr>
                        <a:t>规模</a:t>
                      </a:r>
                      <a:endParaRPr kumimoji="0" lang="zh-CN" altLang="en-US" sz="2400" b="1" i="0" u="none" strike="noStrike" cap="none" normalizeH="0" baseline="0" smtClean="0">
                        <a:ln>
                          <a:noFill/>
                        </a:ln>
                        <a:solidFill>
                          <a:srgbClr val="FF0000"/>
                        </a:solidFill>
                        <a:effectLst/>
                        <a:latin typeface="Calibri" panose="020F0502020204030204" pitchFamily="34" charset="0"/>
                        <a:ea typeface="黑体" panose="02010609060101010101" pitchFamily="2" charset="-122"/>
                      </a:endParaRPr>
                    </a:p>
                  </a:txBody>
                  <a:tcPr marT="45716" marB="4571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90000"/>
                        </a:lnSpc>
                        <a:spcBef>
                          <a:spcPts val="1000"/>
                        </a:spcBef>
                        <a:spcAft>
                          <a:spcPct val="0"/>
                        </a:spcAft>
                        <a:buClrTx/>
                        <a:buSzTx/>
                        <a:buFont typeface="Arial" panose="020B0604020202020204" pitchFamily="34" charset="0"/>
                        <a:buNone/>
                      </a:pPr>
                      <a:endParaRPr kumimoji="0" lang="zh-CN" altLang="zh-CN" sz="2400" b="0" i="0" u="none" strike="noStrike" cap="none" normalizeH="0" baseline="0" smtClean="0">
                        <a:ln>
                          <a:noFill/>
                        </a:ln>
                        <a:solidFill>
                          <a:schemeClr val="tx1"/>
                        </a:solidFill>
                        <a:effectLst/>
                        <a:latin typeface="Calibri" panose="020F0502020204030204" pitchFamily="34" charset="0"/>
                        <a:ea typeface="宋体" panose="02010600030101010101" pitchFamily="2" charset="-122"/>
                      </a:endParaRPr>
                    </a:p>
                  </a:txBody>
                  <a:tcPr marT="45716" marB="4571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90000"/>
                        </a:lnSpc>
                        <a:spcBef>
                          <a:spcPts val="1000"/>
                        </a:spcBef>
                        <a:spcAft>
                          <a:spcPct val="0"/>
                        </a:spcAft>
                        <a:buClrTx/>
                        <a:buSzTx/>
                        <a:buFont typeface="Arial" panose="020B0604020202020204" pitchFamily="34" charset="0"/>
                        <a:buNone/>
                      </a:pPr>
                      <a:endParaRPr kumimoji="0" lang="zh-CN" altLang="zh-CN" sz="2400" b="0" i="0" u="none" strike="noStrike" cap="none" normalizeH="0" baseline="0" smtClean="0">
                        <a:ln>
                          <a:noFill/>
                        </a:ln>
                        <a:solidFill>
                          <a:schemeClr val="tx1"/>
                        </a:solidFill>
                        <a:effectLst/>
                        <a:latin typeface="Calibri" panose="020F0502020204030204" pitchFamily="34" charset="0"/>
                        <a:ea typeface="宋体" panose="02010600030101010101" pitchFamily="2" charset="-122"/>
                      </a:endParaRPr>
                    </a:p>
                  </a:txBody>
                  <a:tcPr marT="45716" marB="4571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17525">
                <a:tc>
                  <a:txBody>
                    <a:bodyPr/>
                    <a:lstStyle/>
                    <a:p>
                      <a:pPr marL="0" marR="0" lvl="0" indent="0" algn="l" defTabSz="914400" rtl="0" eaLnBrk="1" fontAlgn="base" latinLnBrk="0" hangingPunct="1">
                        <a:lnSpc>
                          <a:spcPct val="90000"/>
                        </a:lnSpc>
                        <a:spcBef>
                          <a:spcPts val="1000"/>
                        </a:spcBef>
                        <a:spcAft>
                          <a:spcPct val="0"/>
                        </a:spcAft>
                        <a:buClrTx/>
                        <a:buSzTx/>
                        <a:buFont typeface="Arial" panose="020B0604020202020204" pitchFamily="34" charset="0"/>
                        <a:buNone/>
                      </a:pPr>
                      <a:r>
                        <a:rPr kumimoji="0" lang="zh-CN" altLang="en-US" sz="2400" b="1" i="0" u="none" strike="noStrike" cap="none" normalizeH="0" baseline="0" smtClean="0">
                          <a:ln>
                            <a:noFill/>
                          </a:ln>
                          <a:solidFill>
                            <a:srgbClr val="FF0000"/>
                          </a:solidFill>
                          <a:effectLst/>
                          <a:latin typeface="Calibri" panose="020F0502020204030204" pitchFamily="34" charset="0"/>
                          <a:ea typeface="黑体" panose="02010609060101010101" pitchFamily="2" charset="-122"/>
                        </a:rPr>
                        <a:t>性质</a:t>
                      </a:r>
                      <a:endParaRPr kumimoji="0" lang="zh-CN" altLang="en-US" sz="2400" b="1" i="0" u="none" strike="noStrike" cap="none" normalizeH="0" baseline="0" smtClean="0">
                        <a:ln>
                          <a:noFill/>
                        </a:ln>
                        <a:solidFill>
                          <a:srgbClr val="FF0000"/>
                        </a:solidFill>
                        <a:effectLst/>
                        <a:latin typeface="Calibri" panose="020F0502020204030204" pitchFamily="34" charset="0"/>
                        <a:ea typeface="黑体" panose="02010609060101010101" pitchFamily="2" charset="-122"/>
                      </a:endParaRPr>
                    </a:p>
                  </a:txBody>
                  <a:tcPr marT="45716" marB="4571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2">
                  <a:txBody>
                    <a:bodyPr/>
                    <a:lstStyle/>
                    <a:p>
                      <a:pPr marL="0" marR="0" lvl="0" indent="0" algn="l" defTabSz="914400" rtl="0" eaLnBrk="1" fontAlgn="base" latinLnBrk="0" hangingPunct="1">
                        <a:lnSpc>
                          <a:spcPct val="90000"/>
                        </a:lnSpc>
                        <a:spcBef>
                          <a:spcPts val="1000"/>
                        </a:spcBef>
                        <a:spcAft>
                          <a:spcPct val="0"/>
                        </a:spcAft>
                        <a:buClrTx/>
                        <a:buSzTx/>
                        <a:buFont typeface="Arial" panose="020B0604020202020204" pitchFamily="34" charset="0"/>
                        <a:buNone/>
                      </a:pPr>
                      <a:endParaRPr kumimoji="0" lang="zh-CN" altLang="zh-CN" sz="2400" b="0" i="0" u="none" strike="noStrike" cap="none" normalizeH="0" baseline="0" smtClean="0">
                        <a:ln>
                          <a:noFill/>
                        </a:ln>
                        <a:solidFill>
                          <a:schemeClr val="tx1"/>
                        </a:solidFill>
                        <a:effectLst/>
                        <a:latin typeface="Calibri" panose="020F0502020204030204" pitchFamily="34" charset="0"/>
                        <a:ea typeface="宋体" panose="02010600030101010101" pitchFamily="2" charset="-122"/>
                      </a:endParaRPr>
                    </a:p>
                  </a:txBody>
                  <a:tcPr marT="45716" marB="4571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cPr/>
                </a:tc>
              </a:tr>
              <a:tr h="527050">
                <a:tc rowSpan="2">
                  <a:txBody>
                    <a:bodyPr/>
                    <a:lstStyle/>
                    <a:p>
                      <a:pPr marL="0" marR="0" lvl="0" indent="0" algn="l" defTabSz="914400" rtl="0" eaLnBrk="1" fontAlgn="base" latinLnBrk="0" hangingPunct="1">
                        <a:lnSpc>
                          <a:spcPct val="90000"/>
                        </a:lnSpc>
                        <a:spcBef>
                          <a:spcPts val="1000"/>
                        </a:spcBef>
                        <a:spcAft>
                          <a:spcPct val="0"/>
                        </a:spcAft>
                        <a:buClrTx/>
                        <a:buSzTx/>
                        <a:buFont typeface="Arial" panose="020B0604020202020204" pitchFamily="34" charset="0"/>
                        <a:buNone/>
                      </a:pPr>
                      <a:r>
                        <a:rPr kumimoji="0" lang="zh-CN" altLang="en-US" sz="2400" b="1" i="0" u="none" strike="noStrike" cap="none" normalizeH="0" baseline="0" smtClean="0">
                          <a:ln>
                            <a:noFill/>
                          </a:ln>
                          <a:solidFill>
                            <a:srgbClr val="FF0000"/>
                          </a:solidFill>
                          <a:effectLst/>
                          <a:latin typeface="Calibri" panose="020F0502020204030204" pitchFamily="34" charset="0"/>
                          <a:ea typeface="黑体" panose="02010609060101010101" pitchFamily="2" charset="-122"/>
                        </a:rPr>
                        <a:t>影响</a:t>
                      </a:r>
                      <a:endParaRPr kumimoji="0" lang="zh-CN" altLang="en-US" sz="2400" b="1" i="0" u="none" strike="noStrike" cap="none" normalizeH="0" baseline="0" smtClean="0">
                        <a:ln>
                          <a:noFill/>
                        </a:ln>
                        <a:solidFill>
                          <a:srgbClr val="FF0000"/>
                        </a:solidFill>
                        <a:effectLst/>
                        <a:latin typeface="Calibri" panose="020F0502020204030204" pitchFamily="34" charset="0"/>
                        <a:ea typeface="黑体" panose="02010609060101010101" pitchFamily="2" charset="-122"/>
                      </a:endParaRPr>
                    </a:p>
                  </a:txBody>
                  <a:tcPr marT="45716" marB="4571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gridSpan="2">
                  <a:txBody>
                    <a:bodyPr/>
                    <a:lstStyle/>
                    <a:p>
                      <a:pPr marL="0" marR="0" lvl="0" indent="0" algn="l" defTabSz="914400" rtl="0" eaLnBrk="1" fontAlgn="base" latinLnBrk="0" hangingPunct="1">
                        <a:lnSpc>
                          <a:spcPct val="90000"/>
                        </a:lnSpc>
                        <a:spcBef>
                          <a:spcPts val="1000"/>
                        </a:spcBef>
                        <a:spcAft>
                          <a:spcPct val="0"/>
                        </a:spcAft>
                        <a:buClrTx/>
                        <a:buSzTx/>
                        <a:buFont typeface="Arial" panose="020B0604020202020204" pitchFamily="34" charset="0"/>
                        <a:buNone/>
                      </a:pPr>
                      <a:endParaRPr kumimoji="0" lang="zh-CN" altLang="zh-CN" sz="2400" b="0" i="0" u="none" strike="noStrike" cap="none" normalizeH="0" baseline="0" smtClean="0">
                        <a:ln>
                          <a:noFill/>
                        </a:ln>
                        <a:solidFill>
                          <a:schemeClr val="tx1"/>
                        </a:solidFill>
                        <a:effectLst/>
                        <a:latin typeface="Calibri" panose="020F0502020204030204" pitchFamily="34" charset="0"/>
                        <a:ea typeface="宋体" panose="02010600030101010101" pitchFamily="2" charset="-122"/>
                      </a:endParaRPr>
                    </a:p>
                  </a:txBody>
                  <a:tcPr marT="45716" marB="4571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cPr/>
                </a:tc>
              </a:tr>
              <a:tr h="966788">
                <a:tc vMerge="1">
                  <a:tcPr/>
                </a:tc>
                <a:tc>
                  <a:txBody>
                    <a:bodyPr/>
                    <a:lstStyle/>
                    <a:p>
                      <a:pPr marL="0" marR="0" lvl="0" indent="0" algn="l" defTabSz="914400" rtl="0" eaLnBrk="1" fontAlgn="base" latinLnBrk="0" hangingPunct="1">
                        <a:lnSpc>
                          <a:spcPct val="90000"/>
                        </a:lnSpc>
                        <a:spcBef>
                          <a:spcPts val="1000"/>
                        </a:spcBef>
                        <a:spcAft>
                          <a:spcPct val="0"/>
                        </a:spcAft>
                        <a:buClrTx/>
                        <a:buSzTx/>
                        <a:buFont typeface="Arial" panose="020B0604020202020204" pitchFamily="34" charset="0"/>
                        <a:buNone/>
                      </a:pPr>
                      <a:endParaRPr kumimoji="0" lang="zh-CN" altLang="zh-CN" sz="2400" b="0" i="0" u="none" strike="noStrike" cap="none" normalizeH="0" baseline="0" smtClean="0">
                        <a:ln>
                          <a:noFill/>
                        </a:ln>
                        <a:solidFill>
                          <a:schemeClr val="tx1"/>
                        </a:solidFill>
                        <a:effectLst/>
                        <a:latin typeface="Calibri" panose="020F0502020204030204" pitchFamily="34" charset="0"/>
                        <a:ea typeface="宋体" panose="02010600030101010101" pitchFamily="2" charset="-122"/>
                      </a:endParaRPr>
                    </a:p>
                  </a:txBody>
                  <a:tcPr marT="45716" marB="4571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90000"/>
                        </a:lnSpc>
                        <a:spcBef>
                          <a:spcPts val="1000"/>
                        </a:spcBef>
                        <a:spcAft>
                          <a:spcPct val="0"/>
                        </a:spcAft>
                        <a:buClrTx/>
                        <a:buSzTx/>
                        <a:buFont typeface="Arial" panose="020B0604020202020204" pitchFamily="34" charset="0"/>
                        <a:buNone/>
                      </a:pPr>
                      <a:endParaRPr kumimoji="0" lang="zh-CN" altLang="zh-CN" sz="2400" b="0" i="0" u="none" strike="noStrike" cap="none" normalizeH="0" baseline="0" smtClean="0">
                        <a:ln>
                          <a:noFill/>
                        </a:ln>
                        <a:solidFill>
                          <a:schemeClr val="tx1"/>
                        </a:solidFill>
                        <a:effectLst/>
                        <a:latin typeface="Calibri" panose="020F0502020204030204" pitchFamily="34" charset="0"/>
                        <a:ea typeface="宋体" panose="02010600030101010101" pitchFamily="2" charset="-122"/>
                      </a:endParaRPr>
                    </a:p>
                  </a:txBody>
                  <a:tcPr marT="45716" marB="4571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31781" name="Text Box 50"/>
          <p:cNvSpPr txBox="1">
            <a:spLocks noChangeArrowheads="1"/>
          </p:cNvSpPr>
          <p:nvPr/>
        </p:nvSpPr>
        <p:spPr bwMode="auto">
          <a:xfrm>
            <a:off x="3851275" y="1400175"/>
            <a:ext cx="4105275" cy="420688"/>
          </a:xfrm>
          <a:prstGeom prst="rect">
            <a:avLst/>
          </a:prstGeom>
          <a:noFill/>
          <a:ln w="9525">
            <a:noFill/>
            <a:miter lim="800000"/>
          </a:ln>
        </p:spPr>
        <p:txBody>
          <a:bodyPr>
            <a:spAutoFit/>
          </a:bodyPr>
          <a:lstStyle/>
          <a:p>
            <a:pPr>
              <a:lnSpc>
                <a:spcPct val="90000"/>
              </a:lnSpc>
              <a:buFont typeface="Arial" panose="020B0604020202020204" pitchFamily="34" charset="0"/>
              <a:buNone/>
            </a:pPr>
            <a:r>
              <a:rPr lang="zh-CN" altLang="en-US" sz="2400" b="1">
                <a:latin typeface="Calibri" panose="020F0502020204030204" pitchFamily="34" charset="0"/>
                <a:ea typeface="黑体" panose="02010609060101010101" pitchFamily="2" charset="-122"/>
              </a:rPr>
              <a:t>资本主义生产力的发展</a:t>
            </a:r>
            <a:endParaRPr lang="zh-CN" altLang="en-US" sz="2400" b="1">
              <a:latin typeface="Calibri" panose="020F0502020204030204" pitchFamily="34" charset="0"/>
              <a:ea typeface="黑体" panose="02010609060101010101" pitchFamily="2" charset="-122"/>
            </a:endParaRPr>
          </a:p>
        </p:txBody>
      </p:sp>
      <p:sp>
        <p:nvSpPr>
          <p:cNvPr id="31782" name="Text Box 51"/>
          <p:cNvSpPr txBox="1">
            <a:spLocks noChangeArrowheads="1"/>
          </p:cNvSpPr>
          <p:nvPr/>
        </p:nvSpPr>
        <p:spPr bwMode="auto">
          <a:xfrm>
            <a:off x="2255838" y="1889125"/>
            <a:ext cx="2876550" cy="420688"/>
          </a:xfrm>
          <a:prstGeom prst="rect">
            <a:avLst/>
          </a:prstGeom>
          <a:noFill/>
          <a:ln w="9525" algn="ctr">
            <a:noFill/>
            <a:miter lim="800000"/>
          </a:ln>
        </p:spPr>
        <p:txBody>
          <a:bodyPr>
            <a:spAutoFit/>
          </a:bodyPr>
          <a:lstStyle/>
          <a:p>
            <a:pPr>
              <a:lnSpc>
                <a:spcPct val="90000"/>
              </a:lnSpc>
              <a:buFont typeface="Arial" panose="020B0604020202020204" pitchFamily="34" charset="0"/>
              <a:buNone/>
            </a:pPr>
            <a:r>
              <a:rPr lang="zh-CN" altLang="en-US" sz="2400" b="1">
                <a:latin typeface="Calibri" panose="020F0502020204030204" pitchFamily="34" charset="0"/>
                <a:ea typeface="黑体" panose="02010609060101010101" pitchFamily="2" charset="-122"/>
              </a:rPr>
              <a:t>第一次工业革命</a:t>
            </a:r>
            <a:endParaRPr lang="zh-CN" altLang="en-US" sz="2400" b="1">
              <a:latin typeface="Calibri" panose="020F0502020204030204" pitchFamily="34" charset="0"/>
              <a:ea typeface="黑体" panose="02010609060101010101" pitchFamily="2" charset="-122"/>
            </a:endParaRPr>
          </a:p>
        </p:txBody>
      </p:sp>
      <p:sp>
        <p:nvSpPr>
          <p:cNvPr id="31783" name="Text Box 52"/>
          <p:cNvSpPr txBox="1">
            <a:spLocks noChangeArrowheads="1"/>
          </p:cNvSpPr>
          <p:nvPr/>
        </p:nvSpPr>
        <p:spPr bwMode="auto">
          <a:xfrm>
            <a:off x="6981825" y="1889125"/>
            <a:ext cx="3024188" cy="420688"/>
          </a:xfrm>
          <a:prstGeom prst="rect">
            <a:avLst/>
          </a:prstGeom>
          <a:noFill/>
          <a:ln w="9525" algn="ctr">
            <a:noFill/>
            <a:miter lim="800000"/>
          </a:ln>
        </p:spPr>
        <p:txBody>
          <a:bodyPr>
            <a:spAutoFit/>
          </a:bodyPr>
          <a:lstStyle/>
          <a:p>
            <a:pPr>
              <a:lnSpc>
                <a:spcPct val="90000"/>
              </a:lnSpc>
              <a:buFont typeface="Arial" panose="020B0604020202020204" pitchFamily="34" charset="0"/>
              <a:buNone/>
            </a:pPr>
            <a:r>
              <a:rPr lang="zh-CN" altLang="en-US" sz="2400" b="1">
                <a:latin typeface="Calibri" panose="020F0502020204030204" pitchFamily="34" charset="0"/>
                <a:ea typeface="黑体" panose="02010609060101010101" pitchFamily="2" charset="-122"/>
              </a:rPr>
              <a:t>第二次工业革命</a:t>
            </a:r>
            <a:endParaRPr lang="zh-CN" altLang="en-US" sz="2400" b="1">
              <a:latin typeface="Calibri" panose="020F0502020204030204" pitchFamily="34" charset="0"/>
              <a:ea typeface="黑体" panose="02010609060101010101" pitchFamily="2" charset="-122"/>
            </a:endParaRPr>
          </a:p>
        </p:txBody>
      </p:sp>
      <p:sp>
        <p:nvSpPr>
          <p:cNvPr id="44073" name="Text Box 53"/>
          <p:cNvSpPr txBox="1">
            <a:spLocks noChangeArrowheads="1"/>
          </p:cNvSpPr>
          <p:nvPr/>
        </p:nvSpPr>
        <p:spPr bwMode="auto">
          <a:xfrm>
            <a:off x="2309813" y="2332038"/>
            <a:ext cx="2682875" cy="420687"/>
          </a:xfrm>
          <a:prstGeom prst="rect">
            <a:avLst/>
          </a:prstGeom>
          <a:noFill/>
          <a:ln w="9525" algn="ctr">
            <a:noFill/>
            <a:miter lim="800000"/>
          </a:ln>
        </p:spPr>
        <p:txBody>
          <a:bodyPr>
            <a:spAutoFit/>
          </a:bodyPr>
          <a:lstStyle/>
          <a:p>
            <a:pPr>
              <a:lnSpc>
                <a:spcPct val="90000"/>
              </a:lnSpc>
              <a:buFont typeface="Arial" panose="020B0604020202020204" pitchFamily="34" charset="0"/>
              <a:buNone/>
            </a:pPr>
            <a:r>
              <a:rPr lang="zh-CN" altLang="en-US" sz="2400" b="1">
                <a:latin typeface="Calibri" panose="020F0502020204030204" pitchFamily="34" charset="0"/>
                <a:ea typeface="黑体" panose="02010609060101010101" pitchFamily="2" charset="-122"/>
              </a:rPr>
              <a:t>依靠机器生产</a:t>
            </a:r>
            <a:endParaRPr lang="zh-CN" altLang="en-US" sz="2400" b="1">
              <a:latin typeface="Calibri" panose="020F0502020204030204" pitchFamily="34" charset="0"/>
              <a:ea typeface="黑体" panose="02010609060101010101" pitchFamily="2" charset="-122"/>
            </a:endParaRPr>
          </a:p>
        </p:txBody>
      </p:sp>
      <p:sp>
        <p:nvSpPr>
          <p:cNvPr id="44074" name="Text Box 54"/>
          <p:cNvSpPr txBox="1">
            <a:spLocks noChangeArrowheads="1"/>
          </p:cNvSpPr>
          <p:nvPr/>
        </p:nvSpPr>
        <p:spPr bwMode="auto">
          <a:xfrm>
            <a:off x="6781800" y="2354263"/>
            <a:ext cx="3959225" cy="420687"/>
          </a:xfrm>
          <a:prstGeom prst="rect">
            <a:avLst/>
          </a:prstGeom>
          <a:noFill/>
          <a:ln w="9525" algn="ctr">
            <a:noFill/>
            <a:miter lim="800000"/>
          </a:ln>
        </p:spPr>
        <p:txBody>
          <a:bodyPr>
            <a:spAutoFit/>
          </a:bodyPr>
          <a:lstStyle/>
          <a:p>
            <a:pPr>
              <a:lnSpc>
                <a:spcPct val="90000"/>
              </a:lnSpc>
              <a:buFont typeface="Arial" panose="020B0604020202020204" pitchFamily="34" charset="0"/>
              <a:buNone/>
            </a:pPr>
            <a:r>
              <a:rPr lang="zh-CN" altLang="en-US" sz="2400" b="1">
                <a:latin typeface="Calibri" panose="020F0502020204030204" pitchFamily="34" charset="0"/>
                <a:ea typeface="黑体" panose="02010609060101010101" pitchFamily="2" charset="-122"/>
              </a:rPr>
              <a:t>依靠科技提高生产效率</a:t>
            </a:r>
            <a:endParaRPr lang="zh-CN" altLang="en-US" sz="2400" b="1">
              <a:latin typeface="Calibri" panose="020F0502020204030204" pitchFamily="34" charset="0"/>
              <a:ea typeface="黑体" panose="02010609060101010101" pitchFamily="2" charset="-122"/>
            </a:endParaRPr>
          </a:p>
        </p:txBody>
      </p:sp>
      <p:sp>
        <p:nvSpPr>
          <p:cNvPr id="66603" name="Text Box 55"/>
          <p:cNvSpPr txBox="1">
            <a:spLocks noChangeArrowheads="1"/>
          </p:cNvSpPr>
          <p:nvPr/>
        </p:nvSpPr>
        <p:spPr bwMode="auto">
          <a:xfrm>
            <a:off x="1489075" y="2828925"/>
            <a:ext cx="4865688" cy="749300"/>
          </a:xfrm>
          <a:prstGeom prst="rect">
            <a:avLst/>
          </a:prstGeom>
          <a:noFill/>
          <a:ln w="9525" algn="ctr">
            <a:noFill/>
            <a:miter lim="800000"/>
          </a:ln>
        </p:spPr>
        <p:txBody>
          <a:bodyPr>
            <a:spAutoFit/>
          </a:bodyPr>
          <a:lstStyle/>
          <a:p>
            <a:pPr>
              <a:lnSpc>
                <a:spcPct val="90000"/>
              </a:lnSpc>
              <a:buFont typeface="Arial" panose="020B0604020202020204" pitchFamily="34" charset="0"/>
              <a:buNone/>
            </a:pPr>
            <a:r>
              <a:rPr lang="zh-CN" altLang="en-US" sz="2400" b="1">
                <a:latin typeface="Calibri" panose="020F0502020204030204" pitchFamily="34" charset="0"/>
                <a:ea typeface="黑体" panose="02010609060101010101" pitchFamily="2" charset="-122"/>
              </a:rPr>
              <a:t>相对于手工工场规模扩大，工人集中，所有权和经营权统一</a:t>
            </a:r>
            <a:endParaRPr lang="zh-CN" altLang="en-US" sz="2400" b="1">
              <a:latin typeface="Calibri" panose="020F0502020204030204" pitchFamily="34" charset="0"/>
              <a:ea typeface="黑体" panose="02010609060101010101" pitchFamily="2" charset="-122"/>
            </a:endParaRPr>
          </a:p>
        </p:txBody>
      </p:sp>
      <p:sp>
        <p:nvSpPr>
          <p:cNvPr id="44076" name="Text Box 56"/>
          <p:cNvSpPr txBox="1">
            <a:spLocks noChangeArrowheads="1"/>
          </p:cNvSpPr>
          <p:nvPr/>
        </p:nvSpPr>
        <p:spPr bwMode="auto">
          <a:xfrm>
            <a:off x="6383338" y="2828925"/>
            <a:ext cx="5808662" cy="749300"/>
          </a:xfrm>
          <a:prstGeom prst="rect">
            <a:avLst/>
          </a:prstGeom>
          <a:noFill/>
          <a:ln w="9525" algn="ctr">
            <a:noFill/>
            <a:miter lim="800000"/>
          </a:ln>
        </p:spPr>
        <p:txBody>
          <a:bodyPr>
            <a:spAutoFit/>
          </a:bodyPr>
          <a:lstStyle/>
          <a:p>
            <a:pPr>
              <a:lnSpc>
                <a:spcPct val="90000"/>
              </a:lnSpc>
              <a:buFont typeface="Arial" panose="020B0604020202020204" pitchFamily="34" charset="0"/>
              <a:buNone/>
            </a:pPr>
            <a:r>
              <a:rPr lang="zh-CN" altLang="en-US" sz="2400" b="1">
                <a:latin typeface="Calibri" panose="020F0502020204030204" pitchFamily="34" charset="0"/>
                <a:ea typeface="黑体" panose="02010609060101010101" pitchFamily="2" charset="-122"/>
              </a:rPr>
              <a:t>强强联合，规模空前扩大</a:t>
            </a:r>
            <a:r>
              <a:rPr lang="zh-CN" altLang="en-US" sz="2400" b="1">
                <a:solidFill>
                  <a:srgbClr val="FF0000"/>
                </a:solidFill>
                <a:latin typeface="Calibri" panose="020F0502020204030204" pitchFamily="34" charset="0"/>
                <a:ea typeface="黑体" panose="02010609060101010101" pitchFamily="2" charset="-122"/>
              </a:rPr>
              <a:t>（所有权与经营权分离）</a:t>
            </a:r>
            <a:endParaRPr lang="zh-CN" altLang="en-US" sz="2400" b="1">
              <a:solidFill>
                <a:srgbClr val="FF0000"/>
              </a:solidFill>
              <a:latin typeface="Calibri" panose="020F0502020204030204" pitchFamily="34" charset="0"/>
              <a:ea typeface="黑体" panose="02010609060101010101" pitchFamily="2" charset="-122"/>
            </a:endParaRPr>
          </a:p>
        </p:txBody>
      </p:sp>
      <p:sp>
        <p:nvSpPr>
          <p:cNvPr id="31788" name="Text Box 57"/>
          <p:cNvSpPr txBox="1">
            <a:spLocks noChangeArrowheads="1"/>
          </p:cNvSpPr>
          <p:nvPr/>
        </p:nvSpPr>
        <p:spPr bwMode="auto">
          <a:xfrm>
            <a:off x="1652588" y="3643313"/>
            <a:ext cx="11279187" cy="420687"/>
          </a:xfrm>
          <a:prstGeom prst="rect">
            <a:avLst/>
          </a:prstGeom>
          <a:noFill/>
          <a:ln w="9525" algn="ctr">
            <a:noFill/>
            <a:miter lim="800000"/>
          </a:ln>
        </p:spPr>
        <p:txBody>
          <a:bodyPr>
            <a:spAutoFit/>
          </a:bodyPr>
          <a:lstStyle/>
          <a:p>
            <a:pPr>
              <a:lnSpc>
                <a:spcPct val="90000"/>
              </a:lnSpc>
              <a:buFont typeface="Arial" panose="020B0604020202020204" pitchFamily="34" charset="0"/>
              <a:buNone/>
            </a:pPr>
            <a:r>
              <a:rPr lang="zh-CN" altLang="en-US" sz="2400" b="1">
                <a:solidFill>
                  <a:srgbClr val="FF0000"/>
                </a:solidFill>
                <a:latin typeface="Calibri" panose="020F0502020204030204" pitchFamily="34" charset="0"/>
                <a:ea typeface="黑体" panose="02010609060101010101" pitchFamily="2" charset="-122"/>
              </a:rPr>
              <a:t>资本主义生产关系变化的重要表现，是资本主义经济生产的重要组织形式</a:t>
            </a:r>
            <a:endParaRPr lang="zh-CN" altLang="en-US" sz="2400" b="1">
              <a:solidFill>
                <a:srgbClr val="FF0000"/>
              </a:solidFill>
              <a:latin typeface="Calibri" panose="020F0502020204030204" pitchFamily="34" charset="0"/>
              <a:ea typeface="黑体" panose="02010609060101010101" pitchFamily="2" charset="-122"/>
            </a:endParaRPr>
          </a:p>
        </p:txBody>
      </p:sp>
      <p:sp>
        <p:nvSpPr>
          <p:cNvPr id="31789" name="Text Box 58"/>
          <p:cNvSpPr txBox="1">
            <a:spLocks noChangeArrowheads="1"/>
          </p:cNvSpPr>
          <p:nvPr/>
        </p:nvSpPr>
        <p:spPr bwMode="auto">
          <a:xfrm>
            <a:off x="3983038" y="4146550"/>
            <a:ext cx="5830887" cy="420688"/>
          </a:xfrm>
          <a:prstGeom prst="rect">
            <a:avLst/>
          </a:prstGeom>
          <a:noFill/>
          <a:ln w="9525" algn="ctr">
            <a:noFill/>
            <a:miter lim="800000"/>
          </a:ln>
        </p:spPr>
        <p:txBody>
          <a:bodyPr>
            <a:spAutoFit/>
          </a:bodyPr>
          <a:lstStyle/>
          <a:p>
            <a:pPr>
              <a:lnSpc>
                <a:spcPct val="90000"/>
              </a:lnSpc>
              <a:buFont typeface="Arial" panose="020B0604020202020204" pitchFamily="34" charset="0"/>
              <a:buNone/>
            </a:pPr>
            <a:r>
              <a:rPr lang="zh-CN" altLang="en-US" sz="2400" b="1">
                <a:latin typeface="Calibri" panose="020F0502020204030204" pitchFamily="34" charset="0"/>
                <a:ea typeface="黑体" panose="02010609060101010101" pitchFamily="2" charset="-122"/>
              </a:rPr>
              <a:t>促进资本主义的迅猛发展</a:t>
            </a:r>
            <a:endParaRPr lang="zh-CN" altLang="en-US" sz="2400" b="1">
              <a:latin typeface="Calibri" panose="020F0502020204030204" pitchFamily="34" charset="0"/>
              <a:ea typeface="黑体" panose="02010609060101010101" pitchFamily="2" charset="-122"/>
            </a:endParaRPr>
          </a:p>
        </p:txBody>
      </p:sp>
      <p:sp>
        <p:nvSpPr>
          <p:cNvPr id="66607" name="Text Box 59"/>
          <p:cNvSpPr txBox="1">
            <a:spLocks noChangeArrowheads="1"/>
          </p:cNvSpPr>
          <p:nvPr/>
        </p:nvSpPr>
        <p:spPr bwMode="auto">
          <a:xfrm>
            <a:off x="1470025" y="4660900"/>
            <a:ext cx="4941888" cy="749300"/>
          </a:xfrm>
          <a:prstGeom prst="rect">
            <a:avLst/>
          </a:prstGeom>
          <a:noFill/>
          <a:ln w="9525" algn="ctr">
            <a:noFill/>
            <a:miter lim="800000"/>
          </a:ln>
        </p:spPr>
        <p:txBody>
          <a:bodyPr>
            <a:spAutoFit/>
          </a:bodyPr>
          <a:lstStyle/>
          <a:p>
            <a:pPr>
              <a:lnSpc>
                <a:spcPct val="90000"/>
              </a:lnSpc>
              <a:buFont typeface="Arial" panose="020B0604020202020204" pitchFamily="34" charset="0"/>
              <a:buNone/>
            </a:pPr>
            <a:r>
              <a:rPr lang="zh-CN" altLang="en-US" sz="2400" b="1">
                <a:latin typeface="Calibri" panose="020F0502020204030204" pitchFamily="34" charset="0"/>
                <a:ea typeface="黑体" panose="02010609060101010101" pitchFamily="2" charset="-122"/>
              </a:rPr>
              <a:t>推动机器的普及和推广，资本主义世界体系初步形成</a:t>
            </a:r>
            <a:endParaRPr lang="zh-CN" altLang="en-US" sz="2400" b="1">
              <a:latin typeface="Calibri" panose="020F0502020204030204" pitchFamily="34" charset="0"/>
              <a:ea typeface="黑体" panose="02010609060101010101" pitchFamily="2" charset="-122"/>
            </a:endParaRPr>
          </a:p>
        </p:txBody>
      </p:sp>
      <p:sp>
        <p:nvSpPr>
          <p:cNvPr id="44080" name="Text Box 60"/>
          <p:cNvSpPr txBox="1">
            <a:spLocks noChangeArrowheads="1"/>
          </p:cNvSpPr>
          <p:nvPr/>
        </p:nvSpPr>
        <p:spPr bwMode="auto">
          <a:xfrm>
            <a:off x="6383338" y="4687888"/>
            <a:ext cx="5808662" cy="749300"/>
          </a:xfrm>
          <a:prstGeom prst="rect">
            <a:avLst/>
          </a:prstGeom>
          <a:noFill/>
          <a:ln w="9525" algn="ctr">
            <a:noFill/>
            <a:miter lim="800000"/>
          </a:ln>
        </p:spPr>
        <p:txBody>
          <a:bodyPr>
            <a:spAutoFit/>
          </a:bodyPr>
          <a:lstStyle/>
          <a:p>
            <a:pPr>
              <a:lnSpc>
                <a:spcPct val="90000"/>
              </a:lnSpc>
              <a:buFont typeface="Arial" panose="020B0604020202020204" pitchFamily="34" charset="0"/>
              <a:buNone/>
            </a:pPr>
            <a:r>
              <a:rPr lang="zh-CN" altLang="en-US" sz="2400" b="1">
                <a:latin typeface="Calibri" panose="020F0502020204030204" pitchFamily="34" charset="0"/>
                <a:ea typeface="黑体" panose="02010609060101010101" pitchFamily="2" charset="-122"/>
              </a:rPr>
              <a:t>是资本主义过渡到帝国主义阶段的重要标志，资本主义世界体系最终形成</a:t>
            </a:r>
            <a:endParaRPr lang="zh-CN" altLang="en-US" sz="2400" b="1">
              <a:latin typeface="Calibri" panose="020F0502020204030204" pitchFamily="34" charset="0"/>
              <a:ea typeface="黑体" panose="02010609060101010101" pitchFamily="2" charset="-122"/>
            </a:endParaRPr>
          </a:p>
        </p:txBody>
      </p:sp>
      <p:sp>
        <p:nvSpPr>
          <p:cNvPr id="66613" name="Text Box 4"/>
          <p:cNvSpPr txBox="1">
            <a:spLocks noChangeArrowheads="1"/>
          </p:cNvSpPr>
          <p:nvPr/>
        </p:nvSpPr>
        <p:spPr bwMode="auto">
          <a:xfrm>
            <a:off x="0" y="468313"/>
            <a:ext cx="7350125" cy="476250"/>
          </a:xfrm>
          <a:prstGeom prst="rect">
            <a:avLst/>
          </a:prstGeom>
          <a:noFill/>
          <a:ln w="9525">
            <a:noFill/>
            <a:miter lim="800000"/>
          </a:ln>
          <a:effectLst/>
        </p:spPr>
        <p:txBody>
          <a:bodyPr>
            <a:spAutoFit/>
          </a:bodyPr>
          <a:lstStyle/>
          <a:p>
            <a:pPr>
              <a:lnSpc>
                <a:spcPct val="90000"/>
              </a:lnSpc>
              <a:spcBef>
                <a:spcPct val="50000"/>
              </a:spcBef>
              <a:buFont typeface="Arial" panose="020B0604020202020204" pitchFamily="34" charset="0"/>
              <a:buNone/>
              <a:defRPr/>
            </a:pPr>
            <a:r>
              <a:rPr lang="en-US" altLang="zh-CN" sz="2800" b="1">
                <a:solidFill>
                  <a:srgbClr val="FF0000"/>
                </a:solidFill>
                <a:latin typeface="Calibri" panose="020F0502020204030204" pitchFamily="34" charset="0"/>
                <a:ea typeface="黑体" panose="02010609060101010101" pitchFamily="2" charset="-122"/>
              </a:rPr>
              <a:t>◆</a:t>
            </a:r>
            <a:r>
              <a:rPr lang="zh-CN" altLang="en-US" sz="2800" b="1">
                <a:solidFill>
                  <a:srgbClr val="FF0000"/>
                </a:solidFill>
                <a:latin typeface="Calibri" panose="020F0502020204030204" pitchFamily="34" charset="0"/>
                <a:ea typeface="黑体" panose="02010609060101010101" pitchFamily="2" charset="-122"/>
              </a:rPr>
              <a:t>知识延伸：</a:t>
            </a:r>
            <a:r>
              <a:rPr lang="zh-CN" altLang="en-US" sz="2800" b="1">
                <a:effectLst>
                  <a:outerShdw blurRad="38100" dist="38100" dir="2700000" algn="tl">
                    <a:srgbClr val="C0C0C0"/>
                  </a:outerShdw>
                </a:effectLst>
                <a:latin typeface="黑体" panose="02010609060101010101" pitchFamily="2" charset="-122"/>
                <a:ea typeface="黑体" panose="02010609060101010101" pitchFamily="2" charset="-122"/>
              </a:rPr>
              <a:t>工厂制和垄断组织比较</a:t>
            </a:r>
            <a:endParaRPr lang="zh-CN" altLang="en-US" sz="2800" b="1">
              <a:effectLst>
                <a:outerShdw blurRad="38100" dist="38100" dir="2700000" algn="tl">
                  <a:srgbClr val="C0C0C0"/>
                </a:outerShdw>
              </a:effectLst>
              <a:latin typeface="黑体" panose="02010609060101010101" pitchFamily="2" charset="-122"/>
              <a:ea typeface="黑体" panose="02010609060101010101" pitchFamily="2"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44073"/>
                                        </p:tgtEl>
                                        <p:attrNameLst>
                                          <p:attrName>style.visibility</p:attrName>
                                        </p:attrNameLst>
                                      </p:cBhvr>
                                      <p:to>
                                        <p:strVal val="visible"/>
                                      </p:to>
                                    </p:set>
                                    <p:anim to="" calcmode="lin" valueType="num">
                                      <p:cBhvr>
                                        <p:cTn id="7" dur="1" fill="hold"/>
                                        <p:tgtEl>
                                          <p:spTgt spid="44073"/>
                                        </p:tgtEl>
                                      </p:cBhvr>
                                    </p:anim>
                                  </p:childTnLst>
                                </p:cTn>
                              </p:par>
                              <p:par>
                                <p:cTn id="8" presetID="24" presetClass="entr" presetSubtype="0" fill="hold" grpId="0" nodeType="withEffect">
                                  <p:stCondLst>
                                    <p:cond delay="0"/>
                                  </p:stCondLst>
                                  <p:childTnLst>
                                    <p:set>
                                      <p:cBhvr>
                                        <p:cTn id="9" dur="1" fill="hold">
                                          <p:stCondLst>
                                            <p:cond delay="0"/>
                                          </p:stCondLst>
                                        </p:cTn>
                                        <p:tgtEl>
                                          <p:spTgt spid="44074"/>
                                        </p:tgtEl>
                                        <p:attrNameLst>
                                          <p:attrName>style.visibility</p:attrName>
                                        </p:attrNameLst>
                                      </p:cBhvr>
                                      <p:to>
                                        <p:strVal val="visible"/>
                                      </p:to>
                                    </p:set>
                                    <p:anim to="" calcmode="lin" valueType="num">
                                      <p:cBhvr>
                                        <p:cTn id="10" dur="1" fill="hold"/>
                                        <p:tgtEl>
                                          <p:spTgt spid="44074"/>
                                        </p:tgtEl>
                                      </p:cBhvr>
                                    </p:anim>
                                  </p:childTnLst>
                                </p:cTn>
                              </p:par>
                            </p:childTnLst>
                          </p:cTn>
                        </p:par>
                      </p:childTnLst>
                    </p:cTn>
                  </p:par>
                  <p:par>
                    <p:cTn id="11" fill="hold">
                      <p:stCondLst>
                        <p:cond delay="indefinite"/>
                      </p:stCondLst>
                      <p:childTnLst>
                        <p:par>
                          <p:cTn id="12" fill="hold">
                            <p:stCondLst>
                              <p:cond delay="0"/>
                            </p:stCondLst>
                            <p:childTnLst>
                              <p:par>
                                <p:cTn id="13" presetID="24" presetClass="entr" presetSubtype="0" fill="hold" grpId="0" nodeType="clickEffect">
                                  <p:stCondLst>
                                    <p:cond delay="0"/>
                                  </p:stCondLst>
                                  <p:childTnLst>
                                    <p:set>
                                      <p:cBhvr>
                                        <p:cTn id="14" dur="1" fill="hold">
                                          <p:stCondLst>
                                            <p:cond delay="0"/>
                                          </p:stCondLst>
                                        </p:cTn>
                                        <p:tgtEl>
                                          <p:spTgt spid="66603"/>
                                        </p:tgtEl>
                                        <p:attrNameLst>
                                          <p:attrName>style.visibility</p:attrName>
                                        </p:attrNameLst>
                                      </p:cBhvr>
                                      <p:to>
                                        <p:strVal val="visible"/>
                                      </p:to>
                                    </p:set>
                                    <p:anim to="" calcmode="lin" valueType="num">
                                      <p:cBhvr>
                                        <p:cTn id="15" dur="1" fill="hold"/>
                                        <p:tgtEl>
                                          <p:spTgt spid="66603"/>
                                        </p:tgtEl>
                                      </p:cBhvr>
                                    </p:anim>
                                  </p:childTnLst>
                                </p:cTn>
                              </p:par>
                              <p:par>
                                <p:cTn id="16" presetID="24" presetClass="entr" presetSubtype="0" fill="hold" grpId="0" nodeType="withEffect">
                                  <p:stCondLst>
                                    <p:cond delay="0"/>
                                  </p:stCondLst>
                                  <p:childTnLst>
                                    <p:set>
                                      <p:cBhvr>
                                        <p:cTn id="17" dur="1" fill="hold">
                                          <p:stCondLst>
                                            <p:cond delay="0"/>
                                          </p:stCondLst>
                                        </p:cTn>
                                        <p:tgtEl>
                                          <p:spTgt spid="44076"/>
                                        </p:tgtEl>
                                        <p:attrNameLst>
                                          <p:attrName>style.visibility</p:attrName>
                                        </p:attrNameLst>
                                      </p:cBhvr>
                                      <p:to>
                                        <p:strVal val="visible"/>
                                      </p:to>
                                    </p:set>
                                    <p:anim to="" calcmode="lin" valueType="num">
                                      <p:cBhvr>
                                        <p:cTn id="18" dur="1" fill="hold"/>
                                        <p:tgtEl>
                                          <p:spTgt spid="44076"/>
                                        </p:tgtEl>
                                      </p:cBhvr>
                                    </p:anim>
                                  </p:childTnLst>
                                </p:cTn>
                              </p:par>
                            </p:childTnLst>
                          </p:cTn>
                        </p:par>
                      </p:childTnLst>
                    </p:cTn>
                  </p:par>
                  <p:par>
                    <p:cTn id="19" fill="hold">
                      <p:stCondLst>
                        <p:cond delay="indefinite"/>
                      </p:stCondLst>
                      <p:childTnLst>
                        <p:par>
                          <p:cTn id="20" fill="hold">
                            <p:stCondLst>
                              <p:cond delay="0"/>
                            </p:stCondLst>
                            <p:childTnLst>
                              <p:par>
                                <p:cTn id="21" presetID="24" presetClass="entr" presetSubtype="0" fill="hold" grpId="0" nodeType="clickEffect">
                                  <p:stCondLst>
                                    <p:cond delay="0"/>
                                  </p:stCondLst>
                                  <p:childTnLst>
                                    <p:set>
                                      <p:cBhvr>
                                        <p:cTn id="22" dur="1" fill="hold">
                                          <p:stCondLst>
                                            <p:cond delay="0"/>
                                          </p:stCondLst>
                                        </p:cTn>
                                        <p:tgtEl>
                                          <p:spTgt spid="66607"/>
                                        </p:tgtEl>
                                        <p:attrNameLst>
                                          <p:attrName>style.visibility</p:attrName>
                                        </p:attrNameLst>
                                      </p:cBhvr>
                                      <p:to>
                                        <p:strVal val="visible"/>
                                      </p:to>
                                    </p:set>
                                    <p:anim to="" calcmode="lin" valueType="num">
                                      <p:cBhvr>
                                        <p:cTn id="23" dur="1" fill="hold"/>
                                        <p:tgtEl>
                                          <p:spTgt spid="66607"/>
                                        </p:tgtEl>
                                      </p:cBhvr>
                                    </p:anim>
                                  </p:childTnLst>
                                </p:cTn>
                              </p:par>
                              <p:par>
                                <p:cTn id="24" presetID="24" presetClass="entr" presetSubtype="0" fill="hold" grpId="0" nodeType="withEffect">
                                  <p:stCondLst>
                                    <p:cond delay="0"/>
                                  </p:stCondLst>
                                  <p:childTnLst>
                                    <p:set>
                                      <p:cBhvr>
                                        <p:cTn id="25" dur="1" fill="hold">
                                          <p:stCondLst>
                                            <p:cond delay="0"/>
                                          </p:stCondLst>
                                        </p:cTn>
                                        <p:tgtEl>
                                          <p:spTgt spid="44080"/>
                                        </p:tgtEl>
                                        <p:attrNameLst>
                                          <p:attrName>style.visibility</p:attrName>
                                        </p:attrNameLst>
                                      </p:cBhvr>
                                      <p:to>
                                        <p:strVal val="visible"/>
                                      </p:to>
                                    </p:set>
                                    <p:anim to="" calcmode="lin" valueType="num">
                                      <p:cBhvr>
                                        <p:cTn id="26" dur="1" fill="hold"/>
                                        <p:tgtEl>
                                          <p:spTgt spid="44080"/>
                                        </p:tgtEl>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73" grpId="0"/>
      <p:bldP spid="44074" grpId="0"/>
      <p:bldP spid="66603" grpId="0"/>
      <p:bldP spid="44076" grpId="0"/>
      <p:bldP spid="66607" grpId="0"/>
      <p:bldP spid="44080"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1364" name="Group 164"/>
          <p:cNvGraphicFramePr>
            <a:graphicFrameLocks noGrp="1"/>
          </p:cNvGraphicFramePr>
          <p:nvPr/>
        </p:nvGraphicFramePr>
        <p:xfrm>
          <a:off x="0" y="1023938"/>
          <a:ext cx="12192000" cy="5486400"/>
        </p:xfrm>
        <a:graphic>
          <a:graphicData uri="http://schemas.openxmlformats.org/drawingml/2006/table">
            <a:tbl>
              <a:tblPr/>
              <a:tblGrid>
                <a:gridCol w="1611313"/>
                <a:gridCol w="5359400"/>
                <a:gridCol w="5221287"/>
              </a:tblGrid>
              <a:tr h="160338">
                <a:tc>
                  <a:txBody>
                    <a:bodyPr/>
                    <a:lstStyle/>
                    <a:p>
                      <a:pPr marL="0" marR="0" lvl="0" indent="0" algn="ctr" defTabSz="914400" rtl="0" eaLnBrk="1" fontAlgn="base" latinLnBrk="0" hangingPunct="1">
                        <a:lnSpc>
                          <a:spcPct val="100000"/>
                        </a:lnSpc>
                        <a:spcBef>
                          <a:spcPct val="0"/>
                        </a:spcBef>
                        <a:spcAft>
                          <a:spcPct val="0"/>
                        </a:spcAft>
                        <a:buClrTx/>
                        <a:buSzTx/>
                        <a:buFontTx/>
                        <a:buNone/>
                        <a:tabLst>
                          <a:tab pos="2628900" algn="l"/>
                          <a:tab pos="4229100" algn="l"/>
                        </a:tabLst>
                      </a:pPr>
                      <a:r>
                        <a:rPr kumimoji="0" lang="zh-CN" altLang="en-US" sz="2400" b="1" i="0" u="none" strike="noStrike" cap="none" normalizeH="0" baseline="0" smtClean="0">
                          <a:ln>
                            <a:noFill/>
                          </a:ln>
                          <a:solidFill>
                            <a:srgbClr val="FF0000"/>
                          </a:solidFill>
                          <a:effectLst/>
                          <a:latin typeface="Times New Roman" panose="02020603050405020304" pitchFamily="18" charset="0"/>
                          <a:ea typeface="黑体" panose="02010609060101010101" pitchFamily="2" charset="-122"/>
                          <a:cs typeface="Times New Roman" panose="02020603050405020304" pitchFamily="18" charset="0"/>
                        </a:rPr>
                        <a:t>项目</a:t>
                      </a:r>
                      <a:endParaRPr kumimoji="0" lang="zh-CN" altLang="en-US" sz="2400" b="1" i="0" u="none" strike="noStrike" cap="none" normalizeH="0" baseline="0" smtClean="0">
                        <a:ln>
                          <a:noFill/>
                        </a:ln>
                        <a:solidFill>
                          <a:srgbClr val="FF0000"/>
                        </a:solidFill>
                        <a:effectLst/>
                        <a:latin typeface="Arial" panose="020B0604020202020204" pitchFamily="34" charset="0"/>
                        <a:ea typeface="黑体" panose="02010609060101010101" pitchFamily="2" charset="-122"/>
                        <a:cs typeface="Times New Roman" panose="02020603050405020304"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tab pos="2628900" algn="l"/>
                          <a:tab pos="4229100" algn="l"/>
                        </a:tabLst>
                      </a:pPr>
                      <a:r>
                        <a:rPr kumimoji="0" lang="zh-CN" altLang="en-US" sz="2400" b="1" i="0" u="none" strike="noStrike" cap="none" normalizeH="0" baseline="0" smtClean="0">
                          <a:ln>
                            <a:noFill/>
                          </a:ln>
                          <a:solidFill>
                            <a:srgbClr val="FF0000"/>
                          </a:solidFill>
                          <a:effectLst/>
                          <a:latin typeface="Times New Roman" panose="02020603050405020304" pitchFamily="18" charset="0"/>
                          <a:ea typeface="黑体" panose="02010609060101010101" pitchFamily="2" charset="-122"/>
                          <a:cs typeface="Times New Roman" panose="02020603050405020304" pitchFamily="18" charset="0"/>
                        </a:rPr>
                        <a:t>工业革命</a:t>
                      </a:r>
                      <a:endParaRPr kumimoji="0" lang="zh-CN" altLang="en-US" sz="2400" b="1" i="0" u="none" strike="noStrike" cap="none" normalizeH="0" baseline="0" smtClean="0">
                        <a:ln>
                          <a:noFill/>
                        </a:ln>
                        <a:solidFill>
                          <a:srgbClr val="FF0000"/>
                        </a:solidFill>
                        <a:effectLst/>
                        <a:latin typeface="Arial" panose="020B0604020202020204" pitchFamily="34" charset="0"/>
                        <a:ea typeface="黑体" panose="02010609060101010101" pitchFamily="2" charset="-122"/>
                        <a:cs typeface="Times New Roman" panose="02020603050405020304"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tab pos="2628900" algn="l"/>
                          <a:tab pos="4229100" algn="l"/>
                        </a:tabLst>
                      </a:pPr>
                      <a:r>
                        <a:rPr kumimoji="0" lang="zh-CN" altLang="en-US" sz="2400" b="1" i="0" u="none" strike="noStrike" cap="none" normalizeH="0" baseline="0" smtClean="0">
                          <a:ln>
                            <a:noFill/>
                          </a:ln>
                          <a:solidFill>
                            <a:srgbClr val="FF0000"/>
                          </a:solidFill>
                          <a:effectLst/>
                          <a:latin typeface="Times New Roman" panose="02020603050405020304" pitchFamily="18" charset="0"/>
                          <a:ea typeface="黑体" panose="02010609060101010101" pitchFamily="2" charset="-122"/>
                          <a:cs typeface="Times New Roman" panose="02020603050405020304" pitchFamily="18" charset="0"/>
                        </a:rPr>
                        <a:t>第二次工业革命</a:t>
                      </a:r>
                      <a:endParaRPr kumimoji="0" lang="zh-CN" altLang="en-US" sz="2400" b="1" i="0" u="none" strike="noStrike" cap="none" normalizeH="0" baseline="0" smtClean="0">
                        <a:ln>
                          <a:noFill/>
                        </a:ln>
                        <a:solidFill>
                          <a:srgbClr val="FF0000"/>
                        </a:solidFill>
                        <a:effectLst/>
                        <a:latin typeface="Arial" panose="020B0604020202020204" pitchFamily="34" charset="0"/>
                        <a:ea typeface="黑体" panose="02010609060101010101" pitchFamily="2" charset="-122"/>
                        <a:cs typeface="Times New Roman" panose="02020603050405020304"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04800">
                <a:tc>
                  <a:txBody>
                    <a:bodyPr/>
                    <a:lstStyle/>
                    <a:p>
                      <a:pPr marL="0" marR="0" lvl="0" indent="0" algn="ctr" defTabSz="914400" rtl="0" eaLnBrk="1" fontAlgn="base" latinLnBrk="0" hangingPunct="1">
                        <a:lnSpc>
                          <a:spcPct val="100000"/>
                        </a:lnSpc>
                        <a:spcBef>
                          <a:spcPct val="0"/>
                        </a:spcBef>
                        <a:spcAft>
                          <a:spcPct val="0"/>
                        </a:spcAft>
                        <a:buClrTx/>
                        <a:buSzTx/>
                        <a:buFontTx/>
                        <a:buNone/>
                        <a:tabLst>
                          <a:tab pos="2628900" algn="l"/>
                          <a:tab pos="4229100" algn="l"/>
                        </a:tabLst>
                      </a:pPr>
                      <a:r>
                        <a:rPr kumimoji="0" lang="zh-CN" altLang="en-US" sz="2400" b="1" i="0" u="none" strike="noStrike" cap="none" normalizeH="0" baseline="0" smtClean="0">
                          <a:ln>
                            <a:noFill/>
                          </a:ln>
                          <a:solidFill>
                            <a:srgbClr val="FF0000"/>
                          </a:solidFill>
                          <a:effectLst/>
                          <a:latin typeface="黑体" panose="02010609060101010101" pitchFamily="2" charset="-122"/>
                          <a:ea typeface="黑体" panose="02010609060101010101" pitchFamily="2" charset="-122"/>
                          <a:cs typeface="Times New Roman" panose="02020603050405020304" pitchFamily="18" charset="0"/>
                        </a:rPr>
                        <a:t>社会结构</a:t>
                      </a:r>
                      <a:endParaRPr kumimoji="0" lang="zh-CN" altLang="en-US" sz="2400" b="1" i="0" u="none" strike="noStrike" cap="none" normalizeH="0" baseline="0" smtClean="0">
                        <a:ln>
                          <a:noFill/>
                        </a:ln>
                        <a:solidFill>
                          <a:srgbClr val="FF0000"/>
                        </a:solidFill>
                        <a:effectLst/>
                        <a:latin typeface="黑体" panose="02010609060101010101" pitchFamily="2" charset="-122"/>
                        <a:ea typeface="黑体" panose="02010609060101010101" pitchFamily="2" charset="-122"/>
                        <a:cs typeface="Times New Roman" panose="02020603050405020304"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2628900" algn="l"/>
                          <a:tab pos="4229100" algn="l"/>
                        </a:tabLst>
                      </a:pPr>
                      <a:r>
                        <a:rPr kumimoji="0" lang="zh-CN" altLang="en-US" sz="2400" b="1" i="0" u="none" strike="noStrike" cap="none" normalizeH="0" baseline="0" smtClean="0">
                          <a:ln>
                            <a:noFill/>
                          </a:ln>
                          <a:solidFill>
                            <a:srgbClr val="0000FF"/>
                          </a:solidFill>
                          <a:effectLst/>
                          <a:latin typeface="黑体" panose="02010609060101010101" pitchFamily="2" charset="-122"/>
                          <a:ea typeface="黑体" panose="02010609060101010101" pitchFamily="2" charset="-122"/>
                          <a:cs typeface="Times New Roman" panose="02020603050405020304" pitchFamily="18" charset="0"/>
                        </a:rPr>
                        <a:t>社会日益分裂为工业无产阶级、资产阶级两大对立阶级</a:t>
                      </a:r>
                      <a:endParaRPr kumimoji="0" lang="zh-CN" altLang="en-US" sz="2400" b="1" i="0" u="none" strike="noStrike" cap="none" normalizeH="0" baseline="0" smtClean="0">
                        <a:ln>
                          <a:noFill/>
                        </a:ln>
                        <a:solidFill>
                          <a:srgbClr val="0000FF"/>
                        </a:solidFill>
                        <a:effectLst/>
                        <a:latin typeface="黑体" panose="02010609060101010101" pitchFamily="2" charset="-122"/>
                        <a:ea typeface="黑体" panose="02010609060101010101" pitchFamily="2" charset="-122"/>
                        <a:cs typeface="Times New Roman" panose="02020603050405020304"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2628900" algn="l"/>
                          <a:tab pos="4229100" algn="l"/>
                        </a:tabLst>
                      </a:pPr>
                      <a:r>
                        <a:rPr kumimoji="0" lang="zh-CN" altLang="en-US" sz="2400" b="1" i="0" u="none" strike="noStrike" cap="none" normalizeH="0" baseline="0" smtClean="0">
                          <a:ln>
                            <a:noFill/>
                          </a:ln>
                          <a:solidFill>
                            <a:schemeClr val="tx1"/>
                          </a:solidFill>
                          <a:effectLst/>
                          <a:latin typeface="黑体" panose="02010609060101010101" pitchFamily="2" charset="-122"/>
                          <a:ea typeface="黑体" panose="02010609060101010101" pitchFamily="2" charset="-122"/>
                          <a:cs typeface="Times New Roman" panose="02020603050405020304" pitchFamily="18" charset="0"/>
                        </a:rPr>
                        <a:t>垄断资产阶级逐渐控制了国家政权</a:t>
                      </a:r>
                      <a:endParaRPr kumimoji="0" lang="zh-CN" altLang="en-US" sz="2400" b="1" i="0" u="none" strike="noStrike" cap="none" normalizeH="0" baseline="0" smtClean="0">
                        <a:ln>
                          <a:noFill/>
                        </a:ln>
                        <a:solidFill>
                          <a:schemeClr val="tx1"/>
                        </a:solidFill>
                        <a:effectLst/>
                        <a:latin typeface="黑体" panose="02010609060101010101" pitchFamily="2" charset="-122"/>
                        <a:ea typeface="黑体" panose="02010609060101010101" pitchFamily="2" charset="-122"/>
                        <a:cs typeface="Times New Roman" panose="02020603050405020304"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04800">
                <a:tc>
                  <a:txBody>
                    <a:bodyPr/>
                    <a:lstStyle/>
                    <a:p>
                      <a:pPr marL="0" marR="0" lvl="0" indent="0" algn="ctr" defTabSz="914400" rtl="0" eaLnBrk="1" fontAlgn="base" latinLnBrk="0" hangingPunct="1">
                        <a:lnSpc>
                          <a:spcPct val="100000"/>
                        </a:lnSpc>
                        <a:spcBef>
                          <a:spcPct val="0"/>
                        </a:spcBef>
                        <a:spcAft>
                          <a:spcPct val="0"/>
                        </a:spcAft>
                        <a:buClrTx/>
                        <a:buSzTx/>
                        <a:buFontTx/>
                        <a:buNone/>
                        <a:tabLst>
                          <a:tab pos="2628900" algn="l"/>
                          <a:tab pos="4229100" algn="l"/>
                        </a:tabLst>
                      </a:pPr>
                      <a:r>
                        <a:rPr kumimoji="0" lang="zh-CN" altLang="en-US" sz="2400" b="1" i="0" u="none" strike="noStrike" cap="none" normalizeH="0" baseline="0" smtClean="0">
                          <a:ln>
                            <a:noFill/>
                          </a:ln>
                          <a:solidFill>
                            <a:srgbClr val="FF0000"/>
                          </a:solidFill>
                          <a:effectLst/>
                          <a:latin typeface="黑体" panose="02010609060101010101" pitchFamily="2" charset="-122"/>
                          <a:ea typeface="黑体" panose="02010609060101010101" pitchFamily="2" charset="-122"/>
                          <a:cs typeface="Times New Roman" panose="02020603050405020304" pitchFamily="18" charset="0"/>
                        </a:rPr>
                        <a:t>政治制度</a:t>
                      </a:r>
                      <a:endParaRPr kumimoji="0" lang="zh-CN" altLang="en-US" sz="2400" b="1" i="0" u="none" strike="noStrike" cap="none" normalizeH="0" baseline="0" smtClean="0">
                        <a:ln>
                          <a:noFill/>
                        </a:ln>
                        <a:solidFill>
                          <a:srgbClr val="FF0000"/>
                        </a:solidFill>
                        <a:effectLst/>
                        <a:latin typeface="黑体" panose="02010609060101010101" pitchFamily="2" charset="-122"/>
                        <a:ea typeface="黑体" panose="02010609060101010101" pitchFamily="2" charset="-122"/>
                        <a:cs typeface="Times New Roman" panose="02020603050405020304"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2628900" algn="l"/>
                          <a:tab pos="4229100" algn="l"/>
                        </a:tabLst>
                      </a:pPr>
                      <a:r>
                        <a:rPr kumimoji="0" lang="zh-CN" altLang="en-US" sz="2400" b="1" i="0" u="none" strike="noStrike" cap="none" normalizeH="0" baseline="0" smtClean="0">
                          <a:ln>
                            <a:noFill/>
                          </a:ln>
                          <a:solidFill>
                            <a:srgbClr val="FF3300"/>
                          </a:solidFill>
                          <a:effectLst/>
                          <a:latin typeface="黑体" panose="02010609060101010101" pitchFamily="2" charset="-122"/>
                          <a:ea typeface="黑体" panose="02010609060101010101" pitchFamily="2" charset="-122"/>
                          <a:cs typeface="Times New Roman" panose="02020603050405020304" pitchFamily="18" charset="0"/>
                        </a:rPr>
                        <a:t>英美</a:t>
                      </a:r>
                      <a:r>
                        <a:rPr kumimoji="0" lang="zh-CN" altLang="en-US" sz="2400" b="1" i="0" u="none" strike="noStrike" cap="none" normalizeH="0" baseline="0" smtClean="0">
                          <a:ln>
                            <a:noFill/>
                          </a:ln>
                          <a:solidFill>
                            <a:srgbClr val="0000FF"/>
                          </a:solidFill>
                          <a:effectLst/>
                          <a:latin typeface="黑体" panose="02010609060101010101" pitchFamily="2" charset="-122"/>
                          <a:ea typeface="黑体" panose="02010609060101010101" pitchFamily="2" charset="-122"/>
                          <a:cs typeface="Times New Roman" panose="02020603050405020304" pitchFamily="18" charset="0"/>
                        </a:rPr>
                        <a:t>资产阶级代议制</a:t>
                      </a:r>
                      <a:r>
                        <a:rPr kumimoji="0" lang="zh-CN" altLang="en-US" sz="2400" b="1" i="0" u="none" strike="noStrike" cap="none" normalizeH="0" baseline="0" smtClean="0">
                          <a:ln>
                            <a:noFill/>
                          </a:ln>
                          <a:solidFill>
                            <a:srgbClr val="FF3300"/>
                          </a:solidFill>
                          <a:effectLst/>
                          <a:latin typeface="黑体" panose="02010609060101010101" pitchFamily="2" charset="-122"/>
                          <a:ea typeface="黑体" panose="02010609060101010101" pitchFamily="2" charset="-122"/>
                          <a:cs typeface="Times New Roman" panose="02020603050405020304" pitchFamily="18" charset="0"/>
                        </a:rPr>
                        <a:t>巩固</a:t>
                      </a:r>
                      <a:endParaRPr kumimoji="0" lang="zh-CN" altLang="en-US" sz="2400" b="1" i="0" u="none" strike="noStrike" cap="none" normalizeH="0" baseline="0" smtClean="0">
                        <a:ln>
                          <a:noFill/>
                        </a:ln>
                        <a:solidFill>
                          <a:srgbClr val="FF3300"/>
                        </a:solidFill>
                        <a:effectLst/>
                        <a:latin typeface="黑体" panose="02010609060101010101" pitchFamily="2" charset="-122"/>
                        <a:ea typeface="黑体" panose="02010609060101010101" pitchFamily="2" charset="-122"/>
                        <a:cs typeface="Times New Roman" panose="02020603050405020304"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2628900" algn="l"/>
                          <a:tab pos="4229100" algn="l"/>
                        </a:tabLst>
                      </a:pPr>
                      <a:r>
                        <a:rPr kumimoji="0" lang="zh-CN" altLang="en-US" sz="2400" b="1" i="0" u="none" strike="noStrike" cap="none" normalizeH="0" baseline="0" smtClean="0">
                          <a:ln>
                            <a:noFill/>
                          </a:ln>
                          <a:solidFill>
                            <a:srgbClr val="FF3300"/>
                          </a:solidFill>
                          <a:effectLst/>
                          <a:latin typeface="黑体" panose="02010609060101010101" pitchFamily="2" charset="-122"/>
                          <a:ea typeface="黑体" panose="02010609060101010101" pitchFamily="2" charset="-122"/>
                          <a:cs typeface="Times New Roman" panose="02020603050405020304" pitchFamily="18" charset="0"/>
                        </a:rPr>
                        <a:t>法德</a:t>
                      </a:r>
                      <a:r>
                        <a:rPr kumimoji="0" lang="zh-CN" altLang="en-US" sz="2400" b="1" i="0" u="none" strike="noStrike" cap="none" normalizeH="0" baseline="0" smtClean="0">
                          <a:ln>
                            <a:noFill/>
                          </a:ln>
                          <a:solidFill>
                            <a:schemeClr val="tx1"/>
                          </a:solidFill>
                          <a:effectLst/>
                          <a:latin typeface="黑体" panose="02010609060101010101" pitchFamily="2" charset="-122"/>
                          <a:ea typeface="黑体" panose="02010609060101010101" pitchFamily="2" charset="-122"/>
                          <a:cs typeface="Times New Roman" panose="02020603050405020304" pitchFamily="18" charset="0"/>
                        </a:rPr>
                        <a:t>资产阶级代议制确立</a:t>
                      </a:r>
                      <a:endParaRPr kumimoji="0" lang="zh-CN" altLang="en-US" sz="2400" b="1" i="0" u="none" strike="noStrike" cap="none" normalizeH="0" baseline="0" smtClean="0">
                        <a:ln>
                          <a:noFill/>
                        </a:ln>
                        <a:solidFill>
                          <a:schemeClr val="tx1"/>
                        </a:solidFill>
                        <a:effectLst/>
                        <a:latin typeface="黑体" panose="02010609060101010101" pitchFamily="2" charset="-122"/>
                        <a:ea typeface="黑体" panose="02010609060101010101" pitchFamily="2" charset="-122"/>
                        <a:cs typeface="Times New Roman" panose="02020603050405020304"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04800">
                <a:tc>
                  <a:txBody>
                    <a:bodyPr/>
                    <a:lstStyle/>
                    <a:p>
                      <a:pPr marL="0" marR="0" lvl="0" indent="0" algn="ctr" defTabSz="914400" rtl="0" eaLnBrk="1" fontAlgn="base" latinLnBrk="0" hangingPunct="1">
                        <a:lnSpc>
                          <a:spcPct val="100000"/>
                        </a:lnSpc>
                        <a:spcBef>
                          <a:spcPct val="0"/>
                        </a:spcBef>
                        <a:spcAft>
                          <a:spcPct val="0"/>
                        </a:spcAft>
                        <a:buClrTx/>
                        <a:buSzTx/>
                        <a:buFontTx/>
                        <a:buNone/>
                        <a:tabLst>
                          <a:tab pos="2628900" algn="l"/>
                          <a:tab pos="4229100" algn="l"/>
                        </a:tabLst>
                      </a:pPr>
                      <a:r>
                        <a:rPr kumimoji="0" lang="zh-CN" altLang="en-US" sz="2400" b="1" i="0" u="none" strike="noStrike" cap="none" normalizeH="0" baseline="0" smtClean="0">
                          <a:ln>
                            <a:noFill/>
                          </a:ln>
                          <a:solidFill>
                            <a:srgbClr val="FF0000"/>
                          </a:solidFill>
                          <a:effectLst/>
                          <a:latin typeface="黑体" panose="02010609060101010101" pitchFamily="2" charset="-122"/>
                          <a:ea typeface="黑体" panose="02010609060101010101" pitchFamily="2" charset="-122"/>
                          <a:cs typeface="Times New Roman" panose="02020603050405020304" pitchFamily="18" charset="0"/>
                        </a:rPr>
                        <a:t>国际共运</a:t>
                      </a:r>
                      <a:endParaRPr kumimoji="0" lang="zh-CN" altLang="en-US" sz="2400" b="1" i="0" u="none" strike="noStrike" cap="none" normalizeH="0" baseline="0" smtClean="0">
                        <a:ln>
                          <a:noFill/>
                        </a:ln>
                        <a:solidFill>
                          <a:srgbClr val="FF0000"/>
                        </a:solidFill>
                        <a:effectLst/>
                        <a:latin typeface="黑体" panose="02010609060101010101" pitchFamily="2" charset="-122"/>
                        <a:ea typeface="黑体" panose="02010609060101010101" pitchFamily="2" charset="-122"/>
                        <a:cs typeface="Times New Roman" panose="02020603050405020304"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2628900" algn="l"/>
                          <a:tab pos="4229100" algn="l"/>
                        </a:tabLst>
                      </a:pPr>
                      <a:r>
                        <a:rPr kumimoji="0" lang="zh-CN" altLang="en-US" sz="2400" b="1" i="0" u="none" strike="noStrike" cap="none" normalizeH="0" baseline="0" smtClean="0">
                          <a:ln>
                            <a:noFill/>
                          </a:ln>
                          <a:solidFill>
                            <a:srgbClr val="0000FF"/>
                          </a:solidFill>
                          <a:effectLst/>
                          <a:latin typeface="黑体" panose="02010609060101010101" pitchFamily="2" charset="-122"/>
                          <a:ea typeface="黑体" panose="02010609060101010101" pitchFamily="2" charset="-122"/>
                          <a:cs typeface="Times New Roman" panose="02020603050405020304" pitchFamily="18" charset="0"/>
                        </a:rPr>
                        <a:t>马克思主义诞生；第一国际</a:t>
                      </a:r>
                      <a:r>
                        <a:rPr kumimoji="0" lang="zh-CN" altLang="en-US" sz="2400" b="1" i="0" u="none" strike="noStrike" cap="none" normalizeH="0" baseline="0" smtClean="0">
                          <a:ln>
                            <a:noFill/>
                          </a:ln>
                          <a:solidFill>
                            <a:schemeClr val="tx1"/>
                          </a:solidFill>
                          <a:effectLst/>
                          <a:latin typeface="黑体" panose="02010609060101010101" pitchFamily="2" charset="-122"/>
                          <a:ea typeface="黑体" panose="02010609060101010101" pitchFamily="2" charset="-122"/>
                          <a:cs typeface="Times New Roman" panose="02020603050405020304" pitchFamily="18" charset="0"/>
                        </a:rPr>
                        <a:t>（</a:t>
                      </a:r>
                      <a:r>
                        <a:rPr kumimoji="0" lang="en-US" altLang="zh-CN" sz="2400" b="1" i="0" u="none" strike="noStrike" cap="none" normalizeH="0" baseline="0" smtClean="0">
                          <a:ln>
                            <a:noFill/>
                          </a:ln>
                          <a:solidFill>
                            <a:schemeClr val="tx1"/>
                          </a:solidFill>
                          <a:effectLst/>
                          <a:latin typeface="黑体" panose="02010609060101010101" pitchFamily="2" charset="-122"/>
                          <a:ea typeface="黑体" panose="02010609060101010101" pitchFamily="2" charset="-122"/>
                          <a:cs typeface="Times New Roman" panose="02020603050405020304" pitchFamily="18" charset="0"/>
                        </a:rPr>
                        <a:t>1864</a:t>
                      </a:r>
                      <a:r>
                        <a:rPr kumimoji="0" lang="en-US" altLang="en-US" sz="2400" b="1" i="0" u="none" strike="noStrike" cap="none" normalizeH="0" baseline="0" smtClean="0">
                          <a:ln>
                            <a:noFill/>
                          </a:ln>
                          <a:solidFill>
                            <a:schemeClr val="tx1"/>
                          </a:solidFill>
                          <a:effectLst/>
                          <a:latin typeface="黑体" panose="02010609060101010101" pitchFamily="2" charset="-122"/>
                          <a:ea typeface="黑体" panose="02010609060101010101" pitchFamily="2" charset="-122"/>
                          <a:cs typeface="Times New Roman" panose="02020603050405020304" pitchFamily="18" charset="0"/>
                        </a:rPr>
                        <a:t>～</a:t>
                      </a:r>
                      <a:r>
                        <a:rPr kumimoji="0" lang="en-US" altLang="zh-CN" sz="2400" b="1" i="0" u="none" strike="noStrike" cap="none" normalizeH="0" baseline="0" smtClean="0">
                          <a:ln>
                            <a:noFill/>
                          </a:ln>
                          <a:solidFill>
                            <a:schemeClr val="tx1"/>
                          </a:solidFill>
                          <a:effectLst/>
                          <a:latin typeface="黑体" panose="02010609060101010101" pitchFamily="2" charset="-122"/>
                          <a:ea typeface="黑体" panose="02010609060101010101" pitchFamily="2" charset="-122"/>
                          <a:cs typeface="Times New Roman" panose="02020603050405020304" pitchFamily="18" charset="0"/>
                        </a:rPr>
                        <a:t>1876</a:t>
                      </a:r>
                      <a:r>
                        <a:rPr kumimoji="0" lang="zh-CN" altLang="en-US" sz="2400" b="1" i="0" u="none" strike="noStrike" cap="none" normalizeH="0" baseline="0" smtClean="0">
                          <a:ln>
                            <a:noFill/>
                          </a:ln>
                          <a:solidFill>
                            <a:schemeClr val="tx1"/>
                          </a:solidFill>
                          <a:effectLst/>
                          <a:latin typeface="黑体" panose="02010609060101010101" pitchFamily="2" charset="-122"/>
                          <a:ea typeface="黑体" panose="02010609060101010101" pitchFamily="2" charset="-122"/>
                          <a:cs typeface="Times New Roman" panose="02020603050405020304" pitchFamily="18" charset="0"/>
                        </a:rPr>
                        <a:t>）</a:t>
                      </a:r>
                      <a:r>
                        <a:rPr kumimoji="0" lang="zh-CN" altLang="en-US" sz="2400" b="1" i="0" u="none" strike="noStrike" cap="none" normalizeH="0" baseline="0" smtClean="0">
                          <a:ln>
                            <a:noFill/>
                          </a:ln>
                          <a:solidFill>
                            <a:srgbClr val="0000FF"/>
                          </a:solidFill>
                          <a:effectLst/>
                          <a:latin typeface="黑体" panose="02010609060101010101" pitchFamily="2" charset="-122"/>
                          <a:ea typeface="黑体" panose="02010609060101010101" pitchFamily="2" charset="-122"/>
                          <a:cs typeface="Times New Roman" panose="02020603050405020304" pitchFamily="18" charset="0"/>
                        </a:rPr>
                        <a:t>；巴黎公社</a:t>
                      </a:r>
                      <a:endParaRPr kumimoji="0" lang="zh-CN" altLang="en-US" sz="2400" b="1" i="0" u="none" strike="noStrike" cap="none" normalizeH="0" baseline="0" smtClean="0">
                        <a:ln>
                          <a:noFill/>
                        </a:ln>
                        <a:solidFill>
                          <a:srgbClr val="0000FF"/>
                        </a:solidFill>
                        <a:effectLst/>
                        <a:latin typeface="黑体" panose="02010609060101010101" pitchFamily="2" charset="-122"/>
                        <a:ea typeface="黑体" panose="02010609060101010101" pitchFamily="2" charset="-122"/>
                        <a:cs typeface="Times New Roman" panose="02020603050405020304"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2628900" algn="l"/>
                          <a:tab pos="4229100" algn="l"/>
                        </a:tabLst>
                      </a:pPr>
                      <a:r>
                        <a:rPr kumimoji="0" lang="zh-CN" altLang="en-US" sz="2400" b="1" i="0" u="none" strike="noStrike" cap="none" normalizeH="0" baseline="0" smtClean="0">
                          <a:ln>
                            <a:noFill/>
                          </a:ln>
                          <a:solidFill>
                            <a:schemeClr val="tx1"/>
                          </a:solidFill>
                          <a:effectLst/>
                          <a:latin typeface="黑体" panose="02010609060101010101" pitchFamily="2" charset="-122"/>
                          <a:ea typeface="黑体" panose="02010609060101010101" pitchFamily="2" charset="-122"/>
                        </a:rPr>
                        <a:t>第二国际</a:t>
                      </a:r>
                      <a:r>
                        <a:rPr kumimoji="0" lang="zh-CN" altLang="en-US" sz="2400" b="1" i="0" u="none" strike="noStrike" cap="none" normalizeH="0" baseline="0" smtClean="0">
                          <a:ln>
                            <a:noFill/>
                          </a:ln>
                          <a:solidFill>
                            <a:srgbClr val="0000FF"/>
                          </a:solidFill>
                          <a:effectLst/>
                          <a:latin typeface="黑体" panose="02010609060101010101" pitchFamily="2" charset="-122"/>
                          <a:ea typeface="黑体" panose="02010609060101010101" pitchFamily="2" charset="-122"/>
                        </a:rPr>
                        <a:t>（</a:t>
                      </a:r>
                      <a:r>
                        <a:rPr kumimoji="0" lang="en-US" altLang="zh-CN" sz="2400" b="1" i="0" u="none" strike="noStrike" cap="none" normalizeH="0" baseline="0" smtClean="0">
                          <a:ln>
                            <a:noFill/>
                          </a:ln>
                          <a:solidFill>
                            <a:srgbClr val="0000FF"/>
                          </a:solidFill>
                          <a:effectLst/>
                          <a:latin typeface="黑体" panose="02010609060101010101" pitchFamily="2" charset="-122"/>
                          <a:ea typeface="黑体" panose="02010609060101010101" pitchFamily="2" charset="-122"/>
                        </a:rPr>
                        <a:t>1889</a:t>
                      </a:r>
                      <a:r>
                        <a:rPr kumimoji="0" lang="en-US" altLang="en-US" sz="2400" b="1" i="0" u="none" strike="noStrike" cap="none" normalizeH="0" baseline="0" smtClean="0">
                          <a:ln>
                            <a:noFill/>
                          </a:ln>
                          <a:solidFill>
                            <a:schemeClr val="tx1"/>
                          </a:solidFill>
                          <a:effectLst/>
                          <a:latin typeface="黑体" panose="02010609060101010101" pitchFamily="2" charset="-122"/>
                          <a:ea typeface="黑体" panose="02010609060101010101" pitchFamily="2" charset="-122"/>
                        </a:rPr>
                        <a:t>～</a:t>
                      </a:r>
                      <a:r>
                        <a:rPr kumimoji="0" lang="en-US" altLang="zh-CN" sz="2400" b="1" i="0" u="none" strike="noStrike" cap="none" normalizeH="0" baseline="0" smtClean="0">
                          <a:ln>
                            <a:noFill/>
                          </a:ln>
                          <a:solidFill>
                            <a:srgbClr val="0000FF"/>
                          </a:solidFill>
                          <a:effectLst/>
                          <a:latin typeface="黑体" panose="02010609060101010101" pitchFamily="2" charset="-122"/>
                          <a:ea typeface="黑体" panose="02010609060101010101" pitchFamily="2" charset="-122"/>
                        </a:rPr>
                        <a:t>1916</a:t>
                      </a:r>
                      <a:r>
                        <a:rPr kumimoji="0" lang="zh-CN" altLang="en-US" sz="2400" b="1" i="0" u="none" strike="noStrike" cap="none" normalizeH="0" baseline="0" smtClean="0">
                          <a:ln>
                            <a:noFill/>
                          </a:ln>
                          <a:solidFill>
                            <a:srgbClr val="0000FF"/>
                          </a:solidFill>
                          <a:effectLst/>
                          <a:latin typeface="黑体" panose="02010609060101010101" pitchFamily="2" charset="-122"/>
                          <a:ea typeface="黑体" panose="02010609060101010101" pitchFamily="2" charset="-122"/>
                        </a:rPr>
                        <a:t>）</a:t>
                      </a:r>
                      <a:r>
                        <a:rPr kumimoji="0" lang="zh-CN" altLang="en-US" sz="2400" b="1" i="0" u="none" strike="noStrike" cap="none" normalizeH="0" baseline="0" smtClean="0">
                          <a:ln>
                            <a:noFill/>
                          </a:ln>
                          <a:solidFill>
                            <a:srgbClr val="0000FF"/>
                          </a:solidFill>
                          <a:effectLst/>
                          <a:latin typeface="黑体" panose="02010609060101010101" pitchFamily="2" charset="-122"/>
                          <a:ea typeface="黑体" panose="02010609060101010101" pitchFamily="2" charset="-122"/>
                          <a:cs typeface="Times New Roman" panose="02020603050405020304" pitchFamily="18" charset="0"/>
                        </a:rPr>
                        <a:t>；</a:t>
                      </a:r>
                      <a:r>
                        <a:rPr kumimoji="0" lang="zh-CN" altLang="en-US" sz="2400" b="1" i="0" u="none" strike="noStrike" cap="none" normalizeH="0" baseline="0" smtClean="0">
                          <a:ln>
                            <a:noFill/>
                          </a:ln>
                          <a:solidFill>
                            <a:schemeClr val="tx1"/>
                          </a:solidFill>
                          <a:effectLst/>
                          <a:latin typeface="黑体" panose="02010609060101010101" pitchFamily="2" charset="-122"/>
                          <a:ea typeface="黑体" panose="02010609060101010101" pitchFamily="2" charset="-122"/>
                          <a:cs typeface="Times New Roman" panose="02020603050405020304" pitchFamily="18" charset="0"/>
                        </a:rPr>
                        <a:t>列宁主义诞生</a:t>
                      </a:r>
                      <a:endParaRPr kumimoji="0" lang="zh-CN" altLang="en-US" sz="2400" b="1" i="0" u="none" strike="noStrike" cap="none" normalizeH="0" baseline="0" smtClean="0">
                        <a:ln>
                          <a:noFill/>
                        </a:ln>
                        <a:solidFill>
                          <a:schemeClr val="tx1"/>
                        </a:solidFill>
                        <a:effectLst/>
                        <a:latin typeface="黑体" panose="02010609060101010101" pitchFamily="2" charset="-122"/>
                        <a:ea typeface="黑体" panose="02010609060101010101" pitchFamily="2" charset="-122"/>
                        <a:cs typeface="Times New Roman" panose="02020603050405020304"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04800">
                <a:tc>
                  <a:txBody>
                    <a:bodyPr/>
                    <a:lstStyle/>
                    <a:p>
                      <a:pPr marL="0" marR="0" lvl="0" indent="0" algn="ctr" defTabSz="914400" rtl="0" eaLnBrk="1" fontAlgn="base" latinLnBrk="0" hangingPunct="1">
                        <a:lnSpc>
                          <a:spcPct val="100000"/>
                        </a:lnSpc>
                        <a:spcBef>
                          <a:spcPct val="0"/>
                        </a:spcBef>
                        <a:spcAft>
                          <a:spcPct val="0"/>
                        </a:spcAft>
                        <a:buClrTx/>
                        <a:buSzTx/>
                        <a:buFontTx/>
                        <a:buNone/>
                        <a:tabLst>
                          <a:tab pos="2628900" algn="l"/>
                          <a:tab pos="4229100" algn="l"/>
                        </a:tabLst>
                      </a:pPr>
                      <a:r>
                        <a:rPr kumimoji="0" lang="zh-CN" altLang="en-US" sz="2400" b="1" i="0" u="none" strike="noStrike" cap="none" normalizeH="0" baseline="0" smtClean="0">
                          <a:ln>
                            <a:noFill/>
                          </a:ln>
                          <a:solidFill>
                            <a:srgbClr val="FF0000"/>
                          </a:solidFill>
                          <a:effectLst/>
                          <a:latin typeface="黑体" panose="02010609060101010101" pitchFamily="2" charset="-122"/>
                          <a:ea typeface="黑体" panose="02010609060101010101" pitchFamily="2" charset="-122"/>
                          <a:cs typeface="Times New Roman" panose="02020603050405020304" pitchFamily="18" charset="0"/>
                        </a:rPr>
                        <a:t>国际格局</a:t>
                      </a:r>
                      <a:endParaRPr kumimoji="0" lang="zh-CN" altLang="en-US" sz="2400" b="1" i="0" u="none" strike="noStrike" cap="none" normalizeH="0" baseline="0" smtClean="0">
                        <a:ln>
                          <a:noFill/>
                        </a:ln>
                        <a:solidFill>
                          <a:srgbClr val="FF0000"/>
                        </a:solidFill>
                        <a:effectLst/>
                        <a:latin typeface="黑体" panose="02010609060101010101" pitchFamily="2" charset="-122"/>
                        <a:ea typeface="黑体" panose="02010609060101010101" pitchFamily="2" charset="-122"/>
                        <a:cs typeface="Times New Roman" panose="02020603050405020304"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2628900" algn="l"/>
                          <a:tab pos="4229100" algn="l"/>
                        </a:tabLst>
                      </a:pPr>
                      <a:r>
                        <a:rPr kumimoji="0" lang="zh-CN" altLang="en-US" sz="2400" b="1" i="0" u="none" strike="noStrike" cap="none" normalizeH="0" baseline="0" smtClean="0">
                          <a:ln>
                            <a:noFill/>
                          </a:ln>
                          <a:solidFill>
                            <a:srgbClr val="FF3300"/>
                          </a:solidFill>
                          <a:effectLst/>
                          <a:latin typeface="黑体" panose="02010609060101010101" pitchFamily="2" charset="-122"/>
                          <a:ea typeface="黑体" panose="02010609060101010101" pitchFamily="2" charset="-122"/>
                          <a:cs typeface="Times New Roman" panose="02020603050405020304" pitchFamily="18" charset="0"/>
                        </a:rPr>
                        <a:t>西欧成为世界政治舞台的中心</a:t>
                      </a:r>
                      <a:r>
                        <a:rPr kumimoji="0" lang="zh-CN" altLang="en-US" sz="2400" b="1" i="0" u="none" strike="noStrike" cap="none" normalizeH="0" baseline="0" smtClean="0">
                          <a:ln>
                            <a:noFill/>
                          </a:ln>
                          <a:solidFill>
                            <a:srgbClr val="0000FF"/>
                          </a:solidFill>
                          <a:effectLst/>
                          <a:latin typeface="黑体" panose="02010609060101010101" pitchFamily="2" charset="-122"/>
                          <a:ea typeface="黑体" panose="02010609060101010101" pitchFamily="2" charset="-122"/>
                          <a:cs typeface="Times New Roman" panose="02020603050405020304" pitchFamily="18" charset="0"/>
                        </a:rPr>
                        <a:t>，</a:t>
                      </a:r>
                      <a:r>
                        <a:rPr kumimoji="0" lang="zh-CN" altLang="en-US" sz="2400" b="1" i="0" u="none" strike="noStrike" cap="none" normalizeH="0" baseline="0" smtClean="0">
                          <a:ln>
                            <a:noFill/>
                          </a:ln>
                          <a:solidFill>
                            <a:srgbClr val="FF3300"/>
                          </a:solidFill>
                          <a:effectLst/>
                          <a:latin typeface="黑体" panose="02010609060101010101" pitchFamily="2" charset="-122"/>
                          <a:ea typeface="黑体" panose="02010609060101010101" pitchFamily="2" charset="-122"/>
                          <a:cs typeface="Times New Roman" panose="02020603050405020304" pitchFamily="18" charset="0"/>
                        </a:rPr>
                        <a:t>英国确立世界霸权</a:t>
                      </a:r>
                      <a:r>
                        <a:rPr kumimoji="0" lang="zh-CN" altLang="en-US" sz="2400" b="1" i="0" u="none" strike="noStrike" cap="none" normalizeH="0" baseline="0" smtClean="0">
                          <a:ln>
                            <a:noFill/>
                          </a:ln>
                          <a:solidFill>
                            <a:srgbClr val="0000FF"/>
                          </a:solidFill>
                          <a:effectLst/>
                          <a:latin typeface="黑体" panose="02010609060101010101" pitchFamily="2" charset="-122"/>
                          <a:ea typeface="黑体" panose="02010609060101010101" pitchFamily="2" charset="-122"/>
                          <a:cs typeface="Times New Roman" panose="02020603050405020304" pitchFamily="18" charset="0"/>
                        </a:rPr>
                        <a:t>，形成</a:t>
                      </a:r>
                      <a:r>
                        <a:rPr kumimoji="0" lang="zh-CN" altLang="en-US" sz="2400" b="1" i="0" u="none" strike="noStrike" cap="none" normalizeH="0" baseline="0" smtClean="0">
                          <a:ln>
                            <a:noFill/>
                          </a:ln>
                          <a:solidFill>
                            <a:srgbClr val="0000FF"/>
                          </a:solidFill>
                          <a:effectLst/>
                          <a:latin typeface="宋体" panose="02010600030101010101" pitchFamily="2" charset="-122"/>
                          <a:ea typeface="黑体" panose="02010609060101010101" pitchFamily="2" charset="-122"/>
                          <a:cs typeface="Times New Roman" panose="02020603050405020304" pitchFamily="18" charset="0"/>
                        </a:rPr>
                        <a:t>“</a:t>
                      </a:r>
                      <a:r>
                        <a:rPr kumimoji="0" lang="zh-CN" altLang="en-US" sz="2400" b="1" i="0" u="none" strike="noStrike" cap="none" normalizeH="0" baseline="0" smtClean="0">
                          <a:ln>
                            <a:noFill/>
                          </a:ln>
                          <a:solidFill>
                            <a:srgbClr val="0000FF"/>
                          </a:solidFill>
                          <a:effectLst/>
                          <a:latin typeface="黑体" panose="02010609060101010101" pitchFamily="2" charset="-122"/>
                          <a:ea typeface="黑体" panose="02010609060101010101" pitchFamily="2" charset="-122"/>
                          <a:cs typeface="Times New Roman" panose="02020603050405020304" pitchFamily="18" charset="0"/>
                        </a:rPr>
                        <a:t>东方从属于西方</a:t>
                      </a:r>
                      <a:r>
                        <a:rPr kumimoji="0" lang="zh-CN" altLang="en-US" sz="2400" b="1" i="0" u="none" strike="noStrike" cap="none" normalizeH="0" baseline="0" smtClean="0">
                          <a:ln>
                            <a:noFill/>
                          </a:ln>
                          <a:solidFill>
                            <a:srgbClr val="0000FF"/>
                          </a:solidFill>
                          <a:effectLst/>
                          <a:latin typeface="宋体" panose="02010600030101010101" pitchFamily="2" charset="-122"/>
                          <a:ea typeface="黑体" panose="02010609060101010101" pitchFamily="2" charset="-122"/>
                          <a:cs typeface="Times New Roman" panose="02020603050405020304" pitchFamily="18" charset="0"/>
                        </a:rPr>
                        <a:t>”</a:t>
                      </a:r>
                      <a:r>
                        <a:rPr kumimoji="0" lang="zh-CN" altLang="en-US" sz="2400" b="1" i="0" u="none" strike="noStrike" cap="none" normalizeH="0" baseline="0" smtClean="0">
                          <a:ln>
                            <a:noFill/>
                          </a:ln>
                          <a:solidFill>
                            <a:srgbClr val="0000FF"/>
                          </a:solidFill>
                          <a:effectLst/>
                          <a:latin typeface="黑体" panose="02010609060101010101" pitchFamily="2" charset="-122"/>
                          <a:ea typeface="黑体" panose="02010609060101010101" pitchFamily="2" charset="-122"/>
                          <a:cs typeface="Times New Roman" panose="02020603050405020304" pitchFamily="18" charset="0"/>
                        </a:rPr>
                        <a:t>的格局</a:t>
                      </a:r>
                      <a:endParaRPr kumimoji="0" lang="zh-CN" altLang="en-US" sz="2400" b="1" i="0" u="none" strike="noStrike" cap="none" normalizeH="0" baseline="0" smtClean="0">
                        <a:ln>
                          <a:noFill/>
                        </a:ln>
                        <a:solidFill>
                          <a:srgbClr val="0000FF"/>
                        </a:solidFill>
                        <a:effectLst/>
                        <a:latin typeface="黑体" panose="02010609060101010101" pitchFamily="2" charset="-122"/>
                        <a:ea typeface="黑体" panose="02010609060101010101" pitchFamily="2" charset="-122"/>
                        <a:cs typeface="Times New Roman" panose="02020603050405020304"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2628900" algn="l"/>
                          <a:tab pos="4229100" algn="l"/>
                        </a:tabLst>
                      </a:pPr>
                      <a:r>
                        <a:rPr kumimoji="0" lang="zh-CN" altLang="en-US" sz="2400" b="1" i="0" u="none" strike="noStrike" cap="none" normalizeH="0" baseline="0" smtClean="0">
                          <a:ln>
                            <a:noFill/>
                          </a:ln>
                          <a:solidFill>
                            <a:schemeClr val="tx1"/>
                          </a:solidFill>
                          <a:effectLst/>
                          <a:latin typeface="黑体" panose="02010609060101010101" pitchFamily="2" charset="-122"/>
                          <a:ea typeface="黑体" panose="02010609060101010101" pitchFamily="2" charset="-122"/>
                          <a:cs typeface="Times New Roman" panose="02020603050405020304" pitchFamily="18" charset="0"/>
                        </a:rPr>
                        <a:t>美、德等工业国冲击了英国的霸权，</a:t>
                      </a:r>
                      <a:r>
                        <a:rPr kumimoji="0" lang="zh-CN" altLang="en-US" sz="2400" b="1" i="0" u="none" strike="noStrike" cap="none" normalizeH="0" baseline="0" smtClean="0">
                          <a:ln>
                            <a:noFill/>
                          </a:ln>
                          <a:solidFill>
                            <a:srgbClr val="FF3300"/>
                          </a:solidFill>
                          <a:effectLst/>
                          <a:latin typeface="黑体" panose="02010609060101010101" pitchFamily="2" charset="-122"/>
                          <a:ea typeface="黑体" panose="02010609060101010101" pitchFamily="2" charset="-122"/>
                          <a:cs typeface="Times New Roman" panose="02020603050405020304" pitchFamily="18" charset="0"/>
                        </a:rPr>
                        <a:t>但欧洲仍为世界政治格局的中心</a:t>
                      </a:r>
                      <a:r>
                        <a:rPr kumimoji="0" lang="zh-CN" altLang="en-US" sz="2400" b="1" i="0" u="none" strike="noStrike" cap="none" normalizeH="0" baseline="0" smtClean="0">
                          <a:ln>
                            <a:noFill/>
                          </a:ln>
                          <a:solidFill>
                            <a:schemeClr val="tx1"/>
                          </a:solidFill>
                          <a:effectLst/>
                          <a:latin typeface="黑体" panose="02010609060101010101" pitchFamily="2" charset="-122"/>
                          <a:ea typeface="黑体" panose="02010609060101010101" pitchFamily="2" charset="-122"/>
                          <a:cs typeface="Times New Roman" panose="02020603050405020304" pitchFamily="18" charset="0"/>
                        </a:rPr>
                        <a:t>，东方</a:t>
                      </a:r>
                      <a:r>
                        <a:rPr kumimoji="0" lang="zh-CN" altLang="en-US" sz="2400" b="1" i="0" u="none" strike="noStrike" cap="none" normalizeH="0" baseline="0" smtClean="0">
                          <a:ln>
                            <a:noFill/>
                          </a:ln>
                          <a:solidFill>
                            <a:srgbClr val="FF3300"/>
                          </a:solidFill>
                          <a:effectLst/>
                          <a:latin typeface="黑体" panose="02010609060101010101" pitchFamily="2" charset="-122"/>
                          <a:ea typeface="黑体" panose="02010609060101010101" pitchFamily="2" charset="-122"/>
                          <a:cs typeface="Times New Roman" panose="02020603050405020304" pitchFamily="18" charset="0"/>
                        </a:rPr>
                        <a:t>完全从属</a:t>
                      </a:r>
                      <a:r>
                        <a:rPr kumimoji="0" lang="zh-CN" altLang="en-US" sz="2400" b="1" i="0" u="none" strike="noStrike" cap="none" normalizeH="0" baseline="0" smtClean="0">
                          <a:ln>
                            <a:noFill/>
                          </a:ln>
                          <a:solidFill>
                            <a:schemeClr val="tx1"/>
                          </a:solidFill>
                          <a:effectLst/>
                          <a:latin typeface="黑体" panose="02010609060101010101" pitchFamily="2" charset="-122"/>
                          <a:ea typeface="黑体" panose="02010609060101010101" pitchFamily="2" charset="-122"/>
                          <a:cs typeface="Times New Roman" panose="02020603050405020304" pitchFamily="18" charset="0"/>
                        </a:rPr>
                        <a:t>于西方</a:t>
                      </a:r>
                      <a:endParaRPr kumimoji="0" lang="zh-CN" altLang="en-US" sz="2400" b="1" i="0" u="none" strike="noStrike" cap="none" normalizeH="0" baseline="0" smtClean="0">
                        <a:ln>
                          <a:noFill/>
                        </a:ln>
                        <a:solidFill>
                          <a:schemeClr val="tx1"/>
                        </a:solidFill>
                        <a:effectLst/>
                        <a:latin typeface="黑体" panose="02010609060101010101" pitchFamily="2" charset="-122"/>
                        <a:ea typeface="黑体" panose="02010609060101010101" pitchFamily="2" charset="-122"/>
                        <a:cs typeface="Times New Roman" panose="02020603050405020304"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04800">
                <a:tc>
                  <a:txBody>
                    <a:bodyPr/>
                    <a:lstStyle/>
                    <a:p>
                      <a:pPr marL="0" marR="0" lvl="0" indent="0" algn="ctr" defTabSz="914400" rtl="0" eaLnBrk="1" fontAlgn="base" latinLnBrk="0" hangingPunct="1">
                        <a:lnSpc>
                          <a:spcPct val="100000"/>
                        </a:lnSpc>
                        <a:spcBef>
                          <a:spcPct val="0"/>
                        </a:spcBef>
                        <a:spcAft>
                          <a:spcPct val="0"/>
                        </a:spcAft>
                        <a:buClrTx/>
                        <a:buSzTx/>
                        <a:buFontTx/>
                        <a:buNone/>
                        <a:tabLst>
                          <a:tab pos="2628900" algn="l"/>
                          <a:tab pos="4229100" algn="l"/>
                        </a:tabLst>
                      </a:pPr>
                      <a:r>
                        <a:rPr kumimoji="0" lang="zh-CN" altLang="en-US" sz="2400" b="1" i="0" u="none" strike="noStrike" cap="none" normalizeH="0" baseline="0" smtClean="0">
                          <a:ln>
                            <a:noFill/>
                          </a:ln>
                          <a:solidFill>
                            <a:srgbClr val="FF0000"/>
                          </a:solidFill>
                          <a:effectLst/>
                          <a:latin typeface="黑体" panose="02010609060101010101" pitchFamily="2" charset="-122"/>
                          <a:ea typeface="黑体" panose="02010609060101010101" pitchFamily="2" charset="-122"/>
                          <a:cs typeface="Times New Roman" panose="02020603050405020304" pitchFamily="18" charset="0"/>
                        </a:rPr>
                        <a:t>殖民扩张</a:t>
                      </a:r>
                      <a:endParaRPr kumimoji="0" lang="zh-CN" altLang="en-US" sz="2400" b="1" i="0" u="none" strike="noStrike" cap="none" normalizeH="0" baseline="0" smtClean="0">
                        <a:ln>
                          <a:noFill/>
                        </a:ln>
                        <a:solidFill>
                          <a:srgbClr val="FF0000"/>
                        </a:solidFill>
                        <a:effectLst/>
                        <a:latin typeface="黑体" panose="02010609060101010101" pitchFamily="2" charset="-122"/>
                        <a:ea typeface="黑体" panose="02010609060101010101" pitchFamily="2" charset="-122"/>
                        <a:cs typeface="Times New Roman" panose="02020603050405020304"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2628900" algn="l"/>
                          <a:tab pos="4229100" algn="l"/>
                        </a:tabLst>
                      </a:pPr>
                      <a:r>
                        <a:rPr kumimoji="0" lang="zh-CN" altLang="en-US" sz="2400" b="1" i="0" u="none" strike="noStrike" cap="none" normalizeH="0" baseline="0" smtClean="0">
                          <a:ln>
                            <a:noFill/>
                          </a:ln>
                          <a:solidFill>
                            <a:srgbClr val="0000FF"/>
                          </a:solidFill>
                          <a:effectLst/>
                          <a:latin typeface="黑体" panose="02010609060101010101" pitchFamily="2" charset="-122"/>
                          <a:ea typeface="黑体" panose="02010609060101010101" pitchFamily="2" charset="-122"/>
                          <a:cs typeface="Times New Roman" panose="02020603050405020304" pitchFamily="18" charset="0"/>
                        </a:rPr>
                        <a:t>炮舰政策，武力扩张；</a:t>
                      </a:r>
                      <a:r>
                        <a:rPr kumimoji="0" lang="zh-CN" altLang="en-US" sz="2400" b="1" i="0" u="none" strike="noStrike" cap="none" normalizeH="0" baseline="0" smtClean="0">
                          <a:ln>
                            <a:noFill/>
                          </a:ln>
                          <a:solidFill>
                            <a:srgbClr val="FF3300"/>
                          </a:solidFill>
                          <a:effectLst/>
                          <a:latin typeface="黑体" panose="02010609060101010101" pitchFamily="2" charset="-122"/>
                          <a:ea typeface="黑体" panose="02010609060101010101" pitchFamily="2" charset="-122"/>
                          <a:cs typeface="Times New Roman" panose="02020603050405020304" pitchFamily="18" charset="0"/>
                        </a:rPr>
                        <a:t>商品输出</a:t>
                      </a:r>
                      <a:r>
                        <a:rPr kumimoji="0" lang="zh-CN" altLang="en-US" sz="2400" b="1" i="0" u="none" strike="noStrike" cap="none" normalizeH="0" baseline="0" smtClean="0">
                          <a:ln>
                            <a:noFill/>
                          </a:ln>
                          <a:solidFill>
                            <a:srgbClr val="0000FF"/>
                          </a:solidFill>
                          <a:effectLst/>
                          <a:latin typeface="黑体" panose="02010609060101010101" pitchFamily="2" charset="-122"/>
                          <a:ea typeface="黑体" panose="02010609060101010101" pitchFamily="2" charset="-122"/>
                          <a:cs typeface="Times New Roman" panose="02020603050405020304" pitchFamily="18" charset="0"/>
                        </a:rPr>
                        <a:t>；殖民体系初步形成</a:t>
                      </a:r>
                      <a:endParaRPr kumimoji="0" lang="zh-CN" altLang="en-US" sz="2400" b="1" i="0" u="none" strike="noStrike" cap="none" normalizeH="0" baseline="0" smtClean="0">
                        <a:ln>
                          <a:noFill/>
                        </a:ln>
                        <a:solidFill>
                          <a:srgbClr val="0000FF"/>
                        </a:solidFill>
                        <a:effectLst/>
                        <a:latin typeface="黑体" panose="02010609060101010101" pitchFamily="2" charset="-122"/>
                        <a:ea typeface="黑体" panose="02010609060101010101" pitchFamily="2" charset="-122"/>
                        <a:cs typeface="Times New Roman" panose="02020603050405020304"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2628900" algn="l"/>
                          <a:tab pos="4229100" algn="l"/>
                        </a:tabLst>
                      </a:pPr>
                      <a:r>
                        <a:rPr kumimoji="0" lang="zh-CN" altLang="en-US" sz="2400" b="1" i="0" u="none" strike="noStrike" cap="none" normalizeH="0" baseline="0" smtClean="0">
                          <a:ln>
                            <a:noFill/>
                          </a:ln>
                          <a:solidFill>
                            <a:srgbClr val="FF3300"/>
                          </a:solidFill>
                          <a:effectLst/>
                          <a:latin typeface="黑体" panose="02010609060101010101" pitchFamily="2" charset="-122"/>
                          <a:ea typeface="黑体" panose="02010609060101010101" pitchFamily="2" charset="-122"/>
                          <a:cs typeface="Times New Roman" panose="02020603050405020304" pitchFamily="18" charset="0"/>
                        </a:rPr>
                        <a:t>资本输出</a:t>
                      </a:r>
                      <a:r>
                        <a:rPr kumimoji="0" lang="zh-CN" altLang="en-US" sz="2400" b="1" i="0" u="none" strike="noStrike" cap="none" normalizeH="0" baseline="0" smtClean="0">
                          <a:ln>
                            <a:noFill/>
                          </a:ln>
                          <a:solidFill>
                            <a:schemeClr val="tx1"/>
                          </a:solidFill>
                          <a:effectLst/>
                          <a:latin typeface="黑体" panose="02010609060101010101" pitchFamily="2" charset="-122"/>
                          <a:ea typeface="黑体" panose="02010609060101010101" pitchFamily="2" charset="-122"/>
                          <a:cs typeface="Times New Roman" panose="02020603050405020304" pitchFamily="18" charset="0"/>
                        </a:rPr>
                        <a:t>；瓜分世界；殖民体系最终形成</a:t>
                      </a:r>
                      <a:endParaRPr kumimoji="0" lang="zh-CN" altLang="en-US" sz="2400" b="1" i="0" u="none" strike="noStrike" cap="none" normalizeH="0" baseline="0" smtClean="0">
                        <a:ln>
                          <a:noFill/>
                        </a:ln>
                        <a:solidFill>
                          <a:schemeClr val="tx1"/>
                        </a:solidFill>
                        <a:effectLst/>
                        <a:latin typeface="黑体" panose="02010609060101010101" pitchFamily="2" charset="-122"/>
                        <a:ea typeface="黑体" panose="02010609060101010101" pitchFamily="2" charset="-122"/>
                        <a:cs typeface="Times New Roman" panose="02020603050405020304"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04800">
                <a:tc>
                  <a:txBody>
                    <a:bodyPr/>
                    <a:lstStyle/>
                    <a:p>
                      <a:pPr marL="0" marR="0" lvl="0" indent="0" algn="ctr" defTabSz="914400" rtl="0" eaLnBrk="1" fontAlgn="base" latinLnBrk="0" hangingPunct="1">
                        <a:lnSpc>
                          <a:spcPct val="100000"/>
                        </a:lnSpc>
                        <a:spcBef>
                          <a:spcPct val="0"/>
                        </a:spcBef>
                        <a:spcAft>
                          <a:spcPct val="0"/>
                        </a:spcAft>
                        <a:buClrTx/>
                        <a:buSzTx/>
                        <a:buFontTx/>
                        <a:buNone/>
                        <a:tabLst>
                          <a:tab pos="2628900" algn="l"/>
                          <a:tab pos="4229100" algn="l"/>
                        </a:tabLst>
                      </a:pPr>
                      <a:r>
                        <a:rPr kumimoji="0" lang="zh-CN" altLang="en-US" sz="2400" b="1" i="0" u="none" strike="noStrike" cap="none" normalizeH="0" baseline="0" smtClean="0">
                          <a:ln>
                            <a:noFill/>
                          </a:ln>
                          <a:solidFill>
                            <a:srgbClr val="FF0000"/>
                          </a:solidFill>
                          <a:effectLst/>
                          <a:latin typeface="黑体" panose="02010609060101010101" pitchFamily="2" charset="-122"/>
                          <a:ea typeface="黑体" panose="02010609060101010101" pitchFamily="2" charset="-122"/>
                          <a:cs typeface="Times New Roman" panose="02020603050405020304" pitchFamily="18" charset="0"/>
                        </a:rPr>
                        <a:t>世界市场</a:t>
                      </a:r>
                      <a:endParaRPr kumimoji="0" lang="zh-CN" altLang="en-US" sz="2400" b="1" i="0" u="none" strike="noStrike" cap="none" normalizeH="0" baseline="0" smtClean="0">
                        <a:ln>
                          <a:noFill/>
                        </a:ln>
                        <a:solidFill>
                          <a:srgbClr val="FF0000"/>
                        </a:solidFill>
                        <a:effectLst/>
                        <a:latin typeface="黑体" panose="02010609060101010101" pitchFamily="2" charset="-122"/>
                        <a:ea typeface="黑体" panose="02010609060101010101" pitchFamily="2" charset="-122"/>
                        <a:cs typeface="Times New Roman" panose="02020603050405020304"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2628900" algn="l"/>
                          <a:tab pos="4229100" algn="l"/>
                        </a:tabLst>
                      </a:pPr>
                      <a:r>
                        <a:rPr kumimoji="0" lang="zh-CN" altLang="en-US" sz="2400" b="1" i="0" u="none" strike="noStrike" cap="none" normalizeH="0" baseline="0" smtClean="0">
                          <a:ln>
                            <a:noFill/>
                          </a:ln>
                          <a:solidFill>
                            <a:srgbClr val="0000FF"/>
                          </a:solidFill>
                          <a:effectLst/>
                          <a:latin typeface="黑体" panose="02010609060101010101" pitchFamily="2" charset="-122"/>
                          <a:ea typeface="黑体" panose="02010609060101010101" pitchFamily="2" charset="-122"/>
                          <a:cs typeface="Times New Roman" panose="02020603050405020304" pitchFamily="18" charset="0"/>
                        </a:rPr>
                        <a:t>世界市场初步形成</a:t>
                      </a:r>
                      <a:endParaRPr kumimoji="0" lang="zh-CN" altLang="en-US" sz="2400" b="1" i="0" u="none" strike="noStrike" cap="none" normalizeH="0" baseline="0" smtClean="0">
                        <a:ln>
                          <a:noFill/>
                        </a:ln>
                        <a:solidFill>
                          <a:srgbClr val="0000FF"/>
                        </a:solidFill>
                        <a:effectLst/>
                        <a:latin typeface="黑体" panose="02010609060101010101" pitchFamily="2" charset="-122"/>
                        <a:ea typeface="黑体" panose="02010609060101010101" pitchFamily="2" charset="-122"/>
                        <a:cs typeface="Times New Roman" panose="02020603050405020304"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2628900" algn="l"/>
                          <a:tab pos="4229100" algn="l"/>
                        </a:tabLst>
                      </a:pPr>
                      <a:r>
                        <a:rPr kumimoji="0" lang="zh-CN" altLang="en-US" sz="2400" b="1" i="0" u="none" strike="noStrike" cap="none" normalizeH="0" baseline="0" smtClean="0">
                          <a:ln>
                            <a:noFill/>
                          </a:ln>
                          <a:solidFill>
                            <a:schemeClr val="tx1"/>
                          </a:solidFill>
                          <a:effectLst/>
                          <a:latin typeface="黑体" panose="02010609060101010101" pitchFamily="2" charset="-122"/>
                          <a:ea typeface="黑体" panose="02010609060101010101" pitchFamily="2" charset="-122"/>
                          <a:cs typeface="Times New Roman" panose="02020603050405020304" pitchFamily="18" charset="0"/>
                        </a:rPr>
                        <a:t>世界市场最终形成</a:t>
                      </a:r>
                      <a:endParaRPr kumimoji="0" lang="zh-CN" altLang="en-US" sz="2400" b="1" i="0" u="none" strike="noStrike" cap="none" normalizeH="0" baseline="0" smtClean="0">
                        <a:ln>
                          <a:noFill/>
                        </a:ln>
                        <a:solidFill>
                          <a:schemeClr val="tx1"/>
                        </a:solidFill>
                        <a:effectLst/>
                        <a:latin typeface="黑体" panose="02010609060101010101" pitchFamily="2" charset="-122"/>
                        <a:ea typeface="黑体" panose="02010609060101010101" pitchFamily="2" charset="-122"/>
                        <a:cs typeface="Times New Roman" panose="02020603050405020304"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04800">
                <a:tc>
                  <a:txBody>
                    <a:bodyPr/>
                    <a:lstStyle/>
                    <a:p>
                      <a:pPr marL="0" marR="0" lvl="0" indent="0" algn="ctr" defTabSz="914400" rtl="0" eaLnBrk="1" fontAlgn="base" latinLnBrk="0" hangingPunct="1">
                        <a:lnSpc>
                          <a:spcPct val="100000"/>
                        </a:lnSpc>
                        <a:spcBef>
                          <a:spcPct val="0"/>
                        </a:spcBef>
                        <a:spcAft>
                          <a:spcPct val="0"/>
                        </a:spcAft>
                        <a:buClrTx/>
                        <a:buSzTx/>
                        <a:buFontTx/>
                        <a:buNone/>
                        <a:tabLst>
                          <a:tab pos="2628900" algn="l"/>
                          <a:tab pos="4229100" algn="l"/>
                        </a:tabLst>
                      </a:pPr>
                      <a:r>
                        <a:rPr kumimoji="0" lang="zh-CN" altLang="en-US" sz="2400" b="1" i="0" u="none" strike="noStrike" cap="none" normalizeH="0" baseline="0" smtClean="0">
                          <a:ln>
                            <a:noFill/>
                          </a:ln>
                          <a:solidFill>
                            <a:srgbClr val="FF0000"/>
                          </a:solidFill>
                          <a:effectLst/>
                          <a:latin typeface="黑体" panose="02010609060101010101" pitchFamily="2" charset="-122"/>
                          <a:ea typeface="黑体" panose="02010609060101010101" pitchFamily="2" charset="-122"/>
                          <a:cs typeface="Times New Roman" panose="02020603050405020304" pitchFamily="18" charset="0"/>
                        </a:rPr>
                        <a:t>文学艺术</a:t>
                      </a:r>
                      <a:endParaRPr kumimoji="0" lang="zh-CN" altLang="en-US" sz="2400" b="1" i="0" u="none" strike="noStrike" cap="none" normalizeH="0" baseline="0" smtClean="0">
                        <a:ln>
                          <a:noFill/>
                        </a:ln>
                        <a:solidFill>
                          <a:srgbClr val="FF0000"/>
                        </a:solidFill>
                        <a:effectLst/>
                        <a:latin typeface="黑体" panose="02010609060101010101" pitchFamily="2" charset="-122"/>
                        <a:ea typeface="黑体" panose="02010609060101010101" pitchFamily="2" charset="-122"/>
                        <a:cs typeface="Times New Roman" panose="02020603050405020304"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2628900" algn="l"/>
                          <a:tab pos="4229100" algn="l"/>
                        </a:tabLst>
                      </a:pPr>
                      <a:r>
                        <a:rPr kumimoji="0" lang="zh-CN" altLang="en-US" sz="2400" b="1" i="0" u="none" strike="noStrike" cap="none" normalizeH="0" baseline="0" smtClean="0">
                          <a:ln>
                            <a:noFill/>
                          </a:ln>
                          <a:solidFill>
                            <a:srgbClr val="0000FF"/>
                          </a:solidFill>
                          <a:effectLst/>
                          <a:latin typeface="黑体" panose="02010609060101010101" pitchFamily="2" charset="-122"/>
                          <a:ea typeface="黑体" panose="02010609060101010101" pitchFamily="2" charset="-122"/>
                          <a:cs typeface="Times New Roman" panose="02020603050405020304" pitchFamily="18" charset="0"/>
                        </a:rPr>
                        <a:t>现实主义文学、绘画、音乐艺术</a:t>
                      </a:r>
                      <a:endParaRPr kumimoji="0" lang="zh-CN" altLang="en-US" sz="2400" b="1" i="0" u="none" strike="noStrike" cap="none" normalizeH="0" baseline="0" smtClean="0">
                        <a:ln>
                          <a:noFill/>
                        </a:ln>
                        <a:solidFill>
                          <a:srgbClr val="0000FF"/>
                        </a:solidFill>
                        <a:effectLst/>
                        <a:latin typeface="黑体" panose="02010609060101010101" pitchFamily="2" charset="-122"/>
                        <a:ea typeface="黑体" panose="02010609060101010101" pitchFamily="2" charset="-122"/>
                        <a:cs typeface="Times New Roman" panose="02020603050405020304"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2628900" algn="l"/>
                          <a:tab pos="4229100" algn="l"/>
                        </a:tabLst>
                      </a:pPr>
                      <a:r>
                        <a:rPr kumimoji="0" lang="zh-CN" altLang="en-US" sz="2400" b="1" i="0" u="none" strike="noStrike" cap="none" normalizeH="0" baseline="0" smtClean="0">
                          <a:ln>
                            <a:noFill/>
                          </a:ln>
                          <a:solidFill>
                            <a:schemeClr val="tx1"/>
                          </a:solidFill>
                          <a:effectLst/>
                          <a:latin typeface="黑体" panose="02010609060101010101" pitchFamily="2" charset="-122"/>
                          <a:ea typeface="黑体" panose="02010609060101010101" pitchFamily="2" charset="-122"/>
                          <a:cs typeface="Times New Roman" panose="02020603050405020304" pitchFamily="18" charset="0"/>
                        </a:rPr>
                        <a:t>现代主义文学、美术、音乐艺术</a:t>
                      </a:r>
                      <a:endParaRPr kumimoji="0" lang="zh-CN" altLang="en-US" sz="2400" b="1" i="0" u="none" strike="noStrike" cap="none" normalizeH="0" baseline="0" smtClean="0">
                        <a:ln>
                          <a:noFill/>
                        </a:ln>
                        <a:solidFill>
                          <a:schemeClr val="tx1"/>
                        </a:solidFill>
                        <a:effectLst/>
                        <a:latin typeface="黑体" panose="02010609060101010101" pitchFamily="2" charset="-122"/>
                        <a:ea typeface="黑体" panose="02010609060101010101" pitchFamily="2" charset="-122"/>
                        <a:cs typeface="Times New Roman" panose="02020603050405020304"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21519" name="Rectangle 2"/>
          <p:cNvSpPr>
            <a:spLocks noChangeArrowheads="1"/>
          </p:cNvSpPr>
          <p:nvPr/>
        </p:nvSpPr>
        <p:spPr bwMode="auto">
          <a:xfrm>
            <a:off x="0" y="180499"/>
            <a:ext cx="7254875" cy="583565"/>
          </a:xfrm>
          <a:prstGeom prst="rect">
            <a:avLst/>
          </a:prstGeom>
          <a:noFill/>
          <a:ln w="9525">
            <a:noFill/>
            <a:miter lim="800000"/>
          </a:ln>
        </p:spPr>
        <p:txBody>
          <a:bodyPr wrap="none" anchor="ctr">
            <a:spAutoFit/>
          </a:bodyPr>
          <a:lstStyle/>
          <a:p>
            <a:pPr>
              <a:tabLst>
                <a:tab pos="2514600" algn="l"/>
              </a:tabLst>
              <a:defRPr/>
            </a:pPr>
            <a:r>
              <a:rPr lang="en-US" altLang="zh-CN" sz="2800" b="1">
                <a:latin typeface="黑体" panose="02010609060101010101" pitchFamily="2" charset="-122"/>
                <a:ea typeface="黑体" panose="02010609060101010101" pitchFamily="2" charset="-122"/>
              </a:rPr>
              <a:t>   </a:t>
            </a:r>
            <a:r>
              <a:rPr lang="zh-CN" altLang="en-US" sz="3200" b="1">
                <a:latin typeface="黑体" panose="02010609060101010101" pitchFamily="2" charset="-122"/>
                <a:ea typeface="黑体" panose="02010609060101010101" pitchFamily="2" charset="-122"/>
              </a:rPr>
              <a:t>四、多角度对比两次工业革命的影响</a:t>
            </a:r>
            <a:endParaRPr lang="zh-CN" altLang="en-US" sz="3200" b="1">
              <a:effectLst>
                <a:outerShdw blurRad="38100" dist="38100" dir="2700000" algn="tl">
                  <a:srgbClr val="C0C0C0"/>
                </a:outerShdw>
              </a:effectLst>
              <a:latin typeface="黑体" panose="02010609060101010101" pitchFamily="2" charset="-122"/>
              <a:ea typeface="黑体" panose="02010609060101010101" pitchFamily="2" charset="-122"/>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Rectangle 4"/>
          <p:cNvSpPr>
            <a:spLocks noChangeArrowheads="1"/>
          </p:cNvSpPr>
          <p:nvPr/>
        </p:nvSpPr>
        <p:spPr bwMode="auto">
          <a:xfrm>
            <a:off x="243205" y="21590"/>
            <a:ext cx="5692140" cy="645160"/>
          </a:xfrm>
          <a:prstGeom prst="rect">
            <a:avLst/>
          </a:prstGeom>
          <a:noFill/>
          <a:ln w="9525">
            <a:noFill/>
            <a:miter lim="800000"/>
          </a:ln>
        </p:spPr>
        <p:txBody>
          <a:bodyPr wrap="none">
            <a:spAutoFit/>
          </a:bodyPr>
          <a:lstStyle/>
          <a:p>
            <a:r>
              <a:rPr lang="zh-CN" altLang="en-US" sz="3600" b="1">
                <a:ea typeface="黑体" panose="02010609060101010101" pitchFamily="2" charset="-122"/>
                <a:sym typeface="+mn-ea"/>
              </a:rPr>
              <a:t>五、民主政治的确立与扩展</a:t>
            </a:r>
            <a:endParaRPr lang="zh-CN" altLang="en-US" sz="3600" b="1">
              <a:ea typeface="黑体" panose="02010609060101010101" pitchFamily="2" charset="-122"/>
              <a:sym typeface="+mn-ea"/>
            </a:endParaRPr>
          </a:p>
        </p:txBody>
      </p:sp>
      <p:sp>
        <p:nvSpPr>
          <p:cNvPr id="34818" name="Rectangle 6"/>
          <p:cNvSpPr>
            <a:spLocks noChangeArrowheads="1"/>
          </p:cNvSpPr>
          <p:nvPr/>
        </p:nvSpPr>
        <p:spPr bwMode="auto">
          <a:xfrm>
            <a:off x="0" y="1103313"/>
            <a:ext cx="12192000" cy="1800225"/>
          </a:xfrm>
          <a:prstGeom prst="rect">
            <a:avLst/>
          </a:prstGeom>
          <a:noFill/>
          <a:ln w="9525">
            <a:noFill/>
            <a:miter lim="800000"/>
          </a:ln>
        </p:spPr>
        <p:txBody>
          <a:bodyPr>
            <a:spAutoFit/>
          </a:bodyPr>
          <a:lstStyle/>
          <a:p>
            <a:r>
              <a:rPr lang="en-US" altLang="en-US" sz="2800" b="1">
                <a:solidFill>
                  <a:srgbClr val="FF3300"/>
                </a:solidFill>
                <a:ea typeface="黑体" panose="02010609060101010101" pitchFamily="2" charset="-122"/>
              </a:rPr>
              <a:t>⑴</a:t>
            </a:r>
            <a:r>
              <a:rPr lang="en-US" altLang="zh-CN" sz="2800" b="1">
                <a:solidFill>
                  <a:srgbClr val="FF3300"/>
                </a:solidFill>
                <a:latin typeface="黑体" panose="02010609060101010101" pitchFamily="2" charset="-122"/>
                <a:ea typeface="黑体" panose="02010609060101010101" pitchFamily="2" charset="-122"/>
              </a:rPr>
              <a:t>主要</a:t>
            </a:r>
            <a:r>
              <a:rPr lang="zh-CN" altLang="en-US" sz="2800" b="1">
                <a:solidFill>
                  <a:srgbClr val="FF3300"/>
                </a:solidFill>
                <a:latin typeface="黑体" panose="02010609060101010101" pitchFamily="2" charset="-122"/>
                <a:ea typeface="黑体" panose="02010609060101010101" pitchFamily="2" charset="-122"/>
              </a:rPr>
              <a:t>途径：</a:t>
            </a:r>
            <a:r>
              <a:rPr lang="zh-CN" altLang="en-US" sz="2800" b="1">
                <a:latin typeface="黑体" panose="02010609060101010101" pitchFamily="2" charset="-122"/>
                <a:ea typeface="黑体" panose="02010609060101010101" pitchFamily="2" charset="-122"/>
              </a:rPr>
              <a:t>资产阶级革命、王朝战争或和平改革；制定宪法，设立议会。</a:t>
            </a:r>
            <a:endParaRPr lang="zh-CN" altLang="en-US" sz="2800" b="1">
              <a:latin typeface="黑体" panose="02010609060101010101" pitchFamily="2" charset="-122"/>
              <a:ea typeface="黑体" panose="02010609060101010101" pitchFamily="2" charset="-122"/>
            </a:endParaRPr>
          </a:p>
          <a:p>
            <a:r>
              <a:rPr lang="zh-CN" altLang="en-US" sz="2800" b="1">
                <a:ea typeface="黑体" panose="02010609060101010101" pitchFamily="2" charset="-122"/>
              </a:rPr>
              <a:t>⑵</a:t>
            </a:r>
            <a:r>
              <a:rPr lang="zh-CN" altLang="en-US" sz="2800" b="1">
                <a:latin typeface="黑体" panose="02010609060101010101" pitchFamily="2" charset="-122"/>
                <a:ea typeface="黑体" panose="02010609060101010101" pitchFamily="2" charset="-122"/>
              </a:rPr>
              <a:t>资产阶级代议制的确立过程充满矛盾和斗争，如法国经历漫长的共和派与保守派的斗争，政体几经反复。</a:t>
            </a:r>
            <a:endParaRPr lang="zh-CN" altLang="en-US" sz="2800" b="1">
              <a:latin typeface="黑体" panose="02010609060101010101" pitchFamily="2" charset="-122"/>
              <a:ea typeface="黑体" panose="02010609060101010101" pitchFamily="2" charset="-122"/>
            </a:endParaRPr>
          </a:p>
          <a:p>
            <a:r>
              <a:rPr lang="zh-CN" altLang="en-US" sz="2800" b="1">
                <a:ea typeface="黑体" panose="02010609060101010101" pitchFamily="2" charset="-122"/>
              </a:rPr>
              <a:t>⑶</a:t>
            </a:r>
            <a:r>
              <a:rPr lang="zh-CN" altLang="en-US" sz="2800" b="1">
                <a:latin typeface="黑体" panose="02010609060101010101" pitchFamily="2" charset="-122"/>
                <a:ea typeface="黑体" panose="02010609060101010101" pitchFamily="2" charset="-122"/>
              </a:rPr>
              <a:t>都立足于本国国情，建立起适合本国国情的资产阶级代议制政体。</a:t>
            </a:r>
            <a:endParaRPr lang="zh-CN" altLang="en-US" sz="2800" b="1">
              <a:latin typeface="黑体" panose="02010609060101010101" pitchFamily="2" charset="-122"/>
              <a:ea typeface="黑体" panose="02010609060101010101" pitchFamily="2" charset="-122"/>
            </a:endParaRPr>
          </a:p>
        </p:txBody>
      </p:sp>
      <p:sp>
        <p:nvSpPr>
          <p:cNvPr id="34819" name="Rectangle 7"/>
          <p:cNvSpPr>
            <a:spLocks noChangeArrowheads="1"/>
          </p:cNvSpPr>
          <p:nvPr/>
        </p:nvSpPr>
        <p:spPr bwMode="auto">
          <a:xfrm>
            <a:off x="0" y="3109913"/>
            <a:ext cx="11541125" cy="1373187"/>
          </a:xfrm>
          <a:prstGeom prst="rect">
            <a:avLst/>
          </a:prstGeom>
          <a:noFill/>
          <a:ln w="9525">
            <a:noFill/>
            <a:miter lim="800000"/>
          </a:ln>
        </p:spPr>
        <p:txBody>
          <a:bodyPr>
            <a:spAutoFit/>
          </a:bodyPr>
          <a:lstStyle/>
          <a:p>
            <a:r>
              <a:rPr lang="zh-CN" altLang="en-US" sz="2800" b="1">
                <a:solidFill>
                  <a:srgbClr val="FF0000"/>
                </a:solidFill>
                <a:ea typeface="黑体" panose="02010609060101010101" pitchFamily="2" charset="-122"/>
              </a:rPr>
              <a:t>⒉主要特征：</a:t>
            </a:r>
            <a:r>
              <a:rPr lang="zh-CN" altLang="en-US" sz="2800" b="1">
                <a:ea typeface="黑体" panose="02010609060101010101" pitchFamily="2" charset="-122"/>
              </a:rPr>
              <a:t>选举、议会立法</a:t>
            </a:r>
            <a:endParaRPr lang="zh-CN" altLang="en-US" sz="2800" b="1">
              <a:ea typeface="黑体" panose="02010609060101010101" pitchFamily="2" charset="-122"/>
            </a:endParaRPr>
          </a:p>
          <a:p>
            <a:r>
              <a:rPr lang="zh-CN" altLang="en-US" sz="2800" b="1">
                <a:solidFill>
                  <a:srgbClr val="FF0000"/>
                </a:solidFill>
                <a:ea typeface="黑体" panose="02010609060101010101" pitchFamily="2" charset="-122"/>
              </a:rPr>
              <a:t>⒊理论来源：</a:t>
            </a:r>
            <a:r>
              <a:rPr lang="zh-CN" altLang="en-US" sz="2800" b="1">
                <a:ea typeface="黑体" panose="02010609060101010101" pitchFamily="2" charset="-122"/>
              </a:rPr>
              <a:t>欧美启蒙运动的民主思潮</a:t>
            </a:r>
            <a:endParaRPr lang="zh-CN" altLang="en-US" sz="2800" b="1">
              <a:ea typeface="黑体" panose="02010609060101010101" pitchFamily="2" charset="-122"/>
            </a:endParaRPr>
          </a:p>
          <a:p>
            <a:r>
              <a:rPr lang="zh-CN" altLang="en-US" sz="2800" b="1">
                <a:solidFill>
                  <a:srgbClr val="FF0000"/>
                </a:solidFill>
                <a:ea typeface="黑体" panose="02010609060101010101" pitchFamily="2" charset="-122"/>
              </a:rPr>
              <a:t>⒋根本原因：</a:t>
            </a:r>
            <a:r>
              <a:rPr lang="zh-CN" altLang="en-US" sz="2800" b="1">
                <a:ea typeface="黑体" panose="02010609060101010101" pitchFamily="2" charset="-122"/>
              </a:rPr>
              <a:t>资本主义经济的发展　</a:t>
            </a:r>
            <a:r>
              <a:rPr lang="zh-CN" altLang="en-US" sz="2400" b="1">
                <a:ea typeface="黑体" panose="02010609060101010101" pitchFamily="2" charset="-122"/>
              </a:rPr>
              <a:t>　</a:t>
            </a:r>
            <a:endParaRPr lang="zh-CN" altLang="en-US" sz="2400" b="1">
              <a:ea typeface="黑体" panose="02010609060101010101" pitchFamily="2" charset="-122"/>
            </a:endParaRPr>
          </a:p>
        </p:txBody>
      </p:sp>
      <p:sp>
        <p:nvSpPr>
          <p:cNvPr id="34820" name="Text Box 8"/>
          <p:cNvSpPr txBox="1">
            <a:spLocks noChangeArrowheads="1"/>
          </p:cNvSpPr>
          <p:nvPr/>
        </p:nvSpPr>
        <p:spPr bwMode="auto">
          <a:xfrm>
            <a:off x="0" y="666750"/>
            <a:ext cx="1255713" cy="519113"/>
          </a:xfrm>
          <a:prstGeom prst="rect">
            <a:avLst/>
          </a:prstGeom>
          <a:noFill/>
          <a:ln w="9525">
            <a:noFill/>
            <a:miter lim="800000"/>
          </a:ln>
        </p:spPr>
        <p:txBody>
          <a:bodyPr wrap="none">
            <a:spAutoFit/>
          </a:bodyPr>
          <a:lstStyle/>
          <a:p>
            <a:r>
              <a:rPr lang="zh-CN" altLang="en-US" sz="2800" b="1">
                <a:solidFill>
                  <a:srgbClr val="FF0000"/>
                </a:solidFill>
                <a:ea typeface="黑体" panose="02010609060101010101" pitchFamily="2" charset="-122"/>
              </a:rPr>
              <a:t>⒈确立</a:t>
            </a:r>
            <a:endParaRPr lang="zh-CN" altLang="en-US" sz="2800" b="1">
              <a:solidFill>
                <a:srgbClr val="FF0000"/>
              </a:solidFill>
              <a:ea typeface="黑体" panose="02010609060101010101" pitchFamily="2" charset="-122"/>
            </a:endParaRPr>
          </a:p>
        </p:txBody>
      </p:sp>
      <p:sp>
        <p:nvSpPr>
          <p:cNvPr id="34821" name="Rectangle 9"/>
          <p:cNvSpPr>
            <a:spLocks noChangeArrowheads="1"/>
          </p:cNvSpPr>
          <p:nvPr/>
        </p:nvSpPr>
        <p:spPr bwMode="auto">
          <a:xfrm>
            <a:off x="0" y="4757738"/>
            <a:ext cx="12192000" cy="519112"/>
          </a:xfrm>
          <a:prstGeom prst="rect">
            <a:avLst/>
          </a:prstGeom>
          <a:noFill/>
          <a:ln w="9525">
            <a:noFill/>
            <a:miter lim="800000"/>
          </a:ln>
        </p:spPr>
        <p:txBody>
          <a:bodyPr>
            <a:spAutoFit/>
          </a:bodyPr>
          <a:lstStyle/>
          <a:p>
            <a:r>
              <a:rPr lang="zh-CN" altLang="en-US" sz="2800" b="1">
                <a:solidFill>
                  <a:srgbClr val="FF0000"/>
                </a:solidFill>
                <a:ea typeface="黑体" panose="02010609060101010101" pitchFamily="2" charset="-122"/>
              </a:rPr>
              <a:t>⒌表现形式具有多样性：</a:t>
            </a:r>
            <a:endParaRPr lang="zh-CN" altLang="en-US" sz="2800" b="1">
              <a:solidFill>
                <a:srgbClr val="FF0000"/>
              </a:solidFill>
              <a:ea typeface="黑体" panose="02010609060101010101" pitchFamily="2" charset="-122"/>
            </a:endParaRPr>
          </a:p>
        </p:txBody>
      </p:sp>
      <p:sp>
        <p:nvSpPr>
          <p:cNvPr id="34822" name="Rectangle 10"/>
          <p:cNvSpPr>
            <a:spLocks noChangeArrowheads="1"/>
          </p:cNvSpPr>
          <p:nvPr/>
        </p:nvSpPr>
        <p:spPr bwMode="auto">
          <a:xfrm>
            <a:off x="0" y="5414963"/>
            <a:ext cx="11679238" cy="946150"/>
          </a:xfrm>
          <a:prstGeom prst="rect">
            <a:avLst/>
          </a:prstGeom>
          <a:noFill/>
          <a:ln w="9525">
            <a:noFill/>
            <a:miter lim="800000"/>
          </a:ln>
        </p:spPr>
        <p:txBody>
          <a:bodyPr>
            <a:spAutoFit/>
          </a:bodyPr>
          <a:lstStyle/>
          <a:p>
            <a:r>
              <a:rPr lang="zh-CN" altLang="en-US" sz="2800" b="1">
                <a:solidFill>
                  <a:srgbClr val="FF0000"/>
                </a:solidFill>
                <a:ea typeface="黑体" panose="02010609060101010101" pitchFamily="2" charset="-122"/>
              </a:rPr>
              <a:t>⑴君主立宪制</a:t>
            </a:r>
            <a:r>
              <a:rPr lang="zh-CN" altLang="en-US" sz="2800" b="1">
                <a:ea typeface="黑体" panose="02010609060101010101" pitchFamily="2" charset="-122"/>
              </a:rPr>
              <a:t>（</a:t>
            </a:r>
            <a:r>
              <a:rPr lang="zh-CN" altLang="zh-CN" sz="2800" b="1">
                <a:ea typeface="黑体" panose="02010609060101010101" pitchFamily="2" charset="-122"/>
              </a:rPr>
              <a:t>①</a:t>
            </a:r>
            <a:r>
              <a:rPr lang="zh-CN" altLang="en-US" sz="2800" b="1">
                <a:ea typeface="黑体" panose="02010609060101010101" pitchFamily="2" charset="-122"/>
              </a:rPr>
              <a:t>议会制君主立宪</a:t>
            </a:r>
            <a:r>
              <a:rPr lang="en-US" altLang="zh-CN" sz="2800" b="1">
                <a:solidFill>
                  <a:srgbClr val="FF3300"/>
                </a:solidFill>
                <a:ea typeface="黑体" panose="02010609060101010101" pitchFamily="2" charset="-122"/>
              </a:rPr>
              <a:t>——</a:t>
            </a:r>
            <a:r>
              <a:rPr lang="zh-CN" altLang="en-US" sz="2800" b="1">
                <a:solidFill>
                  <a:srgbClr val="FF3300"/>
                </a:solidFill>
                <a:ea typeface="黑体" panose="02010609060101010101" pitchFamily="2" charset="-122"/>
              </a:rPr>
              <a:t>英国</a:t>
            </a:r>
            <a:r>
              <a:rPr lang="zh-CN" altLang="en-US" sz="2800" b="1">
                <a:ea typeface="黑体" panose="02010609060101010101" pitchFamily="2" charset="-122"/>
              </a:rPr>
              <a:t>；</a:t>
            </a:r>
            <a:r>
              <a:rPr lang="zh-CN" altLang="zh-CN" sz="2800" b="1">
                <a:ea typeface="黑体" panose="02010609060101010101" pitchFamily="2" charset="-122"/>
              </a:rPr>
              <a:t>②</a:t>
            </a:r>
            <a:r>
              <a:rPr lang="zh-CN" altLang="en-US" sz="2800" b="1">
                <a:ea typeface="黑体" panose="02010609060101010101" pitchFamily="2" charset="-122"/>
              </a:rPr>
              <a:t>二元制君主立宪</a:t>
            </a:r>
            <a:r>
              <a:rPr lang="en-US" altLang="zh-CN" sz="2800" b="1">
                <a:solidFill>
                  <a:srgbClr val="FF3300"/>
                </a:solidFill>
                <a:ea typeface="黑体" panose="02010609060101010101" pitchFamily="2" charset="-122"/>
              </a:rPr>
              <a:t>——</a:t>
            </a:r>
            <a:r>
              <a:rPr lang="zh-CN" altLang="en-US" sz="2800" b="1">
                <a:solidFill>
                  <a:srgbClr val="FF3300"/>
                </a:solidFill>
                <a:ea typeface="黑体" panose="02010609060101010101" pitchFamily="2" charset="-122"/>
              </a:rPr>
              <a:t>德国</a:t>
            </a:r>
            <a:r>
              <a:rPr lang="zh-CN" altLang="en-US" sz="2800" b="1">
                <a:ea typeface="黑体" panose="02010609060101010101" pitchFamily="2" charset="-122"/>
              </a:rPr>
              <a:t>）</a:t>
            </a:r>
            <a:endParaRPr lang="en-US" altLang="zh-CN" sz="2800" b="1">
              <a:ea typeface="黑体" panose="02010609060101010101" pitchFamily="2" charset="-122"/>
            </a:endParaRPr>
          </a:p>
          <a:p>
            <a:r>
              <a:rPr lang="en-US" altLang="zh-CN" sz="2800" b="1">
                <a:solidFill>
                  <a:srgbClr val="FF0000"/>
                </a:solidFill>
                <a:ea typeface="黑体" panose="02010609060101010101" pitchFamily="2" charset="-122"/>
              </a:rPr>
              <a:t>⑵</a:t>
            </a:r>
            <a:r>
              <a:rPr lang="zh-CN" altLang="en-US" sz="2800" b="1">
                <a:solidFill>
                  <a:srgbClr val="FF0000"/>
                </a:solidFill>
                <a:ea typeface="黑体" panose="02010609060101010101" pitchFamily="2" charset="-122"/>
              </a:rPr>
              <a:t>民主共和制</a:t>
            </a:r>
            <a:r>
              <a:rPr lang="zh-CN" altLang="en-US" sz="2800" b="1">
                <a:ea typeface="黑体" panose="02010609060101010101" pitchFamily="2" charset="-122"/>
              </a:rPr>
              <a:t>（③总统制民主共和</a:t>
            </a:r>
            <a:r>
              <a:rPr lang="en-US" altLang="zh-CN" sz="2800" b="1">
                <a:solidFill>
                  <a:srgbClr val="FF3300"/>
                </a:solidFill>
                <a:ea typeface="黑体" panose="02010609060101010101" pitchFamily="2" charset="-122"/>
              </a:rPr>
              <a:t>——</a:t>
            </a:r>
            <a:r>
              <a:rPr lang="zh-CN" altLang="en-US" sz="2800" b="1">
                <a:solidFill>
                  <a:srgbClr val="FF3300"/>
                </a:solidFill>
                <a:ea typeface="黑体" panose="02010609060101010101" pitchFamily="2" charset="-122"/>
              </a:rPr>
              <a:t>美国</a:t>
            </a:r>
            <a:r>
              <a:rPr lang="zh-CN" altLang="en-US" sz="2800" b="1">
                <a:ea typeface="黑体" panose="02010609060101010101" pitchFamily="2" charset="-122"/>
              </a:rPr>
              <a:t>；④议会制民主共和</a:t>
            </a:r>
            <a:r>
              <a:rPr lang="en-US" altLang="zh-CN" sz="2800" b="1">
                <a:solidFill>
                  <a:srgbClr val="FF3300"/>
                </a:solidFill>
                <a:ea typeface="黑体" panose="02010609060101010101" pitchFamily="2" charset="-122"/>
              </a:rPr>
              <a:t>——</a:t>
            </a:r>
            <a:r>
              <a:rPr lang="zh-CN" altLang="en-US" sz="2800" b="1">
                <a:solidFill>
                  <a:srgbClr val="FF3300"/>
                </a:solidFill>
                <a:ea typeface="黑体" panose="02010609060101010101" pitchFamily="2" charset="-122"/>
              </a:rPr>
              <a:t>法国</a:t>
            </a:r>
            <a:r>
              <a:rPr lang="zh-CN" altLang="en-US" sz="2800" b="1">
                <a:ea typeface="黑体" panose="02010609060101010101" pitchFamily="2" charset="-122"/>
              </a:rPr>
              <a:t>）</a:t>
            </a:r>
            <a:endParaRPr lang="zh-CN" altLang="en-US" sz="2800" b="1">
              <a:ea typeface="黑体" panose="02010609060101010101" pitchFamily="2" charset="-122"/>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Rectangle 5"/>
          <p:cNvSpPr>
            <a:spLocks noChangeArrowheads="1"/>
          </p:cNvSpPr>
          <p:nvPr/>
        </p:nvSpPr>
        <p:spPr bwMode="auto">
          <a:xfrm>
            <a:off x="0" y="738188"/>
            <a:ext cx="12050713" cy="521970"/>
          </a:xfrm>
          <a:prstGeom prst="rect">
            <a:avLst/>
          </a:prstGeom>
          <a:noFill/>
          <a:ln w="9525">
            <a:noFill/>
            <a:miter lim="800000"/>
          </a:ln>
        </p:spPr>
        <p:txBody>
          <a:bodyPr>
            <a:spAutoFit/>
          </a:bodyPr>
          <a:lstStyle/>
          <a:p>
            <a:r>
              <a:rPr lang="en-US" altLang="en-US" sz="2800" b="1">
                <a:solidFill>
                  <a:srgbClr val="FF0000"/>
                </a:solidFill>
                <a:ea typeface="黑体" panose="02010609060101010101" pitchFamily="2" charset="-122"/>
              </a:rPr>
              <a:t>⒍</a:t>
            </a:r>
            <a:r>
              <a:rPr lang="zh-CN" altLang="en-US" sz="2800" b="1">
                <a:solidFill>
                  <a:srgbClr val="FF0000"/>
                </a:solidFill>
                <a:ea typeface="黑体" panose="02010609060101010101" pitchFamily="2" charset="-122"/>
              </a:rPr>
              <a:t>政治妥协是西方民主政治演进发展的一种重要方式</a:t>
            </a:r>
            <a:endParaRPr lang="zh-CN" altLang="en-US" sz="2800" b="1">
              <a:solidFill>
                <a:srgbClr val="FF0000"/>
              </a:solidFill>
              <a:ea typeface="黑体" panose="02010609060101010101" pitchFamily="2" charset="-122"/>
            </a:endParaRPr>
          </a:p>
        </p:txBody>
      </p:sp>
      <p:sp>
        <p:nvSpPr>
          <p:cNvPr id="36866" name="Rectangle 6"/>
          <p:cNvSpPr>
            <a:spLocks noChangeArrowheads="1"/>
          </p:cNvSpPr>
          <p:nvPr/>
        </p:nvSpPr>
        <p:spPr bwMode="auto">
          <a:xfrm>
            <a:off x="0" y="1357313"/>
            <a:ext cx="12060238" cy="822325"/>
          </a:xfrm>
          <a:prstGeom prst="rect">
            <a:avLst/>
          </a:prstGeom>
          <a:noFill/>
          <a:ln w="9525">
            <a:noFill/>
            <a:miter lim="800000"/>
          </a:ln>
        </p:spPr>
        <p:txBody>
          <a:bodyPr>
            <a:spAutoFit/>
          </a:bodyPr>
          <a:lstStyle/>
          <a:p>
            <a:r>
              <a:rPr lang="zh-CN" altLang="en-US" sz="2400" b="1">
                <a:ea typeface="黑体" panose="02010609060101010101" pitchFamily="2" charset="-122"/>
              </a:rPr>
              <a:t>政治妥协是人类社会中一种常见的政治现象，是冲突双方通过政治谈判、协商等方式互相作出让步，以缓解矛盾并达成共识的一种行为。</a:t>
            </a:r>
            <a:endParaRPr lang="zh-CN" altLang="en-US" sz="2400" b="1">
              <a:ea typeface="黑体" panose="02010609060101010101" pitchFamily="2" charset="-122"/>
            </a:endParaRPr>
          </a:p>
        </p:txBody>
      </p:sp>
      <p:sp>
        <p:nvSpPr>
          <p:cNvPr id="36867" name="Rectangle 7"/>
          <p:cNvSpPr>
            <a:spLocks noChangeArrowheads="1"/>
          </p:cNvSpPr>
          <p:nvPr/>
        </p:nvSpPr>
        <p:spPr bwMode="auto">
          <a:xfrm>
            <a:off x="0" y="2833688"/>
            <a:ext cx="12192000" cy="3378200"/>
          </a:xfrm>
          <a:prstGeom prst="rect">
            <a:avLst/>
          </a:prstGeom>
          <a:noFill/>
          <a:ln w="9525">
            <a:noFill/>
            <a:miter lim="800000"/>
          </a:ln>
        </p:spPr>
        <p:txBody>
          <a:bodyPr>
            <a:spAutoFit/>
          </a:bodyPr>
          <a:lstStyle/>
          <a:p>
            <a:r>
              <a:rPr lang="zh-CN" altLang="en-US" sz="2400" b="1">
                <a:solidFill>
                  <a:srgbClr val="FF0000"/>
                </a:solidFill>
                <a:latin typeface="黑体" panose="02010609060101010101" pitchFamily="2" charset="-122"/>
                <a:ea typeface="黑体" panose="02010609060101010101" pitchFamily="2" charset="-122"/>
              </a:rPr>
              <a:t>⑴进步性：</a:t>
            </a:r>
            <a:r>
              <a:rPr lang="zh-CN" altLang="en-US" sz="2400" b="1">
                <a:latin typeface="黑体" panose="02010609060101010101" pitchFamily="2" charset="-122"/>
                <a:ea typeface="黑体" panose="02010609060101010101" pitchFamily="2" charset="-122"/>
              </a:rPr>
              <a:t>使欧洲启蒙思想由理论付诸实践，从政治体制上对君主专制政治予以否定和替代，成为资产阶级民主政治的顶梁柱，符合历史发展的潮流。</a:t>
            </a:r>
            <a:endParaRPr lang="zh-CN" altLang="en-US" sz="2400" b="1">
              <a:latin typeface="黑体" panose="02010609060101010101" pitchFamily="2" charset="-122"/>
              <a:ea typeface="黑体" panose="02010609060101010101" pitchFamily="2" charset="-122"/>
            </a:endParaRPr>
          </a:p>
          <a:p>
            <a:endParaRPr lang="en-US" altLang="zh-CN" sz="2400" b="1">
              <a:latin typeface="黑体" panose="02010609060101010101" pitchFamily="2" charset="-122"/>
              <a:ea typeface="黑体" panose="02010609060101010101" pitchFamily="2" charset="-122"/>
            </a:endParaRPr>
          </a:p>
          <a:p>
            <a:r>
              <a:rPr lang="zh-CN" altLang="en-US" sz="2400" b="1">
                <a:solidFill>
                  <a:srgbClr val="FF0000"/>
                </a:solidFill>
                <a:latin typeface="黑体" panose="02010609060101010101" pitchFamily="2" charset="-122"/>
                <a:ea typeface="黑体" panose="02010609060101010101" pitchFamily="2" charset="-122"/>
              </a:rPr>
              <a:t>⑶历史和阶级局限性：</a:t>
            </a:r>
            <a:r>
              <a:rPr lang="zh-CN" altLang="en-US" sz="2400" b="1">
                <a:latin typeface="黑体" panose="02010609060101010101" pitchFamily="2" charset="-122"/>
                <a:ea typeface="黑体" panose="02010609060101010101" pitchFamily="2" charset="-122"/>
              </a:rPr>
              <a:t>资产阶级代议制维护的仍是资产阶级内部的民主。</a:t>
            </a:r>
            <a:endParaRPr lang="zh-CN" altLang="en-US" sz="2400" b="1">
              <a:latin typeface="黑体" panose="02010609060101010101" pitchFamily="2" charset="-122"/>
              <a:ea typeface="黑体" panose="02010609060101010101" pitchFamily="2" charset="-122"/>
            </a:endParaRPr>
          </a:p>
          <a:p>
            <a:endParaRPr lang="zh-CN" altLang="en-US" sz="2400" b="1">
              <a:latin typeface="黑体" panose="02010609060101010101" pitchFamily="2" charset="-122"/>
              <a:ea typeface="黑体" panose="02010609060101010101" pitchFamily="2" charset="-122"/>
            </a:endParaRPr>
          </a:p>
          <a:p>
            <a:r>
              <a:rPr lang="zh-CN" altLang="en-US" sz="2400" b="1">
                <a:solidFill>
                  <a:srgbClr val="FF0000"/>
                </a:solidFill>
                <a:latin typeface="黑体" panose="02010609060101010101" pitchFamily="2" charset="-122"/>
                <a:ea typeface="黑体" panose="02010609060101010101" pitchFamily="2" charset="-122"/>
              </a:rPr>
              <a:t>⑵作用：</a:t>
            </a:r>
            <a:r>
              <a:rPr lang="en-US" altLang="zh-CN" sz="2400" b="1">
                <a:latin typeface="黑体" panose="02010609060101010101" pitchFamily="2" charset="-122"/>
                <a:ea typeface="黑体" panose="02010609060101010101" pitchFamily="2" charset="-122"/>
              </a:rPr>
              <a:t>19C70</a:t>
            </a:r>
            <a:r>
              <a:rPr lang="zh-CN" altLang="en-US" sz="2400" b="1">
                <a:latin typeface="黑体" panose="02010609060101010101" pitchFamily="2" charset="-122"/>
                <a:ea typeface="黑体" panose="02010609060101010101" pitchFamily="2" charset="-122"/>
              </a:rPr>
              <a:t>年代以后，代议制度不断健全，调节、缓和了社会矛盾，稳定了主要资本主义国家的统治秩序，促进了资本主义经济持续稳定的发展。</a:t>
            </a:r>
            <a:endParaRPr lang="zh-CN" altLang="en-US" sz="2400" b="1">
              <a:latin typeface="黑体" panose="02010609060101010101" pitchFamily="2" charset="-122"/>
              <a:ea typeface="黑体" panose="02010609060101010101" pitchFamily="2" charset="-122"/>
            </a:endParaRPr>
          </a:p>
          <a:p>
            <a:endParaRPr lang="zh-CN" altLang="en-US" sz="2400" b="1">
              <a:latin typeface="黑体" panose="02010609060101010101" pitchFamily="2" charset="-122"/>
              <a:ea typeface="黑体" panose="02010609060101010101" pitchFamily="2" charset="-122"/>
            </a:endParaRPr>
          </a:p>
          <a:p>
            <a:r>
              <a:rPr lang="zh-CN" altLang="en-US" sz="2400" b="1">
                <a:solidFill>
                  <a:srgbClr val="FF0000"/>
                </a:solidFill>
                <a:latin typeface="黑体" panose="02010609060101010101" pitchFamily="2" charset="-122"/>
                <a:ea typeface="黑体" panose="02010609060101010101" pitchFamily="2" charset="-122"/>
              </a:rPr>
              <a:t>⑷范围扩展：</a:t>
            </a:r>
            <a:r>
              <a:rPr lang="zh-CN" altLang="en-US" sz="2400" b="1">
                <a:latin typeface="黑体" panose="02010609060101010101" pitchFamily="2" charset="-122"/>
                <a:ea typeface="黑体" panose="02010609060101010101" pitchFamily="2" charset="-122"/>
              </a:rPr>
              <a:t>随 </a:t>
            </a:r>
            <a:r>
              <a:rPr lang="zh-CN" altLang="en-US" sz="2400" b="1">
                <a:ea typeface="黑体" panose="02010609060101010101" pitchFamily="2" charset="-122"/>
              </a:rPr>
              <a:t>“</a:t>
            </a:r>
            <a:r>
              <a:rPr lang="zh-CN" altLang="en-US" sz="2400" b="1">
                <a:latin typeface="黑体" panose="02010609060101010101" pitchFamily="2" charset="-122"/>
                <a:ea typeface="黑体" panose="02010609060101010101" pitchFamily="2" charset="-122"/>
              </a:rPr>
              <a:t>西学东渐</a:t>
            </a:r>
            <a:r>
              <a:rPr lang="zh-CN" altLang="en-US" sz="2400" b="1">
                <a:ea typeface="黑体" panose="02010609060101010101" pitchFamily="2" charset="-122"/>
              </a:rPr>
              <a:t>”</a:t>
            </a:r>
            <a:r>
              <a:rPr lang="zh-CN" altLang="en-US" sz="2400" b="1">
                <a:latin typeface="黑体" panose="02010609060101010101" pitchFamily="2" charset="-122"/>
                <a:ea typeface="黑体" panose="02010609060101010101" pitchFamily="2" charset="-122"/>
              </a:rPr>
              <a:t>，资产阶级代议制还扩展到亚洲及世界其他地区。</a:t>
            </a:r>
            <a:endParaRPr lang="zh-CN" altLang="en-US" sz="2400" b="1">
              <a:latin typeface="黑体" panose="02010609060101010101" pitchFamily="2" charset="-122"/>
              <a:ea typeface="黑体" panose="02010609060101010101" pitchFamily="2" charset="-122"/>
            </a:endParaRPr>
          </a:p>
        </p:txBody>
      </p:sp>
      <p:sp>
        <p:nvSpPr>
          <p:cNvPr id="36868" name="Rectangle 8"/>
          <p:cNvSpPr>
            <a:spLocks noChangeArrowheads="1"/>
          </p:cNvSpPr>
          <p:nvPr/>
        </p:nvSpPr>
        <p:spPr bwMode="auto">
          <a:xfrm>
            <a:off x="0" y="2212975"/>
            <a:ext cx="2327275" cy="519113"/>
          </a:xfrm>
          <a:prstGeom prst="rect">
            <a:avLst/>
          </a:prstGeom>
          <a:noFill/>
          <a:ln w="9525">
            <a:noFill/>
            <a:miter lim="800000"/>
          </a:ln>
        </p:spPr>
        <p:txBody>
          <a:bodyPr wrap="none">
            <a:spAutoFit/>
          </a:bodyPr>
          <a:lstStyle/>
          <a:p>
            <a:r>
              <a:rPr lang="en-US" altLang="en-US" sz="2800" b="1">
                <a:solidFill>
                  <a:srgbClr val="FF0000"/>
                </a:solidFill>
                <a:ea typeface="黑体" panose="02010609060101010101" pitchFamily="2" charset="-122"/>
              </a:rPr>
              <a:t>⒎</a:t>
            </a:r>
            <a:r>
              <a:rPr lang="zh-CN" altLang="en-US" sz="2800" b="1">
                <a:solidFill>
                  <a:srgbClr val="FF0000"/>
                </a:solidFill>
                <a:ea typeface="黑体" panose="02010609060101010101" pitchFamily="2" charset="-122"/>
              </a:rPr>
              <a:t>基本评价：</a:t>
            </a:r>
            <a:endParaRPr lang="zh-CN" altLang="en-US" sz="2800" b="1">
              <a:solidFill>
                <a:srgbClr val="FF0000"/>
              </a:solidFill>
              <a:ea typeface="黑体" panose="02010609060101010101" pitchFamily="2" charset="-122"/>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12290" name="Picture 9"/>
          <p:cNvPicPr>
            <a:picLocks noChangeAspect="1"/>
          </p:cNvPicPr>
          <p:nvPr/>
        </p:nvPicPr>
        <p:blipFill>
          <a:blip r:embed="rId1"/>
          <a:stretch>
            <a:fillRect/>
          </a:stretch>
        </p:blipFill>
        <p:spPr>
          <a:xfrm>
            <a:off x="1143318" y="1557338"/>
            <a:ext cx="10221912" cy="4622800"/>
          </a:xfrm>
          <a:prstGeom prst="rect">
            <a:avLst/>
          </a:prstGeom>
          <a:noFill/>
          <a:ln w="9525">
            <a:noFill/>
          </a:ln>
        </p:spPr>
      </p:pic>
      <p:sp>
        <p:nvSpPr>
          <p:cNvPr id="26626" name="WordArt 2"/>
          <p:cNvSpPr/>
          <p:nvPr/>
        </p:nvSpPr>
        <p:spPr>
          <a:xfrm>
            <a:off x="302260" y="609600"/>
            <a:ext cx="1949450" cy="758825"/>
          </a:xfrm>
          <a:prstGeom prst="rect">
            <a:avLst/>
          </a:prstGeom>
        </p:spPr>
        <p:txBody>
          <a:bodyPr wrap="none" fromWordArt="1">
            <a:prstTxWarp prst="textPlain">
              <a:avLst>
                <a:gd name="adj" fmla="val 50000"/>
              </a:avLst>
            </a:prstTxWarp>
            <a:normAutofit/>
          </a:bodyPr>
          <a:p>
            <a:pPr algn="ctr"/>
            <a:r>
              <a:rPr lang="zh-CN" altLang="en-US" sz="3600" b="1">
                <a:ln w="19050" cap="flat" cmpd="sng">
                  <a:solidFill>
                    <a:srgbClr val="008000"/>
                  </a:solidFill>
                  <a:prstDash val="solid"/>
                  <a:round/>
                  <a:headEnd type="none" w="med" len="med"/>
                  <a:tailEnd type="none" w="med" len="med"/>
                </a:ln>
                <a:gradFill rotWithShape="1">
                  <a:gsLst>
                    <a:gs pos="0">
                      <a:srgbClr val="A603AB">
                        <a:alpha val="100000"/>
                      </a:srgbClr>
                    </a:gs>
                    <a:gs pos="12000">
                      <a:srgbClr val="E81766">
                        <a:alpha val="100000"/>
                      </a:srgbClr>
                    </a:gs>
                    <a:gs pos="27000">
                      <a:srgbClr val="EE3F17">
                        <a:alpha val="100000"/>
                      </a:srgbClr>
                    </a:gs>
                    <a:gs pos="48000">
                      <a:srgbClr val="FFFF00">
                        <a:alpha val="100000"/>
                      </a:srgbClr>
                    </a:gs>
                    <a:gs pos="64999">
                      <a:srgbClr val="1A8D48">
                        <a:alpha val="100000"/>
                      </a:srgbClr>
                    </a:gs>
                    <a:gs pos="78999">
                      <a:srgbClr val="0819FB">
                        <a:alpha val="100000"/>
                      </a:srgbClr>
                    </a:gs>
                    <a:gs pos="100000">
                      <a:srgbClr val="A603AB">
                        <a:alpha val="100000"/>
                      </a:srgbClr>
                    </a:gs>
                  </a:gsLst>
                  <a:lin ang="0" scaled="1"/>
                  <a:tileRect/>
                </a:gradFill>
                <a:effectLst>
                  <a:prstShdw prst="shdw11" dir="16200000">
                    <a:srgbClr val="C0C0C0">
                      <a:alpha val="75000"/>
                    </a:srgbClr>
                  </a:prstShdw>
                </a:effectLst>
                <a:latin typeface="黑体" panose="02010609060101010101" pitchFamily="2" charset="-122"/>
                <a:ea typeface="黑体" panose="02010609060101010101" pitchFamily="2" charset="-122"/>
              </a:rPr>
              <a:t>时空坐标：</a:t>
            </a:r>
            <a:endParaRPr lang="zh-CN" altLang="en-US" sz="3600" b="1">
              <a:ln w="19050" cap="flat" cmpd="sng">
                <a:solidFill>
                  <a:srgbClr val="008000"/>
                </a:solidFill>
                <a:prstDash val="solid"/>
                <a:round/>
                <a:headEnd type="none" w="med" len="med"/>
                <a:tailEnd type="none" w="med" len="med"/>
              </a:ln>
              <a:gradFill rotWithShape="1">
                <a:gsLst>
                  <a:gs pos="0">
                    <a:srgbClr val="A603AB">
                      <a:alpha val="100000"/>
                    </a:srgbClr>
                  </a:gs>
                  <a:gs pos="12000">
                    <a:srgbClr val="E81766">
                      <a:alpha val="100000"/>
                    </a:srgbClr>
                  </a:gs>
                  <a:gs pos="27000">
                    <a:srgbClr val="EE3F17">
                      <a:alpha val="100000"/>
                    </a:srgbClr>
                  </a:gs>
                  <a:gs pos="48000">
                    <a:srgbClr val="FFFF00">
                      <a:alpha val="100000"/>
                    </a:srgbClr>
                  </a:gs>
                  <a:gs pos="64999">
                    <a:srgbClr val="1A8D48">
                      <a:alpha val="100000"/>
                    </a:srgbClr>
                  </a:gs>
                  <a:gs pos="78999">
                    <a:srgbClr val="0819FB">
                      <a:alpha val="100000"/>
                    </a:srgbClr>
                  </a:gs>
                  <a:gs pos="100000">
                    <a:srgbClr val="A603AB">
                      <a:alpha val="100000"/>
                    </a:srgbClr>
                  </a:gs>
                </a:gsLst>
                <a:lin ang="0" scaled="1"/>
                <a:tileRect/>
              </a:gradFill>
              <a:effectLst>
                <a:prstShdw prst="shdw11" dir="16200000">
                  <a:srgbClr val="C0C0C0">
                    <a:alpha val="75000"/>
                  </a:srgbClr>
                </a:prstShdw>
              </a:effectLst>
              <a:latin typeface="黑体" panose="02010609060101010101" pitchFamily="2" charset="-122"/>
              <a:ea typeface="黑体" panose="02010609060101010101" pitchFamily="2" charset="-122"/>
            </a:endParaRPr>
          </a:p>
        </p:txBody>
      </p:sp>
      <p:sp>
        <p:nvSpPr>
          <p:cNvPr id="2" name="矩形 1"/>
          <p:cNvSpPr/>
          <p:nvPr/>
        </p:nvSpPr>
        <p:spPr>
          <a:xfrm>
            <a:off x="3291205" y="1724025"/>
            <a:ext cx="1354455" cy="786130"/>
          </a:xfrm>
          <a:prstGeom prst="rect">
            <a:avLst/>
          </a:prstGeom>
          <a:ln w="28575" cmpd="sng">
            <a:solidFill>
              <a:schemeClr val="accent1">
                <a:shade val="50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3" name="矩形 2"/>
          <p:cNvSpPr/>
          <p:nvPr/>
        </p:nvSpPr>
        <p:spPr>
          <a:xfrm>
            <a:off x="4835525" y="1724025"/>
            <a:ext cx="1150620" cy="785495"/>
          </a:xfrm>
          <a:prstGeom prst="rect">
            <a:avLst/>
          </a:prstGeom>
          <a:ln w="28575" cmpd="sng">
            <a:solidFill>
              <a:schemeClr val="accent1">
                <a:shade val="50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4" name="矩形 3"/>
          <p:cNvSpPr/>
          <p:nvPr/>
        </p:nvSpPr>
        <p:spPr>
          <a:xfrm>
            <a:off x="6231255" y="1821815"/>
            <a:ext cx="888365" cy="582930"/>
          </a:xfrm>
          <a:prstGeom prst="rect">
            <a:avLst/>
          </a:prstGeom>
          <a:ln w="28575" cmpd="sng">
            <a:solidFill>
              <a:schemeClr val="accent1">
                <a:shade val="50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5" name="矩形 4"/>
          <p:cNvSpPr/>
          <p:nvPr/>
        </p:nvSpPr>
        <p:spPr>
          <a:xfrm>
            <a:off x="7453630" y="1821815"/>
            <a:ext cx="1209040" cy="687705"/>
          </a:xfrm>
          <a:prstGeom prst="rect">
            <a:avLst/>
          </a:prstGeom>
          <a:ln w="28575" cmpd="sng">
            <a:solidFill>
              <a:schemeClr val="accent1">
                <a:shade val="50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6" name="矩形 5"/>
          <p:cNvSpPr/>
          <p:nvPr/>
        </p:nvSpPr>
        <p:spPr>
          <a:xfrm>
            <a:off x="9434195" y="1821815"/>
            <a:ext cx="1136015" cy="687705"/>
          </a:xfrm>
          <a:prstGeom prst="rect">
            <a:avLst/>
          </a:prstGeom>
          <a:ln w="28575" cmpd="sng">
            <a:solidFill>
              <a:schemeClr val="accent1">
                <a:shade val="50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7" name="矩形 6"/>
          <p:cNvSpPr/>
          <p:nvPr/>
        </p:nvSpPr>
        <p:spPr>
          <a:xfrm>
            <a:off x="2981325" y="2827020"/>
            <a:ext cx="1223010" cy="553720"/>
          </a:xfrm>
          <a:prstGeom prst="rect">
            <a:avLst/>
          </a:prstGeom>
          <a:ln w="28575" cmpd="sng">
            <a:solidFill>
              <a:schemeClr val="accent1">
                <a:shade val="50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8" name="矩形 7"/>
          <p:cNvSpPr/>
          <p:nvPr/>
        </p:nvSpPr>
        <p:spPr>
          <a:xfrm>
            <a:off x="5418455" y="2594610"/>
            <a:ext cx="1136650" cy="902970"/>
          </a:xfrm>
          <a:prstGeom prst="rect">
            <a:avLst/>
          </a:prstGeom>
          <a:ln w="28575" cmpd="sng">
            <a:solidFill>
              <a:schemeClr val="accent1">
                <a:shade val="50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9" name="矩形 8"/>
          <p:cNvSpPr/>
          <p:nvPr/>
        </p:nvSpPr>
        <p:spPr>
          <a:xfrm>
            <a:off x="6854825" y="2827020"/>
            <a:ext cx="1077595" cy="670560"/>
          </a:xfrm>
          <a:prstGeom prst="rect">
            <a:avLst/>
          </a:prstGeom>
          <a:ln w="28575" cmpd="sng">
            <a:solidFill>
              <a:schemeClr val="accent1">
                <a:shade val="50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0" name="矩形 9"/>
          <p:cNvSpPr/>
          <p:nvPr/>
        </p:nvSpPr>
        <p:spPr>
          <a:xfrm>
            <a:off x="8181975" y="2653030"/>
            <a:ext cx="1340485" cy="845185"/>
          </a:xfrm>
          <a:prstGeom prst="rect">
            <a:avLst/>
          </a:prstGeom>
          <a:ln w="28575" cmpd="sng">
            <a:solidFill>
              <a:schemeClr val="accent1">
                <a:shade val="50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1" name="矩形 10"/>
          <p:cNvSpPr/>
          <p:nvPr/>
        </p:nvSpPr>
        <p:spPr>
          <a:xfrm>
            <a:off x="2398395" y="5259705"/>
            <a:ext cx="1965960" cy="699135"/>
          </a:xfrm>
          <a:prstGeom prst="rect">
            <a:avLst/>
          </a:prstGeom>
          <a:ln w="28575" cmpd="sng">
            <a:solidFill>
              <a:schemeClr val="accent1">
                <a:shade val="50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2" name="矩形 11"/>
          <p:cNvSpPr/>
          <p:nvPr/>
        </p:nvSpPr>
        <p:spPr>
          <a:xfrm>
            <a:off x="4452620" y="5259705"/>
            <a:ext cx="1426210" cy="699135"/>
          </a:xfrm>
          <a:prstGeom prst="rect">
            <a:avLst/>
          </a:prstGeom>
          <a:ln w="28575" cmpd="sng">
            <a:solidFill>
              <a:schemeClr val="accent1">
                <a:shade val="50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3" name="矩形 12"/>
          <p:cNvSpPr/>
          <p:nvPr/>
        </p:nvSpPr>
        <p:spPr>
          <a:xfrm>
            <a:off x="5985510" y="5361305"/>
            <a:ext cx="1379220" cy="596900"/>
          </a:xfrm>
          <a:prstGeom prst="rect">
            <a:avLst/>
          </a:prstGeom>
          <a:ln w="28575" cmpd="sng">
            <a:solidFill>
              <a:schemeClr val="accent1">
                <a:shade val="50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4" name="矩形 13"/>
          <p:cNvSpPr/>
          <p:nvPr/>
        </p:nvSpPr>
        <p:spPr>
          <a:xfrm>
            <a:off x="9434195" y="5259705"/>
            <a:ext cx="1223645" cy="699135"/>
          </a:xfrm>
          <a:prstGeom prst="rect">
            <a:avLst/>
          </a:prstGeom>
          <a:ln w="28575" cmpd="sng">
            <a:solidFill>
              <a:schemeClr val="accent1">
                <a:shade val="50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5" name="矩形 14"/>
          <p:cNvSpPr/>
          <p:nvPr/>
        </p:nvSpPr>
        <p:spPr>
          <a:xfrm>
            <a:off x="2981325" y="4575175"/>
            <a:ext cx="1223645" cy="495300"/>
          </a:xfrm>
          <a:prstGeom prst="rect">
            <a:avLst/>
          </a:prstGeom>
          <a:ln w="28575" cmpd="sng">
            <a:solidFill>
              <a:schemeClr val="accent1">
                <a:shade val="50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6" name="矩形 15"/>
          <p:cNvSpPr/>
          <p:nvPr/>
        </p:nvSpPr>
        <p:spPr>
          <a:xfrm>
            <a:off x="5200650" y="4793615"/>
            <a:ext cx="1654810" cy="466090"/>
          </a:xfrm>
          <a:prstGeom prst="rect">
            <a:avLst/>
          </a:prstGeom>
          <a:ln w="28575" cmpd="sng">
            <a:solidFill>
              <a:schemeClr val="accent1">
                <a:shade val="50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7" name="矩形 16"/>
          <p:cNvSpPr/>
          <p:nvPr/>
        </p:nvSpPr>
        <p:spPr>
          <a:xfrm>
            <a:off x="6957060" y="4634230"/>
            <a:ext cx="1076325" cy="625475"/>
          </a:xfrm>
          <a:prstGeom prst="rect">
            <a:avLst/>
          </a:prstGeom>
          <a:ln w="28575" cmpd="sng">
            <a:solidFill>
              <a:schemeClr val="accent1">
                <a:shade val="50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8" name="矩形 17"/>
          <p:cNvSpPr/>
          <p:nvPr/>
        </p:nvSpPr>
        <p:spPr>
          <a:xfrm>
            <a:off x="8181975" y="4793615"/>
            <a:ext cx="1252220" cy="728345"/>
          </a:xfrm>
          <a:prstGeom prst="rect">
            <a:avLst/>
          </a:prstGeom>
          <a:ln w="28575" cmpd="sng">
            <a:solidFill>
              <a:schemeClr val="accent1">
                <a:shade val="50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xit" presetSubtype="10" fill="hold" grpId="0" nodeType="clickEffect">
                                  <p:stCondLst>
                                    <p:cond delay="0"/>
                                  </p:stCondLst>
                                  <p:childTnLst>
                                    <p:animEffect transition="out" filter="blinds(horizontal)">
                                      <p:cBhvr>
                                        <p:cTn id="6" dur="500"/>
                                        <p:tgtEl>
                                          <p:spTgt spid="7"/>
                                        </p:tgtEl>
                                      </p:cBhvr>
                                    </p:animEffect>
                                    <p:set>
                                      <p:cBhvr>
                                        <p:cTn id="7" dur="1" fill="hold">
                                          <p:stCondLst>
                                            <p:cond delay="499"/>
                                          </p:stCondLst>
                                        </p:cTn>
                                        <p:tgtEl>
                                          <p:spTgt spid="7"/>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3" presetClass="exit" presetSubtype="10" fill="hold" grpId="0" nodeType="clickEffect">
                                  <p:stCondLst>
                                    <p:cond delay="0"/>
                                  </p:stCondLst>
                                  <p:childTnLst>
                                    <p:animEffect transition="out" filter="blinds(horizontal)">
                                      <p:cBhvr>
                                        <p:cTn id="11" dur="500"/>
                                        <p:tgtEl>
                                          <p:spTgt spid="8"/>
                                        </p:tgtEl>
                                      </p:cBhvr>
                                    </p:animEffect>
                                    <p:set>
                                      <p:cBhvr>
                                        <p:cTn id="12" dur="1" fill="hold">
                                          <p:stCondLst>
                                            <p:cond delay="499"/>
                                          </p:stCondLst>
                                        </p:cTn>
                                        <p:tgtEl>
                                          <p:spTgt spid="8"/>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3" presetClass="exit" presetSubtype="10" fill="hold" grpId="0" nodeType="clickEffect">
                                  <p:stCondLst>
                                    <p:cond delay="0"/>
                                  </p:stCondLst>
                                  <p:childTnLst>
                                    <p:animEffect transition="out" filter="blinds(horizontal)">
                                      <p:cBhvr>
                                        <p:cTn id="16" dur="500"/>
                                        <p:tgtEl>
                                          <p:spTgt spid="2"/>
                                        </p:tgtEl>
                                      </p:cBhvr>
                                    </p:animEffect>
                                    <p:set>
                                      <p:cBhvr>
                                        <p:cTn id="17" dur="1" fill="hold">
                                          <p:stCondLst>
                                            <p:cond delay="499"/>
                                          </p:stCondLst>
                                        </p:cTn>
                                        <p:tgtEl>
                                          <p:spTgt spid="2"/>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3" presetClass="exit" presetSubtype="10" fill="hold" grpId="0" nodeType="clickEffect">
                                  <p:stCondLst>
                                    <p:cond delay="0"/>
                                  </p:stCondLst>
                                  <p:childTnLst>
                                    <p:animEffect transition="out" filter="blinds(horizontal)">
                                      <p:cBhvr>
                                        <p:cTn id="21" dur="500"/>
                                        <p:tgtEl>
                                          <p:spTgt spid="3"/>
                                        </p:tgtEl>
                                      </p:cBhvr>
                                    </p:animEffect>
                                    <p:set>
                                      <p:cBhvr>
                                        <p:cTn id="22" dur="1" fill="hold">
                                          <p:stCondLst>
                                            <p:cond delay="499"/>
                                          </p:stCondLst>
                                        </p:cTn>
                                        <p:tgtEl>
                                          <p:spTgt spid="3"/>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3" presetClass="exit" presetSubtype="10" fill="hold" grpId="0" nodeType="clickEffect">
                                  <p:stCondLst>
                                    <p:cond delay="0"/>
                                  </p:stCondLst>
                                  <p:childTnLst>
                                    <p:animEffect transition="out" filter="blinds(horizontal)">
                                      <p:cBhvr>
                                        <p:cTn id="26" dur="500"/>
                                        <p:tgtEl>
                                          <p:spTgt spid="15"/>
                                        </p:tgtEl>
                                      </p:cBhvr>
                                    </p:animEffect>
                                    <p:set>
                                      <p:cBhvr>
                                        <p:cTn id="27" dur="1" fill="hold">
                                          <p:stCondLst>
                                            <p:cond delay="499"/>
                                          </p:stCondLst>
                                        </p:cTn>
                                        <p:tgtEl>
                                          <p:spTgt spid="15"/>
                                        </p:tgtEl>
                                        <p:attrNameLst>
                                          <p:attrName>style.visibility</p:attrName>
                                        </p:attrNameLst>
                                      </p:cBhvr>
                                      <p:to>
                                        <p:strVal val="hidden"/>
                                      </p:to>
                                    </p:set>
                                  </p:childTnLst>
                                </p:cTn>
                              </p:par>
                            </p:childTnLst>
                          </p:cTn>
                        </p:par>
                      </p:childTnLst>
                    </p:cTn>
                  </p:par>
                  <p:par>
                    <p:cTn id="28" fill="hold">
                      <p:stCondLst>
                        <p:cond delay="indefinite"/>
                      </p:stCondLst>
                      <p:childTnLst>
                        <p:par>
                          <p:cTn id="29" fill="hold">
                            <p:stCondLst>
                              <p:cond delay="0"/>
                            </p:stCondLst>
                            <p:childTnLst>
                              <p:par>
                                <p:cTn id="30" presetID="3" presetClass="exit" presetSubtype="10" fill="hold" grpId="0" nodeType="clickEffect">
                                  <p:stCondLst>
                                    <p:cond delay="0"/>
                                  </p:stCondLst>
                                  <p:childTnLst>
                                    <p:animEffect transition="out" filter="blinds(horizontal)">
                                      <p:cBhvr>
                                        <p:cTn id="31" dur="500"/>
                                        <p:tgtEl>
                                          <p:spTgt spid="11"/>
                                        </p:tgtEl>
                                      </p:cBhvr>
                                    </p:animEffect>
                                    <p:set>
                                      <p:cBhvr>
                                        <p:cTn id="32" dur="1" fill="hold">
                                          <p:stCondLst>
                                            <p:cond delay="499"/>
                                          </p:stCondLst>
                                        </p:cTn>
                                        <p:tgtEl>
                                          <p:spTgt spid="11"/>
                                        </p:tgtEl>
                                        <p:attrNameLst>
                                          <p:attrName>style.visibility</p:attrName>
                                        </p:attrNameLst>
                                      </p:cBhvr>
                                      <p:to>
                                        <p:strVal val="hidden"/>
                                      </p:to>
                                    </p:set>
                                  </p:childTnLst>
                                </p:cTn>
                              </p:par>
                            </p:childTnLst>
                          </p:cTn>
                        </p:par>
                      </p:childTnLst>
                    </p:cTn>
                  </p:par>
                  <p:par>
                    <p:cTn id="33" fill="hold">
                      <p:stCondLst>
                        <p:cond delay="indefinite"/>
                      </p:stCondLst>
                      <p:childTnLst>
                        <p:par>
                          <p:cTn id="34" fill="hold">
                            <p:stCondLst>
                              <p:cond delay="0"/>
                            </p:stCondLst>
                            <p:childTnLst>
                              <p:par>
                                <p:cTn id="35" presetID="3" presetClass="exit" presetSubtype="10" fill="hold" grpId="0" nodeType="clickEffect">
                                  <p:stCondLst>
                                    <p:cond delay="0"/>
                                  </p:stCondLst>
                                  <p:childTnLst>
                                    <p:animEffect transition="out" filter="blinds(horizontal)">
                                      <p:cBhvr>
                                        <p:cTn id="36" dur="500"/>
                                        <p:tgtEl>
                                          <p:spTgt spid="12"/>
                                        </p:tgtEl>
                                      </p:cBhvr>
                                    </p:animEffect>
                                    <p:set>
                                      <p:cBhvr>
                                        <p:cTn id="37" dur="1" fill="hold">
                                          <p:stCondLst>
                                            <p:cond delay="499"/>
                                          </p:stCondLst>
                                        </p:cTn>
                                        <p:tgtEl>
                                          <p:spTgt spid="12"/>
                                        </p:tgtEl>
                                        <p:attrNameLst>
                                          <p:attrName>style.visibility</p:attrName>
                                        </p:attrNameLst>
                                      </p:cBhvr>
                                      <p:to>
                                        <p:strVal val="hidden"/>
                                      </p:to>
                                    </p:set>
                                  </p:childTnLst>
                                </p:cTn>
                              </p:par>
                            </p:childTnLst>
                          </p:cTn>
                        </p:par>
                      </p:childTnLst>
                    </p:cTn>
                  </p:par>
                  <p:par>
                    <p:cTn id="38" fill="hold">
                      <p:stCondLst>
                        <p:cond delay="indefinite"/>
                      </p:stCondLst>
                      <p:childTnLst>
                        <p:par>
                          <p:cTn id="39" fill="hold">
                            <p:stCondLst>
                              <p:cond delay="0"/>
                            </p:stCondLst>
                            <p:childTnLst>
                              <p:par>
                                <p:cTn id="40" presetID="3" presetClass="exit" presetSubtype="10" fill="hold" grpId="0" nodeType="clickEffect">
                                  <p:stCondLst>
                                    <p:cond delay="0"/>
                                  </p:stCondLst>
                                  <p:childTnLst>
                                    <p:animEffect transition="out" filter="blinds(horizontal)">
                                      <p:cBhvr>
                                        <p:cTn id="41" dur="500"/>
                                        <p:tgtEl>
                                          <p:spTgt spid="9"/>
                                        </p:tgtEl>
                                      </p:cBhvr>
                                    </p:animEffect>
                                    <p:set>
                                      <p:cBhvr>
                                        <p:cTn id="42" dur="1" fill="hold">
                                          <p:stCondLst>
                                            <p:cond delay="499"/>
                                          </p:stCondLst>
                                        </p:cTn>
                                        <p:tgtEl>
                                          <p:spTgt spid="9"/>
                                        </p:tgtEl>
                                        <p:attrNameLst>
                                          <p:attrName>style.visibility</p:attrName>
                                        </p:attrNameLst>
                                      </p:cBhvr>
                                      <p:to>
                                        <p:strVal val="hidden"/>
                                      </p:to>
                                    </p:set>
                                  </p:childTnLst>
                                </p:cTn>
                              </p:par>
                            </p:childTnLst>
                          </p:cTn>
                        </p:par>
                      </p:childTnLst>
                    </p:cTn>
                  </p:par>
                  <p:par>
                    <p:cTn id="43" fill="hold">
                      <p:stCondLst>
                        <p:cond delay="indefinite"/>
                      </p:stCondLst>
                      <p:childTnLst>
                        <p:par>
                          <p:cTn id="44" fill="hold">
                            <p:stCondLst>
                              <p:cond delay="0"/>
                            </p:stCondLst>
                            <p:childTnLst>
                              <p:par>
                                <p:cTn id="45" presetID="3" presetClass="exit" presetSubtype="10" fill="hold" grpId="0" nodeType="clickEffect">
                                  <p:stCondLst>
                                    <p:cond delay="0"/>
                                  </p:stCondLst>
                                  <p:childTnLst>
                                    <p:animEffect transition="out" filter="blinds(horizontal)">
                                      <p:cBhvr>
                                        <p:cTn id="46" dur="500"/>
                                        <p:tgtEl>
                                          <p:spTgt spid="10"/>
                                        </p:tgtEl>
                                      </p:cBhvr>
                                    </p:animEffect>
                                    <p:set>
                                      <p:cBhvr>
                                        <p:cTn id="47" dur="1" fill="hold">
                                          <p:stCondLst>
                                            <p:cond delay="499"/>
                                          </p:stCondLst>
                                        </p:cTn>
                                        <p:tgtEl>
                                          <p:spTgt spid="10"/>
                                        </p:tgtEl>
                                        <p:attrNameLst>
                                          <p:attrName>style.visibility</p:attrName>
                                        </p:attrNameLst>
                                      </p:cBhvr>
                                      <p:to>
                                        <p:strVal val="hidden"/>
                                      </p:to>
                                    </p:set>
                                  </p:childTnLst>
                                </p:cTn>
                              </p:par>
                            </p:childTnLst>
                          </p:cTn>
                        </p:par>
                      </p:childTnLst>
                    </p:cTn>
                  </p:par>
                  <p:par>
                    <p:cTn id="48" fill="hold">
                      <p:stCondLst>
                        <p:cond delay="indefinite"/>
                      </p:stCondLst>
                      <p:childTnLst>
                        <p:par>
                          <p:cTn id="49" fill="hold">
                            <p:stCondLst>
                              <p:cond delay="0"/>
                            </p:stCondLst>
                            <p:childTnLst>
                              <p:par>
                                <p:cTn id="50" presetID="3" presetClass="exit" presetSubtype="10" fill="hold" grpId="0" nodeType="clickEffect">
                                  <p:stCondLst>
                                    <p:cond delay="0"/>
                                  </p:stCondLst>
                                  <p:childTnLst>
                                    <p:animEffect transition="out" filter="blinds(horizontal)">
                                      <p:cBhvr>
                                        <p:cTn id="51" dur="500"/>
                                        <p:tgtEl>
                                          <p:spTgt spid="4"/>
                                        </p:tgtEl>
                                      </p:cBhvr>
                                    </p:animEffect>
                                    <p:set>
                                      <p:cBhvr>
                                        <p:cTn id="52" dur="1" fill="hold">
                                          <p:stCondLst>
                                            <p:cond delay="499"/>
                                          </p:stCondLst>
                                        </p:cTn>
                                        <p:tgtEl>
                                          <p:spTgt spid="4"/>
                                        </p:tgtEl>
                                        <p:attrNameLst>
                                          <p:attrName>style.visibility</p:attrName>
                                        </p:attrNameLst>
                                      </p:cBhvr>
                                      <p:to>
                                        <p:strVal val="hidden"/>
                                      </p:to>
                                    </p:set>
                                  </p:childTnLst>
                                </p:cTn>
                              </p:par>
                            </p:childTnLst>
                          </p:cTn>
                        </p:par>
                      </p:childTnLst>
                    </p:cTn>
                  </p:par>
                  <p:par>
                    <p:cTn id="53" fill="hold">
                      <p:stCondLst>
                        <p:cond delay="indefinite"/>
                      </p:stCondLst>
                      <p:childTnLst>
                        <p:par>
                          <p:cTn id="54" fill="hold">
                            <p:stCondLst>
                              <p:cond delay="0"/>
                            </p:stCondLst>
                            <p:childTnLst>
                              <p:par>
                                <p:cTn id="55" presetID="3" presetClass="exit" presetSubtype="10" fill="hold" grpId="0" nodeType="clickEffect">
                                  <p:stCondLst>
                                    <p:cond delay="0"/>
                                  </p:stCondLst>
                                  <p:childTnLst>
                                    <p:animEffect transition="out" filter="blinds(horizontal)">
                                      <p:cBhvr>
                                        <p:cTn id="56" dur="500"/>
                                        <p:tgtEl>
                                          <p:spTgt spid="5"/>
                                        </p:tgtEl>
                                      </p:cBhvr>
                                    </p:animEffect>
                                    <p:set>
                                      <p:cBhvr>
                                        <p:cTn id="57" dur="1" fill="hold">
                                          <p:stCondLst>
                                            <p:cond delay="499"/>
                                          </p:stCondLst>
                                        </p:cTn>
                                        <p:tgtEl>
                                          <p:spTgt spid="5"/>
                                        </p:tgtEl>
                                        <p:attrNameLst>
                                          <p:attrName>style.visibility</p:attrName>
                                        </p:attrNameLst>
                                      </p:cBhvr>
                                      <p:to>
                                        <p:strVal val="hidden"/>
                                      </p:to>
                                    </p:set>
                                  </p:childTnLst>
                                </p:cTn>
                              </p:par>
                            </p:childTnLst>
                          </p:cTn>
                        </p:par>
                      </p:childTnLst>
                    </p:cTn>
                  </p:par>
                  <p:par>
                    <p:cTn id="58" fill="hold">
                      <p:stCondLst>
                        <p:cond delay="indefinite"/>
                      </p:stCondLst>
                      <p:childTnLst>
                        <p:par>
                          <p:cTn id="59" fill="hold">
                            <p:stCondLst>
                              <p:cond delay="0"/>
                            </p:stCondLst>
                            <p:childTnLst>
                              <p:par>
                                <p:cTn id="60" presetID="3" presetClass="exit" presetSubtype="10" fill="hold" grpId="0" nodeType="clickEffect">
                                  <p:stCondLst>
                                    <p:cond delay="0"/>
                                  </p:stCondLst>
                                  <p:childTnLst>
                                    <p:animEffect transition="out" filter="blinds(horizontal)">
                                      <p:cBhvr>
                                        <p:cTn id="61" dur="500"/>
                                        <p:tgtEl>
                                          <p:spTgt spid="17"/>
                                        </p:tgtEl>
                                      </p:cBhvr>
                                    </p:animEffect>
                                    <p:set>
                                      <p:cBhvr>
                                        <p:cTn id="62" dur="1" fill="hold">
                                          <p:stCondLst>
                                            <p:cond delay="499"/>
                                          </p:stCondLst>
                                        </p:cTn>
                                        <p:tgtEl>
                                          <p:spTgt spid="17"/>
                                        </p:tgtEl>
                                        <p:attrNameLst>
                                          <p:attrName>style.visibility</p:attrName>
                                        </p:attrNameLst>
                                      </p:cBhvr>
                                      <p:to>
                                        <p:strVal val="hidden"/>
                                      </p:to>
                                    </p:set>
                                  </p:childTnLst>
                                </p:cTn>
                              </p:par>
                            </p:childTnLst>
                          </p:cTn>
                        </p:par>
                      </p:childTnLst>
                    </p:cTn>
                  </p:par>
                  <p:par>
                    <p:cTn id="63" fill="hold">
                      <p:stCondLst>
                        <p:cond delay="indefinite"/>
                      </p:stCondLst>
                      <p:childTnLst>
                        <p:par>
                          <p:cTn id="64" fill="hold">
                            <p:stCondLst>
                              <p:cond delay="0"/>
                            </p:stCondLst>
                            <p:childTnLst>
                              <p:par>
                                <p:cTn id="65" presetID="3" presetClass="exit" presetSubtype="10" fill="hold" grpId="0" nodeType="clickEffect">
                                  <p:stCondLst>
                                    <p:cond delay="0"/>
                                  </p:stCondLst>
                                  <p:childTnLst>
                                    <p:animEffect transition="out" filter="blinds(horizontal)">
                                      <p:cBhvr>
                                        <p:cTn id="66" dur="500"/>
                                        <p:tgtEl>
                                          <p:spTgt spid="16"/>
                                        </p:tgtEl>
                                      </p:cBhvr>
                                    </p:animEffect>
                                    <p:set>
                                      <p:cBhvr>
                                        <p:cTn id="67" dur="1" fill="hold">
                                          <p:stCondLst>
                                            <p:cond delay="499"/>
                                          </p:stCondLst>
                                        </p:cTn>
                                        <p:tgtEl>
                                          <p:spTgt spid="16"/>
                                        </p:tgtEl>
                                        <p:attrNameLst>
                                          <p:attrName>style.visibility</p:attrName>
                                        </p:attrNameLst>
                                      </p:cBhvr>
                                      <p:to>
                                        <p:strVal val="hidden"/>
                                      </p:to>
                                    </p:set>
                                  </p:childTnLst>
                                </p:cTn>
                              </p:par>
                            </p:childTnLst>
                          </p:cTn>
                        </p:par>
                      </p:childTnLst>
                    </p:cTn>
                  </p:par>
                  <p:par>
                    <p:cTn id="68" fill="hold">
                      <p:stCondLst>
                        <p:cond delay="indefinite"/>
                      </p:stCondLst>
                      <p:childTnLst>
                        <p:par>
                          <p:cTn id="69" fill="hold">
                            <p:stCondLst>
                              <p:cond delay="0"/>
                            </p:stCondLst>
                            <p:childTnLst>
                              <p:par>
                                <p:cTn id="70" presetID="3" presetClass="exit" presetSubtype="10" fill="hold" grpId="0" nodeType="clickEffect">
                                  <p:stCondLst>
                                    <p:cond delay="0"/>
                                  </p:stCondLst>
                                  <p:childTnLst>
                                    <p:animEffect transition="out" filter="blinds(horizontal)">
                                      <p:cBhvr>
                                        <p:cTn id="71" dur="500"/>
                                        <p:tgtEl>
                                          <p:spTgt spid="18"/>
                                        </p:tgtEl>
                                      </p:cBhvr>
                                    </p:animEffect>
                                    <p:set>
                                      <p:cBhvr>
                                        <p:cTn id="72" dur="1" fill="hold">
                                          <p:stCondLst>
                                            <p:cond delay="499"/>
                                          </p:stCondLst>
                                        </p:cTn>
                                        <p:tgtEl>
                                          <p:spTgt spid="18"/>
                                        </p:tgtEl>
                                        <p:attrNameLst>
                                          <p:attrName>style.visibility</p:attrName>
                                        </p:attrNameLst>
                                      </p:cBhvr>
                                      <p:to>
                                        <p:strVal val="hidden"/>
                                      </p:to>
                                    </p:set>
                                  </p:childTnLst>
                                </p:cTn>
                              </p:par>
                            </p:childTnLst>
                          </p:cTn>
                        </p:par>
                      </p:childTnLst>
                    </p:cTn>
                  </p:par>
                  <p:par>
                    <p:cTn id="73" fill="hold">
                      <p:stCondLst>
                        <p:cond delay="indefinite"/>
                      </p:stCondLst>
                      <p:childTnLst>
                        <p:par>
                          <p:cTn id="74" fill="hold">
                            <p:stCondLst>
                              <p:cond delay="0"/>
                            </p:stCondLst>
                            <p:childTnLst>
                              <p:par>
                                <p:cTn id="75" presetID="3" presetClass="exit" presetSubtype="10" fill="hold" grpId="0" nodeType="clickEffect">
                                  <p:stCondLst>
                                    <p:cond delay="0"/>
                                  </p:stCondLst>
                                  <p:childTnLst>
                                    <p:animEffect transition="out" filter="blinds(horizontal)">
                                      <p:cBhvr>
                                        <p:cTn id="76" dur="500"/>
                                        <p:tgtEl>
                                          <p:spTgt spid="13"/>
                                        </p:tgtEl>
                                      </p:cBhvr>
                                    </p:animEffect>
                                    <p:set>
                                      <p:cBhvr>
                                        <p:cTn id="77" dur="1" fill="hold">
                                          <p:stCondLst>
                                            <p:cond delay="499"/>
                                          </p:stCondLst>
                                        </p:cTn>
                                        <p:tgtEl>
                                          <p:spTgt spid="13"/>
                                        </p:tgtEl>
                                        <p:attrNameLst>
                                          <p:attrName>style.visibility</p:attrName>
                                        </p:attrNameLst>
                                      </p:cBhvr>
                                      <p:to>
                                        <p:strVal val="hidden"/>
                                      </p:to>
                                    </p:set>
                                  </p:childTnLst>
                                </p:cTn>
                              </p:par>
                            </p:childTnLst>
                          </p:cTn>
                        </p:par>
                      </p:childTnLst>
                    </p:cTn>
                  </p:par>
                  <p:par>
                    <p:cTn id="78" fill="hold">
                      <p:stCondLst>
                        <p:cond delay="indefinite"/>
                      </p:stCondLst>
                      <p:childTnLst>
                        <p:par>
                          <p:cTn id="79" fill="hold">
                            <p:stCondLst>
                              <p:cond delay="0"/>
                            </p:stCondLst>
                            <p:childTnLst>
                              <p:par>
                                <p:cTn id="80" presetID="3" presetClass="exit" presetSubtype="10" fill="hold" grpId="0" nodeType="clickEffect">
                                  <p:stCondLst>
                                    <p:cond delay="0"/>
                                  </p:stCondLst>
                                  <p:childTnLst>
                                    <p:animEffect transition="out" filter="blinds(horizontal)">
                                      <p:cBhvr>
                                        <p:cTn id="81" dur="500"/>
                                        <p:tgtEl>
                                          <p:spTgt spid="6"/>
                                        </p:tgtEl>
                                      </p:cBhvr>
                                    </p:animEffect>
                                    <p:set>
                                      <p:cBhvr>
                                        <p:cTn id="82" dur="1" fill="hold">
                                          <p:stCondLst>
                                            <p:cond delay="499"/>
                                          </p:stCondLst>
                                        </p:cTn>
                                        <p:tgtEl>
                                          <p:spTgt spid="6"/>
                                        </p:tgtEl>
                                        <p:attrNameLst>
                                          <p:attrName>style.visibility</p:attrName>
                                        </p:attrNameLst>
                                      </p:cBhvr>
                                      <p:to>
                                        <p:strVal val="hidden"/>
                                      </p:to>
                                    </p:set>
                                  </p:childTnLst>
                                </p:cTn>
                              </p:par>
                            </p:childTnLst>
                          </p:cTn>
                        </p:par>
                      </p:childTnLst>
                    </p:cTn>
                  </p:par>
                  <p:par>
                    <p:cTn id="83" fill="hold">
                      <p:stCondLst>
                        <p:cond delay="indefinite"/>
                      </p:stCondLst>
                      <p:childTnLst>
                        <p:par>
                          <p:cTn id="84" fill="hold">
                            <p:stCondLst>
                              <p:cond delay="0"/>
                            </p:stCondLst>
                            <p:childTnLst>
                              <p:par>
                                <p:cTn id="85" presetID="3" presetClass="exit" presetSubtype="10" fill="hold" grpId="0" nodeType="clickEffect">
                                  <p:stCondLst>
                                    <p:cond delay="0"/>
                                  </p:stCondLst>
                                  <p:childTnLst>
                                    <p:animEffect transition="out" filter="blinds(horizontal)">
                                      <p:cBhvr>
                                        <p:cTn id="86" dur="500"/>
                                        <p:tgtEl>
                                          <p:spTgt spid="14"/>
                                        </p:tgtEl>
                                      </p:cBhvr>
                                    </p:animEffect>
                                    <p:set>
                                      <p:cBhvr>
                                        <p:cTn id="87" dur="1" fill="hold">
                                          <p:stCondLst>
                                            <p:cond delay="499"/>
                                          </p:stCondLst>
                                        </p:cTn>
                                        <p:tgtEl>
                                          <p:spTgt spid="1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7" grpId="1" animBg="1"/>
      <p:bldP spid="8" grpId="0" animBg="1"/>
      <p:bldP spid="8" grpId="1" animBg="1"/>
      <p:bldP spid="2" grpId="0" animBg="1"/>
      <p:bldP spid="2" grpId="1" animBg="1"/>
      <p:bldP spid="3" grpId="0" animBg="1"/>
      <p:bldP spid="3" grpId="1" animBg="1"/>
      <p:bldP spid="15" grpId="0" animBg="1"/>
      <p:bldP spid="15" grpId="1" animBg="1"/>
      <p:bldP spid="11" grpId="0" animBg="1"/>
      <p:bldP spid="11" grpId="1" animBg="1"/>
      <p:bldP spid="12" grpId="0" animBg="1"/>
      <p:bldP spid="12" grpId="1" animBg="1"/>
      <p:bldP spid="9" grpId="0" animBg="1"/>
      <p:bldP spid="9" grpId="1" animBg="1"/>
      <p:bldP spid="10" grpId="0" animBg="1"/>
      <p:bldP spid="10" grpId="1" animBg="1"/>
      <p:bldP spid="4" grpId="0" animBg="1"/>
      <p:bldP spid="4" grpId="1" animBg="1"/>
      <p:bldP spid="5" grpId="0" animBg="1"/>
      <p:bldP spid="5" grpId="1" animBg="1"/>
      <p:bldP spid="16" grpId="0" animBg="1"/>
      <p:bldP spid="16" grpId="1" animBg="1"/>
      <p:bldP spid="17" grpId="0" animBg="1"/>
      <p:bldP spid="17" grpId="1" animBg="1"/>
      <p:bldP spid="18" grpId="0" animBg="1"/>
      <p:bldP spid="18" grpId="1" animBg="1"/>
      <p:bldP spid="13" grpId="0" animBg="1"/>
      <p:bldP spid="13" grpId="1" animBg="1"/>
      <p:bldP spid="6" grpId="0" animBg="1"/>
      <p:bldP spid="6" grpId="1" animBg="1"/>
      <p:bldP spid="14" grpId="0" animBg="1"/>
      <p:bldP spid="14" grpId="1"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Text Box 4"/>
          <p:cNvSpPr txBox="1">
            <a:spLocks noChangeArrowheads="1"/>
          </p:cNvSpPr>
          <p:nvPr/>
        </p:nvSpPr>
        <p:spPr bwMode="auto">
          <a:xfrm>
            <a:off x="375285" y="0"/>
            <a:ext cx="12192000" cy="521970"/>
          </a:xfrm>
          <a:prstGeom prst="rect">
            <a:avLst/>
          </a:prstGeom>
          <a:noFill/>
          <a:ln w="9525">
            <a:noFill/>
            <a:miter lim="800000"/>
          </a:ln>
        </p:spPr>
        <p:txBody>
          <a:bodyPr>
            <a:spAutoFit/>
          </a:bodyPr>
          <a:lstStyle/>
          <a:p>
            <a:pPr>
              <a:spcBef>
                <a:spcPct val="50000"/>
              </a:spcBef>
            </a:pPr>
            <a:r>
              <a:rPr lang="en-US" altLang="zh-CN" sz="2800" b="1">
                <a:solidFill>
                  <a:srgbClr val="FF0000"/>
                </a:solidFill>
                <a:latin typeface="黑体" panose="02010609060101010101" pitchFamily="2" charset="-122"/>
                <a:ea typeface="黑体" panose="02010609060101010101" pitchFamily="2" charset="-122"/>
              </a:rPr>
              <a:t>     </a:t>
            </a:r>
            <a:r>
              <a:rPr lang="zh-CN" altLang="en-US" sz="2800" b="1">
                <a:solidFill>
                  <a:srgbClr val="FF0000"/>
                </a:solidFill>
                <a:latin typeface="黑体" panose="02010609060101010101" pitchFamily="2" charset="-122"/>
                <a:ea typeface="黑体" panose="02010609060101010101" pitchFamily="2" charset="-122"/>
              </a:rPr>
              <a:t> 近代西方工业文明的确立与纵深发展</a:t>
            </a:r>
            <a:r>
              <a:rPr lang="en-US" altLang="zh-CN" sz="2400" b="1">
                <a:solidFill>
                  <a:srgbClr val="000099"/>
                </a:solidFill>
                <a:ea typeface="黑体" panose="02010609060101010101" pitchFamily="2" charset="-122"/>
              </a:rPr>
              <a:t>——</a:t>
            </a:r>
            <a:r>
              <a:rPr lang="zh-CN" altLang="en-US" sz="2400" b="1">
                <a:latin typeface="黑体" panose="02010609060101010101" pitchFamily="2" charset="-122"/>
                <a:ea typeface="黑体" panose="02010609060101010101" pitchFamily="2" charset="-122"/>
              </a:rPr>
              <a:t>两次工业革命时期</a:t>
            </a:r>
            <a:endParaRPr lang="zh-CN" altLang="en-US" sz="2400" b="1">
              <a:latin typeface="黑体" panose="02010609060101010101" pitchFamily="2" charset="-122"/>
              <a:ea typeface="黑体" panose="02010609060101010101" pitchFamily="2" charset="-122"/>
            </a:endParaRPr>
          </a:p>
        </p:txBody>
      </p:sp>
      <p:graphicFrame>
        <p:nvGraphicFramePr>
          <p:cNvPr id="16430" name="Group 46"/>
          <p:cNvGraphicFramePr>
            <a:graphicFrameLocks noGrp="1"/>
          </p:cNvGraphicFramePr>
          <p:nvPr>
            <p:ph/>
            <p:custDataLst>
              <p:tags r:id="rId1"/>
            </p:custDataLst>
          </p:nvPr>
        </p:nvGraphicFramePr>
        <p:xfrm>
          <a:off x="88900" y="929640"/>
          <a:ext cx="12214225" cy="5888990"/>
        </p:xfrm>
        <a:graphic>
          <a:graphicData uri="http://schemas.openxmlformats.org/drawingml/2006/table">
            <a:tbl>
              <a:tblPr/>
              <a:tblGrid>
                <a:gridCol w="624205"/>
                <a:gridCol w="208280"/>
                <a:gridCol w="11381740"/>
              </a:tblGrid>
              <a:tr h="2291080">
                <a:tc>
                  <a:txBody>
                    <a:bodyPr/>
                    <a:lstStyle/>
                    <a:p>
                      <a:pPr marL="228600" marR="0" lvl="0" indent="-228600" algn="l" defTabSz="914400" rtl="0" eaLnBrk="0" fontAlgn="base" latinLnBrk="0" hangingPunct="0">
                        <a:lnSpc>
                          <a:spcPct val="90000"/>
                        </a:lnSpc>
                        <a:spcBef>
                          <a:spcPct val="0"/>
                        </a:spcBef>
                        <a:spcAft>
                          <a:spcPct val="0"/>
                        </a:spcAft>
                        <a:buClrTx/>
                        <a:buSzTx/>
                        <a:buFont typeface="Arial" panose="020B0604020202020204" pitchFamily="34" charset="0"/>
                        <a:buNone/>
                      </a:pPr>
                      <a:endParaRPr kumimoji="0" lang="zh-CN" altLang="en-US" sz="2000" b="1" i="0" u="none" strike="noStrike" cap="none" normalizeH="0" baseline="0" smtClean="0">
                        <a:ln>
                          <a:noFill/>
                        </a:ln>
                        <a:solidFill>
                          <a:srgbClr val="FF0000"/>
                        </a:solidFill>
                        <a:effectLst/>
                        <a:latin typeface="黑体" panose="02010609060101010101" pitchFamily="2" charset="-122"/>
                        <a:ea typeface="黑体" panose="02010609060101010101" pitchFamily="2" charset="-122"/>
                      </a:endParaRPr>
                    </a:p>
                  </a:txBody>
                  <a:tcPr anchor="ctr" horzOverflow="overflow">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228600" marR="0" lvl="0" indent="-228600" algn="l" defTabSz="914400" rtl="0" eaLnBrk="0" fontAlgn="base" latinLnBrk="0" hangingPunct="0">
                        <a:lnSpc>
                          <a:spcPct val="90000"/>
                        </a:lnSpc>
                        <a:spcBef>
                          <a:spcPct val="0"/>
                        </a:spcBef>
                        <a:spcAft>
                          <a:spcPct val="0"/>
                        </a:spcAft>
                        <a:buClrTx/>
                        <a:buSzTx/>
                        <a:buFont typeface="Arial" panose="020B0604020202020204" pitchFamily="34" charset="0"/>
                        <a:buNone/>
                      </a:pPr>
                      <a:endParaRPr kumimoji="0" lang="zh-CN" altLang="en-US" sz="2000" b="1" i="0" u="none" strike="noStrike" cap="none" normalizeH="0" baseline="0" smtClean="0">
                        <a:ln>
                          <a:noFill/>
                        </a:ln>
                        <a:solidFill>
                          <a:srgbClr val="FF0000"/>
                        </a:solidFill>
                        <a:effectLst/>
                        <a:latin typeface="黑体" panose="02010609060101010101" pitchFamily="2" charset="-122"/>
                        <a:ea typeface="黑体" panose="02010609060101010101" pitchFamily="2" charset="-122"/>
                      </a:endParaRPr>
                    </a:p>
                  </a:txBody>
                  <a:tcPr anchor="ctr" horzOverflow="overflow">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228600" marR="0" lvl="0" indent="-228600" algn="l" defTabSz="914400" rtl="0" eaLnBrk="0" fontAlgn="base" latinLnBrk="0" hangingPunct="0">
                        <a:lnSpc>
                          <a:spcPct val="90000"/>
                        </a:lnSpc>
                        <a:spcBef>
                          <a:spcPct val="0"/>
                        </a:spcBef>
                        <a:spcAft>
                          <a:spcPct val="0"/>
                        </a:spcAft>
                        <a:buClrTx/>
                        <a:buSzTx/>
                        <a:buFont typeface="Arial" panose="020B0604020202020204" pitchFamily="34" charset="0"/>
                        <a:buNone/>
                      </a:pPr>
                      <a:endParaRPr kumimoji="0" lang="zh-CN" altLang="en-US" sz="2400" b="0" i="0" u="none" strike="noStrike" cap="none" normalizeH="0" baseline="0" smtClean="0">
                        <a:ln>
                          <a:noFill/>
                        </a:ln>
                        <a:solidFill>
                          <a:schemeClr val="tx1"/>
                        </a:solidFill>
                        <a:effectLst/>
                        <a:latin typeface="Calibri" panose="020F0502020204030204" pitchFamily="34" charset="0"/>
                        <a:ea typeface="黑体" panose="02010609060101010101"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733425">
                <a:tc>
                  <a:txBody>
                    <a:bodyPr/>
                    <a:lstStyle/>
                    <a:p>
                      <a:pPr marL="228600" marR="0" lvl="0" indent="-228600" algn="l" defTabSz="914400" rtl="0" eaLnBrk="0" fontAlgn="base" latinLnBrk="0" hangingPunct="0">
                        <a:lnSpc>
                          <a:spcPct val="90000"/>
                        </a:lnSpc>
                        <a:spcBef>
                          <a:spcPct val="0"/>
                        </a:spcBef>
                        <a:spcAft>
                          <a:spcPct val="0"/>
                        </a:spcAft>
                        <a:buClrTx/>
                        <a:buSzTx/>
                        <a:buFont typeface="Arial" panose="020B0604020202020204" pitchFamily="34" charset="0"/>
                        <a:buNone/>
                      </a:pPr>
                      <a:endParaRPr kumimoji="0" lang="zh-CN" altLang="en-US" sz="2000" b="1" i="0" u="none" strike="noStrike" cap="none" normalizeH="0" baseline="0" smtClean="0">
                        <a:ln>
                          <a:noFill/>
                        </a:ln>
                        <a:solidFill>
                          <a:srgbClr val="FF0000"/>
                        </a:solidFill>
                        <a:effectLst/>
                        <a:latin typeface="黑体" panose="02010609060101010101" pitchFamily="2" charset="-122"/>
                        <a:ea typeface="黑体" panose="02010609060101010101" pitchFamily="2" charset="-122"/>
                      </a:endParaRPr>
                    </a:p>
                  </a:txBody>
                  <a:tcPr anchor="ctr" horzOverflow="overflow">
                    <a:lnL w="12700" cap="flat" cmpd="sng" algn="ctr">
                      <a:solidFill>
                        <a:srgbClr val="000000"/>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228600" marR="0" lvl="0" indent="-228600" algn="l" defTabSz="914400" rtl="0" eaLnBrk="0" fontAlgn="base" latinLnBrk="0" hangingPunct="0">
                        <a:lnSpc>
                          <a:spcPct val="90000"/>
                        </a:lnSpc>
                        <a:spcBef>
                          <a:spcPct val="0"/>
                        </a:spcBef>
                        <a:spcAft>
                          <a:spcPct val="0"/>
                        </a:spcAft>
                        <a:buClrTx/>
                        <a:buSzTx/>
                        <a:buFont typeface="Arial" panose="020B0604020202020204" pitchFamily="34" charset="0"/>
                        <a:buNone/>
                      </a:pPr>
                      <a:endParaRPr kumimoji="0" lang="zh-CN" altLang="en-US" sz="2400" b="0" i="0" u="none" strike="noStrike" cap="none" normalizeH="0" baseline="0" smtClean="0">
                        <a:ln>
                          <a:noFill/>
                        </a:ln>
                        <a:solidFill>
                          <a:schemeClr val="tx1"/>
                        </a:solidFill>
                        <a:effectLst/>
                        <a:latin typeface="Calibri" panose="020F0502020204030204" pitchFamily="34" charset="0"/>
                        <a:ea typeface="黑体" panose="02010609060101010101" pitchFamily="2" charset="-122"/>
                      </a:endParaRPr>
                    </a:p>
                  </a:txBody>
                  <a:tcPr anchor="ctr" horzOverflow="overflow">
                    <a:lnL>
                      <a:noFill/>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228600" marR="0" lvl="0" indent="-228600" algn="l" defTabSz="914400" rtl="0" eaLnBrk="0" fontAlgn="base" latinLnBrk="0" hangingPunct="0">
                        <a:lnSpc>
                          <a:spcPct val="90000"/>
                        </a:lnSpc>
                        <a:spcBef>
                          <a:spcPct val="0"/>
                        </a:spcBef>
                        <a:spcAft>
                          <a:spcPct val="0"/>
                        </a:spcAft>
                        <a:buClrTx/>
                        <a:buSzTx/>
                        <a:buFont typeface="Arial" panose="020B0604020202020204" pitchFamily="34" charset="0"/>
                        <a:buNone/>
                      </a:pPr>
                      <a:endParaRPr kumimoji="0" lang="zh-CN" altLang="en-US" sz="2400" b="0" i="0" u="none" strike="noStrike" cap="none" normalizeH="0" baseline="0" smtClean="0">
                        <a:ln>
                          <a:noFill/>
                        </a:ln>
                        <a:solidFill>
                          <a:schemeClr val="tx1"/>
                        </a:solidFill>
                        <a:effectLst/>
                        <a:latin typeface="Calibri" panose="020F0502020204030204" pitchFamily="34" charset="0"/>
                        <a:ea typeface="黑体" panose="02010609060101010101" pitchFamily="2" charset="-122"/>
                      </a:endParaRPr>
                    </a:p>
                    <a:p>
                      <a:pPr marL="228600" marR="0" lvl="0" indent="-228600" algn="l" defTabSz="914400" rtl="0" eaLnBrk="0" fontAlgn="base" latinLnBrk="0" hangingPunct="0">
                        <a:lnSpc>
                          <a:spcPct val="90000"/>
                        </a:lnSpc>
                        <a:spcBef>
                          <a:spcPct val="0"/>
                        </a:spcBef>
                        <a:spcAft>
                          <a:spcPct val="0"/>
                        </a:spcAft>
                        <a:buClrTx/>
                        <a:buSzTx/>
                        <a:buFont typeface="Arial" panose="020B0604020202020204" pitchFamily="34" charset="0"/>
                        <a:buNone/>
                      </a:pPr>
                      <a:endParaRPr kumimoji="0" lang="zh-CN" altLang="en-US" sz="2400" b="0" i="0" u="none" strike="noStrike" cap="none" normalizeH="0" baseline="0" smtClean="0">
                        <a:ln>
                          <a:noFill/>
                        </a:ln>
                        <a:solidFill>
                          <a:schemeClr val="tx1"/>
                        </a:solidFill>
                        <a:effectLst/>
                        <a:latin typeface="Calibri" panose="020F0502020204030204" pitchFamily="34" charset="0"/>
                        <a:ea typeface="黑体" panose="02010609060101010101"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991870">
                <a:tc>
                  <a:txBody>
                    <a:bodyPr/>
                    <a:lstStyle/>
                    <a:p>
                      <a:pPr marL="228600" marR="0" lvl="0" indent="-228600" algn="l" defTabSz="914400" rtl="0" eaLnBrk="0" fontAlgn="base" latinLnBrk="0" hangingPunct="0">
                        <a:lnSpc>
                          <a:spcPct val="90000"/>
                        </a:lnSpc>
                        <a:spcBef>
                          <a:spcPct val="0"/>
                        </a:spcBef>
                        <a:spcAft>
                          <a:spcPct val="0"/>
                        </a:spcAft>
                        <a:buClrTx/>
                        <a:buSzTx/>
                        <a:buFont typeface="Arial" panose="020B0604020202020204" pitchFamily="34" charset="0"/>
                        <a:buNone/>
                      </a:pPr>
                      <a:endParaRPr kumimoji="0" lang="zh-CN" altLang="en-US" sz="2000" b="1" i="0" u="none" strike="noStrike" cap="none" normalizeH="0" baseline="0" smtClean="0">
                        <a:ln>
                          <a:noFill/>
                        </a:ln>
                        <a:solidFill>
                          <a:srgbClr val="FF0000"/>
                        </a:solidFill>
                        <a:effectLst/>
                        <a:latin typeface="黑体" panose="02010609060101010101" pitchFamily="2" charset="-122"/>
                        <a:ea typeface="黑体" panose="02010609060101010101" pitchFamily="2" charset="-122"/>
                      </a:endParaRPr>
                    </a:p>
                  </a:txBody>
                  <a:tcPr anchor="ctr" horzOverflow="overflow">
                    <a:lnL w="12700" cap="flat" cmpd="sng" algn="ctr">
                      <a:solidFill>
                        <a:srgbClr val="000000"/>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228600" marR="0" lvl="0" indent="-228600" algn="l" defTabSz="914400" rtl="0" eaLnBrk="0" fontAlgn="base" latinLnBrk="0" hangingPunct="0">
                        <a:lnSpc>
                          <a:spcPct val="90000"/>
                        </a:lnSpc>
                        <a:spcBef>
                          <a:spcPct val="0"/>
                        </a:spcBef>
                        <a:spcAft>
                          <a:spcPct val="0"/>
                        </a:spcAft>
                        <a:buClrTx/>
                        <a:buSzTx/>
                        <a:buFont typeface="Arial" panose="020B0604020202020204" pitchFamily="34" charset="0"/>
                        <a:buNone/>
                      </a:pPr>
                      <a:endParaRPr kumimoji="0" lang="zh-CN" altLang="en-US" sz="2000" b="1" i="0" u="none" strike="noStrike" cap="none" normalizeH="0" baseline="0" smtClean="0">
                        <a:ln>
                          <a:noFill/>
                        </a:ln>
                        <a:solidFill>
                          <a:srgbClr val="FF0000"/>
                        </a:solidFill>
                        <a:effectLst/>
                        <a:latin typeface="黑体" panose="02010609060101010101" pitchFamily="2" charset="-122"/>
                        <a:ea typeface="黑体" panose="02010609060101010101" pitchFamily="2" charset="-122"/>
                      </a:endParaRPr>
                    </a:p>
                  </a:txBody>
                  <a:tcPr anchor="ctr" horzOverflow="overflow">
                    <a:lnL>
                      <a:noFill/>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228600" marR="0" lvl="0" indent="-228600" algn="l" defTabSz="914400" rtl="0" eaLnBrk="0" fontAlgn="base" latinLnBrk="0" hangingPunct="0">
                        <a:lnSpc>
                          <a:spcPct val="90000"/>
                        </a:lnSpc>
                        <a:spcBef>
                          <a:spcPct val="0"/>
                        </a:spcBef>
                        <a:spcAft>
                          <a:spcPct val="0"/>
                        </a:spcAft>
                        <a:buClrTx/>
                        <a:buSzTx/>
                        <a:buFont typeface="Arial" panose="020B0604020202020204" pitchFamily="34" charset="0"/>
                        <a:buNone/>
                      </a:pPr>
                      <a:endParaRPr kumimoji="0" lang="zh-CN" altLang="en-US" sz="2000" b="1" i="0" u="none" strike="noStrike" cap="none" normalizeH="0" baseline="0" smtClean="0">
                        <a:ln>
                          <a:noFill/>
                        </a:ln>
                        <a:solidFill>
                          <a:schemeClr val="tx1"/>
                        </a:solidFill>
                        <a:effectLst>
                          <a:outerShdw blurRad="38100" dist="38100" dir="2700000" algn="tl">
                            <a:srgbClr val="C0C0C0"/>
                          </a:outerShdw>
                        </a:effectLst>
                        <a:latin typeface="Calibri" panose="020F0502020204030204" pitchFamily="34" charset="0"/>
                        <a:ea typeface="黑体" panose="02010609060101010101"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78510">
                <a:tc>
                  <a:txBody>
                    <a:bodyPr/>
                    <a:lstStyle/>
                    <a:p>
                      <a:pPr marL="228600" marR="0" lvl="0" indent="-228600" algn="l" defTabSz="914400" rtl="0" eaLnBrk="0" fontAlgn="base" latinLnBrk="0" hangingPunct="0">
                        <a:lnSpc>
                          <a:spcPct val="90000"/>
                        </a:lnSpc>
                        <a:spcBef>
                          <a:spcPct val="0"/>
                        </a:spcBef>
                        <a:spcAft>
                          <a:spcPct val="0"/>
                        </a:spcAft>
                        <a:buClrTx/>
                        <a:buSzTx/>
                        <a:buFont typeface="Arial" panose="020B0604020202020204" pitchFamily="34" charset="0"/>
                        <a:buNone/>
                      </a:pPr>
                      <a:endParaRPr kumimoji="0" lang="zh-CN" altLang="en-US" sz="2000" b="1" i="0" u="none" strike="noStrike" cap="none" normalizeH="0" baseline="0" smtClean="0">
                        <a:ln>
                          <a:noFill/>
                        </a:ln>
                        <a:solidFill>
                          <a:srgbClr val="FF0000"/>
                        </a:solidFill>
                        <a:effectLst/>
                        <a:latin typeface="黑体" panose="02010609060101010101" pitchFamily="2" charset="-122"/>
                        <a:ea typeface="黑体" panose="02010609060101010101" pitchFamily="2" charset="-122"/>
                      </a:endParaRPr>
                    </a:p>
                  </a:txBody>
                  <a:tcPr anchor="ctr" horzOverflow="overflow">
                    <a:lnL w="12700" cap="flat" cmpd="sng" algn="ctr">
                      <a:solidFill>
                        <a:srgbClr val="000000"/>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228600" marR="0" lvl="0" indent="-228600" algn="l" defTabSz="914400" rtl="0" eaLnBrk="0" fontAlgn="base" latinLnBrk="0" hangingPunct="0">
                        <a:lnSpc>
                          <a:spcPct val="90000"/>
                        </a:lnSpc>
                        <a:spcBef>
                          <a:spcPct val="0"/>
                        </a:spcBef>
                        <a:spcAft>
                          <a:spcPct val="0"/>
                        </a:spcAft>
                        <a:buClrTx/>
                        <a:buSzTx/>
                        <a:buFont typeface="Arial" panose="020B0604020202020204" pitchFamily="34" charset="0"/>
                        <a:buNone/>
                      </a:pPr>
                      <a:endParaRPr kumimoji="0" lang="zh-CN" altLang="en-US" sz="2000" b="1" i="0" u="none" strike="noStrike" cap="none" normalizeH="0" baseline="0" smtClean="0">
                        <a:ln>
                          <a:noFill/>
                        </a:ln>
                        <a:solidFill>
                          <a:srgbClr val="FF0000"/>
                        </a:solidFill>
                        <a:effectLst/>
                        <a:latin typeface="黑体" panose="02010609060101010101" pitchFamily="2" charset="-122"/>
                        <a:ea typeface="黑体" panose="02010609060101010101" pitchFamily="2" charset="-122"/>
                      </a:endParaRPr>
                    </a:p>
                  </a:txBody>
                  <a:tcPr anchor="ctr" horzOverflow="overflow">
                    <a:lnL>
                      <a:noFill/>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228600" marR="0" lvl="0" indent="-228600" algn="l" defTabSz="914400" rtl="0" eaLnBrk="0" fontAlgn="base" latinLnBrk="0" hangingPunct="0">
                        <a:lnSpc>
                          <a:spcPct val="90000"/>
                        </a:lnSpc>
                        <a:spcBef>
                          <a:spcPct val="0"/>
                        </a:spcBef>
                        <a:spcAft>
                          <a:spcPct val="0"/>
                        </a:spcAft>
                        <a:buClrTx/>
                        <a:buSzTx/>
                        <a:buFont typeface="Arial" panose="020B0604020202020204" pitchFamily="34" charset="0"/>
                        <a:buNone/>
                      </a:pPr>
                      <a:endParaRPr kumimoji="0" lang="zh-CN" altLang="en-US" sz="2400" b="0" i="0" u="none" strike="noStrike" cap="none" normalizeH="0" baseline="0" smtClean="0">
                        <a:ln>
                          <a:noFill/>
                        </a:ln>
                        <a:solidFill>
                          <a:schemeClr val="tx1"/>
                        </a:solidFill>
                        <a:effectLst/>
                        <a:latin typeface="Calibri" panose="020F0502020204030204" pitchFamily="34" charset="0"/>
                        <a:ea typeface="黑体" panose="02010609060101010101"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078230">
                <a:tc>
                  <a:txBody>
                    <a:bodyPr/>
                    <a:lstStyle/>
                    <a:p>
                      <a:pPr marL="228600" marR="0" lvl="0" indent="-228600" algn="l" defTabSz="914400" rtl="0" eaLnBrk="0" fontAlgn="base" latinLnBrk="0" hangingPunct="0">
                        <a:lnSpc>
                          <a:spcPct val="90000"/>
                        </a:lnSpc>
                        <a:spcBef>
                          <a:spcPct val="0"/>
                        </a:spcBef>
                        <a:spcAft>
                          <a:spcPct val="0"/>
                        </a:spcAft>
                        <a:buClrTx/>
                        <a:buSzTx/>
                        <a:buFont typeface="Arial" panose="020B0604020202020204" pitchFamily="34" charset="0"/>
                        <a:buNone/>
                      </a:pPr>
                      <a:endParaRPr kumimoji="0" lang="zh-CN" altLang="en-US" sz="2000" b="1" i="0" u="none" strike="noStrike" cap="none" normalizeH="0" baseline="0" smtClean="0">
                        <a:ln>
                          <a:noFill/>
                        </a:ln>
                        <a:solidFill>
                          <a:srgbClr val="FF0000"/>
                        </a:solidFill>
                        <a:effectLst/>
                        <a:latin typeface="黑体" panose="02010609060101010101" pitchFamily="2" charset="-122"/>
                        <a:ea typeface="黑体" panose="02010609060101010101" pitchFamily="2" charset="-122"/>
                      </a:endParaRPr>
                    </a:p>
                  </a:txBody>
                  <a:tcPr anchor="ctr" horzOverflow="overflow">
                    <a:lnL w="12700" cap="flat" cmpd="sng" algn="ctr">
                      <a:solidFill>
                        <a:srgbClr val="000000"/>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228600" marR="0" lvl="0" indent="-228600" algn="l" defTabSz="914400" rtl="0" eaLnBrk="0" fontAlgn="base" latinLnBrk="0" hangingPunct="0">
                        <a:lnSpc>
                          <a:spcPct val="90000"/>
                        </a:lnSpc>
                        <a:spcBef>
                          <a:spcPct val="0"/>
                        </a:spcBef>
                        <a:spcAft>
                          <a:spcPct val="0"/>
                        </a:spcAft>
                        <a:buClrTx/>
                        <a:buSzTx/>
                        <a:buFont typeface="Arial" panose="020B0604020202020204" pitchFamily="34" charset="0"/>
                        <a:buNone/>
                      </a:pPr>
                      <a:endParaRPr kumimoji="0" lang="zh-CN" altLang="en-US" sz="2000" b="1" i="0" u="none" strike="noStrike" cap="none" normalizeH="0" baseline="0" smtClean="0">
                        <a:ln>
                          <a:noFill/>
                        </a:ln>
                        <a:solidFill>
                          <a:srgbClr val="FF0000"/>
                        </a:solidFill>
                        <a:effectLst/>
                        <a:latin typeface="黑体" panose="02010609060101010101" pitchFamily="2" charset="-122"/>
                        <a:ea typeface="黑体" panose="02010609060101010101" pitchFamily="2" charset="-122"/>
                      </a:endParaRPr>
                    </a:p>
                  </a:txBody>
                  <a:tcPr anchor="ctr" horzOverflow="overflow">
                    <a:lnL>
                      <a:noFill/>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228600" marR="0" lvl="0" indent="-228600" algn="l" defTabSz="914400" rtl="0" eaLnBrk="0" fontAlgn="base" latinLnBrk="0" hangingPunct="0">
                        <a:lnSpc>
                          <a:spcPct val="90000"/>
                        </a:lnSpc>
                        <a:spcBef>
                          <a:spcPct val="0"/>
                        </a:spcBef>
                        <a:spcAft>
                          <a:spcPct val="0"/>
                        </a:spcAft>
                        <a:buClrTx/>
                        <a:buSzTx/>
                        <a:buFont typeface="Arial" panose="020B0604020202020204" pitchFamily="34" charset="0"/>
                        <a:buNone/>
                      </a:pPr>
                      <a:r>
                        <a:rPr kumimoji="0" lang="en-US" altLang="zh-CN" sz="2400" b="0" i="0" u="none" strike="noStrike" cap="none" normalizeH="0" baseline="0" smtClean="0">
                          <a:ln>
                            <a:noFill/>
                          </a:ln>
                          <a:solidFill>
                            <a:srgbClr val="000000"/>
                          </a:solidFill>
                          <a:effectLst/>
                          <a:latin typeface="宋体" panose="02010600030101010101" pitchFamily="2" charset="-122"/>
                          <a:ea typeface="黑体" panose="02010609060101010101" pitchFamily="2" charset="-122"/>
                        </a:rPr>
                        <a:t> </a:t>
                      </a:r>
                      <a:endParaRPr kumimoji="0" lang="en-US" altLang="zh-CN" sz="2400" b="0" i="0" u="none" strike="noStrike" cap="none" normalizeH="0" baseline="0" smtClean="0">
                        <a:ln>
                          <a:noFill/>
                        </a:ln>
                        <a:solidFill>
                          <a:srgbClr val="000000"/>
                        </a:solidFill>
                        <a:effectLst/>
                        <a:latin typeface="宋体" panose="02010600030101010101" pitchFamily="2" charset="-122"/>
                        <a:ea typeface="黑体" panose="02010609060101010101" pitchFamily="2" charset="-122"/>
                      </a:endParaRPr>
                    </a:p>
                    <a:p>
                      <a:pPr marL="228600" marR="0" lvl="0" indent="-228600" algn="l" defTabSz="914400" rtl="0" eaLnBrk="0" fontAlgn="base" latinLnBrk="0" hangingPunct="0">
                        <a:lnSpc>
                          <a:spcPct val="90000"/>
                        </a:lnSpc>
                        <a:spcBef>
                          <a:spcPct val="0"/>
                        </a:spcBef>
                        <a:spcAft>
                          <a:spcPct val="0"/>
                        </a:spcAft>
                        <a:buClrTx/>
                        <a:buSzTx/>
                        <a:buFont typeface="Arial" panose="020B0604020202020204" pitchFamily="34" charset="0"/>
                        <a:buNone/>
                      </a:pPr>
                      <a:endParaRPr kumimoji="0" lang="zh-CN" altLang="en-US" sz="2400" b="0" i="0" u="none" strike="noStrike" cap="none" normalizeH="0" baseline="0" smtClean="0">
                        <a:ln>
                          <a:noFill/>
                        </a:ln>
                        <a:solidFill>
                          <a:schemeClr val="tx1"/>
                        </a:solidFill>
                        <a:effectLst/>
                        <a:latin typeface="Calibri" panose="020F0502020204030204" pitchFamily="34" charset="0"/>
                        <a:ea typeface="黑体" panose="02010609060101010101" pitchFamily="2" charset="-122"/>
                      </a:endParaRPr>
                    </a:p>
                    <a:p>
                      <a:pPr marL="228600" marR="0" lvl="0" indent="-228600" algn="l" defTabSz="914400" rtl="0" eaLnBrk="0" fontAlgn="base" latinLnBrk="0" hangingPunct="0">
                        <a:lnSpc>
                          <a:spcPct val="90000"/>
                        </a:lnSpc>
                        <a:spcBef>
                          <a:spcPct val="0"/>
                        </a:spcBef>
                        <a:spcAft>
                          <a:spcPct val="0"/>
                        </a:spcAft>
                        <a:buClrTx/>
                        <a:buSzTx/>
                        <a:buFont typeface="Arial" panose="020B0604020202020204" pitchFamily="34" charset="0"/>
                        <a:buNone/>
                      </a:pPr>
                      <a:endParaRPr kumimoji="0" lang="zh-CN" altLang="en-US" sz="2400" b="0" i="0" u="none" strike="noStrike" cap="none" normalizeH="0" baseline="0" smtClean="0">
                        <a:ln>
                          <a:noFill/>
                        </a:ln>
                        <a:solidFill>
                          <a:schemeClr val="tx1"/>
                        </a:solidFill>
                        <a:effectLst/>
                        <a:latin typeface="Calibri" panose="020F0502020204030204" pitchFamily="34" charset="0"/>
                        <a:ea typeface="黑体" panose="02010609060101010101"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16418" name="Text Box 100"/>
          <p:cNvSpPr txBox="1">
            <a:spLocks noChangeArrowheads="1"/>
          </p:cNvSpPr>
          <p:nvPr/>
        </p:nvSpPr>
        <p:spPr bwMode="auto">
          <a:xfrm>
            <a:off x="88900" y="1796098"/>
            <a:ext cx="796925" cy="457200"/>
          </a:xfrm>
          <a:prstGeom prst="rect">
            <a:avLst/>
          </a:prstGeom>
          <a:noFill/>
          <a:ln w="9525">
            <a:noFill/>
            <a:miter lim="800000"/>
          </a:ln>
        </p:spPr>
        <p:txBody>
          <a:bodyPr wrap="none">
            <a:spAutoFit/>
          </a:bodyPr>
          <a:lstStyle/>
          <a:p>
            <a:r>
              <a:rPr lang="zh-CN" altLang="en-US" sz="2400" b="1">
                <a:solidFill>
                  <a:srgbClr val="FF0000"/>
                </a:solidFill>
                <a:ea typeface="黑体" panose="02010609060101010101" pitchFamily="2" charset="-122"/>
              </a:rPr>
              <a:t>政治</a:t>
            </a:r>
            <a:endParaRPr lang="zh-CN" altLang="en-US" sz="2400" b="1">
              <a:solidFill>
                <a:srgbClr val="FF0000"/>
              </a:solidFill>
              <a:ea typeface="黑体" panose="02010609060101010101" pitchFamily="2" charset="-122"/>
            </a:endParaRPr>
          </a:p>
        </p:txBody>
      </p:sp>
      <p:sp>
        <p:nvSpPr>
          <p:cNvPr id="16419" name="Text Box 101"/>
          <p:cNvSpPr txBox="1">
            <a:spLocks noChangeArrowheads="1"/>
          </p:cNvSpPr>
          <p:nvPr/>
        </p:nvSpPr>
        <p:spPr bwMode="auto">
          <a:xfrm>
            <a:off x="119380" y="3385820"/>
            <a:ext cx="796925" cy="457200"/>
          </a:xfrm>
          <a:prstGeom prst="rect">
            <a:avLst/>
          </a:prstGeom>
          <a:noFill/>
          <a:ln w="9525">
            <a:noFill/>
            <a:miter lim="800000"/>
          </a:ln>
        </p:spPr>
        <p:txBody>
          <a:bodyPr wrap="none">
            <a:spAutoFit/>
          </a:bodyPr>
          <a:lstStyle/>
          <a:p>
            <a:r>
              <a:rPr lang="zh-CN" altLang="en-US" sz="2400" b="1">
                <a:solidFill>
                  <a:srgbClr val="FF0000"/>
                </a:solidFill>
                <a:ea typeface="黑体" panose="02010609060101010101" pitchFamily="2" charset="-122"/>
              </a:rPr>
              <a:t>经济</a:t>
            </a:r>
            <a:endParaRPr lang="zh-CN" altLang="en-US" sz="2400" b="1">
              <a:solidFill>
                <a:srgbClr val="FF0000"/>
              </a:solidFill>
              <a:ea typeface="黑体" panose="02010609060101010101" pitchFamily="2" charset="-122"/>
            </a:endParaRPr>
          </a:p>
        </p:txBody>
      </p:sp>
      <p:sp>
        <p:nvSpPr>
          <p:cNvPr id="16420" name="Text Box 102"/>
          <p:cNvSpPr txBox="1">
            <a:spLocks noChangeArrowheads="1"/>
          </p:cNvSpPr>
          <p:nvPr/>
        </p:nvSpPr>
        <p:spPr bwMode="auto">
          <a:xfrm>
            <a:off x="119380" y="4105910"/>
            <a:ext cx="796925" cy="457200"/>
          </a:xfrm>
          <a:prstGeom prst="rect">
            <a:avLst/>
          </a:prstGeom>
          <a:noFill/>
          <a:ln w="9525">
            <a:noFill/>
            <a:miter lim="800000"/>
          </a:ln>
        </p:spPr>
        <p:txBody>
          <a:bodyPr wrap="none">
            <a:spAutoFit/>
          </a:bodyPr>
          <a:lstStyle/>
          <a:p>
            <a:r>
              <a:rPr lang="zh-CN" altLang="en-US" sz="2400" b="1">
                <a:solidFill>
                  <a:srgbClr val="FF0000"/>
                </a:solidFill>
                <a:ea typeface="黑体" panose="02010609060101010101" pitchFamily="2" charset="-122"/>
              </a:rPr>
              <a:t>思想</a:t>
            </a:r>
            <a:endParaRPr lang="zh-CN" altLang="en-US" sz="2400" b="1">
              <a:solidFill>
                <a:srgbClr val="FF0000"/>
              </a:solidFill>
              <a:ea typeface="黑体" panose="02010609060101010101" pitchFamily="2" charset="-122"/>
            </a:endParaRPr>
          </a:p>
        </p:txBody>
      </p:sp>
      <p:sp>
        <p:nvSpPr>
          <p:cNvPr id="16421" name="Text Box 103"/>
          <p:cNvSpPr txBox="1">
            <a:spLocks noChangeArrowheads="1"/>
          </p:cNvSpPr>
          <p:nvPr/>
        </p:nvSpPr>
        <p:spPr bwMode="auto">
          <a:xfrm>
            <a:off x="119380" y="5163185"/>
            <a:ext cx="796925" cy="457200"/>
          </a:xfrm>
          <a:prstGeom prst="rect">
            <a:avLst/>
          </a:prstGeom>
          <a:noFill/>
          <a:ln w="9525">
            <a:noFill/>
            <a:miter lim="800000"/>
          </a:ln>
        </p:spPr>
        <p:txBody>
          <a:bodyPr wrap="none">
            <a:spAutoFit/>
          </a:bodyPr>
          <a:lstStyle/>
          <a:p>
            <a:r>
              <a:rPr lang="zh-CN" altLang="en-US" sz="2400" b="1">
                <a:solidFill>
                  <a:srgbClr val="FF0000"/>
                </a:solidFill>
                <a:ea typeface="黑体" panose="02010609060101010101" pitchFamily="2" charset="-122"/>
              </a:rPr>
              <a:t>文艺</a:t>
            </a:r>
            <a:endParaRPr lang="zh-CN" altLang="en-US" sz="2400" b="1">
              <a:solidFill>
                <a:srgbClr val="FF0000"/>
              </a:solidFill>
              <a:ea typeface="黑体" panose="02010609060101010101" pitchFamily="2" charset="-122"/>
            </a:endParaRPr>
          </a:p>
        </p:txBody>
      </p:sp>
      <p:sp>
        <p:nvSpPr>
          <p:cNvPr id="16422" name="Text Box 104"/>
          <p:cNvSpPr txBox="1">
            <a:spLocks noChangeArrowheads="1"/>
          </p:cNvSpPr>
          <p:nvPr/>
        </p:nvSpPr>
        <p:spPr bwMode="auto">
          <a:xfrm>
            <a:off x="88900" y="6086158"/>
            <a:ext cx="796925" cy="457200"/>
          </a:xfrm>
          <a:prstGeom prst="rect">
            <a:avLst/>
          </a:prstGeom>
          <a:noFill/>
          <a:ln w="9525">
            <a:noFill/>
            <a:miter lim="800000"/>
          </a:ln>
        </p:spPr>
        <p:txBody>
          <a:bodyPr wrap="none">
            <a:spAutoFit/>
          </a:bodyPr>
          <a:lstStyle/>
          <a:p>
            <a:r>
              <a:rPr lang="zh-CN" altLang="en-US" sz="2400" b="1">
                <a:solidFill>
                  <a:srgbClr val="FF0000"/>
                </a:solidFill>
                <a:ea typeface="黑体" panose="02010609060101010101" pitchFamily="2" charset="-122"/>
              </a:rPr>
              <a:t>科技</a:t>
            </a:r>
            <a:endParaRPr lang="zh-CN" altLang="en-US" sz="2400" b="1">
              <a:solidFill>
                <a:srgbClr val="FF0000"/>
              </a:solidFill>
              <a:ea typeface="黑体" panose="02010609060101010101" pitchFamily="2" charset="-122"/>
            </a:endParaRPr>
          </a:p>
        </p:txBody>
      </p:sp>
      <p:sp>
        <p:nvSpPr>
          <p:cNvPr id="74857" name="文本框 171125"/>
          <p:cNvSpPr txBox="1">
            <a:spLocks noChangeArrowheads="1"/>
          </p:cNvSpPr>
          <p:nvPr/>
        </p:nvSpPr>
        <p:spPr bwMode="auto">
          <a:xfrm>
            <a:off x="915988" y="3260725"/>
            <a:ext cx="11541125" cy="706438"/>
          </a:xfrm>
          <a:prstGeom prst="rect">
            <a:avLst/>
          </a:prstGeom>
          <a:noFill/>
          <a:ln w="9525">
            <a:noFill/>
            <a:miter lim="800000"/>
          </a:ln>
        </p:spPr>
        <p:txBody>
          <a:bodyPr>
            <a:spAutoFit/>
          </a:bodyPr>
          <a:lstStyle/>
          <a:p>
            <a:pPr>
              <a:spcBef>
                <a:spcPct val="50000"/>
              </a:spcBef>
              <a:buFont typeface="Arial" panose="020B0604020202020204" pitchFamily="34" charset="0"/>
              <a:buNone/>
              <a:defRPr/>
            </a:pPr>
            <a:r>
              <a:rPr lang="en-US" altLang="zh-CN" sz="2000" b="1">
                <a:effectLst>
                  <a:outerShdw blurRad="38100" dist="38100" dir="2700000" algn="tl">
                    <a:srgbClr val="C0C0C0"/>
                  </a:outerShdw>
                </a:effectLst>
                <a:latin typeface="黑体" panose="02010609060101010101" pitchFamily="2" charset="-122"/>
                <a:ea typeface="黑体" panose="02010609060101010101" pitchFamily="2" charset="-122"/>
              </a:rPr>
              <a:t>18C60</a:t>
            </a:r>
            <a:r>
              <a:rPr lang="zh-CN" altLang="en-US" sz="2000" b="1">
                <a:effectLst>
                  <a:outerShdw blurRad="38100" dist="38100" dir="2700000" algn="tl">
                    <a:srgbClr val="C0C0C0"/>
                  </a:outerShdw>
                </a:effectLst>
                <a:latin typeface="黑体" panose="02010609060101010101" pitchFamily="2" charset="-122"/>
                <a:ea typeface="黑体" panose="02010609060101010101" pitchFamily="2" charset="-122"/>
              </a:rPr>
              <a:t>年代英国开始</a:t>
            </a:r>
            <a:r>
              <a:rPr lang="zh-CN" altLang="en-US" sz="2000" b="1">
                <a:solidFill>
                  <a:srgbClr val="FF0000"/>
                </a:solidFill>
                <a:effectLst>
                  <a:outerShdw blurRad="38100" dist="38100" dir="2700000" algn="tl">
                    <a:srgbClr val="C0C0C0"/>
                  </a:outerShdw>
                </a:effectLst>
                <a:latin typeface="黑体" panose="02010609060101010101" pitchFamily="2" charset="-122"/>
                <a:ea typeface="黑体" panose="02010609060101010101" pitchFamily="2" charset="-122"/>
              </a:rPr>
              <a:t>工业革命</a:t>
            </a:r>
            <a:r>
              <a:rPr lang="zh-CN" altLang="en-US" sz="2000" b="1">
                <a:effectLst>
                  <a:outerShdw blurRad="38100" dist="38100" dir="2700000" algn="tl">
                    <a:srgbClr val="C0C0C0"/>
                  </a:outerShdw>
                </a:effectLst>
                <a:latin typeface="黑体" panose="02010609060101010101" pitchFamily="2" charset="-122"/>
                <a:ea typeface="黑体" panose="02010609060101010101" pitchFamily="2" charset="-122"/>
              </a:rPr>
              <a:t>，人类进入</a:t>
            </a:r>
            <a:r>
              <a:rPr lang="zh-CN" altLang="en-US" sz="2000" b="1">
                <a:effectLst>
                  <a:outerShdw blurRad="38100" dist="38100" dir="2700000" algn="tl">
                    <a:srgbClr val="C0C0C0"/>
                  </a:outerShdw>
                </a:effectLst>
                <a:latin typeface="Arial" panose="020B0604020202020204"/>
                <a:ea typeface="黑体" panose="02010609060101010101" pitchFamily="2" charset="-122"/>
              </a:rPr>
              <a:t>“</a:t>
            </a:r>
            <a:r>
              <a:rPr lang="zh-CN" altLang="en-US" sz="2000" b="1">
                <a:effectLst>
                  <a:outerShdw blurRad="38100" dist="38100" dir="2700000" algn="tl">
                    <a:srgbClr val="C0C0C0"/>
                  </a:outerShdw>
                </a:effectLst>
                <a:latin typeface="黑体" panose="02010609060101010101" pitchFamily="2" charset="-122"/>
                <a:ea typeface="黑体" panose="02010609060101010101" pitchFamily="2" charset="-122"/>
              </a:rPr>
              <a:t>蒸汽时代</a:t>
            </a:r>
            <a:r>
              <a:rPr lang="zh-CN" altLang="en-US" sz="2000" b="1">
                <a:effectLst>
                  <a:outerShdw blurRad="38100" dist="38100" dir="2700000" algn="tl">
                    <a:srgbClr val="C0C0C0"/>
                  </a:outerShdw>
                </a:effectLst>
                <a:latin typeface="Arial" panose="020B0604020202020204"/>
                <a:ea typeface="黑体" panose="02010609060101010101" pitchFamily="2" charset="-122"/>
              </a:rPr>
              <a:t>”</a:t>
            </a:r>
            <a:r>
              <a:rPr lang="zh-CN" altLang="en-US" sz="2000" b="1">
                <a:effectLst>
                  <a:outerShdw blurRad="38100" dist="38100" dir="2700000" algn="tl">
                    <a:srgbClr val="C0C0C0"/>
                  </a:outerShdw>
                </a:effectLst>
                <a:latin typeface="黑体" panose="02010609060101010101" pitchFamily="2" charset="-122"/>
                <a:ea typeface="黑体" panose="02010609060101010101" pitchFamily="2" charset="-122"/>
              </a:rPr>
              <a:t>，</a:t>
            </a:r>
            <a:r>
              <a:rPr lang="en-US" altLang="zh-CN" sz="2000" b="1">
                <a:effectLst>
                  <a:outerShdw blurRad="38100" dist="38100" dir="2700000" algn="tl">
                    <a:srgbClr val="C0C0C0"/>
                  </a:outerShdw>
                </a:effectLst>
                <a:latin typeface="黑体" panose="02010609060101010101" pitchFamily="2" charset="-122"/>
                <a:ea typeface="黑体" panose="02010609060101010101" pitchFamily="2" charset="-122"/>
              </a:rPr>
              <a:t>19C</a:t>
            </a:r>
            <a:r>
              <a:rPr lang="zh-CN" altLang="en-US" sz="2000" b="1">
                <a:effectLst>
                  <a:outerShdw blurRad="38100" dist="38100" dir="2700000" algn="tl">
                    <a:srgbClr val="C0C0C0"/>
                  </a:outerShdw>
                </a:effectLst>
                <a:latin typeface="黑体" panose="02010609060101010101" pitchFamily="2" charset="-122"/>
                <a:ea typeface="黑体" panose="02010609060101010101" pitchFamily="2" charset="-122"/>
              </a:rPr>
              <a:t>中叶，以欧美主导的资本主义世界市场初步形成；</a:t>
            </a:r>
            <a:r>
              <a:rPr lang="en-US" altLang="zh-CN" sz="2000" b="1">
                <a:effectLst>
                  <a:outerShdw blurRad="38100" dist="38100" dir="2700000" algn="tl">
                    <a:srgbClr val="C0C0C0"/>
                  </a:outerShdw>
                </a:effectLst>
                <a:latin typeface="黑体" panose="02010609060101010101" pitchFamily="2" charset="-122"/>
                <a:ea typeface="黑体" panose="02010609060101010101" pitchFamily="2" charset="-122"/>
              </a:rPr>
              <a:t>19</a:t>
            </a:r>
            <a:r>
              <a:rPr lang="zh-CN" altLang="en-US" sz="2000" b="1">
                <a:effectLst>
                  <a:outerShdw blurRad="38100" dist="38100" dir="2700000" algn="tl">
                    <a:srgbClr val="C0C0C0"/>
                  </a:outerShdw>
                </a:effectLst>
                <a:latin typeface="黑体" panose="02010609060101010101" pitchFamily="2" charset="-122"/>
                <a:ea typeface="黑体" panose="02010609060101010101" pitchFamily="2" charset="-122"/>
              </a:rPr>
              <a:t>世纪</a:t>
            </a:r>
            <a:r>
              <a:rPr lang="en-US" altLang="zh-CN" sz="2000" b="1">
                <a:effectLst>
                  <a:outerShdw blurRad="38100" dist="38100" dir="2700000" algn="tl">
                    <a:srgbClr val="C0C0C0"/>
                  </a:outerShdw>
                </a:effectLst>
                <a:latin typeface="黑体" panose="02010609060101010101" pitchFamily="2" charset="-122"/>
                <a:ea typeface="黑体" panose="02010609060101010101" pitchFamily="2" charset="-122"/>
              </a:rPr>
              <a:t>70</a:t>
            </a:r>
            <a:r>
              <a:rPr lang="zh-CN" altLang="en-US" sz="2000" b="1">
                <a:effectLst>
                  <a:outerShdw blurRad="38100" dist="38100" dir="2700000" algn="tl">
                    <a:srgbClr val="C0C0C0"/>
                  </a:outerShdw>
                </a:effectLst>
                <a:latin typeface="黑体" panose="02010609060101010101" pitchFamily="2" charset="-122"/>
                <a:ea typeface="黑体" panose="02010609060101010101" pitchFamily="2" charset="-122"/>
              </a:rPr>
              <a:t>年代，</a:t>
            </a:r>
            <a:r>
              <a:rPr lang="zh-CN" altLang="en-US" sz="2000" b="1">
                <a:solidFill>
                  <a:srgbClr val="FF0000"/>
                </a:solidFill>
                <a:effectLst>
                  <a:outerShdw blurRad="38100" dist="38100" dir="2700000" algn="tl">
                    <a:srgbClr val="C0C0C0"/>
                  </a:outerShdw>
                </a:effectLst>
                <a:latin typeface="黑体" panose="02010609060101010101" pitchFamily="2" charset="-122"/>
                <a:ea typeface="黑体" panose="02010609060101010101" pitchFamily="2" charset="-122"/>
              </a:rPr>
              <a:t>第二工业革命开始</a:t>
            </a:r>
            <a:r>
              <a:rPr lang="zh-CN" altLang="en-US" sz="2000" b="1">
                <a:effectLst>
                  <a:outerShdw blurRad="38100" dist="38100" dir="2700000" algn="tl">
                    <a:srgbClr val="C0C0C0"/>
                  </a:outerShdw>
                </a:effectLst>
                <a:latin typeface="黑体" panose="02010609060101010101" pitchFamily="2" charset="-122"/>
                <a:ea typeface="黑体" panose="02010609060101010101" pitchFamily="2" charset="-122"/>
              </a:rPr>
              <a:t>，人类进入</a:t>
            </a:r>
            <a:r>
              <a:rPr lang="zh-CN" altLang="en-US" sz="2000" b="1">
                <a:effectLst>
                  <a:outerShdw blurRad="38100" dist="38100" dir="2700000" algn="tl">
                    <a:srgbClr val="C0C0C0"/>
                  </a:outerShdw>
                </a:effectLst>
                <a:latin typeface="Arial" panose="020B0604020202020204"/>
                <a:ea typeface="黑体" panose="02010609060101010101" pitchFamily="2" charset="-122"/>
              </a:rPr>
              <a:t>“</a:t>
            </a:r>
            <a:r>
              <a:rPr lang="zh-CN" altLang="en-US" sz="2000" b="1">
                <a:effectLst>
                  <a:outerShdw blurRad="38100" dist="38100" dir="2700000" algn="tl">
                    <a:srgbClr val="C0C0C0"/>
                  </a:outerShdw>
                </a:effectLst>
                <a:latin typeface="黑体" panose="02010609060101010101" pitchFamily="2" charset="-122"/>
                <a:ea typeface="黑体" panose="02010609060101010101" pitchFamily="2" charset="-122"/>
              </a:rPr>
              <a:t>电气时代</a:t>
            </a:r>
            <a:r>
              <a:rPr lang="zh-CN" altLang="en-US" sz="2000" b="1">
                <a:effectLst>
                  <a:outerShdw blurRad="38100" dist="38100" dir="2700000" algn="tl">
                    <a:srgbClr val="C0C0C0"/>
                  </a:outerShdw>
                </a:effectLst>
                <a:latin typeface="Arial" panose="020B0604020202020204"/>
                <a:ea typeface="黑体" panose="02010609060101010101" pitchFamily="2" charset="-122"/>
              </a:rPr>
              <a:t>”</a:t>
            </a:r>
            <a:r>
              <a:rPr lang="zh-CN" altLang="en-US" sz="2000" b="1">
                <a:effectLst>
                  <a:outerShdw blurRad="38100" dist="38100" dir="2700000" algn="tl">
                    <a:srgbClr val="C0C0C0"/>
                  </a:outerShdw>
                </a:effectLst>
                <a:latin typeface="黑体" panose="02010609060101010101" pitchFamily="2" charset="-122"/>
                <a:ea typeface="黑体" panose="02010609060101010101" pitchFamily="2" charset="-122"/>
              </a:rPr>
              <a:t>，</a:t>
            </a:r>
            <a:r>
              <a:rPr lang="zh-CN" altLang="en-US" sz="2000" b="1">
                <a:solidFill>
                  <a:srgbClr val="FF0000"/>
                </a:solidFill>
                <a:effectLst>
                  <a:outerShdw blurRad="38100" dist="38100" dir="2700000" algn="tl">
                    <a:srgbClr val="C0C0C0"/>
                  </a:outerShdw>
                </a:effectLst>
                <a:latin typeface="黑体" panose="02010609060101010101" pitchFamily="2" charset="-122"/>
                <a:ea typeface="黑体" panose="02010609060101010101" pitchFamily="2" charset="-122"/>
              </a:rPr>
              <a:t>资本主义世界市场</a:t>
            </a:r>
            <a:r>
              <a:rPr lang="zh-CN" altLang="en-US" sz="2000" b="1">
                <a:effectLst>
                  <a:outerShdw blurRad="38100" dist="38100" dir="2700000" algn="tl">
                    <a:srgbClr val="C0C0C0"/>
                  </a:outerShdw>
                </a:effectLst>
                <a:latin typeface="黑体" panose="02010609060101010101" pitchFamily="2" charset="-122"/>
                <a:ea typeface="黑体" panose="02010609060101010101" pitchFamily="2" charset="-122"/>
              </a:rPr>
              <a:t>最终形成。</a:t>
            </a:r>
            <a:endParaRPr lang="zh-CN" altLang="en-US" sz="2000" b="1">
              <a:effectLst>
                <a:outerShdw blurRad="38100" dist="38100" dir="2700000" algn="tl">
                  <a:srgbClr val="C0C0C0"/>
                </a:outerShdw>
              </a:effectLst>
              <a:latin typeface="黑体" panose="02010609060101010101" pitchFamily="2" charset="-122"/>
              <a:ea typeface="黑体" panose="02010609060101010101" pitchFamily="2" charset="-122"/>
            </a:endParaRPr>
          </a:p>
        </p:txBody>
      </p:sp>
      <p:sp>
        <p:nvSpPr>
          <p:cNvPr id="16424" name="文本框 171131"/>
          <p:cNvSpPr txBox="1">
            <a:spLocks noChangeArrowheads="1"/>
          </p:cNvSpPr>
          <p:nvPr/>
        </p:nvSpPr>
        <p:spPr bwMode="auto">
          <a:xfrm>
            <a:off x="750888" y="2024063"/>
            <a:ext cx="11441112" cy="396875"/>
          </a:xfrm>
          <a:prstGeom prst="rect">
            <a:avLst/>
          </a:prstGeom>
          <a:noFill/>
          <a:ln w="9525">
            <a:noFill/>
            <a:miter lim="800000"/>
          </a:ln>
        </p:spPr>
        <p:txBody>
          <a:bodyPr>
            <a:spAutoFit/>
          </a:bodyPr>
          <a:lstStyle/>
          <a:p>
            <a:pPr>
              <a:buFont typeface="Arial" panose="020B0604020202020204" pitchFamily="34" charset="0"/>
              <a:buNone/>
            </a:pPr>
            <a:endParaRPr lang="zh-CN" altLang="en-US" sz="2000" b="1">
              <a:latin typeface="黑体" panose="02010609060101010101" pitchFamily="2" charset="-122"/>
              <a:ea typeface="黑体" panose="02010609060101010101" pitchFamily="2" charset="-122"/>
            </a:endParaRPr>
          </a:p>
        </p:txBody>
      </p:sp>
      <p:sp>
        <p:nvSpPr>
          <p:cNvPr id="16425" name="Rectangle 124"/>
          <p:cNvSpPr>
            <a:spLocks noChangeArrowheads="1"/>
          </p:cNvSpPr>
          <p:nvPr/>
        </p:nvSpPr>
        <p:spPr bwMode="auto">
          <a:xfrm>
            <a:off x="915988" y="3967480"/>
            <a:ext cx="11276012" cy="1006475"/>
          </a:xfrm>
          <a:prstGeom prst="rect">
            <a:avLst/>
          </a:prstGeom>
          <a:noFill/>
          <a:ln w="9525">
            <a:noFill/>
            <a:miter lim="800000"/>
          </a:ln>
        </p:spPr>
        <p:txBody>
          <a:bodyPr>
            <a:spAutoFit/>
          </a:bodyPr>
          <a:lstStyle/>
          <a:p>
            <a:r>
              <a:rPr lang="zh-CN" altLang="en-US" sz="2000" b="1">
                <a:latin typeface="黑体" panose="02010609060101010101" pitchFamily="2" charset="-122"/>
                <a:ea typeface="黑体" panose="02010609060101010101" pitchFamily="2" charset="-122"/>
              </a:rPr>
              <a:t>自由竞争、自由贸易成为工业资产阶级的要求，</a:t>
            </a:r>
            <a:r>
              <a:rPr lang="zh-CN" altLang="en-US" sz="2000" b="1">
                <a:solidFill>
                  <a:srgbClr val="FF0000"/>
                </a:solidFill>
                <a:latin typeface="黑体" panose="02010609060101010101" pitchFamily="2" charset="-122"/>
                <a:ea typeface="黑体" panose="02010609060101010101" pitchFamily="2" charset="-122"/>
              </a:rPr>
              <a:t>自由主义思潮</a:t>
            </a:r>
            <a:r>
              <a:rPr lang="zh-CN" altLang="en-US" sz="2000" b="1">
                <a:latin typeface="黑体" panose="02010609060101010101" pitchFamily="2" charset="-122"/>
                <a:ea typeface="黑体" panose="02010609060101010101" pitchFamily="2" charset="-122"/>
              </a:rPr>
              <a:t>成为主要经济思潮；资本主义制度的弊端日益暴露，</a:t>
            </a:r>
            <a:r>
              <a:rPr lang="zh-CN" altLang="en-US" sz="2000" b="1">
                <a:solidFill>
                  <a:srgbClr val="FF0000"/>
                </a:solidFill>
                <a:latin typeface="黑体" panose="02010609060101010101" pitchFamily="2" charset="-122"/>
                <a:ea typeface="黑体" panose="02010609060101010101" pitchFamily="2" charset="-122"/>
              </a:rPr>
              <a:t>社会主义由空想到科学</a:t>
            </a:r>
            <a:r>
              <a:rPr lang="zh-CN" altLang="en-US" sz="2000" b="1">
                <a:latin typeface="黑体" panose="02010609060101010101" pitchFamily="2" charset="-122"/>
                <a:ea typeface="黑体" panose="02010609060101010101" pitchFamily="2" charset="-122"/>
              </a:rPr>
              <a:t>；随着欧洲国家殖民扩张，相应带来先进的思想文化和价值观念，近代</a:t>
            </a:r>
            <a:r>
              <a:rPr lang="zh-CN" altLang="en-US" sz="2000" b="1">
                <a:solidFill>
                  <a:srgbClr val="FF0000"/>
                </a:solidFill>
                <a:latin typeface="黑体" panose="02010609060101010101" pitchFamily="2" charset="-122"/>
                <a:ea typeface="黑体" panose="02010609060101010101" pitchFamily="2" charset="-122"/>
              </a:rPr>
              <a:t>民族主义</a:t>
            </a:r>
            <a:r>
              <a:rPr lang="zh-CN" altLang="en-US" sz="2000" b="1">
                <a:latin typeface="黑体" panose="02010609060101010101" pitchFamily="2" charset="-122"/>
                <a:ea typeface="黑体" panose="02010609060101010101" pitchFamily="2" charset="-122"/>
              </a:rPr>
              <a:t>也得以迅速传播。</a:t>
            </a:r>
            <a:endParaRPr lang="zh-CN" altLang="en-US" sz="2000" b="1">
              <a:latin typeface="黑体" panose="02010609060101010101" pitchFamily="2" charset="-122"/>
              <a:ea typeface="黑体" panose="02010609060101010101" pitchFamily="2" charset="-122"/>
            </a:endParaRPr>
          </a:p>
        </p:txBody>
      </p:sp>
      <p:sp>
        <p:nvSpPr>
          <p:cNvPr id="16426" name="Rectangle 131"/>
          <p:cNvSpPr>
            <a:spLocks noChangeArrowheads="1"/>
          </p:cNvSpPr>
          <p:nvPr/>
        </p:nvSpPr>
        <p:spPr bwMode="auto">
          <a:xfrm>
            <a:off x="2036128" y="5223510"/>
            <a:ext cx="6829425" cy="396875"/>
          </a:xfrm>
          <a:prstGeom prst="rect">
            <a:avLst/>
          </a:prstGeom>
          <a:noFill/>
          <a:ln w="9525">
            <a:noFill/>
            <a:miter lim="800000"/>
          </a:ln>
        </p:spPr>
        <p:txBody>
          <a:bodyPr wrap="none">
            <a:spAutoFit/>
          </a:bodyPr>
          <a:lstStyle/>
          <a:p>
            <a:r>
              <a:rPr lang="zh-CN" altLang="en-US" sz="2000" b="1">
                <a:solidFill>
                  <a:srgbClr val="FF0000"/>
                </a:solidFill>
                <a:ea typeface="黑体" panose="02010609060101010101" pitchFamily="2" charset="-122"/>
              </a:rPr>
              <a:t>浪漫主义</a:t>
            </a:r>
            <a:r>
              <a:rPr lang="zh-CN" altLang="en-US" sz="2000" b="1">
                <a:ea typeface="黑体" panose="02010609060101010101" pitchFamily="2" charset="-122"/>
              </a:rPr>
              <a:t>文学、</a:t>
            </a:r>
            <a:r>
              <a:rPr lang="zh-CN" altLang="en-US" sz="2000" b="1">
                <a:solidFill>
                  <a:srgbClr val="FF0000"/>
                </a:solidFill>
                <a:ea typeface="黑体" panose="02010609060101010101" pitchFamily="2" charset="-122"/>
              </a:rPr>
              <a:t>现实主义</a:t>
            </a:r>
            <a:r>
              <a:rPr lang="zh-CN" altLang="en-US" sz="2000" b="1">
                <a:ea typeface="黑体" panose="02010609060101010101" pitchFamily="2" charset="-122"/>
              </a:rPr>
              <a:t>文学；音乐、美术发展；电影出现</a:t>
            </a:r>
            <a:endParaRPr lang="zh-CN" altLang="en-US" sz="2000" b="1">
              <a:ea typeface="黑体" panose="02010609060101010101" pitchFamily="2" charset="-122"/>
            </a:endParaRPr>
          </a:p>
        </p:txBody>
      </p:sp>
      <p:sp>
        <p:nvSpPr>
          <p:cNvPr id="16427" name="Rectangle 133"/>
          <p:cNvSpPr>
            <a:spLocks noChangeArrowheads="1"/>
          </p:cNvSpPr>
          <p:nvPr/>
        </p:nvSpPr>
        <p:spPr bwMode="auto">
          <a:xfrm>
            <a:off x="981393" y="5812155"/>
            <a:ext cx="11390312" cy="1006475"/>
          </a:xfrm>
          <a:prstGeom prst="rect">
            <a:avLst/>
          </a:prstGeom>
          <a:noFill/>
          <a:ln w="9525">
            <a:noFill/>
            <a:miter lim="800000"/>
          </a:ln>
        </p:spPr>
        <p:txBody>
          <a:bodyPr>
            <a:spAutoFit/>
          </a:bodyPr>
          <a:lstStyle/>
          <a:p>
            <a:r>
              <a:rPr lang="en-US" altLang="zh-CN" sz="2000" b="1">
                <a:latin typeface="黑体" panose="02010609060101010101" pitchFamily="2" charset="-122"/>
                <a:ea typeface="黑体" panose="02010609060101010101" pitchFamily="2" charset="-122"/>
              </a:rPr>
              <a:t>19C</a:t>
            </a:r>
            <a:r>
              <a:rPr lang="zh-CN" altLang="en-US" sz="2000" b="1">
                <a:latin typeface="黑体" panose="02010609060101010101" pitchFamily="2" charset="-122"/>
                <a:ea typeface="黑体" panose="02010609060101010101" pitchFamily="2" charset="-122"/>
              </a:rPr>
              <a:t>中期达尔文创立</a:t>
            </a:r>
            <a:r>
              <a:rPr lang="zh-CN" altLang="en-US" sz="2000" b="1">
                <a:solidFill>
                  <a:srgbClr val="FF0000"/>
                </a:solidFill>
                <a:latin typeface="黑体" panose="02010609060101010101" pitchFamily="2" charset="-122"/>
                <a:ea typeface="黑体" panose="02010609060101010101" pitchFamily="2" charset="-122"/>
              </a:rPr>
              <a:t>进化论</a:t>
            </a:r>
            <a:r>
              <a:rPr lang="zh-CN" altLang="en-US" sz="2000" b="1">
                <a:latin typeface="黑体" panose="02010609060101010101" pitchFamily="2" charset="-122"/>
                <a:ea typeface="黑体" panose="02010609060101010101" pitchFamily="2" charset="-122"/>
              </a:rPr>
              <a:t>；两次工业革命中科技成就；蒸汽机问世，解决了工业发展中的动力问题，社会化大生产逐渐形成；法拉第的电磁理论为以电力的应用为中心的技术革命奠定了理论基础；</a:t>
            </a:r>
            <a:r>
              <a:rPr lang="en-US" altLang="zh-CN" sz="2000" b="1">
                <a:latin typeface="黑体" panose="02010609060101010101" pitchFamily="2" charset="-122"/>
                <a:ea typeface="黑体" panose="02010609060101010101" pitchFamily="2" charset="-122"/>
              </a:rPr>
              <a:t>20C</a:t>
            </a:r>
            <a:r>
              <a:rPr lang="zh-CN" altLang="en-US" sz="2000" b="1">
                <a:latin typeface="黑体" panose="02010609060101010101" pitchFamily="2" charset="-122"/>
                <a:ea typeface="黑体" panose="02010609060101010101" pitchFamily="2" charset="-122"/>
              </a:rPr>
              <a:t>初</a:t>
            </a:r>
            <a:r>
              <a:rPr lang="zh-CN" altLang="en-US" sz="2000" b="1">
                <a:solidFill>
                  <a:srgbClr val="FF0000"/>
                </a:solidFill>
                <a:latin typeface="黑体" panose="02010609060101010101" pitchFamily="2" charset="-122"/>
                <a:ea typeface="黑体" panose="02010609060101010101" pitchFamily="2" charset="-122"/>
              </a:rPr>
              <a:t>相对论</a:t>
            </a:r>
            <a:r>
              <a:rPr lang="zh-CN" altLang="en-US" sz="2000" b="1">
                <a:latin typeface="黑体" panose="02010609060101010101" pitchFamily="2" charset="-122"/>
                <a:ea typeface="黑体" panose="02010609060101010101" pitchFamily="2" charset="-122"/>
              </a:rPr>
              <a:t>和</a:t>
            </a:r>
            <a:r>
              <a:rPr lang="zh-CN" altLang="en-US" sz="2000" b="1">
                <a:solidFill>
                  <a:srgbClr val="FF0000"/>
                </a:solidFill>
                <a:latin typeface="黑体" panose="02010609060101010101" pitchFamily="2" charset="-122"/>
                <a:ea typeface="黑体" panose="02010609060101010101" pitchFamily="2" charset="-122"/>
              </a:rPr>
              <a:t>量子论</a:t>
            </a:r>
            <a:r>
              <a:rPr lang="zh-CN" altLang="en-US" sz="2000" b="1">
                <a:latin typeface="黑体" panose="02010609060101010101" pitchFamily="2" charset="-122"/>
                <a:ea typeface="黑体" panose="02010609060101010101" pitchFamily="2" charset="-122"/>
              </a:rPr>
              <a:t>的创立。</a:t>
            </a:r>
            <a:endParaRPr lang="zh-CN" altLang="en-US" sz="2000" b="1">
              <a:latin typeface="黑体" panose="02010609060101010101" pitchFamily="2" charset="-122"/>
              <a:ea typeface="黑体" panose="02010609060101010101" pitchFamily="2" charset="-122"/>
            </a:endParaRPr>
          </a:p>
        </p:txBody>
      </p:sp>
      <p:sp>
        <p:nvSpPr>
          <p:cNvPr id="16428" name="Rectangle 153"/>
          <p:cNvSpPr>
            <a:spLocks noChangeArrowheads="1"/>
          </p:cNvSpPr>
          <p:nvPr/>
        </p:nvSpPr>
        <p:spPr bwMode="auto">
          <a:xfrm>
            <a:off x="1010920" y="1055688"/>
            <a:ext cx="11180763" cy="1938020"/>
          </a:xfrm>
          <a:prstGeom prst="rect">
            <a:avLst/>
          </a:prstGeom>
          <a:noFill/>
          <a:ln w="9525">
            <a:noFill/>
            <a:miter lim="800000"/>
          </a:ln>
        </p:spPr>
        <p:txBody>
          <a:bodyPr>
            <a:spAutoFit/>
          </a:bodyPr>
          <a:lstStyle/>
          <a:p>
            <a:r>
              <a:rPr lang="zh-CN" altLang="en-US" sz="2000" b="1">
                <a:solidFill>
                  <a:srgbClr val="FF0000"/>
                </a:solidFill>
                <a:latin typeface="黑体" panose="02010609060101010101" pitchFamily="2" charset="-122"/>
                <a:ea typeface="黑体" panose="02010609060101010101" pitchFamily="2" charset="-122"/>
              </a:rPr>
              <a:t>代议制扩展：</a:t>
            </a:r>
            <a:r>
              <a:rPr lang="zh-CN" altLang="en-US" sz="2000" b="1">
                <a:latin typeface="黑体" panose="02010609060101010101" pitchFamily="2" charset="-122"/>
                <a:ea typeface="黑体" panose="02010609060101010101" pitchFamily="2" charset="-122"/>
              </a:rPr>
              <a:t>在工业革命影响下，资本主义民主政治制度继续在世界范围扩展和成熟。</a:t>
            </a:r>
            <a:r>
              <a:rPr lang="en-US" altLang="zh-CN" sz="2000" b="1">
                <a:latin typeface="黑体" panose="02010609060101010101" pitchFamily="2" charset="-122"/>
                <a:ea typeface="黑体" panose="02010609060101010101" pitchFamily="2" charset="-122"/>
              </a:rPr>
              <a:t>19C70</a:t>
            </a:r>
            <a:r>
              <a:rPr lang="zh-CN" altLang="en-US" sz="2000" b="1">
                <a:latin typeface="黑体" panose="02010609060101010101" pitchFamily="2" charset="-122"/>
                <a:ea typeface="黑体" panose="02010609060101010101" pitchFamily="2" charset="-122"/>
              </a:rPr>
              <a:t>年代，欧美主要资本主义国家都已经确立了资产阶级代议制度。 </a:t>
            </a:r>
            <a:endParaRPr lang="zh-CN" altLang="en-US" sz="2000" b="1">
              <a:latin typeface="黑体" panose="02010609060101010101" pitchFamily="2" charset="-122"/>
              <a:ea typeface="黑体" panose="02010609060101010101" pitchFamily="2" charset="-122"/>
            </a:endParaRPr>
          </a:p>
          <a:p>
            <a:r>
              <a:rPr lang="zh-CN" altLang="en-US" sz="2000" b="1">
                <a:solidFill>
                  <a:srgbClr val="FF0000"/>
                </a:solidFill>
                <a:latin typeface="黑体" panose="02010609060101010101" pitchFamily="2" charset="-122"/>
                <a:ea typeface="黑体" panose="02010609060101010101" pitchFamily="2" charset="-122"/>
              </a:rPr>
              <a:t>社会主义运动兴起：</a:t>
            </a:r>
            <a:r>
              <a:rPr lang="zh-CN" altLang="en-US" sz="2000" b="1">
                <a:latin typeface="黑体" panose="02010609060101010101" pitchFamily="2" charset="-122"/>
                <a:ea typeface="黑体" panose="02010609060101010101" pitchFamily="2" charset="-122"/>
              </a:rPr>
              <a:t>欧洲三次工人运动（</a:t>
            </a:r>
            <a:r>
              <a:rPr lang="en-US" altLang="zh-CN" sz="2000" b="1">
                <a:latin typeface="黑体" panose="02010609060101010101" pitchFamily="2" charset="-122"/>
                <a:ea typeface="黑体" panose="02010609060101010101" pitchFamily="2" charset="-122"/>
              </a:rPr>
              <a:t>19</a:t>
            </a:r>
            <a:r>
              <a:rPr lang="zh-CN" altLang="en-US" sz="2000" b="1">
                <a:latin typeface="黑体" panose="02010609060101010101" pitchFamily="2" charset="-122"/>
                <a:ea typeface="黑体" panose="02010609060101010101" pitchFamily="2" charset="-122"/>
              </a:rPr>
              <a:t>世纪三四十年代）、巴黎公社（</a:t>
            </a:r>
            <a:r>
              <a:rPr lang="en-US" altLang="zh-CN" sz="2000" b="1">
                <a:latin typeface="黑体" panose="02010609060101010101" pitchFamily="2" charset="-122"/>
                <a:ea typeface="黑体" panose="02010609060101010101" pitchFamily="2" charset="-122"/>
              </a:rPr>
              <a:t>1871</a:t>
            </a:r>
            <a:r>
              <a:rPr lang="zh-CN" altLang="en-US" sz="2000" b="1">
                <a:latin typeface="黑体" panose="02010609060101010101" pitchFamily="2" charset="-122"/>
                <a:ea typeface="黑体" panose="02010609060101010101" pitchFamily="2" charset="-122"/>
              </a:rPr>
              <a:t>）</a:t>
            </a:r>
            <a:endParaRPr lang="zh-CN" altLang="en-US" sz="2000" b="1">
              <a:latin typeface="黑体" panose="02010609060101010101" pitchFamily="2" charset="-122"/>
              <a:ea typeface="黑体" panose="02010609060101010101" pitchFamily="2" charset="-122"/>
            </a:endParaRPr>
          </a:p>
          <a:p>
            <a:r>
              <a:rPr lang="zh-CN" altLang="en-US" sz="2000" b="1">
                <a:solidFill>
                  <a:srgbClr val="FF0000"/>
                </a:solidFill>
                <a:latin typeface="黑体" panose="02010609060101010101" pitchFamily="2" charset="-122"/>
                <a:ea typeface="黑体" panose="02010609060101010101" pitchFamily="2" charset="-122"/>
              </a:rPr>
              <a:t>国际关系：</a:t>
            </a:r>
            <a:r>
              <a:rPr lang="zh-CN" altLang="en-US" sz="2000" b="1">
                <a:latin typeface="黑体" panose="02010609060101010101" pitchFamily="2" charset="-122"/>
                <a:ea typeface="黑体" panose="02010609060101010101" pitchFamily="2" charset="-122"/>
              </a:rPr>
              <a:t>东方从属于西方，亚非拉人民反帝反封建的民族民主运动高涨；瓜分世界的狂潮，资本主义列强间的矛盾和冲突加剧，形成军事集团，爆发一战。</a:t>
            </a:r>
            <a:endParaRPr lang="zh-CN" altLang="en-US" sz="2000" b="1">
              <a:latin typeface="黑体" panose="02010609060101010101" pitchFamily="2" charset="-122"/>
              <a:ea typeface="黑体" panose="02010609060101010101" pitchFamily="2" charset="-122"/>
            </a:endParaRPr>
          </a:p>
          <a:p>
            <a:r>
              <a:rPr lang="zh-CN" altLang="en-US" sz="2000" b="1">
                <a:solidFill>
                  <a:srgbClr val="FF0000"/>
                </a:solidFill>
                <a:latin typeface="黑体" panose="02010609060101010101" pitchFamily="2" charset="-122"/>
                <a:ea typeface="黑体" panose="02010609060101010101" pitchFamily="2" charset="-122"/>
              </a:rPr>
              <a:t>选修：</a:t>
            </a:r>
            <a:r>
              <a:rPr lang="zh-CN" altLang="en-US" sz="2000" b="1">
                <a:solidFill>
                  <a:schemeClr val="tx1"/>
                </a:solidFill>
                <a:latin typeface="黑体" panose="02010609060101010101" pitchFamily="2" charset="-122"/>
                <a:ea typeface="黑体" panose="02010609060101010101" pitchFamily="2" charset="-122"/>
              </a:rPr>
              <a:t>俄国农奴制改革、日本明治维新</a:t>
            </a:r>
            <a:endParaRPr lang="zh-CN" altLang="en-US" sz="2000" b="1">
              <a:solidFill>
                <a:schemeClr val="tx1"/>
              </a:solidFill>
              <a:latin typeface="黑体" panose="02010609060101010101" pitchFamily="2" charset="-122"/>
              <a:ea typeface="黑体" panose="02010609060101010101" pitchFamily="2" charset="-122"/>
            </a:endParaRPr>
          </a:p>
        </p:txBody>
      </p:sp>
      <p:sp>
        <p:nvSpPr>
          <p:cNvPr id="15371" name="Rectangle 13"/>
          <p:cNvSpPr>
            <a:spLocks noChangeArrowheads="1"/>
          </p:cNvSpPr>
          <p:nvPr/>
        </p:nvSpPr>
        <p:spPr bwMode="auto">
          <a:xfrm>
            <a:off x="6927850" y="430213"/>
            <a:ext cx="3649345" cy="460375"/>
          </a:xfrm>
          <a:prstGeom prst="rect">
            <a:avLst/>
          </a:prstGeom>
          <a:noFill/>
          <a:ln w="9525">
            <a:noFill/>
            <a:miter lim="800000"/>
          </a:ln>
        </p:spPr>
        <p:txBody>
          <a:bodyPr wrap="none">
            <a:spAutoFit/>
          </a:bodyPr>
          <a:p>
            <a:pPr>
              <a:spcBef>
                <a:spcPct val="50000"/>
              </a:spcBef>
            </a:pPr>
            <a:r>
              <a:rPr lang="zh-CN" altLang="en-US" sz="2400" b="1">
                <a:solidFill>
                  <a:srgbClr val="FF0000"/>
                </a:solidFill>
                <a:latin typeface="黑体" panose="02010609060101010101" pitchFamily="2" charset="-122"/>
                <a:ea typeface="黑体" panose="02010609060101010101" pitchFamily="2" charset="-122"/>
              </a:rPr>
              <a:t>（</a:t>
            </a:r>
            <a:r>
              <a:rPr lang="en-US" altLang="zh-CN" sz="2400" b="1">
                <a:solidFill>
                  <a:srgbClr val="FF0000"/>
                </a:solidFill>
                <a:latin typeface="黑体" panose="02010609060101010101" pitchFamily="2" charset="-122"/>
                <a:ea typeface="黑体" panose="02010609060101010101" pitchFamily="2" charset="-122"/>
              </a:rPr>
              <a:t>18C</a:t>
            </a:r>
            <a:r>
              <a:rPr lang="zh-CN" altLang="zh-CN" sz="2400" b="1">
                <a:solidFill>
                  <a:srgbClr val="FF0000"/>
                </a:solidFill>
                <a:latin typeface="黑体" panose="02010609060101010101" pitchFamily="2" charset="-122"/>
                <a:ea typeface="黑体" panose="02010609060101010101" pitchFamily="2" charset="-122"/>
              </a:rPr>
              <a:t>中后期</a:t>
            </a:r>
            <a:r>
              <a:rPr lang="en-US" altLang="zh-CN" sz="2400" b="1">
                <a:solidFill>
                  <a:srgbClr val="FF0000"/>
                </a:solidFill>
                <a:ea typeface="黑体" panose="02010609060101010101" pitchFamily="2" charset="-122"/>
              </a:rPr>
              <a:t>——20C</a:t>
            </a:r>
            <a:r>
              <a:rPr lang="zh-CN" altLang="en-US" sz="2400" b="1">
                <a:solidFill>
                  <a:srgbClr val="FF0000"/>
                </a:solidFill>
                <a:ea typeface="黑体" panose="02010609060101010101" pitchFamily="2" charset="-122"/>
              </a:rPr>
              <a:t>初</a:t>
            </a:r>
            <a:r>
              <a:rPr lang="zh-CN" altLang="en-US" sz="2400" b="1">
                <a:solidFill>
                  <a:srgbClr val="FF0000"/>
                </a:solidFill>
                <a:latin typeface="黑体" panose="02010609060101010101" pitchFamily="2" charset="-122"/>
                <a:ea typeface="黑体" panose="02010609060101010101" pitchFamily="2" charset="-122"/>
              </a:rPr>
              <a:t>）</a:t>
            </a:r>
            <a:endParaRPr lang="zh-CN" altLang="en-US" sz="2400" b="1">
              <a:solidFill>
                <a:srgbClr val="FF0000"/>
              </a:solidFill>
              <a:latin typeface="黑体" panose="02010609060101010101" pitchFamily="2" charset="-122"/>
              <a:ea typeface="黑体" panose="02010609060101010101" pitchFamily="2" charset="-122"/>
            </a:endParaRPr>
          </a:p>
        </p:txBody>
      </p:sp>
      <p:sp>
        <p:nvSpPr>
          <p:cNvPr id="27649" name="WordArt 2"/>
          <p:cNvSpPr/>
          <p:nvPr/>
        </p:nvSpPr>
        <p:spPr>
          <a:xfrm>
            <a:off x="184785" y="454025"/>
            <a:ext cx="1621790" cy="475615"/>
          </a:xfrm>
          <a:prstGeom prst="rect">
            <a:avLst/>
          </a:prstGeom>
        </p:spPr>
        <p:txBody>
          <a:bodyPr wrap="none" fromWordArt="1">
            <a:prstTxWarp prst="textPlain">
              <a:avLst>
                <a:gd name="adj" fmla="val 50000"/>
              </a:avLst>
            </a:prstTxWarp>
            <a:normAutofit fontScale="70000"/>
          </a:bodyPr>
          <a:p>
            <a:pPr algn="ctr"/>
            <a:r>
              <a:rPr lang="zh-CN" altLang="en-US" sz="3600" b="1">
                <a:ln w="19050" cap="flat" cmpd="sng">
                  <a:solidFill>
                    <a:srgbClr val="008000"/>
                  </a:solidFill>
                  <a:prstDash val="solid"/>
                  <a:round/>
                  <a:headEnd type="none" w="med" len="med"/>
                  <a:tailEnd type="none" w="med" len="med"/>
                </a:ln>
                <a:gradFill rotWithShape="1">
                  <a:gsLst>
                    <a:gs pos="0">
                      <a:srgbClr val="A603AB">
                        <a:alpha val="100000"/>
                      </a:srgbClr>
                    </a:gs>
                    <a:gs pos="12000">
                      <a:srgbClr val="E81766">
                        <a:alpha val="100000"/>
                      </a:srgbClr>
                    </a:gs>
                    <a:gs pos="27000">
                      <a:srgbClr val="EE3F17">
                        <a:alpha val="100000"/>
                      </a:srgbClr>
                    </a:gs>
                    <a:gs pos="48000">
                      <a:srgbClr val="FFFF00">
                        <a:alpha val="100000"/>
                      </a:srgbClr>
                    </a:gs>
                    <a:gs pos="64999">
                      <a:srgbClr val="1A8D48">
                        <a:alpha val="100000"/>
                      </a:srgbClr>
                    </a:gs>
                    <a:gs pos="78999">
                      <a:srgbClr val="0819FB">
                        <a:alpha val="100000"/>
                      </a:srgbClr>
                    </a:gs>
                    <a:gs pos="100000">
                      <a:srgbClr val="A603AB">
                        <a:alpha val="100000"/>
                      </a:srgbClr>
                    </a:gs>
                  </a:gsLst>
                  <a:lin ang="0" scaled="1"/>
                  <a:tileRect/>
                </a:gradFill>
                <a:effectLst>
                  <a:prstShdw prst="shdw11" dir="16200000">
                    <a:srgbClr val="C0C0C0">
                      <a:alpha val="75000"/>
                    </a:srgbClr>
                  </a:prstShdw>
                </a:effectLst>
                <a:latin typeface="黑体" panose="02010609060101010101" pitchFamily="2" charset="-122"/>
                <a:ea typeface="黑体" panose="02010609060101010101" pitchFamily="2" charset="-122"/>
              </a:rPr>
              <a:t>知识结构：</a:t>
            </a:r>
            <a:endParaRPr lang="zh-CN" altLang="en-US" sz="3600" b="1">
              <a:ln w="19050" cap="flat" cmpd="sng">
                <a:solidFill>
                  <a:srgbClr val="008000"/>
                </a:solidFill>
                <a:prstDash val="solid"/>
                <a:round/>
                <a:headEnd type="none" w="med" len="med"/>
                <a:tailEnd type="none" w="med" len="med"/>
              </a:ln>
              <a:gradFill rotWithShape="1">
                <a:gsLst>
                  <a:gs pos="0">
                    <a:srgbClr val="A603AB">
                      <a:alpha val="100000"/>
                    </a:srgbClr>
                  </a:gs>
                  <a:gs pos="12000">
                    <a:srgbClr val="E81766">
                      <a:alpha val="100000"/>
                    </a:srgbClr>
                  </a:gs>
                  <a:gs pos="27000">
                    <a:srgbClr val="EE3F17">
                      <a:alpha val="100000"/>
                    </a:srgbClr>
                  </a:gs>
                  <a:gs pos="48000">
                    <a:srgbClr val="FFFF00">
                      <a:alpha val="100000"/>
                    </a:srgbClr>
                  </a:gs>
                  <a:gs pos="64999">
                    <a:srgbClr val="1A8D48">
                      <a:alpha val="100000"/>
                    </a:srgbClr>
                  </a:gs>
                  <a:gs pos="78999">
                    <a:srgbClr val="0819FB">
                      <a:alpha val="100000"/>
                    </a:srgbClr>
                  </a:gs>
                  <a:gs pos="100000">
                    <a:srgbClr val="A603AB">
                      <a:alpha val="100000"/>
                    </a:srgbClr>
                  </a:gs>
                </a:gsLst>
                <a:lin ang="0" scaled="1"/>
                <a:tileRect/>
              </a:gradFill>
              <a:effectLst>
                <a:prstShdw prst="shdw11" dir="16200000">
                  <a:srgbClr val="C0C0C0">
                    <a:alpha val="75000"/>
                  </a:srgbClr>
                </a:prstShdw>
              </a:effectLst>
              <a:latin typeface="黑体" panose="02010609060101010101" pitchFamily="2" charset="-122"/>
              <a:ea typeface="黑体" panose="02010609060101010101" pitchFamily="2" charset="-122"/>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graphicFrame>
        <p:nvGraphicFramePr>
          <p:cNvPr id="14338" name="Object 3"/>
          <p:cNvGraphicFramePr>
            <a:graphicFrameLocks noChangeAspect="1"/>
          </p:cNvGraphicFramePr>
          <p:nvPr/>
        </p:nvGraphicFramePr>
        <p:xfrm>
          <a:off x="815975" y="1125538"/>
          <a:ext cx="10556875" cy="5935662"/>
        </p:xfrm>
        <a:graphic>
          <a:graphicData uri="http://schemas.openxmlformats.org/presentationml/2006/ole">
            <mc:AlternateContent xmlns:mc="http://schemas.openxmlformats.org/markup-compatibility/2006">
              <mc:Choice xmlns:v="urn:schemas-microsoft-com:vml" Requires="v">
                <p:oleObj spid="_x0000_s3078" name="" r:id="rId1" imgW="10508615" imgH="5909310" progId="Word.Document.8">
                  <p:embed/>
                </p:oleObj>
              </mc:Choice>
              <mc:Fallback>
                <p:oleObj name="" r:id="rId1" imgW="10508615" imgH="5909310" progId="Word.Document.8">
                  <p:embed/>
                  <p:pic>
                    <p:nvPicPr>
                      <p:cNvPr id="0" name="图片 3077"/>
                      <p:cNvPicPr/>
                      <p:nvPr/>
                    </p:nvPicPr>
                    <p:blipFill>
                      <a:blip r:embed="rId2"/>
                      <a:stretch>
                        <a:fillRect/>
                      </a:stretch>
                    </p:blipFill>
                    <p:spPr>
                      <a:xfrm>
                        <a:off x="815975" y="1125538"/>
                        <a:ext cx="10556875" cy="5935662"/>
                      </a:xfrm>
                      <a:prstGeom prst="rect">
                        <a:avLst/>
                      </a:prstGeom>
                      <a:noFill/>
                      <a:ln w="38100">
                        <a:noFill/>
                        <a:miter/>
                      </a:ln>
                    </p:spPr>
                  </p:pic>
                </p:oleObj>
              </mc:Fallback>
            </mc:AlternateContent>
          </a:graphicData>
        </a:graphic>
      </p:graphicFrame>
      <p:sp>
        <p:nvSpPr>
          <p:cNvPr id="28687" name="WordArt 2"/>
          <p:cNvSpPr/>
          <p:nvPr/>
        </p:nvSpPr>
        <p:spPr>
          <a:xfrm>
            <a:off x="946468" y="328613"/>
            <a:ext cx="1695450" cy="506412"/>
          </a:xfrm>
          <a:prstGeom prst="rect">
            <a:avLst/>
          </a:prstGeom>
        </p:spPr>
        <p:txBody>
          <a:bodyPr wrap="none" fromWordArt="1">
            <a:prstTxWarp prst="textPlain">
              <a:avLst>
                <a:gd name="adj" fmla="val 50000"/>
              </a:avLst>
            </a:prstTxWarp>
            <a:normAutofit/>
          </a:bodyPr>
          <a:p>
            <a:pPr algn="ctr"/>
            <a:r>
              <a:rPr lang="zh-CN" altLang="en-US" sz="2700" b="1">
                <a:ln w="19050" cap="flat" cmpd="sng">
                  <a:solidFill>
                    <a:srgbClr val="008000"/>
                  </a:solidFill>
                  <a:prstDash val="solid"/>
                  <a:round/>
                  <a:headEnd type="none" w="med" len="med"/>
                  <a:tailEnd type="none" w="med" len="med"/>
                </a:ln>
                <a:gradFill rotWithShape="1">
                  <a:gsLst>
                    <a:gs pos="0">
                      <a:srgbClr val="A603AB">
                        <a:alpha val="100000"/>
                      </a:srgbClr>
                    </a:gs>
                    <a:gs pos="12000">
                      <a:srgbClr val="E81766">
                        <a:alpha val="100000"/>
                      </a:srgbClr>
                    </a:gs>
                    <a:gs pos="27000">
                      <a:srgbClr val="EE3F17">
                        <a:alpha val="100000"/>
                      </a:srgbClr>
                    </a:gs>
                    <a:gs pos="48000">
                      <a:srgbClr val="FFFF00">
                        <a:alpha val="100000"/>
                      </a:srgbClr>
                    </a:gs>
                    <a:gs pos="64999">
                      <a:srgbClr val="1A8D48">
                        <a:alpha val="100000"/>
                      </a:srgbClr>
                    </a:gs>
                    <a:gs pos="78999">
                      <a:srgbClr val="0819FB">
                        <a:alpha val="100000"/>
                      </a:srgbClr>
                    </a:gs>
                    <a:gs pos="100000">
                      <a:srgbClr val="A603AB">
                        <a:alpha val="100000"/>
                      </a:srgbClr>
                    </a:gs>
                  </a:gsLst>
                  <a:lin ang="0" scaled="1"/>
                  <a:tileRect/>
                </a:gradFill>
                <a:effectLst>
                  <a:prstShdw prst="shdw11" dir="16200000">
                    <a:srgbClr val="C0C0C0">
                      <a:alpha val="75000"/>
                    </a:srgbClr>
                  </a:prstShdw>
                </a:effectLst>
                <a:latin typeface="黑体" panose="02010609060101010101" pitchFamily="2" charset="-122"/>
                <a:ea typeface="黑体" panose="02010609060101010101" pitchFamily="2" charset="-122"/>
              </a:rPr>
              <a:t>阶段特征：</a:t>
            </a:r>
            <a:endParaRPr lang="zh-CN" altLang="en-US" sz="2700" b="1">
              <a:ln w="19050" cap="flat" cmpd="sng">
                <a:solidFill>
                  <a:srgbClr val="008000"/>
                </a:solidFill>
                <a:prstDash val="solid"/>
                <a:round/>
                <a:headEnd type="none" w="med" len="med"/>
                <a:tailEnd type="none" w="med" len="med"/>
              </a:ln>
              <a:gradFill rotWithShape="1">
                <a:gsLst>
                  <a:gs pos="0">
                    <a:srgbClr val="A603AB">
                      <a:alpha val="100000"/>
                    </a:srgbClr>
                  </a:gs>
                  <a:gs pos="12000">
                    <a:srgbClr val="E81766">
                      <a:alpha val="100000"/>
                    </a:srgbClr>
                  </a:gs>
                  <a:gs pos="27000">
                    <a:srgbClr val="EE3F17">
                      <a:alpha val="100000"/>
                    </a:srgbClr>
                  </a:gs>
                  <a:gs pos="48000">
                    <a:srgbClr val="FFFF00">
                      <a:alpha val="100000"/>
                    </a:srgbClr>
                  </a:gs>
                  <a:gs pos="64999">
                    <a:srgbClr val="1A8D48">
                      <a:alpha val="100000"/>
                    </a:srgbClr>
                  </a:gs>
                  <a:gs pos="78999">
                    <a:srgbClr val="0819FB">
                      <a:alpha val="100000"/>
                    </a:srgbClr>
                  </a:gs>
                  <a:gs pos="100000">
                    <a:srgbClr val="A603AB">
                      <a:alpha val="100000"/>
                    </a:srgbClr>
                  </a:gs>
                </a:gsLst>
                <a:lin ang="0" scaled="1"/>
                <a:tileRect/>
              </a:gradFill>
              <a:effectLst>
                <a:prstShdw prst="shdw11" dir="16200000">
                  <a:srgbClr val="C0C0C0">
                    <a:alpha val="75000"/>
                  </a:srgbClr>
                </a:prstShdw>
              </a:effectLst>
              <a:latin typeface="黑体" panose="02010609060101010101" pitchFamily="2" charset="-122"/>
              <a:ea typeface="黑体" panose="02010609060101010101" pitchFamily="2" charset="-122"/>
            </a:endParaRPr>
          </a:p>
        </p:txBody>
      </p:sp>
    </p:spTree>
  </p:cSld>
  <p:clrMapOvr>
    <a:masterClrMapping/>
  </p:clrMapOvr>
  <p:transition>
    <p:random/>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2"/>
          <p:cNvSpPr>
            <a:spLocks noChangeArrowheads="1"/>
          </p:cNvSpPr>
          <p:nvPr/>
        </p:nvSpPr>
        <p:spPr bwMode="auto">
          <a:xfrm>
            <a:off x="498475" y="920750"/>
            <a:ext cx="12192000" cy="4092575"/>
          </a:xfrm>
          <a:prstGeom prst="rect">
            <a:avLst/>
          </a:prstGeom>
          <a:noFill/>
          <a:ln w="9525">
            <a:noFill/>
            <a:miter lim="800000"/>
          </a:ln>
        </p:spPr>
        <p:txBody>
          <a:bodyPr anchor="ctr">
            <a:spAutoFit/>
          </a:bodyPr>
          <a:lstStyle/>
          <a:p>
            <a:pPr>
              <a:defRPr/>
            </a:pPr>
            <a:r>
              <a:rPr lang="en-US" altLang="en-US" sz="2000" b="1">
                <a:solidFill>
                  <a:srgbClr val="FF0000"/>
                </a:solidFill>
                <a:latin typeface="黑体" panose="02010609060101010101" pitchFamily="2" charset="-122"/>
                <a:ea typeface="黑体" panose="02010609060101010101" pitchFamily="2" charset="-122"/>
              </a:rPr>
              <a:t>⒈</a:t>
            </a:r>
            <a:r>
              <a:rPr lang="zh-CN" altLang="en-US" sz="2000" b="1">
                <a:solidFill>
                  <a:srgbClr val="FF0000"/>
                </a:solidFill>
                <a:latin typeface="黑体" panose="02010609060101010101" pitchFamily="2" charset="-122"/>
                <a:ea typeface="黑体" panose="02010609060101010101" pitchFamily="2" charset="-122"/>
              </a:rPr>
              <a:t>生产力：</a:t>
            </a:r>
            <a:r>
              <a:rPr lang="zh-CN" altLang="en-US" sz="2000" b="1">
                <a:latin typeface="黑体" panose="02010609060101010101" pitchFamily="2" charset="-122"/>
                <a:ea typeface="黑体" panose="02010609060101010101" pitchFamily="2" charset="-122"/>
              </a:rPr>
              <a:t>极大地提高了生产力水平，人类进入</a:t>
            </a:r>
            <a:r>
              <a:rPr lang="zh-CN" altLang="en-US" sz="2000" b="1">
                <a:solidFill>
                  <a:srgbClr val="FF0000"/>
                </a:solidFill>
                <a:latin typeface="Calibri" panose="020F0502020204030204"/>
                <a:ea typeface="黑体" panose="02010609060101010101" pitchFamily="2" charset="-122"/>
              </a:rPr>
              <a:t>“</a:t>
            </a:r>
            <a:r>
              <a:rPr lang="zh-CN" altLang="en-US" sz="2000" b="1">
                <a:solidFill>
                  <a:srgbClr val="FF0000"/>
                </a:solidFill>
                <a:latin typeface="黑体" panose="02010609060101010101" pitchFamily="2" charset="-122"/>
                <a:ea typeface="黑体" panose="02010609060101010101" pitchFamily="2" charset="-122"/>
              </a:rPr>
              <a:t>蒸汽时代</a:t>
            </a:r>
            <a:r>
              <a:rPr lang="zh-CN" altLang="en-US" sz="2000" b="1">
                <a:solidFill>
                  <a:srgbClr val="FF0000"/>
                </a:solidFill>
                <a:latin typeface="Calibri" panose="020F0502020204030204"/>
                <a:ea typeface="黑体" panose="02010609060101010101" pitchFamily="2" charset="-122"/>
              </a:rPr>
              <a:t>”</a:t>
            </a:r>
            <a:r>
              <a:rPr lang="zh-CN" altLang="en-US" sz="2000" b="1">
                <a:latin typeface="黑体" panose="02010609060101010101" pitchFamily="2" charset="-122"/>
                <a:ea typeface="黑体" panose="02010609060101010101" pitchFamily="2" charset="-122"/>
              </a:rPr>
              <a:t>。</a:t>
            </a:r>
            <a:r>
              <a:rPr lang="zh-CN" altLang="en-US" sz="2000" b="1">
                <a:solidFill>
                  <a:srgbClr val="0000FF"/>
                </a:solidFill>
                <a:latin typeface="黑体" panose="02010609060101010101" pitchFamily="2" charset="-122"/>
                <a:ea typeface="黑体" panose="02010609060101010101" pitchFamily="2" charset="-122"/>
              </a:rPr>
              <a:t>（英国成为</a:t>
            </a:r>
            <a:r>
              <a:rPr lang="zh-CN" altLang="en-US" sz="2000" b="1">
                <a:solidFill>
                  <a:srgbClr val="0000FF"/>
                </a:solidFill>
                <a:latin typeface="Calibri" panose="020F0502020204030204"/>
                <a:ea typeface="黑体" panose="02010609060101010101" pitchFamily="2" charset="-122"/>
              </a:rPr>
              <a:t>“</a:t>
            </a:r>
            <a:r>
              <a:rPr lang="zh-CN" altLang="en-US" sz="2000" b="1">
                <a:solidFill>
                  <a:srgbClr val="0000FF"/>
                </a:solidFill>
                <a:latin typeface="黑体" panose="02010609060101010101" pitchFamily="2" charset="-122"/>
                <a:ea typeface="黑体" panose="02010609060101010101" pitchFamily="2" charset="-122"/>
              </a:rPr>
              <a:t>世界工厂</a:t>
            </a:r>
            <a:r>
              <a:rPr lang="zh-CN" altLang="en-US" sz="2000" b="1">
                <a:solidFill>
                  <a:srgbClr val="0000FF"/>
                </a:solidFill>
                <a:latin typeface="Calibri" panose="020F0502020204030204"/>
                <a:ea typeface="黑体" panose="02010609060101010101" pitchFamily="2" charset="-122"/>
              </a:rPr>
              <a:t>”</a:t>
            </a:r>
            <a:r>
              <a:rPr lang="zh-CN" altLang="en-US" sz="2000" b="1">
                <a:solidFill>
                  <a:srgbClr val="0000FF"/>
                </a:solidFill>
                <a:latin typeface="黑体" panose="02010609060101010101" pitchFamily="2" charset="-122"/>
                <a:ea typeface="黑体" panose="02010609060101010101" pitchFamily="2" charset="-122"/>
              </a:rPr>
              <a:t>）</a:t>
            </a:r>
            <a:endParaRPr lang="zh-CN" altLang="en-US" sz="2000" b="1">
              <a:solidFill>
                <a:srgbClr val="0000FF"/>
              </a:solidFill>
              <a:latin typeface="黑体" panose="02010609060101010101" pitchFamily="2" charset="-122"/>
              <a:ea typeface="黑体" panose="02010609060101010101" pitchFamily="2" charset="-122"/>
            </a:endParaRPr>
          </a:p>
          <a:p>
            <a:pPr>
              <a:defRPr/>
            </a:pPr>
            <a:r>
              <a:rPr lang="en-US" altLang="en-US" sz="2000" b="1">
                <a:solidFill>
                  <a:srgbClr val="FF0000"/>
                </a:solidFill>
                <a:latin typeface="黑体" panose="02010609060101010101" pitchFamily="2" charset="-122"/>
                <a:ea typeface="黑体" panose="02010609060101010101" pitchFamily="2" charset="-122"/>
              </a:rPr>
              <a:t>⒉</a:t>
            </a:r>
            <a:r>
              <a:rPr lang="zh-CN" altLang="en-US" sz="2000" b="1">
                <a:solidFill>
                  <a:srgbClr val="FF0000"/>
                </a:solidFill>
                <a:latin typeface="黑体" panose="02010609060101010101" pitchFamily="2" charset="-122"/>
                <a:ea typeface="黑体" panose="02010609060101010101" pitchFamily="2" charset="-122"/>
              </a:rPr>
              <a:t>政治领域：</a:t>
            </a:r>
            <a:r>
              <a:rPr lang="zh-CN" altLang="en-US" sz="2000" b="1">
                <a:latin typeface="黑体" panose="02010609060101010101" pitchFamily="2" charset="-122"/>
                <a:ea typeface="黑体" panose="02010609060101010101" pitchFamily="2" charset="-122"/>
              </a:rPr>
              <a:t>欧美资义国家纷纷进行社会变革，从而巩固了资统治与资本主义制度。</a:t>
            </a:r>
            <a:endParaRPr lang="zh-CN" altLang="en-US" sz="2000" b="1">
              <a:latin typeface="黑体" panose="02010609060101010101" pitchFamily="2" charset="-122"/>
              <a:ea typeface="黑体" panose="02010609060101010101" pitchFamily="2" charset="-122"/>
            </a:endParaRPr>
          </a:p>
          <a:p>
            <a:pPr>
              <a:defRPr/>
            </a:pPr>
            <a:r>
              <a:rPr lang="en-US" altLang="en-US" sz="2000" b="1">
                <a:solidFill>
                  <a:srgbClr val="FF0000"/>
                </a:solidFill>
                <a:latin typeface="黑体" panose="02010609060101010101" pitchFamily="2" charset="-122"/>
                <a:ea typeface="黑体" panose="02010609060101010101" pitchFamily="2" charset="-122"/>
              </a:rPr>
              <a:t>⒊</a:t>
            </a:r>
            <a:r>
              <a:rPr lang="zh-CN" altLang="en-US" sz="2000" b="1">
                <a:solidFill>
                  <a:srgbClr val="FF0000"/>
                </a:solidFill>
                <a:latin typeface="黑体" panose="02010609060101010101" pitchFamily="2" charset="-122"/>
                <a:ea typeface="黑体" panose="02010609060101010101" pitchFamily="2" charset="-122"/>
              </a:rPr>
              <a:t>社会结构：</a:t>
            </a:r>
            <a:r>
              <a:rPr lang="zh-CN" altLang="en-US" sz="2000" b="1">
                <a:latin typeface="黑体" panose="02010609060101010101" pitchFamily="2" charset="-122"/>
                <a:ea typeface="黑体" panose="02010609060101010101" pitchFamily="2" charset="-122"/>
              </a:rPr>
              <a:t>使社会日益分裂为两大对立阶级</a:t>
            </a:r>
            <a:r>
              <a:rPr lang="en-US" altLang="zh-CN" sz="2000" b="1">
                <a:solidFill>
                  <a:srgbClr val="FF0000"/>
                </a:solidFill>
                <a:latin typeface="Arial" panose="020B0604020202020204"/>
                <a:ea typeface="黑体" panose="02010609060101010101" pitchFamily="2" charset="-122"/>
              </a:rPr>
              <a:t>——</a:t>
            </a:r>
            <a:r>
              <a:rPr lang="zh-CN" altLang="en-US" sz="2000" b="1">
                <a:solidFill>
                  <a:srgbClr val="FF0000"/>
                </a:solidFill>
                <a:latin typeface="黑体" panose="02010609060101010101" pitchFamily="2" charset="-122"/>
                <a:ea typeface="黑体" panose="02010609060101010101" pitchFamily="2" charset="-122"/>
              </a:rPr>
              <a:t>工业资产阶级和工业无产阶级</a:t>
            </a:r>
            <a:r>
              <a:rPr lang="zh-CN" altLang="en-US" sz="2000" b="1">
                <a:latin typeface="黑体" panose="02010609060101010101" pitchFamily="2" charset="-122"/>
                <a:ea typeface="黑体" panose="02010609060101010101" pitchFamily="2" charset="-122"/>
              </a:rPr>
              <a:t>。</a:t>
            </a:r>
            <a:endParaRPr lang="zh-CN" altLang="en-US" sz="2000" b="1">
              <a:latin typeface="黑体" panose="02010609060101010101" pitchFamily="2" charset="-122"/>
              <a:ea typeface="黑体" panose="02010609060101010101" pitchFamily="2" charset="-122"/>
            </a:endParaRPr>
          </a:p>
          <a:p>
            <a:pPr>
              <a:defRPr/>
            </a:pPr>
            <a:r>
              <a:rPr lang="en-US" altLang="en-US" sz="2000" b="1">
                <a:solidFill>
                  <a:srgbClr val="FF0000"/>
                </a:solidFill>
                <a:latin typeface="黑体" panose="02010609060101010101" pitchFamily="2" charset="-122"/>
                <a:ea typeface="黑体" panose="02010609060101010101" pitchFamily="2" charset="-122"/>
              </a:rPr>
              <a:t>⒋</a:t>
            </a:r>
            <a:r>
              <a:rPr lang="zh-CN" altLang="en-US" sz="2000" b="1">
                <a:solidFill>
                  <a:srgbClr val="FF0000"/>
                </a:solidFill>
                <a:latin typeface="黑体" panose="02010609060101010101" pitchFamily="2" charset="-122"/>
                <a:ea typeface="黑体" panose="02010609060101010101" pitchFamily="2" charset="-122"/>
              </a:rPr>
              <a:t>产业结构：</a:t>
            </a:r>
            <a:r>
              <a:rPr lang="zh-CN" altLang="en-US" sz="2000" b="1">
                <a:effectLst>
                  <a:outerShdw blurRad="38100" dist="38100" dir="2700000" algn="tl">
                    <a:srgbClr val="C0C0C0"/>
                  </a:outerShdw>
                </a:effectLst>
                <a:latin typeface="黑体" panose="02010609060101010101" pitchFamily="2" charset="-122"/>
                <a:ea typeface="黑体" panose="02010609060101010101" pitchFamily="2" charset="-122"/>
              </a:rPr>
              <a:t>从农业为中心发展到以工业为中心，第三产业兴起</a:t>
            </a:r>
            <a:r>
              <a:rPr lang="zh-CN" altLang="en-US" sz="2000" b="1">
                <a:latin typeface="黑体" panose="02010609060101010101" pitchFamily="2" charset="-122"/>
                <a:ea typeface="黑体" panose="02010609060101010101" pitchFamily="2" charset="-122"/>
              </a:rPr>
              <a:t>。</a:t>
            </a:r>
            <a:endParaRPr lang="zh-CN" altLang="en-US" sz="2000" b="1">
              <a:latin typeface="黑体" panose="02010609060101010101" pitchFamily="2" charset="-122"/>
              <a:ea typeface="黑体" panose="02010609060101010101" pitchFamily="2" charset="-122"/>
            </a:endParaRPr>
          </a:p>
          <a:p>
            <a:pPr>
              <a:defRPr/>
            </a:pPr>
            <a:r>
              <a:rPr lang="en-US" altLang="en-US" sz="2000" b="1">
                <a:solidFill>
                  <a:srgbClr val="FF0000"/>
                </a:solidFill>
                <a:latin typeface="黑体" panose="02010609060101010101" pitchFamily="2" charset="-122"/>
                <a:ea typeface="黑体" panose="02010609060101010101" pitchFamily="2" charset="-122"/>
              </a:rPr>
              <a:t>⒌</a:t>
            </a:r>
            <a:r>
              <a:rPr lang="zh-CN" altLang="en-US" sz="2000" b="1">
                <a:solidFill>
                  <a:srgbClr val="FF0000"/>
                </a:solidFill>
                <a:latin typeface="黑体" panose="02010609060101010101" pitchFamily="2" charset="-122"/>
                <a:ea typeface="黑体" panose="02010609060101010101" pitchFamily="2" charset="-122"/>
              </a:rPr>
              <a:t>能源结构：</a:t>
            </a:r>
            <a:r>
              <a:rPr lang="zh-CN" altLang="en-US" sz="2000" b="1">
                <a:latin typeface="黑体" panose="02010609060101010101" pitchFamily="2" charset="-122"/>
                <a:ea typeface="黑体" panose="02010609060101010101" pitchFamily="2" charset="-122"/>
              </a:rPr>
              <a:t>煤成为重要的能源。</a:t>
            </a:r>
            <a:endParaRPr lang="zh-CN" altLang="en-US" sz="2000" b="1">
              <a:latin typeface="黑体" panose="02010609060101010101" pitchFamily="2" charset="-122"/>
              <a:ea typeface="黑体" panose="02010609060101010101" pitchFamily="2" charset="-122"/>
            </a:endParaRPr>
          </a:p>
          <a:p>
            <a:pPr>
              <a:defRPr/>
            </a:pPr>
            <a:r>
              <a:rPr lang="en-US" altLang="en-US" sz="2000" b="1">
                <a:solidFill>
                  <a:srgbClr val="FF0000"/>
                </a:solidFill>
                <a:latin typeface="黑体" panose="02010609060101010101" pitchFamily="2" charset="-122"/>
                <a:ea typeface="黑体" panose="02010609060101010101" pitchFamily="2" charset="-122"/>
              </a:rPr>
              <a:t>⒍</a:t>
            </a:r>
            <a:r>
              <a:rPr lang="zh-CN" altLang="en-US" sz="2000" b="1">
                <a:solidFill>
                  <a:srgbClr val="FF0000"/>
                </a:solidFill>
                <a:latin typeface="黑体" panose="02010609060101010101" pitchFamily="2" charset="-122"/>
                <a:ea typeface="黑体" panose="02010609060101010101" pitchFamily="2" charset="-122"/>
              </a:rPr>
              <a:t>职业结构：</a:t>
            </a:r>
            <a:r>
              <a:rPr lang="zh-CN" altLang="en-US" sz="2000" b="1">
                <a:latin typeface="黑体" panose="02010609060101010101" pitchFamily="2" charset="-122"/>
                <a:ea typeface="黑体" panose="02010609060101010101" pitchFamily="2" charset="-122"/>
              </a:rPr>
              <a:t>大量劳动力从农业分离</a:t>
            </a:r>
            <a:r>
              <a:rPr lang="zh-CN" altLang="en-US" sz="2000" b="1">
                <a:solidFill>
                  <a:srgbClr val="FF0000"/>
                </a:solidFill>
                <a:latin typeface="黑体" panose="02010609060101010101" pitchFamily="2" charset="-122"/>
                <a:ea typeface="黑体" panose="02010609060101010101" pitchFamily="2" charset="-122"/>
              </a:rPr>
              <a:t>→</a:t>
            </a:r>
            <a:r>
              <a:rPr lang="zh-CN" altLang="en-US" sz="2000" b="1">
                <a:latin typeface="黑体" panose="02010609060101010101" pitchFamily="2" charset="-122"/>
                <a:ea typeface="黑体" panose="02010609060101010101" pitchFamily="2" charset="-122"/>
              </a:rPr>
              <a:t>工业</a:t>
            </a:r>
            <a:r>
              <a:rPr lang="zh-CN" altLang="en-US" sz="2000" b="1">
                <a:solidFill>
                  <a:srgbClr val="FF0000"/>
                </a:solidFill>
                <a:latin typeface="黑体" panose="02010609060101010101" pitchFamily="2" charset="-122"/>
                <a:ea typeface="黑体" panose="02010609060101010101" pitchFamily="2" charset="-122"/>
              </a:rPr>
              <a:t>→第三产业</a:t>
            </a:r>
            <a:r>
              <a:rPr lang="zh-CN" altLang="en-US" sz="2000" b="1">
                <a:latin typeface="黑体" panose="02010609060101010101" pitchFamily="2" charset="-122"/>
                <a:ea typeface="黑体" panose="02010609060101010101" pitchFamily="2" charset="-122"/>
              </a:rPr>
              <a:t>。</a:t>
            </a:r>
            <a:endParaRPr lang="zh-CN" altLang="en-US" sz="2000" b="1">
              <a:latin typeface="黑体" panose="02010609060101010101" pitchFamily="2" charset="-122"/>
              <a:ea typeface="黑体" panose="02010609060101010101" pitchFamily="2" charset="-122"/>
            </a:endParaRPr>
          </a:p>
          <a:p>
            <a:pPr>
              <a:defRPr/>
            </a:pPr>
            <a:r>
              <a:rPr lang="en-US" altLang="en-US" sz="2000" b="1">
                <a:solidFill>
                  <a:srgbClr val="FF0000"/>
                </a:solidFill>
                <a:latin typeface="黑体" panose="02010609060101010101" pitchFamily="2" charset="-122"/>
                <a:ea typeface="黑体" panose="02010609060101010101" pitchFamily="2" charset="-122"/>
              </a:rPr>
              <a:t>⒎</a:t>
            </a:r>
            <a:r>
              <a:rPr lang="zh-CN" altLang="en-US" sz="2000" b="1">
                <a:solidFill>
                  <a:srgbClr val="FF0000"/>
                </a:solidFill>
                <a:latin typeface="黑体" panose="02010609060101010101" pitchFamily="2" charset="-122"/>
                <a:ea typeface="黑体" panose="02010609060101010101" pitchFamily="2" charset="-122"/>
              </a:rPr>
              <a:t>社会生活：</a:t>
            </a:r>
            <a:r>
              <a:rPr lang="zh-CN" altLang="en-US" sz="2000" b="1">
                <a:latin typeface="黑体" panose="02010609060101010101" pitchFamily="2" charset="-122"/>
                <a:ea typeface="黑体" panose="02010609060101010101" pitchFamily="2" charset="-122"/>
              </a:rPr>
              <a:t>提高了人们的物质生活水平，工业品大量涌现，物美价廉，消费多元化。</a:t>
            </a:r>
            <a:endParaRPr lang="zh-CN" altLang="en-US" sz="2000" b="1">
              <a:latin typeface="黑体" panose="02010609060101010101" pitchFamily="2" charset="-122"/>
              <a:ea typeface="黑体" panose="02010609060101010101" pitchFamily="2" charset="-122"/>
            </a:endParaRPr>
          </a:p>
          <a:p>
            <a:pPr>
              <a:defRPr/>
            </a:pPr>
            <a:r>
              <a:rPr lang="en-US" altLang="en-US" sz="2000" b="1">
                <a:solidFill>
                  <a:srgbClr val="FF0000"/>
                </a:solidFill>
                <a:latin typeface="黑体" panose="02010609060101010101" pitchFamily="2" charset="-122"/>
                <a:ea typeface="黑体" panose="02010609060101010101" pitchFamily="2" charset="-122"/>
              </a:rPr>
              <a:t>⒏</a:t>
            </a:r>
            <a:r>
              <a:rPr lang="zh-CN" altLang="en-US" sz="2000" b="1">
                <a:solidFill>
                  <a:srgbClr val="FF0000"/>
                </a:solidFill>
                <a:latin typeface="黑体" panose="02010609060101010101" pitchFamily="2" charset="-122"/>
                <a:ea typeface="黑体" panose="02010609060101010101" pitchFamily="2" charset="-122"/>
              </a:rPr>
              <a:t>城市进程：</a:t>
            </a:r>
            <a:r>
              <a:rPr lang="zh-CN" altLang="en-US" sz="2000" b="1">
                <a:latin typeface="黑体" panose="02010609060101010101" pitchFamily="2" charset="-122"/>
                <a:ea typeface="黑体" panose="02010609060101010101" pitchFamily="2" charset="-122"/>
              </a:rPr>
              <a:t>近代城市的兴起。改变城乡人口布局，城市生活方式与价值观扩散与传播。</a:t>
            </a:r>
            <a:endParaRPr lang="zh-CN" altLang="en-US" sz="2000" b="1">
              <a:latin typeface="黑体" panose="02010609060101010101" pitchFamily="2" charset="-122"/>
              <a:ea typeface="黑体" panose="02010609060101010101" pitchFamily="2" charset="-122"/>
            </a:endParaRPr>
          </a:p>
          <a:p>
            <a:pPr>
              <a:defRPr/>
            </a:pPr>
            <a:r>
              <a:rPr lang="en-US" altLang="en-US" sz="2000" b="1">
                <a:solidFill>
                  <a:srgbClr val="FF0000"/>
                </a:solidFill>
                <a:latin typeface="黑体" panose="02010609060101010101" pitchFamily="2" charset="-122"/>
                <a:ea typeface="黑体" panose="02010609060101010101" pitchFamily="2" charset="-122"/>
              </a:rPr>
              <a:t>⒐</a:t>
            </a:r>
            <a:r>
              <a:rPr lang="zh-CN" altLang="en-US" sz="2000" b="1">
                <a:solidFill>
                  <a:srgbClr val="FF0000"/>
                </a:solidFill>
                <a:latin typeface="黑体" panose="02010609060101010101" pitchFamily="2" charset="-122"/>
                <a:ea typeface="黑体" panose="02010609060101010101" pitchFamily="2" charset="-122"/>
              </a:rPr>
              <a:t>科学事业：</a:t>
            </a:r>
            <a:r>
              <a:rPr lang="zh-CN" altLang="en-US" sz="2000" b="1">
                <a:latin typeface="黑体" panose="02010609060101010101" pitchFamily="2" charset="-122"/>
                <a:ea typeface="黑体" panose="02010609060101010101" pitchFamily="2" charset="-122"/>
              </a:rPr>
              <a:t>推动了科技、自然科学、教育文化事业前进，为第二次工业革命奠定了基础。</a:t>
            </a:r>
            <a:endParaRPr lang="zh-CN" altLang="en-US" sz="2000" b="1">
              <a:latin typeface="黑体" panose="02010609060101010101" pitchFamily="2" charset="-122"/>
              <a:ea typeface="黑体" panose="02010609060101010101" pitchFamily="2" charset="-122"/>
            </a:endParaRPr>
          </a:p>
          <a:p>
            <a:pPr>
              <a:defRPr/>
            </a:pPr>
            <a:r>
              <a:rPr lang="en-US" altLang="en-US" sz="2000" b="1">
                <a:solidFill>
                  <a:srgbClr val="FF0000"/>
                </a:solidFill>
                <a:latin typeface="黑体" panose="02010609060101010101" pitchFamily="2" charset="-122"/>
                <a:ea typeface="黑体" panose="02010609060101010101" pitchFamily="2" charset="-122"/>
              </a:rPr>
              <a:t>⒑</a:t>
            </a:r>
            <a:r>
              <a:rPr lang="zh-CN" altLang="en-US" sz="2000" b="1">
                <a:solidFill>
                  <a:srgbClr val="FF0000"/>
                </a:solidFill>
                <a:latin typeface="黑体" panose="02010609060101010101" pitchFamily="2" charset="-122"/>
                <a:ea typeface="黑体" panose="02010609060101010101" pitchFamily="2" charset="-122"/>
              </a:rPr>
              <a:t>社会思潮：</a:t>
            </a:r>
            <a:r>
              <a:rPr lang="zh-CN" altLang="en-US" sz="2000" b="1">
                <a:latin typeface="黑体" panose="02010609060101010101" pitchFamily="2" charset="-122"/>
                <a:ea typeface="黑体" panose="02010609060101010101" pitchFamily="2" charset="-122"/>
              </a:rPr>
              <a:t>促进自由主义、民族主义、马克思主义三股思潮形成，自由主义成为主流。</a:t>
            </a:r>
            <a:endParaRPr lang="zh-CN" altLang="en-US" sz="2000" b="1">
              <a:latin typeface="黑体" panose="02010609060101010101" pitchFamily="2" charset="-122"/>
              <a:ea typeface="黑体" panose="02010609060101010101" pitchFamily="2" charset="-122"/>
            </a:endParaRPr>
          </a:p>
          <a:p>
            <a:pPr>
              <a:defRPr/>
            </a:pPr>
            <a:r>
              <a:rPr lang="en-US" altLang="en-US" sz="2000" b="1">
                <a:solidFill>
                  <a:srgbClr val="FF0000"/>
                </a:solidFill>
                <a:latin typeface="黑体" panose="02010609060101010101" pitchFamily="2" charset="-122"/>
                <a:ea typeface="黑体" panose="02010609060101010101" pitchFamily="2" charset="-122"/>
              </a:rPr>
              <a:t>⒒</a:t>
            </a:r>
            <a:r>
              <a:rPr lang="zh-CN" altLang="en-US" sz="2000" b="1">
                <a:solidFill>
                  <a:srgbClr val="FF0000"/>
                </a:solidFill>
                <a:latin typeface="黑体" panose="02010609060101010101" pitchFamily="2" charset="-122"/>
                <a:ea typeface="黑体" panose="02010609060101010101" pitchFamily="2" charset="-122"/>
              </a:rPr>
              <a:t>对资本主义世界市场，整体世界形成的影响：</a:t>
            </a:r>
            <a:endParaRPr lang="zh-CN" altLang="en-US" sz="2000" b="1">
              <a:solidFill>
                <a:srgbClr val="FF0000"/>
              </a:solidFill>
              <a:latin typeface="黑体" panose="02010609060101010101" pitchFamily="2" charset="-122"/>
              <a:ea typeface="黑体" panose="02010609060101010101" pitchFamily="2" charset="-122"/>
            </a:endParaRPr>
          </a:p>
          <a:p>
            <a:pPr>
              <a:defRPr/>
            </a:pPr>
            <a:r>
              <a:rPr lang="zh-CN" altLang="en-US" sz="2000" b="1">
                <a:latin typeface="黑体" panose="02010609060101010101" pitchFamily="2" charset="-122"/>
                <a:ea typeface="黑体" panose="02010609060101010101" pitchFamily="2" charset="-122"/>
              </a:rPr>
              <a:t>    ①密切了世界的联系，客观上把资先进思想和生产方式传播到了世界各地，改变了世界的面貌。</a:t>
            </a:r>
            <a:endParaRPr lang="zh-CN" altLang="en-US" sz="2000" b="1">
              <a:latin typeface="黑体" panose="02010609060101010101" pitchFamily="2" charset="-122"/>
              <a:ea typeface="黑体" panose="02010609060101010101" pitchFamily="2" charset="-122"/>
            </a:endParaRPr>
          </a:p>
          <a:p>
            <a:pPr>
              <a:defRPr/>
            </a:pPr>
            <a:r>
              <a:rPr lang="zh-CN" altLang="en-US" sz="2000" b="1">
                <a:latin typeface="黑体" panose="02010609060101010101" pitchFamily="2" charset="-122"/>
                <a:ea typeface="黑体" panose="02010609060101010101" pitchFamily="2" charset="-122"/>
              </a:rPr>
              <a:t>    ②推动了世界市场的初步形成。</a:t>
            </a:r>
            <a:r>
              <a:rPr lang="zh-CN" altLang="en-US" sz="2000" b="1">
                <a:solidFill>
                  <a:srgbClr val="FF0000"/>
                </a:solidFill>
                <a:latin typeface="黑体" panose="02010609060101010101" pitchFamily="2" charset="-122"/>
                <a:ea typeface="黑体" panose="02010609060101010101" pitchFamily="2" charset="-122"/>
              </a:rPr>
              <a:t>（</a:t>
            </a:r>
            <a:r>
              <a:rPr lang="en-US" altLang="zh-CN" sz="2000" b="1">
                <a:solidFill>
                  <a:srgbClr val="FF0000"/>
                </a:solidFill>
                <a:latin typeface="黑体" panose="02010609060101010101" pitchFamily="2" charset="-122"/>
                <a:ea typeface="黑体" panose="02010609060101010101" pitchFamily="2" charset="-122"/>
              </a:rPr>
              <a:t>19C</a:t>
            </a:r>
            <a:r>
              <a:rPr lang="zh-CN" altLang="en-US" sz="2000" b="1">
                <a:solidFill>
                  <a:srgbClr val="FF0000"/>
                </a:solidFill>
                <a:latin typeface="黑体" panose="02010609060101010101" pitchFamily="2" charset="-122"/>
                <a:ea typeface="黑体" panose="02010609060101010101" pitchFamily="2" charset="-122"/>
              </a:rPr>
              <a:t>中后期，以欧美资义国家为主导）</a:t>
            </a:r>
            <a:endParaRPr lang="zh-CN" altLang="en-US" sz="2000" b="1">
              <a:solidFill>
                <a:srgbClr val="FF0000"/>
              </a:solidFill>
              <a:latin typeface="黑体" panose="02010609060101010101" pitchFamily="2" charset="-122"/>
              <a:ea typeface="黑体" panose="02010609060101010101" pitchFamily="2" charset="-122"/>
            </a:endParaRPr>
          </a:p>
        </p:txBody>
      </p:sp>
      <p:sp>
        <p:nvSpPr>
          <p:cNvPr id="21512" name="Rectangle 9"/>
          <p:cNvSpPr>
            <a:spLocks noChangeArrowheads="1"/>
          </p:cNvSpPr>
          <p:nvPr/>
        </p:nvSpPr>
        <p:spPr bwMode="auto">
          <a:xfrm>
            <a:off x="498475" y="460375"/>
            <a:ext cx="7583488" cy="460375"/>
          </a:xfrm>
          <a:prstGeom prst="rect">
            <a:avLst/>
          </a:prstGeom>
          <a:noFill/>
          <a:ln w="9525">
            <a:noFill/>
            <a:miter lim="800000"/>
          </a:ln>
        </p:spPr>
        <p:txBody>
          <a:bodyPr>
            <a:spAutoFit/>
          </a:bodyPr>
          <a:lstStyle/>
          <a:p>
            <a:pPr>
              <a:defRPr/>
            </a:pPr>
            <a:r>
              <a:rPr kumimoji="1" lang="zh-CN" altLang="en-US" sz="2400" b="1">
                <a:effectLst>
                  <a:outerShdw blurRad="38100" dist="38100" dir="2700000" algn="tl">
                    <a:srgbClr val="C0C0C0"/>
                  </a:outerShdw>
                </a:effectLst>
                <a:latin typeface="黑体" panose="02010609060101010101" pitchFamily="2" charset="-122"/>
                <a:ea typeface="黑体" panose="02010609060101010101" pitchFamily="2" charset="-122"/>
              </a:rPr>
              <a:t>一、全方位多角度认识工业革命的影响：</a:t>
            </a:r>
            <a:endParaRPr kumimoji="1" lang="en-US" altLang="zh-CN" sz="2400" b="1">
              <a:effectLst>
                <a:outerShdw blurRad="38100" dist="38100" dir="2700000" algn="tl">
                  <a:srgbClr val="C0C0C0"/>
                </a:outerShdw>
              </a:effectLst>
              <a:latin typeface="黑体" panose="02010609060101010101" pitchFamily="2" charset="-122"/>
              <a:ea typeface="黑体" panose="02010609060101010101" pitchFamily="2" charset="-122"/>
            </a:endParaRPr>
          </a:p>
        </p:txBody>
      </p:sp>
      <p:sp>
        <p:nvSpPr>
          <p:cNvPr id="19460" name="AutoShape 18"/>
          <p:cNvSpPr/>
          <p:nvPr/>
        </p:nvSpPr>
        <p:spPr bwMode="auto">
          <a:xfrm>
            <a:off x="295275" y="1125538"/>
            <a:ext cx="334963" cy="3090862"/>
          </a:xfrm>
          <a:prstGeom prst="leftBrace">
            <a:avLst>
              <a:gd name="adj1" fmla="val 76896"/>
              <a:gd name="adj2" fmla="val 50000"/>
            </a:avLst>
          </a:prstGeom>
          <a:noFill/>
          <a:ln w="25400">
            <a:solidFill>
              <a:srgbClr val="000000"/>
            </a:solidFill>
            <a:round/>
          </a:ln>
        </p:spPr>
        <p:txBody>
          <a:bodyPr/>
          <a:lstStyle/>
          <a:p>
            <a:endParaRPr lang="zh-CN" altLang="en-US"/>
          </a:p>
        </p:txBody>
      </p:sp>
      <p:sp>
        <p:nvSpPr>
          <p:cNvPr id="19461" name="AutoShape 227"/>
          <p:cNvSpPr/>
          <p:nvPr/>
        </p:nvSpPr>
        <p:spPr bwMode="auto">
          <a:xfrm>
            <a:off x="836613" y="4470400"/>
            <a:ext cx="217487" cy="401638"/>
          </a:xfrm>
          <a:prstGeom prst="leftBrace">
            <a:avLst>
              <a:gd name="adj1" fmla="val 0"/>
              <a:gd name="adj2" fmla="val 50000"/>
            </a:avLst>
          </a:prstGeom>
          <a:noFill/>
          <a:ln w="19050">
            <a:solidFill>
              <a:srgbClr val="000000"/>
            </a:solidFill>
            <a:round/>
          </a:ln>
        </p:spPr>
        <p:txBody>
          <a:bodyPr/>
          <a:lstStyle/>
          <a:p>
            <a:endParaRPr lang="zh-CN" altLang="en-US"/>
          </a:p>
        </p:txBody>
      </p:sp>
      <p:sp>
        <p:nvSpPr>
          <p:cNvPr id="19462" name="Rectangle 21"/>
          <p:cNvSpPr>
            <a:spLocks noChangeArrowheads="1"/>
          </p:cNvSpPr>
          <p:nvPr/>
        </p:nvSpPr>
        <p:spPr bwMode="auto">
          <a:xfrm>
            <a:off x="1171575" y="4886325"/>
            <a:ext cx="5807075" cy="396875"/>
          </a:xfrm>
          <a:prstGeom prst="rect">
            <a:avLst/>
          </a:prstGeom>
          <a:noFill/>
          <a:ln w="9525">
            <a:noFill/>
            <a:miter lim="800000"/>
          </a:ln>
        </p:spPr>
        <p:txBody>
          <a:bodyPr wrap="none">
            <a:spAutoFit/>
          </a:bodyPr>
          <a:lstStyle/>
          <a:p>
            <a:r>
              <a:rPr lang="en-US" altLang="zh-CN" sz="2000" b="1">
                <a:solidFill>
                  <a:srgbClr val="FF0000"/>
                </a:solidFill>
                <a:ea typeface="黑体" panose="02010609060101010101" pitchFamily="2" charset="-122"/>
              </a:rPr>
              <a:t>★</a:t>
            </a:r>
            <a:r>
              <a:rPr lang="zh-CN" altLang="en-US" sz="2000" b="1">
                <a:solidFill>
                  <a:srgbClr val="FF0000"/>
                </a:solidFill>
                <a:ea typeface="黑体" panose="02010609060101010101" pitchFamily="2" charset="-122"/>
              </a:rPr>
              <a:t>工业革命→</a:t>
            </a:r>
            <a:r>
              <a:rPr lang="zh-CN" altLang="en-US" sz="2000" b="1">
                <a:ea typeface="黑体" panose="02010609060101010101" pitchFamily="2" charset="-122"/>
              </a:rPr>
              <a:t>奠定了雄厚的物质基础与技术条件。</a:t>
            </a:r>
            <a:endParaRPr lang="zh-CN" altLang="en-US" sz="2000" b="1">
              <a:ea typeface="黑体" panose="02010609060101010101" pitchFamily="2" charset="-122"/>
            </a:endParaRPr>
          </a:p>
        </p:txBody>
      </p:sp>
      <p:sp>
        <p:nvSpPr>
          <p:cNvPr id="21526" name="Rectangle 22"/>
          <p:cNvSpPr>
            <a:spLocks noChangeArrowheads="1"/>
          </p:cNvSpPr>
          <p:nvPr/>
        </p:nvSpPr>
        <p:spPr bwMode="auto">
          <a:xfrm>
            <a:off x="0" y="5595938"/>
            <a:ext cx="1103313" cy="457200"/>
          </a:xfrm>
          <a:prstGeom prst="rect">
            <a:avLst/>
          </a:prstGeom>
          <a:noFill/>
          <a:ln w="9525">
            <a:noFill/>
            <a:miter lim="800000"/>
          </a:ln>
        </p:spPr>
        <p:txBody>
          <a:bodyPr wrap="none">
            <a:spAutoFit/>
          </a:bodyPr>
          <a:lstStyle/>
          <a:p>
            <a:r>
              <a:rPr lang="zh-CN" altLang="en-US" sz="2400" b="1">
                <a:solidFill>
                  <a:srgbClr val="FF0000"/>
                </a:solidFill>
                <a:ea typeface="黑体" panose="02010609060101010101" pitchFamily="2" charset="-122"/>
              </a:rPr>
              <a:t>★弊端</a:t>
            </a:r>
            <a:endParaRPr lang="zh-CN" altLang="en-US" sz="2400" b="1">
              <a:solidFill>
                <a:srgbClr val="FF0000"/>
              </a:solidFill>
              <a:ea typeface="黑体" panose="02010609060101010101" pitchFamily="2" charset="-122"/>
            </a:endParaRPr>
          </a:p>
        </p:txBody>
      </p:sp>
      <p:sp>
        <p:nvSpPr>
          <p:cNvPr id="21527" name="Rectangle 4"/>
          <p:cNvSpPr>
            <a:spLocks noChangeArrowheads="1"/>
          </p:cNvSpPr>
          <p:nvPr/>
        </p:nvSpPr>
        <p:spPr bwMode="auto">
          <a:xfrm>
            <a:off x="1196975" y="5338763"/>
            <a:ext cx="11244263" cy="1006475"/>
          </a:xfrm>
          <a:prstGeom prst="rect">
            <a:avLst/>
          </a:prstGeom>
          <a:noFill/>
          <a:ln w="9525">
            <a:noFill/>
            <a:miter lim="800000"/>
          </a:ln>
        </p:spPr>
        <p:txBody>
          <a:bodyPr>
            <a:spAutoFit/>
          </a:bodyPr>
          <a:lstStyle/>
          <a:p>
            <a:r>
              <a:rPr lang="en-US" altLang="zh-CN" sz="2000" b="1">
                <a:latin typeface="黑体" panose="02010609060101010101" pitchFamily="2" charset="-122"/>
                <a:ea typeface="黑体" panose="02010609060101010101" pitchFamily="2" charset="-122"/>
              </a:rPr>
              <a:t>①</a:t>
            </a:r>
            <a:r>
              <a:rPr lang="zh-CN" altLang="en-US" sz="2000" b="1">
                <a:latin typeface="黑体" panose="02010609060101010101" pitchFamily="2" charset="-122"/>
                <a:ea typeface="黑体" panose="02010609060101010101" pitchFamily="2" charset="-122"/>
              </a:rPr>
              <a:t>贫富分化、阶级对立；</a:t>
            </a:r>
            <a:r>
              <a:rPr lang="zh-CN" altLang="en-US" sz="2000" b="1">
                <a:ea typeface="黑体" panose="02010609060101010101" pitchFamily="2" charset="-122"/>
              </a:rPr>
              <a:t>自然环境与人类生存环境恶化。</a:t>
            </a:r>
            <a:endParaRPr lang="zh-CN" altLang="en-US" sz="2000" b="1">
              <a:ea typeface="黑体" panose="02010609060101010101" pitchFamily="2" charset="-122"/>
            </a:endParaRPr>
          </a:p>
          <a:p>
            <a:r>
              <a:rPr lang="zh-CN" altLang="en-US" sz="2000" b="1">
                <a:latin typeface="黑体" panose="02010609060101010101" pitchFamily="2" charset="-122"/>
                <a:ea typeface="黑体" panose="02010609060101010101" pitchFamily="2" charset="-122"/>
              </a:rPr>
              <a:t>②列强对广大落后地区的殖民与掠夺程度进一步加深，亚非拉地区日益贫穷和落后。</a:t>
            </a:r>
            <a:endParaRPr lang="zh-CN" altLang="en-US" sz="2000" b="1">
              <a:latin typeface="黑体" panose="02010609060101010101" pitchFamily="2" charset="-122"/>
              <a:ea typeface="黑体" panose="02010609060101010101" pitchFamily="2" charset="-122"/>
            </a:endParaRPr>
          </a:p>
          <a:p>
            <a:r>
              <a:rPr lang="zh-CN" altLang="en-US" sz="2000" b="1">
                <a:solidFill>
                  <a:srgbClr val="FF0000"/>
                </a:solidFill>
                <a:latin typeface="黑体" panose="02010609060101010101" pitchFamily="2" charset="-122"/>
                <a:ea typeface="黑体" panose="02010609060101010101" pitchFamily="2" charset="-122"/>
              </a:rPr>
              <a:t>③世界格局：</a:t>
            </a:r>
            <a:r>
              <a:rPr lang="zh-CN" altLang="en-US" sz="2000" b="1">
                <a:latin typeface="黑体" panose="02010609060101010101" pitchFamily="2" charset="-122"/>
                <a:ea typeface="黑体" panose="02010609060101010101" pitchFamily="2" charset="-122"/>
              </a:rPr>
              <a:t>使东方从属于西方；世界殖民体系也相应</a:t>
            </a:r>
            <a:r>
              <a:rPr lang="zh-CN" altLang="en-US" sz="2000" b="1">
                <a:solidFill>
                  <a:srgbClr val="FF0000"/>
                </a:solidFill>
                <a:latin typeface="黑体" panose="02010609060101010101" pitchFamily="2" charset="-122"/>
                <a:ea typeface="黑体" panose="02010609060101010101" pitchFamily="2" charset="-122"/>
              </a:rPr>
              <a:t>初步形成</a:t>
            </a:r>
            <a:r>
              <a:rPr lang="zh-CN" altLang="en-US" sz="2000" b="1">
                <a:latin typeface="黑体" panose="02010609060101010101" pitchFamily="2" charset="-122"/>
                <a:ea typeface="黑体" panose="02010609060101010101" pitchFamily="2" charset="-122"/>
              </a:rPr>
              <a:t>。</a:t>
            </a:r>
            <a:endParaRPr lang="zh-CN" altLang="en-US" sz="2000" b="1">
              <a:latin typeface="黑体" panose="02010609060101010101" pitchFamily="2" charset="-122"/>
              <a:ea typeface="黑体" panose="02010609060101010101" pitchFamily="2" charset="-122"/>
            </a:endParaRPr>
          </a:p>
        </p:txBody>
      </p:sp>
      <p:sp>
        <p:nvSpPr>
          <p:cNvPr id="21528" name="AutoShape 227"/>
          <p:cNvSpPr/>
          <p:nvPr/>
        </p:nvSpPr>
        <p:spPr bwMode="auto">
          <a:xfrm>
            <a:off x="1052513" y="5535613"/>
            <a:ext cx="261937" cy="641350"/>
          </a:xfrm>
          <a:prstGeom prst="leftBrace">
            <a:avLst>
              <a:gd name="adj1" fmla="val 0"/>
              <a:gd name="adj2" fmla="val 50000"/>
            </a:avLst>
          </a:prstGeom>
          <a:noFill/>
          <a:ln w="19050">
            <a:solidFill>
              <a:srgbClr val="000000"/>
            </a:solidFill>
            <a:round/>
          </a:ln>
        </p:spPr>
        <p:txBody>
          <a:bodyPr/>
          <a:lstStyle/>
          <a:p>
            <a:endParaRPr lang="zh-CN" altLang="en-US"/>
          </a:p>
        </p:txBody>
      </p:sp>
      <p:sp>
        <p:nvSpPr>
          <p:cNvPr id="29698" name="WordArt 2"/>
          <p:cNvSpPr/>
          <p:nvPr/>
        </p:nvSpPr>
        <p:spPr>
          <a:xfrm>
            <a:off x="294958" y="-317"/>
            <a:ext cx="1695450" cy="506412"/>
          </a:xfrm>
          <a:prstGeom prst="rect">
            <a:avLst/>
          </a:prstGeom>
        </p:spPr>
        <p:txBody>
          <a:bodyPr wrap="none" fromWordArt="1">
            <a:prstTxWarp prst="textPlain">
              <a:avLst>
                <a:gd name="adj" fmla="val 50000"/>
              </a:avLst>
            </a:prstTxWarp>
            <a:normAutofit/>
          </a:bodyPr>
          <a:p>
            <a:pPr algn="ctr"/>
            <a:r>
              <a:rPr lang="zh-CN" altLang="en-US" sz="2700" b="1">
                <a:ln w="19050" cap="flat" cmpd="sng">
                  <a:solidFill>
                    <a:srgbClr val="008000"/>
                  </a:solidFill>
                  <a:prstDash val="solid"/>
                  <a:round/>
                  <a:headEnd type="none" w="med" len="med"/>
                  <a:tailEnd type="none" w="med" len="med"/>
                </a:ln>
                <a:gradFill rotWithShape="1">
                  <a:gsLst>
                    <a:gs pos="0">
                      <a:srgbClr val="A603AB">
                        <a:alpha val="100000"/>
                      </a:srgbClr>
                    </a:gs>
                    <a:gs pos="12000">
                      <a:srgbClr val="E81766">
                        <a:alpha val="100000"/>
                      </a:srgbClr>
                    </a:gs>
                    <a:gs pos="27000">
                      <a:srgbClr val="EE3F17">
                        <a:alpha val="100000"/>
                      </a:srgbClr>
                    </a:gs>
                    <a:gs pos="48000">
                      <a:srgbClr val="FFFF00">
                        <a:alpha val="100000"/>
                      </a:srgbClr>
                    </a:gs>
                    <a:gs pos="64999">
                      <a:srgbClr val="1A8D48">
                        <a:alpha val="100000"/>
                      </a:srgbClr>
                    </a:gs>
                    <a:gs pos="78999">
                      <a:srgbClr val="0819FB">
                        <a:alpha val="100000"/>
                      </a:srgbClr>
                    </a:gs>
                    <a:gs pos="100000">
                      <a:srgbClr val="A603AB">
                        <a:alpha val="100000"/>
                      </a:srgbClr>
                    </a:gs>
                  </a:gsLst>
                  <a:lin ang="0" scaled="1"/>
                  <a:tileRect/>
                </a:gradFill>
                <a:effectLst>
                  <a:prstShdw prst="shdw11" dir="16200000">
                    <a:srgbClr val="C0C0C0">
                      <a:alpha val="75000"/>
                    </a:srgbClr>
                  </a:prstShdw>
                </a:effectLst>
                <a:latin typeface="黑体" panose="02010609060101010101" pitchFamily="2" charset="-122"/>
                <a:ea typeface="黑体" panose="02010609060101010101" pitchFamily="2" charset="-122"/>
              </a:rPr>
              <a:t>重点突破：</a:t>
            </a:r>
            <a:endParaRPr lang="zh-CN" altLang="en-US" sz="2700" b="1">
              <a:ln w="19050" cap="flat" cmpd="sng">
                <a:solidFill>
                  <a:srgbClr val="008000"/>
                </a:solidFill>
                <a:prstDash val="solid"/>
                <a:round/>
                <a:headEnd type="none" w="med" len="med"/>
                <a:tailEnd type="none" w="med" len="med"/>
              </a:ln>
              <a:gradFill rotWithShape="1">
                <a:gsLst>
                  <a:gs pos="0">
                    <a:srgbClr val="A603AB">
                      <a:alpha val="100000"/>
                    </a:srgbClr>
                  </a:gs>
                  <a:gs pos="12000">
                    <a:srgbClr val="E81766">
                      <a:alpha val="100000"/>
                    </a:srgbClr>
                  </a:gs>
                  <a:gs pos="27000">
                    <a:srgbClr val="EE3F17">
                      <a:alpha val="100000"/>
                    </a:srgbClr>
                  </a:gs>
                  <a:gs pos="48000">
                    <a:srgbClr val="FFFF00">
                      <a:alpha val="100000"/>
                    </a:srgbClr>
                  </a:gs>
                  <a:gs pos="64999">
                    <a:srgbClr val="1A8D48">
                      <a:alpha val="100000"/>
                    </a:srgbClr>
                  </a:gs>
                  <a:gs pos="78999">
                    <a:srgbClr val="0819FB">
                      <a:alpha val="100000"/>
                    </a:srgbClr>
                  </a:gs>
                  <a:gs pos="100000">
                    <a:srgbClr val="A603AB">
                      <a:alpha val="100000"/>
                    </a:srgbClr>
                  </a:gs>
                </a:gsLst>
                <a:lin ang="0" scaled="1"/>
                <a:tileRect/>
              </a:gradFill>
              <a:effectLst>
                <a:prstShdw prst="shdw11" dir="16200000">
                  <a:srgbClr val="C0C0C0">
                    <a:alpha val="75000"/>
                  </a:srgbClr>
                </a:prstShdw>
              </a:effectLst>
              <a:latin typeface="黑体" panose="02010609060101010101" pitchFamily="2" charset="-122"/>
              <a:ea typeface="黑体" panose="02010609060101010101" pitchFamily="2"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1526"/>
                                        </p:tgtEl>
                                        <p:attrNameLst>
                                          <p:attrName>style.visibility</p:attrName>
                                        </p:attrNameLst>
                                      </p:cBhvr>
                                      <p:to>
                                        <p:strVal val="visible"/>
                                      </p:to>
                                    </p:set>
                                    <p:animEffect transition="in" filter="blinds(horizontal)">
                                      <p:cBhvr>
                                        <p:cTn id="7" dur="500"/>
                                        <p:tgtEl>
                                          <p:spTgt spid="21526"/>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21527"/>
                                        </p:tgtEl>
                                        <p:attrNameLst>
                                          <p:attrName>style.visibility</p:attrName>
                                        </p:attrNameLst>
                                      </p:cBhvr>
                                      <p:to>
                                        <p:strVal val="visible"/>
                                      </p:to>
                                    </p:set>
                                    <p:animEffect transition="in" filter="blinds(horizontal)">
                                      <p:cBhvr>
                                        <p:cTn id="10" dur="500"/>
                                        <p:tgtEl>
                                          <p:spTgt spid="21527"/>
                                        </p:tgtEl>
                                      </p:cBhvr>
                                    </p:animEffect>
                                  </p:childTnLst>
                                </p:cTn>
                              </p:par>
                              <p:par>
                                <p:cTn id="11" presetID="3" presetClass="entr" presetSubtype="10" fill="hold" grpId="0" nodeType="withEffect">
                                  <p:stCondLst>
                                    <p:cond delay="0"/>
                                  </p:stCondLst>
                                  <p:childTnLst>
                                    <p:set>
                                      <p:cBhvr>
                                        <p:cTn id="12" dur="1" fill="hold">
                                          <p:stCondLst>
                                            <p:cond delay="0"/>
                                          </p:stCondLst>
                                        </p:cTn>
                                        <p:tgtEl>
                                          <p:spTgt spid="21528"/>
                                        </p:tgtEl>
                                        <p:attrNameLst>
                                          <p:attrName>style.visibility</p:attrName>
                                        </p:attrNameLst>
                                      </p:cBhvr>
                                      <p:to>
                                        <p:strVal val="visible"/>
                                      </p:to>
                                    </p:set>
                                    <p:animEffect transition="in" filter="blinds(horizontal)">
                                      <p:cBhvr>
                                        <p:cTn id="13" dur="500"/>
                                        <p:tgtEl>
                                          <p:spTgt spid="215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26" grpId="0"/>
      <p:bldP spid="21527" grpId="0"/>
      <p:bldP spid="21528"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6" name="Rectangle 6"/>
          <p:cNvSpPr>
            <a:spLocks noChangeArrowheads="1"/>
          </p:cNvSpPr>
          <p:nvPr/>
        </p:nvSpPr>
        <p:spPr bwMode="auto">
          <a:xfrm>
            <a:off x="485775" y="418465"/>
            <a:ext cx="4773930" cy="645160"/>
          </a:xfrm>
          <a:prstGeom prst="rect">
            <a:avLst/>
          </a:prstGeom>
          <a:noFill/>
          <a:ln w="9525">
            <a:noFill/>
            <a:miter lim="800000"/>
          </a:ln>
        </p:spPr>
        <p:txBody>
          <a:bodyPr wrap="none">
            <a:spAutoFit/>
          </a:bodyPr>
          <a:lstStyle/>
          <a:p>
            <a:r>
              <a:rPr lang="zh-CN" altLang="en-US" sz="3600" b="1">
                <a:solidFill>
                  <a:schemeClr val="tx1"/>
                </a:solidFill>
                <a:latin typeface="黑体" panose="02010609060101010101" pitchFamily="2" charset="-122"/>
                <a:ea typeface="黑体" panose="02010609060101010101" pitchFamily="2" charset="-122"/>
              </a:rPr>
              <a:t>二、自由主义经济思想</a:t>
            </a:r>
            <a:endParaRPr lang="zh-CN" altLang="en-US" sz="3600" b="1">
              <a:solidFill>
                <a:schemeClr val="tx1"/>
              </a:solidFill>
              <a:latin typeface="黑体" panose="02010609060101010101" pitchFamily="2" charset="-122"/>
              <a:ea typeface="黑体" panose="02010609060101010101" pitchFamily="2" charset="-122"/>
            </a:endParaRPr>
          </a:p>
        </p:txBody>
      </p:sp>
      <p:sp>
        <p:nvSpPr>
          <p:cNvPr id="20487" name="Text Box 6"/>
          <p:cNvSpPr txBox="1">
            <a:spLocks noChangeArrowheads="1"/>
          </p:cNvSpPr>
          <p:nvPr/>
        </p:nvSpPr>
        <p:spPr bwMode="auto">
          <a:xfrm>
            <a:off x="363855" y="1156970"/>
            <a:ext cx="11680825" cy="3969385"/>
          </a:xfrm>
          <a:prstGeom prst="rect">
            <a:avLst/>
          </a:prstGeom>
          <a:noFill/>
          <a:ln w="19050">
            <a:solidFill>
              <a:schemeClr val="tx1"/>
            </a:solidFill>
            <a:prstDash val="sysDot"/>
            <a:miter lim="800000"/>
          </a:ln>
        </p:spPr>
        <p:txBody>
          <a:bodyPr wrap="square">
            <a:spAutoFit/>
          </a:bodyPr>
          <a:lstStyle/>
          <a:p>
            <a:r>
              <a:rPr lang="zh-CN" altLang="en-US" sz="2800" b="1">
                <a:solidFill>
                  <a:srgbClr val="FF0000"/>
                </a:solidFill>
                <a:latin typeface="黑体" panose="02010609060101010101" pitchFamily="2" charset="-122"/>
                <a:ea typeface="黑体" panose="02010609060101010101" pitchFamily="2" charset="-122"/>
              </a:rPr>
              <a:t>资本主义自由竞争时代</a:t>
            </a:r>
            <a:r>
              <a:rPr lang="zh-CN" altLang="en-US" sz="2800" b="1">
                <a:latin typeface="黑体" panose="02010609060101010101" pitchFamily="2" charset="-122"/>
                <a:ea typeface="黑体" panose="02010609060101010101" pitchFamily="2" charset="-122"/>
              </a:rPr>
              <a:t>的一种</a:t>
            </a:r>
            <a:r>
              <a:rPr lang="zh-CN" altLang="en-US" sz="2800" b="1">
                <a:solidFill>
                  <a:srgbClr val="FF0000"/>
                </a:solidFill>
                <a:latin typeface="黑体" panose="02010609060101010101" pitchFamily="2" charset="-122"/>
                <a:ea typeface="黑体" panose="02010609060101010101" pitchFamily="2" charset="-122"/>
              </a:rPr>
              <a:t>经济思潮</a:t>
            </a:r>
            <a:r>
              <a:rPr lang="zh-CN" altLang="en-US" sz="2800" b="1">
                <a:latin typeface="黑体" panose="02010609060101010101" pitchFamily="2" charset="-122"/>
                <a:ea typeface="黑体" panose="02010609060101010101" pitchFamily="2" charset="-122"/>
              </a:rPr>
              <a:t>，一种反对</a:t>
            </a:r>
            <a:r>
              <a:rPr lang="zh-CN" altLang="en-US" sz="2800" b="1">
                <a:solidFill>
                  <a:srgbClr val="FF0000"/>
                </a:solidFill>
                <a:latin typeface="黑体" panose="02010609060101010101" pitchFamily="2" charset="-122"/>
                <a:ea typeface="黑体" panose="02010609060101010101" pitchFamily="2" charset="-122"/>
              </a:rPr>
              <a:t>人为干涉经济的经济理论和政策体系</a:t>
            </a:r>
            <a:r>
              <a:rPr lang="zh-CN" altLang="en-US" sz="2800" b="1">
                <a:latin typeface="黑体" panose="02010609060101010101" pitchFamily="2" charset="-122"/>
                <a:ea typeface="黑体" panose="02010609060101010101" pitchFamily="2" charset="-122"/>
              </a:rPr>
              <a:t>。</a:t>
            </a:r>
            <a:endParaRPr lang="zh-CN" altLang="en-US" sz="2800" b="1">
              <a:latin typeface="黑体" panose="02010609060101010101" pitchFamily="2" charset="-122"/>
              <a:ea typeface="黑体" panose="02010609060101010101" pitchFamily="2" charset="-122"/>
            </a:endParaRPr>
          </a:p>
          <a:p>
            <a:r>
              <a:rPr lang="en-US" altLang="zh-CN" sz="2800" b="1">
                <a:solidFill>
                  <a:srgbClr val="FF0000"/>
                </a:solidFill>
                <a:latin typeface="黑体" panose="02010609060101010101" pitchFamily="2" charset="-122"/>
                <a:ea typeface="黑体" panose="02010609060101010101" pitchFamily="2" charset="-122"/>
              </a:rPr>
              <a:t>18C</a:t>
            </a:r>
            <a:r>
              <a:rPr lang="zh-CN" altLang="en-US" sz="2800" b="1">
                <a:solidFill>
                  <a:srgbClr val="FF0000"/>
                </a:solidFill>
                <a:latin typeface="黑体" panose="02010609060101010101" pitchFamily="2" charset="-122"/>
                <a:ea typeface="黑体" panose="02010609060101010101" pitchFamily="2" charset="-122"/>
              </a:rPr>
              <a:t>末</a:t>
            </a:r>
            <a:r>
              <a:rPr lang="en-US" altLang="zh-CN" sz="2800" b="1">
                <a:solidFill>
                  <a:srgbClr val="FF0000"/>
                </a:solidFill>
                <a:latin typeface="黑体" panose="02010609060101010101" pitchFamily="2" charset="-122"/>
                <a:ea typeface="黑体" panose="02010609060101010101" pitchFamily="2" charset="-122"/>
              </a:rPr>
              <a:t>19C</a:t>
            </a:r>
            <a:r>
              <a:rPr lang="zh-CN" altLang="en-US" sz="2800" b="1">
                <a:solidFill>
                  <a:srgbClr val="FF0000"/>
                </a:solidFill>
                <a:latin typeface="黑体" panose="02010609060101010101" pitchFamily="2" charset="-122"/>
                <a:ea typeface="黑体" panose="02010609060101010101" pitchFamily="2" charset="-122"/>
              </a:rPr>
              <a:t>初</a:t>
            </a:r>
            <a:r>
              <a:rPr lang="zh-CN" altLang="en-US" sz="2800" b="1">
                <a:latin typeface="黑体" panose="02010609060101010101" pitchFamily="2" charset="-122"/>
                <a:ea typeface="黑体" panose="02010609060101010101" pitchFamily="2" charset="-122"/>
              </a:rPr>
              <a:t>，主要代表人物是</a:t>
            </a:r>
            <a:r>
              <a:rPr lang="zh-CN" altLang="en-US" sz="2800" b="1">
                <a:solidFill>
                  <a:srgbClr val="0000FF"/>
                </a:solidFill>
                <a:latin typeface="黑体" panose="02010609060101010101" pitchFamily="2" charset="-122"/>
                <a:ea typeface="黑体" panose="02010609060101010101" pitchFamily="2" charset="-122"/>
              </a:rPr>
              <a:t>亚当</a:t>
            </a:r>
            <a:r>
              <a:rPr lang="en-US" altLang="zh-CN" sz="2800" b="1">
                <a:solidFill>
                  <a:srgbClr val="0000FF"/>
                </a:solidFill>
                <a:latin typeface="宋体" panose="02010600030101010101" pitchFamily="2" charset="-122"/>
                <a:ea typeface="黑体" panose="02010609060101010101" pitchFamily="2" charset="-122"/>
              </a:rPr>
              <a:t>·</a:t>
            </a:r>
            <a:r>
              <a:rPr lang="zh-CN" altLang="en-US" sz="2800" b="1">
                <a:solidFill>
                  <a:srgbClr val="0000FF"/>
                </a:solidFill>
                <a:latin typeface="黑体" panose="02010609060101010101" pitchFamily="2" charset="-122"/>
                <a:ea typeface="黑体" panose="02010609060101010101" pitchFamily="2" charset="-122"/>
              </a:rPr>
              <a:t>斯密</a:t>
            </a:r>
            <a:r>
              <a:rPr lang="zh-CN" altLang="en-US" sz="2800" b="1">
                <a:latin typeface="黑体" panose="02010609060101010101" pitchFamily="2" charset="-122"/>
                <a:ea typeface="黑体" panose="02010609060101010101" pitchFamily="2" charset="-122"/>
              </a:rPr>
              <a:t>、</a:t>
            </a:r>
            <a:r>
              <a:rPr lang="zh-CN" altLang="en-US" sz="2800" b="1">
                <a:solidFill>
                  <a:srgbClr val="0000FF"/>
                </a:solidFill>
                <a:latin typeface="黑体" panose="02010609060101010101" pitchFamily="2" charset="-122"/>
                <a:ea typeface="黑体" panose="02010609060101010101" pitchFamily="2" charset="-122"/>
              </a:rPr>
              <a:t>大卫</a:t>
            </a:r>
            <a:r>
              <a:rPr lang="en-US" altLang="zh-CN" sz="2800" b="1">
                <a:solidFill>
                  <a:srgbClr val="0000FF"/>
                </a:solidFill>
                <a:latin typeface="宋体" panose="02010600030101010101" pitchFamily="2" charset="-122"/>
                <a:ea typeface="黑体" panose="02010609060101010101" pitchFamily="2" charset="-122"/>
              </a:rPr>
              <a:t>·</a:t>
            </a:r>
            <a:r>
              <a:rPr lang="zh-CN" altLang="en-US" sz="2800" b="1">
                <a:solidFill>
                  <a:srgbClr val="0000FF"/>
                </a:solidFill>
                <a:latin typeface="黑体" panose="02010609060101010101" pitchFamily="2" charset="-122"/>
                <a:ea typeface="黑体" panose="02010609060101010101" pitchFamily="2" charset="-122"/>
              </a:rPr>
              <a:t>李嘉图</a:t>
            </a:r>
            <a:r>
              <a:rPr lang="zh-CN" altLang="en-US" sz="2800" b="1">
                <a:latin typeface="黑体" panose="02010609060101010101" pitchFamily="2" charset="-122"/>
                <a:ea typeface="黑体" panose="02010609060101010101" pitchFamily="2" charset="-122"/>
              </a:rPr>
              <a:t>，他们主张对内</a:t>
            </a:r>
            <a:r>
              <a:rPr lang="zh-CN" altLang="en-US" sz="2800" b="1">
                <a:solidFill>
                  <a:srgbClr val="FF0000"/>
                </a:solidFill>
                <a:latin typeface="黑体" panose="02010609060101010101" pitchFamily="2" charset="-122"/>
                <a:ea typeface="黑体" panose="02010609060101010101" pitchFamily="2" charset="-122"/>
              </a:rPr>
              <a:t>自由放任</a:t>
            </a:r>
            <a:r>
              <a:rPr lang="zh-CN" altLang="en-US" sz="2800" b="1">
                <a:latin typeface="黑体" panose="02010609060101010101" pitchFamily="2" charset="-122"/>
                <a:ea typeface="黑体" panose="02010609060101010101" pitchFamily="2" charset="-122"/>
              </a:rPr>
              <a:t>、</a:t>
            </a:r>
            <a:r>
              <a:rPr lang="zh-CN" altLang="en-US" sz="2800" b="1">
                <a:solidFill>
                  <a:srgbClr val="FF0000"/>
                </a:solidFill>
                <a:latin typeface="黑体" panose="02010609060101010101" pitchFamily="2" charset="-122"/>
                <a:ea typeface="黑体" panose="02010609060101010101" pitchFamily="2" charset="-122"/>
              </a:rPr>
              <a:t>自由竞争</a:t>
            </a:r>
            <a:r>
              <a:rPr lang="zh-CN" altLang="en-US" sz="2800" b="1">
                <a:latin typeface="黑体" panose="02010609060101010101" pitchFamily="2" charset="-122"/>
                <a:ea typeface="黑体" panose="02010609060101010101" pitchFamily="2" charset="-122"/>
              </a:rPr>
              <a:t>，对外</a:t>
            </a:r>
            <a:r>
              <a:rPr lang="zh-CN" altLang="en-US" sz="2800" b="1">
                <a:solidFill>
                  <a:srgbClr val="FF0000"/>
                </a:solidFill>
                <a:latin typeface="黑体" panose="02010609060101010101" pitchFamily="2" charset="-122"/>
                <a:ea typeface="黑体" panose="02010609060101010101" pitchFamily="2" charset="-122"/>
              </a:rPr>
              <a:t>自由贸易</a:t>
            </a:r>
            <a:r>
              <a:rPr lang="zh-CN" altLang="en-US" sz="2800" b="1">
                <a:latin typeface="黑体" panose="02010609060101010101" pitchFamily="2" charset="-122"/>
                <a:ea typeface="黑体" panose="02010609060101010101" pitchFamily="2" charset="-122"/>
              </a:rPr>
              <a:t>，</a:t>
            </a:r>
            <a:r>
              <a:rPr lang="zh-CN" altLang="en-US" sz="2800" b="1">
                <a:solidFill>
                  <a:srgbClr val="FF0000"/>
                </a:solidFill>
                <a:latin typeface="黑体" panose="02010609060101010101" pitchFamily="2" charset="-122"/>
                <a:ea typeface="黑体" panose="02010609060101010101" pitchFamily="2" charset="-122"/>
              </a:rPr>
              <a:t>反对国家对经济干预和保护</a:t>
            </a:r>
            <a:r>
              <a:rPr lang="zh-CN" altLang="en-US" sz="2800" b="1">
                <a:latin typeface="黑体" panose="02010609060101010101" pitchFamily="2" charset="-122"/>
                <a:ea typeface="黑体" panose="02010609060101010101" pitchFamily="2" charset="-122"/>
              </a:rPr>
              <a:t>，</a:t>
            </a:r>
            <a:r>
              <a:rPr lang="zh-CN" altLang="en-US" sz="2800" b="1">
                <a:solidFill>
                  <a:srgbClr val="FF0000"/>
                </a:solidFill>
                <a:latin typeface="黑体" panose="02010609060101010101" pitchFamily="2" charset="-122"/>
                <a:ea typeface="黑体" panose="02010609060101010101" pitchFamily="2" charset="-122"/>
              </a:rPr>
              <a:t>提倡市场机制</a:t>
            </a:r>
            <a:r>
              <a:rPr lang="zh-CN" altLang="en-US" sz="2800" b="1">
                <a:latin typeface="黑体" panose="02010609060101010101" pitchFamily="2" charset="-122"/>
                <a:ea typeface="黑体" panose="02010609060101010101" pitchFamily="2" charset="-122"/>
              </a:rPr>
              <a:t>；主张限制政府在经济事务中的操控，让市场机制即</a:t>
            </a:r>
            <a:r>
              <a:rPr lang="zh-CN" altLang="en-US" sz="2800" b="1">
                <a:solidFill>
                  <a:srgbClr val="FF0000"/>
                </a:solidFill>
                <a:ea typeface="黑体" panose="02010609060101010101" pitchFamily="2" charset="-122"/>
              </a:rPr>
              <a:t>“</a:t>
            </a:r>
            <a:r>
              <a:rPr lang="zh-CN" altLang="en-US" sz="2800" b="1">
                <a:solidFill>
                  <a:srgbClr val="FF0000"/>
                </a:solidFill>
                <a:latin typeface="黑体" panose="02010609060101010101" pitchFamily="2" charset="-122"/>
                <a:ea typeface="黑体" panose="02010609060101010101" pitchFamily="2" charset="-122"/>
              </a:rPr>
              <a:t>看不见的手</a:t>
            </a:r>
            <a:r>
              <a:rPr lang="zh-CN" altLang="en-US" sz="2800" b="1">
                <a:solidFill>
                  <a:srgbClr val="FF0000"/>
                </a:solidFill>
                <a:ea typeface="黑体" panose="02010609060101010101" pitchFamily="2" charset="-122"/>
              </a:rPr>
              <a:t>”</a:t>
            </a:r>
            <a:r>
              <a:rPr lang="zh-CN" altLang="en-US" sz="2800" b="1">
                <a:latin typeface="黑体" panose="02010609060101010101" pitchFamily="2" charset="-122"/>
                <a:ea typeface="黑体" panose="02010609060101010101" pitchFamily="2" charset="-122"/>
              </a:rPr>
              <a:t>发挥调节资源的作用。</a:t>
            </a:r>
            <a:endParaRPr lang="zh-CN" altLang="en-US" sz="2800" b="1">
              <a:latin typeface="黑体" panose="02010609060101010101" pitchFamily="2" charset="-122"/>
              <a:ea typeface="黑体" panose="02010609060101010101" pitchFamily="2" charset="-122"/>
            </a:endParaRPr>
          </a:p>
          <a:p>
            <a:r>
              <a:rPr lang="zh-CN" altLang="en-US" sz="2800" b="1">
                <a:latin typeface="黑体" panose="02010609060101010101" pitchFamily="2" charset="-122"/>
                <a:ea typeface="黑体" panose="02010609060101010101" pitchFamily="2" charset="-122"/>
              </a:rPr>
              <a:t>其适应了社会发展的要求，对上升时期的资本主义发展具有积极作用。</a:t>
            </a:r>
            <a:endParaRPr lang="zh-CN" altLang="en-US" sz="2800" b="1">
              <a:latin typeface="黑体" panose="02010609060101010101" pitchFamily="2" charset="-122"/>
              <a:ea typeface="黑体" panose="02010609060101010101" pitchFamily="2" charset="-122"/>
            </a:endParaRPr>
          </a:p>
          <a:p>
            <a:r>
              <a:rPr lang="zh-CN" altLang="en-US" sz="2800" b="1">
                <a:latin typeface="黑体" panose="02010609060101010101" pitchFamily="2" charset="-122"/>
                <a:ea typeface="黑体" panose="02010609060101010101" pitchFamily="2" charset="-122"/>
              </a:rPr>
              <a:t>其理论存在阶级和时代的局限；该经济理论符合英国工业资产阶级的利益；</a:t>
            </a:r>
            <a:endParaRPr lang="zh-CN" altLang="en-US" sz="2800" b="1">
              <a:latin typeface="黑体" panose="02010609060101010101" pitchFamily="2" charset="-122"/>
              <a:ea typeface="黑体" panose="02010609060101010101" pitchFamily="2" charset="-122"/>
            </a:endParaRPr>
          </a:p>
          <a:p>
            <a:r>
              <a:rPr lang="zh-CN" altLang="en-US" sz="2800" b="1">
                <a:latin typeface="黑体" panose="02010609060101010101" pitchFamily="2" charset="-122"/>
                <a:ea typeface="黑体" panose="02010609060101010101" pitchFamily="2" charset="-122"/>
              </a:rPr>
              <a:t>但对于落后地区而言，则是经济侵略的理论依据。</a:t>
            </a:r>
            <a:endParaRPr lang="zh-CN" altLang="en-US" sz="2800" b="1">
              <a:latin typeface="黑体" panose="02010609060101010101" pitchFamily="2" charset="-122"/>
              <a:ea typeface="黑体" panose="02010609060101010101" pitchFamily="2" charset="-122"/>
            </a:endParaRPr>
          </a:p>
        </p:txBody>
      </p:sp>
      <p:sp>
        <p:nvSpPr>
          <p:cNvPr id="20488" name="Rectangle 10"/>
          <p:cNvSpPr>
            <a:spLocks noChangeArrowheads="1"/>
          </p:cNvSpPr>
          <p:nvPr/>
        </p:nvSpPr>
        <p:spPr bwMode="auto">
          <a:xfrm>
            <a:off x="5426710" y="542925"/>
            <a:ext cx="5356225" cy="396875"/>
          </a:xfrm>
          <a:prstGeom prst="rect">
            <a:avLst/>
          </a:prstGeom>
          <a:noFill/>
          <a:ln w="25400">
            <a:noFill/>
            <a:miter lim="800000"/>
          </a:ln>
        </p:spPr>
        <p:txBody>
          <a:bodyPr wrap="none" lIns="90000" tIns="46800" rIns="90000" bIns="46800">
            <a:spAutoFit/>
          </a:bodyPr>
          <a:lstStyle/>
          <a:p>
            <a:pPr>
              <a:spcBef>
                <a:spcPct val="50000"/>
              </a:spcBef>
            </a:pPr>
            <a:r>
              <a:rPr lang="zh-CN" altLang="en-US" sz="2000" b="1">
                <a:solidFill>
                  <a:srgbClr val="FF0000"/>
                </a:solidFill>
                <a:ea typeface="黑体" panose="02010609060101010101" pitchFamily="2" charset="-122"/>
              </a:rPr>
              <a:t>★其核心：</a:t>
            </a:r>
            <a:r>
              <a:rPr lang="zh-CN" altLang="en-US" sz="2000" b="1">
                <a:ea typeface="黑体" panose="02010609060101010101" pitchFamily="2" charset="-122"/>
              </a:rPr>
              <a:t>自由生产、自由贸易、自由竞争。</a:t>
            </a:r>
            <a:r>
              <a:rPr lang="zh-CN" altLang="en-US"/>
              <a:t> </a:t>
            </a:r>
            <a:endParaRPr lang="zh-CN" altLang="en-US"/>
          </a:p>
        </p:txBody>
      </p:sp>
      <p:sp>
        <p:nvSpPr>
          <p:cNvPr id="20489" name="Text Box 2"/>
          <p:cNvSpPr txBox="1">
            <a:spLocks noChangeArrowheads="1"/>
          </p:cNvSpPr>
          <p:nvPr/>
        </p:nvSpPr>
        <p:spPr bwMode="auto">
          <a:xfrm>
            <a:off x="363538" y="5598160"/>
            <a:ext cx="1930400" cy="396875"/>
          </a:xfrm>
          <a:prstGeom prst="rect">
            <a:avLst/>
          </a:prstGeom>
          <a:noFill/>
          <a:ln w="9525">
            <a:noFill/>
            <a:miter lim="800000"/>
          </a:ln>
        </p:spPr>
        <p:txBody>
          <a:bodyPr>
            <a:spAutoFit/>
          </a:bodyPr>
          <a:lstStyle/>
          <a:p>
            <a:r>
              <a:rPr lang="zh-CN" altLang="en-US" sz="2000" b="1">
                <a:solidFill>
                  <a:srgbClr val="FF0000"/>
                </a:solidFill>
                <a:ea typeface="黑体" panose="02010609060101010101" pitchFamily="2" charset="-122"/>
              </a:rPr>
              <a:t>具体表现</a:t>
            </a:r>
            <a:endParaRPr lang="zh-CN" altLang="en-US" sz="2000" b="1">
              <a:solidFill>
                <a:srgbClr val="FF0000"/>
              </a:solidFill>
              <a:ea typeface="黑体" panose="02010609060101010101" pitchFamily="2" charset="-122"/>
            </a:endParaRPr>
          </a:p>
        </p:txBody>
      </p:sp>
      <p:sp>
        <p:nvSpPr>
          <p:cNvPr id="20490" name="AutoShape 8"/>
          <p:cNvSpPr/>
          <p:nvPr/>
        </p:nvSpPr>
        <p:spPr bwMode="auto">
          <a:xfrm>
            <a:off x="1560513" y="5545773"/>
            <a:ext cx="425450" cy="574675"/>
          </a:xfrm>
          <a:prstGeom prst="leftBrace">
            <a:avLst>
              <a:gd name="adj1" fmla="val 0"/>
              <a:gd name="adj2" fmla="val 50000"/>
            </a:avLst>
          </a:prstGeom>
          <a:noFill/>
          <a:ln w="19050">
            <a:solidFill>
              <a:srgbClr val="000000"/>
            </a:solidFill>
            <a:round/>
          </a:ln>
        </p:spPr>
        <p:txBody>
          <a:bodyPr/>
          <a:lstStyle/>
          <a:p>
            <a:endParaRPr lang="zh-CN" altLang="en-US"/>
          </a:p>
        </p:txBody>
      </p:sp>
      <p:sp>
        <p:nvSpPr>
          <p:cNvPr id="20491" name="Text Box 3"/>
          <p:cNvSpPr txBox="1">
            <a:spLocks noChangeArrowheads="1"/>
          </p:cNvSpPr>
          <p:nvPr/>
        </p:nvSpPr>
        <p:spPr bwMode="auto">
          <a:xfrm>
            <a:off x="2107883" y="5344160"/>
            <a:ext cx="6727825" cy="396875"/>
          </a:xfrm>
          <a:prstGeom prst="rect">
            <a:avLst/>
          </a:prstGeom>
          <a:noFill/>
          <a:ln w="9525">
            <a:noFill/>
            <a:miter lim="800000"/>
          </a:ln>
        </p:spPr>
        <p:txBody>
          <a:bodyPr>
            <a:spAutoFit/>
          </a:bodyPr>
          <a:lstStyle/>
          <a:p>
            <a:pPr>
              <a:defRPr/>
            </a:pPr>
            <a:r>
              <a:rPr lang="zh-CN" altLang="en-US" sz="2000" b="1">
                <a:solidFill>
                  <a:srgbClr val="FF0000"/>
                </a:solidFill>
                <a:latin typeface="Arial" panose="020B0604020202020204" pitchFamily="34" charset="0"/>
                <a:ea typeface="黑体" panose="02010609060101010101" pitchFamily="2" charset="-122"/>
              </a:rPr>
              <a:t>经济：</a:t>
            </a:r>
            <a:r>
              <a:rPr lang="zh-CN" altLang="en-US" sz="2000" b="1">
                <a:effectLst>
                  <a:outerShdw blurRad="38100" dist="38100" dir="2700000" algn="tl">
                    <a:srgbClr val="C0C0C0"/>
                  </a:outerShdw>
                </a:effectLst>
                <a:latin typeface="Arial" panose="020B0604020202020204" pitchFamily="34" charset="0"/>
                <a:ea typeface="黑体" panose="02010609060101010101" pitchFamily="2" charset="-122"/>
              </a:rPr>
              <a:t>自由生产、自由贸易、自由竞争</a:t>
            </a:r>
            <a:endParaRPr lang="zh-CN" altLang="en-US" sz="2000" b="1">
              <a:effectLst>
                <a:outerShdw blurRad="38100" dist="38100" dir="2700000" algn="tl">
                  <a:srgbClr val="C0C0C0"/>
                </a:outerShdw>
              </a:effectLst>
              <a:latin typeface="Arial" panose="020B0604020202020204" pitchFamily="34" charset="0"/>
              <a:ea typeface="黑体" panose="02010609060101010101" pitchFamily="2" charset="-122"/>
            </a:endParaRPr>
          </a:p>
        </p:txBody>
      </p:sp>
      <p:sp>
        <p:nvSpPr>
          <p:cNvPr id="20492" name="Rectangle 9"/>
          <p:cNvSpPr>
            <a:spLocks noChangeArrowheads="1"/>
          </p:cNvSpPr>
          <p:nvPr/>
        </p:nvSpPr>
        <p:spPr bwMode="auto">
          <a:xfrm>
            <a:off x="1922463" y="5883910"/>
            <a:ext cx="7099300" cy="396875"/>
          </a:xfrm>
          <a:prstGeom prst="rect">
            <a:avLst/>
          </a:prstGeom>
          <a:noFill/>
          <a:ln w="25400">
            <a:noFill/>
            <a:miter lim="800000"/>
          </a:ln>
        </p:spPr>
        <p:txBody>
          <a:bodyPr lIns="90000" tIns="46800" rIns="90000" bIns="46800">
            <a:spAutoFit/>
          </a:bodyPr>
          <a:lstStyle/>
          <a:p>
            <a:pPr>
              <a:defRPr/>
            </a:pPr>
            <a:r>
              <a:rPr lang="zh-CN" altLang="en-US" sz="2000" b="1">
                <a:solidFill>
                  <a:srgbClr val="FF0000"/>
                </a:solidFill>
                <a:latin typeface="Arial" panose="020B0604020202020204" pitchFamily="34" charset="0"/>
                <a:ea typeface="黑体" panose="02010609060101010101" pitchFamily="2" charset="-122"/>
              </a:rPr>
              <a:t>外交：</a:t>
            </a:r>
            <a:r>
              <a:rPr lang="zh-CN" altLang="en-US" sz="2000" b="1">
                <a:solidFill>
                  <a:srgbClr val="FF0000"/>
                </a:solidFill>
                <a:effectLst>
                  <a:outerShdw blurRad="38100" dist="38100" dir="2700000" algn="tl">
                    <a:srgbClr val="C0C0C0"/>
                  </a:outerShdw>
                </a:effectLst>
                <a:latin typeface="Arial" panose="020B0604020202020204" pitchFamily="34" charset="0"/>
                <a:ea typeface="黑体" panose="02010609060101010101" pitchFamily="2" charset="-122"/>
              </a:rPr>
              <a:t>“炮舰政策”</a:t>
            </a:r>
            <a:r>
              <a:rPr lang="zh-CN" altLang="en-US" sz="2000" b="1">
                <a:effectLst>
                  <a:outerShdw blurRad="38100" dist="38100" dir="2700000" algn="tl">
                    <a:srgbClr val="C0C0C0"/>
                  </a:outerShdw>
                </a:effectLst>
                <a:latin typeface="Arial" panose="020B0604020202020204" pitchFamily="34" charset="0"/>
                <a:ea typeface="黑体" panose="02010609060101010101" pitchFamily="2" charset="-122"/>
              </a:rPr>
              <a:t>，强制推行自由贸易，开拓市场</a:t>
            </a:r>
            <a:endParaRPr lang="zh-CN" altLang="en-US" sz="2000" b="1">
              <a:solidFill>
                <a:srgbClr val="FF0000"/>
              </a:solidFill>
              <a:latin typeface="Arial" panose="020B0604020202020204" pitchFamily="34" charset="0"/>
              <a:ea typeface="黑体" panose="02010609060101010101" pitchFamily="2" charset="-122"/>
            </a:endParaRPr>
          </a:p>
        </p:txBody>
      </p:sp>
      <p:sp>
        <p:nvSpPr>
          <p:cNvPr id="20494" name="Rectangle 14"/>
          <p:cNvSpPr>
            <a:spLocks noChangeArrowheads="1"/>
          </p:cNvSpPr>
          <p:nvPr/>
        </p:nvSpPr>
        <p:spPr bwMode="auto">
          <a:xfrm>
            <a:off x="7969885" y="5882641"/>
            <a:ext cx="3503930" cy="398780"/>
          </a:xfrm>
          <a:prstGeom prst="rect">
            <a:avLst/>
          </a:prstGeom>
          <a:noFill/>
          <a:ln w="9525">
            <a:noFill/>
            <a:miter lim="800000"/>
          </a:ln>
        </p:spPr>
        <p:txBody>
          <a:bodyPr wrap="none" anchor="ctr">
            <a:spAutoFit/>
          </a:bodyPr>
          <a:lstStyle/>
          <a:p>
            <a:r>
              <a:rPr lang="zh-CN" altLang="en-US" sz="2000" b="1">
                <a:solidFill>
                  <a:srgbClr val="0000FF"/>
                </a:solidFill>
                <a:latin typeface="黑体" panose="02010609060101010101" pitchFamily="2" charset="-122"/>
                <a:ea typeface="黑体" panose="02010609060101010101" pitchFamily="2" charset="-122"/>
              </a:rPr>
              <a:t>（</a:t>
            </a:r>
            <a:r>
              <a:rPr lang="en-US" altLang="zh-CN" sz="2000" b="1">
                <a:solidFill>
                  <a:srgbClr val="0000FF"/>
                </a:solidFill>
                <a:latin typeface="黑体" panose="02010609060101010101" pitchFamily="2" charset="-122"/>
                <a:ea typeface="黑体" panose="02010609060101010101" pitchFamily="2" charset="-122"/>
              </a:rPr>
              <a:t>1849</a:t>
            </a:r>
            <a:r>
              <a:rPr lang="zh-CN" altLang="en-US" sz="2000" b="1">
                <a:solidFill>
                  <a:srgbClr val="0000FF"/>
                </a:solidFill>
                <a:latin typeface="黑体" panose="02010609060101010101" pitchFamily="2" charset="-122"/>
                <a:ea typeface="黑体" panose="02010609060101010101" pitchFamily="2" charset="-122"/>
              </a:rPr>
              <a:t>年废除</a:t>
            </a:r>
            <a:r>
              <a:rPr lang="en-US" altLang="zh-CN" sz="2000" b="1">
                <a:solidFill>
                  <a:srgbClr val="0000FF"/>
                </a:solidFill>
                <a:latin typeface="黑体" panose="02010609060101010101" pitchFamily="2" charset="-122"/>
                <a:ea typeface="黑体" panose="02010609060101010101" pitchFamily="2" charset="-122"/>
              </a:rPr>
              <a:t>《</a:t>
            </a:r>
            <a:r>
              <a:rPr lang="zh-CN" altLang="en-US" sz="2000" b="1">
                <a:solidFill>
                  <a:srgbClr val="0000FF"/>
                </a:solidFill>
                <a:latin typeface="黑体" panose="02010609060101010101" pitchFamily="2" charset="-122"/>
                <a:ea typeface="黑体" panose="02010609060101010101" pitchFamily="2" charset="-122"/>
              </a:rPr>
              <a:t>航海条例</a:t>
            </a:r>
            <a:r>
              <a:rPr lang="en-US" altLang="zh-CN" sz="2000" b="1">
                <a:solidFill>
                  <a:srgbClr val="0000FF"/>
                </a:solidFill>
                <a:latin typeface="黑体" panose="02010609060101010101" pitchFamily="2" charset="-122"/>
                <a:ea typeface="黑体" panose="02010609060101010101" pitchFamily="2" charset="-122"/>
              </a:rPr>
              <a:t>》</a:t>
            </a:r>
            <a:r>
              <a:rPr lang="zh-CN" altLang="en-US" sz="2000" b="1">
                <a:solidFill>
                  <a:srgbClr val="0000FF"/>
                </a:solidFill>
                <a:latin typeface="黑体" panose="02010609060101010101" pitchFamily="2" charset="-122"/>
                <a:ea typeface="黑体" panose="02010609060101010101" pitchFamily="2" charset="-122"/>
              </a:rPr>
              <a:t>）</a:t>
            </a:r>
            <a:r>
              <a:rPr lang="en-US" altLang="zh-CN" sz="2000" b="1">
                <a:solidFill>
                  <a:srgbClr val="0000FF"/>
                </a:solidFill>
                <a:latin typeface="黑体" panose="02010609060101010101" pitchFamily="2" charset="-122"/>
                <a:ea typeface="黑体" panose="02010609060101010101" pitchFamily="2" charset="-122"/>
              </a:rPr>
              <a:t> </a:t>
            </a:r>
            <a:endParaRPr lang="en-US" altLang="zh-CN" sz="2000" b="1">
              <a:solidFill>
                <a:srgbClr val="0000FF"/>
              </a:solidFill>
              <a:latin typeface="黑体" panose="02010609060101010101" pitchFamily="2" charset="-122"/>
              <a:ea typeface="黑体" panose="02010609060101010101" pitchFamily="2"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0486"/>
                                        </p:tgtEl>
                                        <p:attrNameLst>
                                          <p:attrName>style.visibility</p:attrName>
                                        </p:attrNameLst>
                                      </p:cBhvr>
                                      <p:to>
                                        <p:strVal val="visible"/>
                                      </p:to>
                                    </p:set>
                                    <p:animEffect transition="in" filter="blinds(horizontal)">
                                      <p:cBhvr>
                                        <p:cTn id="7" dur="500"/>
                                        <p:tgtEl>
                                          <p:spTgt spid="20486"/>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20487"/>
                                        </p:tgtEl>
                                        <p:attrNameLst>
                                          <p:attrName>style.visibility</p:attrName>
                                        </p:attrNameLst>
                                      </p:cBhvr>
                                      <p:to>
                                        <p:strVal val="visible"/>
                                      </p:to>
                                    </p:set>
                                    <p:animEffect transition="in" filter="blinds(horizontal)">
                                      <p:cBhvr>
                                        <p:cTn id="10" dur="500"/>
                                        <p:tgtEl>
                                          <p:spTgt spid="20487"/>
                                        </p:tgtEl>
                                      </p:cBhvr>
                                    </p:animEffect>
                                  </p:childTnLst>
                                </p:cTn>
                              </p:par>
                              <p:par>
                                <p:cTn id="11" presetID="3" presetClass="entr" presetSubtype="10" fill="hold" grpId="0" nodeType="withEffect">
                                  <p:stCondLst>
                                    <p:cond delay="0"/>
                                  </p:stCondLst>
                                  <p:childTnLst>
                                    <p:set>
                                      <p:cBhvr>
                                        <p:cTn id="12" dur="1" fill="hold">
                                          <p:stCondLst>
                                            <p:cond delay="0"/>
                                          </p:stCondLst>
                                        </p:cTn>
                                        <p:tgtEl>
                                          <p:spTgt spid="20488"/>
                                        </p:tgtEl>
                                        <p:attrNameLst>
                                          <p:attrName>style.visibility</p:attrName>
                                        </p:attrNameLst>
                                      </p:cBhvr>
                                      <p:to>
                                        <p:strVal val="visible"/>
                                      </p:to>
                                    </p:set>
                                    <p:animEffect transition="in" filter="blinds(horizontal)">
                                      <p:cBhvr>
                                        <p:cTn id="13" dur="500"/>
                                        <p:tgtEl>
                                          <p:spTgt spid="20488"/>
                                        </p:tgtEl>
                                      </p:cBhvr>
                                    </p:animEffect>
                                  </p:childTnLst>
                                </p:cTn>
                              </p:par>
                              <p:par>
                                <p:cTn id="14" presetID="3" presetClass="entr" presetSubtype="10" fill="hold" grpId="0" nodeType="withEffect">
                                  <p:stCondLst>
                                    <p:cond delay="0"/>
                                  </p:stCondLst>
                                  <p:childTnLst>
                                    <p:set>
                                      <p:cBhvr>
                                        <p:cTn id="15" dur="1" fill="hold">
                                          <p:stCondLst>
                                            <p:cond delay="0"/>
                                          </p:stCondLst>
                                        </p:cTn>
                                        <p:tgtEl>
                                          <p:spTgt spid="20489"/>
                                        </p:tgtEl>
                                        <p:attrNameLst>
                                          <p:attrName>style.visibility</p:attrName>
                                        </p:attrNameLst>
                                      </p:cBhvr>
                                      <p:to>
                                        <p:strVal val="visible"/>
                                      </p:to>
                                    </p:set>
                                    <p:animEffect transition="in" filter="blinds(horizontal)">
                                      <p:cBhvr>
                                        <p:cTn id="16" dur="500"/>
                                        <p:tgtEl>
                                          <p:spTgt spid="20489"/>
                                        </p:tgtEl>
                                      </p:cBhvr>
                                    </p:animEffect>
                                  </p:childTnLst>
                                </p:cTn>
                              </p:par>
                              <p:par>
                                <p:cTn id="17" presetID="3" presetClass="entr" presetSubtype="10" fill="hold" grpId="0" nodeType="withEffect">
                                  <p:stCondLst>
                                    <p:cond delay="0"/>
                                  </p:stCondLst>
                                  <p:childTnLst>
                                    <p:set>
                                      <p:cBhvr>
                                        <p:cTn id="18" dur="1" fill="hold">
                                          <p:stCondLst>
                                            <p:cond delay="0"/>
                                          </p:stCondLst>
                                        </p:cTn>
                                        <p:tgtEl>
                                          <p:spTgt spid="20491"/>
                                        </p:tgtEl>
                                        <p:attrNameLst>
                                          <p:attrName>style.visibility</p:attrName>
                                        </p:attrNameLst>
                                      </p:cBhvr>
                                      <p:to>
                                        <p:strVal val="visible"/>
                                      </p:to>
                                    </p:set>
                                    <p:animEffect transition="in" filter="blinds(horizontal)">
                                      <p:cBhvr>
                                        <p:cTn id="19" dur="500"/>
                                        <p:tgtEl>
                                          <p:spTgt spid="20491"/>
                                        </p:tgtEl>
                                      </p:cBhvr>
                                    </p:animEffect>
                                  </p:childTnLst>
                                </p:cTn>
                              </p:par>
                              <p:par>
                                <p:cTn id="20" presetID="3" presetClass="entr" presetSubtype="10" fill="hold" grpId="0" nodeType="withEffect">
                                  <p:stCondLst>
                                    <p:cond delay="0"/>
                                  </p:stCondLst>
                                  <p:childTnLst>
                                    <p:set>
                                      <p:cBhvr>
                                        <p:cTn id="21" dur="1" fill="hold">
                                          <p:stCondLst>
                                            <p:cond delay="0"/>
                                          </p:stCondLst>
                                        </p:cTn>
                                        <p:tgtEl>
                                          <p:spTgt spid="20490"/>
                                        </p:tgtEl>
                                        <p:attrNameLst>
                                          <p:attrName>style.visibility</p:attrName>
                                        </p:attrNameLst>
                                      </p:cBhvr>
                                      <p:to>
                                        <p:strVal val="visible"/>
                                      </p:to>
                                    </p:set>
                                    <p:animEffect transition="in" filter="blinds(horizontal)">
                                      <p:cBhvr>
                                        <p:cTn id="22" dur="500"/>
                                        <p:tgtEl>
                                          <p:spTgt spid="20490"/>
                                        </p:tgtEl>
                                      </p:cBhvr>
                                    </p:animEffect>
                                  </p:childTnLst>
                                </p:cTn>
                              </p:par>
                              <p:par>
                                <p:cTn id="23" presetID="3" presetClass="entr" presetSubtype="10" fill="hold" grpId="0" nodeType="withEffect">
                                  <p:stCondLst>
                                    <p:cond delay="0"/>
                                  </p:stCondLst>
                                  <p:childTnLst>
                                    <p:set>
                                      <p:cBhvr>
                                        <p:cTn id="24" dur="1" fill="hold">
                                          <p:stCondLst>
                                            <p:cond delay="0"/>
                                          </p:stCondLst>
                                        </p:cTn>
                                        <p:tgtEl>
                                          <p:spTgt spid="20492"/>
                                        </p:tgtEl>
                                        <p:attrNameLst>
                                          <p:attrName>style.visibility</p:attrName>
                                        </p:attrNameLst>
                                      </p:cBhvr>
                                      <p:to>
                                        <p:strVal val="visible"/>
                                      </p:to>
                                    </p:set>
                                    <p:animEffect transition="in" filter="blinds(horizontal)">
                                      <p:cBhvr>
                                        <p:cTn id="25" dur="500"/>
                                        <p:tgtEl>
                                          <p:spTgt spid="20492"/>
                                        </p:tgtEl>
                                      </p:cBhvr>
                                    </p:animEffect>
                                  </p:childTnLst>
                                </p:cTn>
                              </p:par>
                              <p:par>
                                <p:cTn id="26" presetID="3" presetClass="entr" presetSubtype="10" fill="hold" nodeType="withEffect">
                                  <p:stCondLst>
                                    <p:cond delay="0"/>
                                  </p:stCondLst>
                                  <p:childTnLst>
                                    <p:set>
                                      <p:cBhvr>
                                        <p:cTn id="27" dur="1" fill="hold">
                                          <p:stCondLst>
                                            <p:cond delay="0"/>
                                          </p:stCondLst>
                                        </p:cTn>
                                        <p:tgtEl>
                                          <p:spTgt spid="20494">
                                            <p:txEl>
                                              <p:pRg st="0" end="0"/>
                                            </p:txEl>
                                          </p:spTgt>
                                        </p:tgtEl>
                                        <p:attrNameLst>
                                          <p:attrName>style.visibility</p:attrName>
                                        </p:attrNameLst>
                                      </p:cBhvr>
                                      <p:to>
                                        <p:strVal val="visible"/>
                                      </p:to>
                                    </p:set>
                                    <p:animEffect transition="in" filter="blinds(horizontal)">
                                      <p:cBhvr>
                                        <p:cTn id="28" dur="500"/>
                                        <p:tgtEl>
                                          <p:spTgt spid="2049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6" grpId="0"/>
      <p:bldP spid="20487" grpId="0" bldLvl="0" animBg="1"/>
      <p:bldP spid="20488" grpId="0"/>
      <p:bldP spid="20489" grpId="0"/>
      <p:bldP spid="20490" grpId="0" bldLvl="0" animBg="1"/>
      <p:bldP spid="20491" grpId="0"/>
      <p:bldP spid="2049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ext Box 2"/>
          <p:cNvSpPr txBox="1">
            <a:spLocks noChangeArrowheads="1"/>
          </p:cNvSpPr>
          <p:nvPr/>
        </p:nvSpPr>
        <p:spPr bwMode="auto">
          <a:xfrm>
            <a:off x="0" y="0"/>
            <a:ext cx="11568113" cy="645160"/>
          </a:xfrm>
          <a:prstGeom prst="rect">
            <a:avLst/>
          </a:prstGeom>
          <a:noFill/>
          <a:ln w="9525" algn="ctr">
            <a:noFill/>
            <a:miter lim="800000"/>
          </a:ln>
        </p:spPr>
        <p:txBody>
          <a:bodyPr>
            <a:spAutoFit/>
          </a:bodyPr>
          <a:lstStyle/>
          <a:p>
            <a:pPr>
              <a:spcBef>
                <a:spcPct val="50000"/>
              </a:spcBef>
            </a:pPr>
            <a:r>
              <a:rPr lang="en-US" altLang="zh-CN" sz="3600" b="1">
                <a:latin typeface="黑体" panose="02010609060101010101" pitchFamily="2" charset="-122"/>
                <a:ea typeface="黑体" panose="02010609060101010101" pitchFamily="2" charset="-122"/>
              </a:rPr>
              <a:t>      </a:t>
            </a:r>
            <a:r>
              <a:rPr lang="zh-CN" altLang="en-US" sz="3600" b="1">
                <a:latin typeface="黑体" panose="02010609060101010101" pitchFamily="2" charset="-122"/>
                <a:ea typeface="黑体" panose="02010609060101010101" pitchFamily="2" charset="-122"/>
              </a:rPr>
              <a:t>重商主义与自由主义</a:t>
            </a:r>
            <a:endParaRPr lang="zh-CN" altLang="en-US" sz="3600" b="1">
              <a:solidFill>
                <a:srgbClr val="FF0000"/>
              </a:solidFill>
              <a:latin typeface="黑体" panose="02010609060101010101" pitchFamily="2" charset="-122"/>
              <a:ea typeface="黑体" panose="02010609060101010101" pitchFamily="2" charset="-122"/>
            </a:endParaRPr>
          </a:p>
        </p:txBody>
      </p:sp>
      <p:graphicFrame>
        <p:nvGraphicFramePr>
          <p:cNvPr id="47107" name="Group 3"/>
          <p:cNvGraphicFramePr>
            <a:graphicFrameLocks noGrp="1"/>
          </p:cNvGraphicFramePr>
          <p:nvPr/>
        </p:nvGraphicFramePr>
        <p:xfrm>
          <a:off x="0" y="836613"/>
          <a:ext cx="12192000" cy="4562477"/>
        </p:xfrm>
        <a:graphic>
          <a:graphicData uri="http://schemas.openxmlformats.org/drawingml/2006/table">
            <a:tbl>
              <a:tblPr/>
              <a:tblGrid>
                <a:gridCol w="912813"/>
                <a:gridCol w="5486400"/>
                <a:gridCol w="5792787"/>
              </a:tblGrid>
              <a:tr h="503238">
                <a:tc>
                  <a:txBody>
                    <a:bodyPr/>
                    <a:lstStyle/>
                    <a:p>
                      <a:pPr marL="0" marR="0" lvl="0" indent="0" algn="ctr" defTabSz="914400" rtl="0" eaLnBrk="0" fontAlgn="base" latinLnBrk="0" hangingPunct="0">
                        <a:lnSpc>
                          <a:spcPct val="90000"/>
                        </a:lnSpc>
                        <a:spcBef>
                          <a:spcPts val="1000"/>
                        </a:spcBef>
                        <a:spcAft>
                          <a:spcPct val="0"/>
                        </a:spcAft>
                        <a:buClrTx/>
                        <a:buSzTx/>
                        <a:buFont typeface="Arial" panose="020B0604020202020204" pitchFamily="34" charset="0"/>
                        <a:buNone/>
                      </a:pPr>
                      <a:endParaRPr kumimoji="0" lang="zh-CN" altLang="en-US" sz="2400" b="0" i="0" u="none" strike="noStrike" cap="none" normalizeH="0" baseline="0" smtClean="0">
                        <a:ln>
                          <a:noFill/>
                        </a:ln>
                        <a:solidFill>
                          <a:schemeClr val="tx1"/>
                        </a:solidFill>
                        <a:effectLst/>
                        <a:latin typeface="Calibri" panose="020F0502020204030204" pitchFamily="34" charset="0"/>
                        <a:ea typeface="黑体" panose="02010609060101010101" pitchFamily="2" charset="-122"/>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ts val="1000"/>
                        </a:spcBef>
                        <a:spcAft>
                          <a:spcPct val="0"/>
                        </a:spcAft>
                        <a:buClrTx/>
                        <a:buSzTx/>
                        <a:buFont typeface="Arial" panose="020B0604020202020204" pitchFamily="34" charset="0"/>
                        <a:buNone/>
                      </a:pPr>
                      <a:r>
                        <a:rPr kumimoji="0" lang="zh-CN" altLang="en-US" sz="2400" b="1" i="0" u="none" strike="noStrike" cap="none" normalizeH="0" baseline="0" smtClean="0">
                          <a:ln>
                            <a:noFill/>
                          </a:ln>
                          <a:solidFill>
                            <a:schemeClr val="tx1"/>
                          </a:solidFill>
                          <a:effectLst>
                            <a:outerShdw blurRad="38100" dist="38100" dir="2700000" algn="tl">
                              <a:srgbClr val="C0C0C0"/>
                            </a:outerShdw>
                          </a:effectLst>
                          <a:latin typeface="黑体" panose="02010609060101010101" pitchFamily="2" charset="-122"/>
                          <a:ea typeface="黑体" panose="02010609060101010101" pitchFamily="2" charset="-122"/>
                        </a:rPr>
                        <a:t>重商主义</a:t>
                      </a:r>
                      <a:r>
                        <a:rPr kumimoji="0" lang="zh-CN" altLang="en-US" sz="2400" b="1" i="0" u="none" strike="noStrike" cap="none" normalizeH="0" baseline="0" smtClean="0">
                          <a:ln>
                            <a:noFill/>
                          </a:ln>
                          <a:solidFill>
                            <a:srgbClr val="0000FF"/>
                          </a:solidFill>
                          <a:effectLst>
                            <a:outerShdw blurRad="38100" dist="38100" dir="2700000" algn="tl">
                              <a:srgbClr val="C0C0C0"/>
                            </a:outerShdw>
                          </a:effectLst>
                          <a:latin typeface="黑体" panose="02010609060101010101" pitchFamily="2" charset="-122"/>
                          <a:ea typeface="黑体" panose="02010609060101010101" pitchFamily="2" charset="-122"/>
                        </a:rPr>
                        <a:t>（</a:t>
                      </a:r>
                      <a:r>
                        <a:rPr kumimoji="0" lang="en-US" altLang="zh-CN" sz="2400" b="1" i="0" u="none" strike="noStrike" cap="none" normalizeH="0" baseline="0" smtClean="0">
                          <a:ln>
                            <a:noFill/>
                          </a:ln>
                          <a:solidFill>
                            <a:srgbClr val="0000FF"/>
                          </a:solidFill>
                          <a:effectLst>
                            <a:outerShdw blurRad="38100" dist="38100" dir="2700000" algn="tl">
                              <a:srgbClr val="C0C0C0"/>
                            </a:outerShdw>
                          </a:effectLst>
                          <a:latin typeface="黑体" panose="02010609060101010101" pitchFamily="2" charset="-122"/>
                          <a:ea typeface="黑体" panose="02010609060101010101" pitchFamily="2" charset="-122"/>
                        </a:rPr>
                        <a:t>16C</a:t>
                      </a:r>
                      <a:r>
                        <a:rPr kumimoji="0" lang="en-US" altLang="en-US" sz="2400" b="1" i="0" u="none" strike="noStrike" cap="none" normalizeH="0" baseline="0" smtClean="0">
                          <a:ln>
                            <a:noFill/>
                          </a:ln>
                          <a:solidFill>
                            <a:schemeClr val="tx1"/>
                          </a:solidFill>
                          <a:effectLst>
                            <a:outerShdw blurRad="38100" dist="38100" dir="2700000" algn="tl">
                              <a:srgbClr val="C0C0C0"/>
                            </a:outerShdw>
                          </a:effectLst>
                          <a:latin typeface="黑体" panose="02010609060101010101" pitchFamily="2" charset="-122"/>
                          <a:ea typeface="黑体" panose="02010609060101010101" pitchFamily="2" charset="-122"/>
                        </a:rPr>
                        <a:t>～</a:t>
                      </a:r>
                      <a:r>
                        <a:rPr kumimoji="0" lang="en-US" altLang="zh-CN" sz="2400" b="1" i="0" u="none" strike="noStrike" cap="none" normalizeH="0" baseline="0" smtClean="0">
                          <a:ln>
                            <a:noFill/>
                          </a:ln>
                          <a:solidFill>
                            <a:srgbClr val="0000FF"/>
                          </a:solidFill>
                          <a:effectLst>
                            <a:outerShdw blurRad="38100" dist="38100" dir="2700000" algn="tl">
                              <a:srgbClr val="C0C0C0"/>
                            </a:outerShdw>
                          </a:effectLst>
                          <a:latin typeface="黑体" panose="02010609060101010101" pitchFamily="2" charset="-122"/>
                          <a:ea typeface="黑体" panose="02010609060101010101" pitchFamily="2" charset="-122"/>
                        </a:rPr>
                        <a:t>18C</a:t>
                      </a:r>
                      <a:r>
                        <a:rPr kumimoji="0" lang="zh-CN" altLang="en-US" sz="2400" b="1" i="0" u="none" strike="noStrike" cap="none" normalizeH="0" baseline="0" smtClean="0">
                          <a:ln>
                            <a:noFill/>
                          </a:ln>
                          <a:solidFill>
                            <a:srgbClr val="0000FF"/>
                          </a:solidFill>
                          <a:effectLst>
                            <a:outerShdw blurRad="38100" dist="38100" dir="2700000" algn="tl">
                              <a:srgbClr val="C0C0C0"/>
                            </a:outerShdw>
                          </a:effectLst>
                          <a:latin typeface="黑体" panose="02010609060101010101" pitchFamily="2" charset="-122"/>
                          <a:ea typeface="黑体" panose="02010609060101010101" pitchFamily="2" charset="-122"/>
                        </a:rPr>
                        <a:t>）</a:t>
                      </a:r>
                      <a:endParaRPr kumimoji="0" lang="zh-CN" altLang="en-US" sz="2400" b="1" i="0" u="none" strike="noStrike" cap="none" normalizeH="0" baseline="0" smtClean="0">
                        <a:ln>
                          <a:noFill/>
                        </a:ln>
                        <a:solidFill>
                          <a:srgbClr val="0000FF"/>
                        </a:solidFill>
                        <a:effectLst>
                          <a:outerShdw blurRad="38100" dist="38100" dir="2700000" algn="tl">
                            <a:srgbClr val="C0C0C0"/>
                          </a:outerShdw>
                        </a:effectLst>
                        <a:latin typeface="黑体" panose="02010609060101010101" pitchFamily="2" charset="-122"/>
                        <a:ea typeface="黑体" panose="02010609060101010101" pitchFamily="2"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ts val="1000"/>
                        </a:spcBef>
                        <a:spcAft>
                          <a:spcPct val="0"/>
                        </a:spcAft>
                        <a:buClrTx/>
                        <a:buSzTx/>
                        <a:buFont typeface="Arial" panose="020B0604020202020204" pitchFamily="34" charset="0"/>
                        <a:buNone/>
                      </a:pPr>
                      <a:r>
                        <a:rPr kumimoji="0" lang="zh-CN" altLang="en-US" sz="2400" b="1" i="0" u="none" strike="noStrike" cap="none" normalizeH="0" baseline="0" smtClean="0">
                          <a:ln>
                            <a:noFill/>
                          </a:ln>
                          <a:solidFill>
                            <a:schemeClr val="tx1"/>
                          </a:solidFill>
                          <a:effectLst>
                            <a:outerShdw blurRad="38100" dist="38100" dir="2700000" algn="tl">
                              <a:srgbClr val="C0C0C0"/>
                            </a:outerShdw>
                          </a:effectLst>
                          <a:latin typeface="Calibri" panose="020F0502020204030204" pitchFamily="34" charset="0"/>
                          <a:ea typeface="黑体" panose="02010609060101010101" pitchFamily="2" charset="-122"/>
                        </a:rPr>
                        <a:t>自由主义</a:t>
                      </a:r>
                      <a:r>
                        <a:rPr kumimoji="0" lang="zh-CN" altLang="en-US" sz="2400" b="1" i="0" u="none" strike="noStrike" cap="none" normalizeH="0" baseline="0" smtClean="0">
                          <a:ln>
                            <a:noFill/>
                          </a:ln>
                          <a:solidFill>
                            <a:srgbClr val="0000FF"/>
                          </a:solidFill>
                          <a:effectLst>
                            <a:outerShdw blurRad="38100" dist="38100" dir="2700000" algn="tl">
                              <a:srgbClr val="C0C0C0"/>
                            </a:outerShdw>
                          </a:effectLst>
                          <a:latin typeface="黑体" panose="02010609060101010101" pitchFamily="2" charset="-122"/>
                          <a:ea typeface="黑体" panose="02010609060101010101" pitchFamily="2" charset="-122"/>
                        </a:rPr>
                        <a:t>（</a:t>
                      </a:r>
                      <a:r>
                        <a:rPr kumimoji="0" lang="en-US" altLang="zh-CN" sz="2400" b="1" i="0" u="none" strike="noStrike" cap="none" normalizeH="0" baseline="0" smtClean="0">
                          <a:ln>
                            <a:noFill/>
                          </a:ln>
                          <a:solidFill>
                            <a:srgbClr val="0000FF"/>
                          </a:solidFill>
                          <a:effectLst>
                            <a:outerShdw blurRad="38100" dist="38100" dir="2700000" algn="tl">
                              <a:srgbClr val="C0C0C0"/>
                            </a:outerShdw>
                          </a:effectLst>
                          <a:latin typeface="黑体" panose="02010609060101010101" pitchFamily="2" charset="-122"/>
                          <a:ea typeface="黑体" panose="02010609060101010101" pitchFamily="2" charset="-122"/>
                        </a:rPr>
                        <a:t>18C</a:t>
                      </a:r>
                      <a:r>
                        <a:rPr kumimoji="0" lang="zh-CN" altLang="en-US" sz="2400" b="1" i="0" u="none" strike="noStrike" cap="none" normalizeH="0" baseline="0" smtClean="0">
                          <a:ln>
                            <a:noFill/>
                          </a:ln>
                          <a:solidFill>
                            <a:srgbClr val="0000FF"/>
                          </a:solidFill>
                          <a:effectLst>
                            <a:outerShdw blurRad="38100" dist="38100" dir="2700000" algn="tl">
                              <a:srgbClr val="C0C0C0"/>
                            </a:outerShdw>
                          </a:effectLst>
                          <a:latin typeface="黑体" panose="02010609060101010101" pitchFamily="2" charset="-122"/>
                          <a:ea typeface="黑体" panose="02010609060101010101" pitchFamily="2" charset="-122"/>
                        </a:rPr>
                        <a:t>末</a:t>
                      </a:r>
                      <a:r>
                        <a:rPr kumimoji="0" lang="en-US" altLang="en-US" sz="2400" b="1" i="0" u="none" strike="noStrike" cap="none" normalizeH="0" baseline="0" smtClean="0">
                          <a:ln>
                            <a:noFill/>
                          </a:ln>
                          <a:solidFill>
                            <a:srgbClr val="0000FF"/>
                          </a:solidFill>
                          <a:effectLst>
                            <a:outerShdw blurRad="38100" dist="38100" dir="2700000" algn="tl">
                              <a:srgbClr val="C0C0C0"/>
                            </a:outerShdw>
                          </a:effectLst>
                          <a:latin typeface="黑体" panose="02010609060101010101" pitchFamily="2" charset="-122"/>
                          <a:ea typeface="黑体" panose="02010609060101010101" pitchFamily="2" charset="-122"/>
                        </a:rPr>
                        <a:t>～</a:t>
                      </a:r>
                      <a:r>
                        <a:rPr kumimoji="0" lang="en-US" altLang="zh-CN" sz="2400" b="1" i="0" u="none" strike="noStrike" cap="none" normalizeH="0" baseline="0" smtClean="0">
                          <a:ln>
                            <a:noFill/>
                          </a:ln>
                          <a:solidFill>
                            <a:srgbClr val="0000FF"/>
                          </a:solidFill>
                          <a:effectLst>
                            <a:outerShdw blurRad="38100" dist="38100" dir="2700000" algn="tl">
                              <a:srgbClr val="C0C0C0"/>
                            </a:outerShdw>
                          </a:effectLst>
                          <a:latin typeface="黑体" panose="02010609060101010101" pitchFamily="2" charset="-122"/>
                          <a:ea typeface="黑体" panose="02010609060101010101" pitchFamily="2" charset="-122"/>
                        </a:rPr>
                        <a:t>19C</a:t>
                      </a:r>
                      <a:r>
                        <a:rPr kumimoji="0" lang="zh-CN" altLang="en-US" sz="2400" b="1" i="0" u="none" strike="noStrike" cap="none" normalizeH="0" baseline="0" smtClean="0">
                          <a:ln>
                            <a:noFill/>
                          </a:ln>
                          <a:solidFill>
                            <a:srgbClr val="0000FF"/>
                          </a:solidFill>
                          <a:effectLst>
                            <a:outerShdw blurRad="38100" dist="38100" dir="2700000" algn="tl">
                              <a:srgbClr val="C0C0C0"/>
                            </a:outerShdw>
                          </a:effectLst>
                          <a:latin typeface="黑体" panose="02010609060101010101" pitchFamily="2" charset="-122"/>
                          <a:ea typeface="黑体" panose="02010609060101010101" pitchFamily="2" charset="-122"/>
                        </a:rPr>
                        <a:t>末</a:t>
                      </a:r>
                      <a:r>
                        <a:rPr kumimoji="0" lang="en-US" altLang="zh-CN" sz="2400" b="1" i="0" u="none" strike="noStrike" cap="none" normalizeH="0" baseline="0" smtClean="0">
                          <a:ln>
                            <a:noFill/>
                          </a:ln>
                          <a:solidFill>
                            <a:srgbClr val="0000FF"/>
                          </a:solidFill>
                          <a:effectLst>
                            <a:outerShdw blurRad="38100" dist="38100" dir="2700000" algn="tl">
                              <a:srgbClr val="C0C0C0"/>
                            </a:outerShdw>
                          </a:effectLst>
                          <a:latin typeface="黑体" panose="02010609060101010101" pitchFamily="2" charset="-122"/>
                          <a:ea typeface="黑体" panose="02010609060101010101" pitchFamily="2" charset="-122"/>
                        </a:rPr>
                        <a:t>20C</a:t>
                      </a:r>
                      <a:r>
                        <a:rPr kumimoji="0" lang="zh-CN" altLang="en-US" sz="2400" b="1" i="0" u="none" strike="noStrike" cap="none" normalizeH="0" baseline="0" smtClean="0">
                          <a:ln>
                            <a:noFill/>
                          </a:ln>
                          <a:solidFill>
                            <a:srgbClr val="0000FF"/>
                          </a:solidFill>
                          <a:effectLst>
                            <a:outerShdw blurRad="38100" dist="38100" dir="2700000" algn="tl">
                              <a:srgbClr val="C0C0C0"/>
                            </a:outerShdw>
                          </a:effectLst>
                          <a:latin typeface="黑体" panose="02010609060101010101" pitchFamily="2" charset="-122"/>
                          <a:ea typeface="黑体" panose="02010609060101010101" pitchFamily="2" charset="-122"/>
                        </a:rPr>
                        <a:t>初）</a:t>
                      </a:r>
                      <a:endParaRPr kumimoji="0" lang="zh-CN" altLang="en-US" sz="2400" b="1" i="0" u="none" strike="noStrike" cap="none" normalizeH="0" baseline="0" smtClean="0">
                        <a:ln>
                          <a:noFill/>
                        </a:ln>
                        <a:solidFill>
                          <a:srgbClr val="0000FF"/>
                        </a:solidFill>
                        <a:effectLst>
                          <a:outerShdw blurRad="38100" dist="38100" dir="2700000" algn="tl">
                            <a:srgbClr val="C0C0C0"/>
                          </a:outerShdw>
                        </a:effectLst>
                        <a:latin typeface="黑体" panose="02010609060101010101" pitchFamily="2" charset="-122"/>
                        <a:ea typeface="黑体" panose="02010609060101010101" pitchFamily="2" charset="-122"/>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60388">
                <a:tc>
                  <a:txBody>
                    <a:bodyPr/>
                    <a:lstStyle/>
                    <a:p>
                      <a:pPr marL="0" marR="0" lvl="0" indent="0" algn="ctr" defTabSz="914400" rtl="0" eaLnBrk="0" fontAlgn="base" latinLnBrk="0" hangingPunct="0">
                        <a:lnSpc>
                          <a:spcPct val="90000"/>
                        </a:lnSpc>
                        <a:spcBef>
                          <a:spcPts val="1000"/>
                        </a:spcBef>
                        <a:spcAft>
                          <a:spcPct val="0"/>
                        </a:spcAft>
                        <a:buClrTx/>
                        <a:buSzTx/>
                        <a:buFont typeface="Arial" panose="020B0604020202020204" pitchFamily="34" charset="0"/>
                        <a:buNone/>
                      </a:pPr>
                      <a:r>
                        <a:rPr kumimoji="0" lang="zh-CN" altLang="en-US" sz="2400" b="1" i="0" u="none" strike="noStrike" cap="none" normalizeH="0" baseline="0" smtClean="0">
                          <a:ln>
                            <a:noFill/>
                          </a:ln>
                          <a:solidFill>
                            <a:srgbClr val="FF0000"/>
                          </a:solidFill>
                          <a:effectLst>
                            <a:outerShdw blurRad="38100" dist="38100" dir="2700000" algn="tl">
                              <a:srgbClr val="C0C0C0"/>
                            </a:outerShdw>
                          </a:effectLst>
                          <a:latin typeface="Calibri" panose="020F0502020204030204" pitchFamily="34" charset="0"/>
                          <a:ea typeface="黑体" panose="02010609060101010101" pitchFamily="2" charset="-122"/>
                        </a:rPr>
                        <a:t>阶段</a:t>
                      </a:r>
                      <a:endParaRPr kumimoji="0" lang="zh-CN" altLang="en-US" sz="2400" b="1" i="0" u="none" strike="noStrike" cap="none" normalizeH="0" baseline="0" smtClean="0">
                        <a:ln>
                          <a:noFill/>
                        </a:ln>
                        <a:solidFill>
                          <a:srgbClr val="FF0000"/>
                        </a:solidFill>
                        <a:effectLst>
                          <a:outerShdw blurRad="38100" dist="38100" dir="2700000" algn="tl">
                            <a:srgbClr val="C0C0C0"/>
                          </a:outerShdw>
                        </a:effectLst>
                        <a:latin typeface="Calibri" panose="020F0502020204030204" pitchFamily="34" charset="0"/>
                        <a:ea typeface="黑体" panose="02010609060101010101" pitchFamily="2" charset="-122"/>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ts val="1000"/>
                        </a:spcBef>
                        <a:spcAft>
                          <a:spcPct val="0"/>
                        </a:spcAft>
                        <a:buClrTx/>
                        <a:buSzTx/>
                        <a:buFont typeface="Arial" panose="020B0604020202020204" pitchFamily="34" charset="0"/>
                        <a:buNone/>
                      </a:pPr>
                      <a:endParaRPr kumimoji="0" lang="zh-CN" altLang="en-US" sz="2400" b="1" i="0" u="none" strike="noStrike" cap="none" normalizeH="0" baseline="0" smtClean="0">
                        <a:ln>
                          <a:noFill/>
                        </a:ln>
                        <a:solidFill>
                          <a:srgbClr val="FF0000"/>
                        </a:solidFill>
                        <a:effectLst>
                          <a:outerShdw blurRad="38100" dist="38100" dir="2700000" algn="tl">
                            <a:srgbClr val="C0C0C0"/>
                          </a:outerShdw>
                        </a:effectLst>
                        <a:latin typeface="Calibri" panose="020F0502020204030204" pitchFamily="34" charset="0"/>
                        <a:ea typeface="黑体" panose="02010609060101010101" pitchFamily="2"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ts val="1000"/>
                        </a:spcBef>
                        <a:spcAft>
                          <a:spcPct val="0"/>
                        </a:spcAft>
                        <a:buClrTx/>
                        <a:buSzTx/>
                        <a:buFont typeface="Arial" panose="020B0604020202020204" pitchFamily="34" charset="0"/>
                        <a:buNone/>
                      </a:pPr>
                      <a:endParaRPr kumimoji="0" lang="zh-CN" altLang="en-US" sz="2400" b="1" i="0" u="none" strike="noStrike" cap="none" normalizeH="0" baseline="0" smtClean="0">
                        <a:ln>
                          <a:noFill/>
                        </a:ln>
                        <a:solidFill>
                          <a:schemeClr val="tx1"/>
                        </a:solidFill>
                        <a:effectLst>
                          <a:outerShdw blurRad="38100" dist="38100" dir="2700000" algn="tl">
                            <a:srgbClr val="C0C0C0"/>
                          </a:outerShdw>
                        </a:effectLst>
                        <a:latin typeface="Calibri" panose="020F0502020204030204" pitchFamily="34" charset="0"/>
                        <a:ea typeface="黑体" panose="02010609060101010101" pitchFamily="2" charset="-122"/>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443038">
                <a:tc>
                  <a:txBody>
                    <a:bodyPr/>
                    <a:lstStyle/>
                    <a:p>
                      <a:pPr marL="0" marR="0" lvl="0" indent="0" algn="ctr" defTabSz="914400" rtl="0" eaLnBrk="0" fontAlgn="base" latinLnBrk="0" hangingPunct="0">
                        <a:lnSpc>
                          <a:spcPct val="90000"/>
                        </a:lnSpc>
                        <a:spcBef>
                          <a:spcPts val="1000"/>
                        </a:spcBef>
                        <a:spcAft>
                          <a:spcPct val="0"/>
                        </a:spcAft>
                        <a:buClrTx/>
                        <a:buSzTx/>
                        <a:buFont typeface="Arial" panose="020B0604020202020204" pitchFamily="34" charset="0"/>
                        <a:buNone/>
                      </a:pPr>
                      <a:endParaRPr kumimoji="0" lang="zh-CN" altLang="en-US" sz="2400" b="1" i="0" u="none" strike="noStrike" cap="none" normalizeH="0" baseline="0" smtClean="0">
                        <a:ln>
                          <a:noFill/>
                        </a:ln>
                        <a:solidFill>
                          <a:srgbClr val="0000FF"/>
                        </a:solidFill>
                        <a:effectLst>
                          <a:outerShdw blurRad="38100" dist="38100" dir="2700000" algn="tl">
                            <a:srgbClr val="C0C0C0"/>
                          </a:outerShdw>
                        </a:effectLst>
                        <a:latin typeface="Calibri" panose="020F0502020204030204" pitchFamily="34" charset="0"/>
                        <a:ea typeface="黑体" panose="02010609060101010101" pitchFamily="2" charset="-122"/>
                      </a:endParaRPr>
                    </a:p>
                    <a:p>
                      <a:pPr marL="0" marR="0" lvl="0" indent="0" algn="ctr" defTabSz="914400" rtl="0" eaLnBrk="0" fontAlgn="base" latinLnBrk="0" hangingPunct="0">
                        <a:lnSpc>
                          <a:spcPct val="90000"/>
                        </a:lnSpc>
                        <a:spcBef>
                          <a:spcPts val="1000"/>
                        </a:spcBef>
                        <a:spcAft>
                          <a:spcPct val="0"/>
                        </a:spcAft>
                        <a:buClrTx/>
                        <a:buSzTx/>
                        <a:buFont typeface="Arial" panose="020B0604020202020204" pitchFamily="34" charset="0"/>
                        <a:buNone/>
                      </a:pPr>
                      <a:endParaRPr kumimoji="0" lang="zh-CN" altLang="en-US" sz="2400" b="1" i="0" u="none" strike="noStrike" cap="none" normalizeH="0" baseline="0" smtClean="0">
                        <a:ln>
                          <a:noFill/>
                        </a:ln>
                        <a:solidFill>
                          <a:srgbClr val="0000FF"/>
                        </a:solidFill>
                        <a:effectLst>
                          <a:outerShdw blurRad="38100" dist="38100" dir="2700000" algn="tl">
                            <a:srgbClr val="C0C0C0"/>
                          </a:outerShdw>
                        </a:effectLst>
                        <a:latin typeface="Calibri" panose="020F0502020204030204" pitchFamily="34" charset="0"/>
                        <a:ea typeface="黑体" panose="02010609060101010101" pitchFamily="2" charset="-122"/>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ts val="1000"/>
                        </a:spcBef>
                        <a:spcAft>
                          <a:spcPct val="0"/>
                        </a:spcAft>
                        <a:buClrTx/>
                        <a:buSzTx/>
                        <a:buFont typeface="Arial" panose="020B0604020202020204" pitchFamily="34" charset="0"/>
                        <a:buNone/>
                      </a:pPr>
                      <a:endParaRPr kumimoji="0" lang="zh-CN" altLang="en-US" sz="2400" b="1" i="0" u="none" strike="noStrike" cap="none" normalizeH="0" baseline="0" smtClean="0">
                        <a:ln>
                          <a:noFill/>
                        </a:ln>
                        <a:solidFill>
                          <a:schemeClr val="tx1"/>
                        </a:solidFill>
                        <a:effectLst>
                          <a:outerShdw blurRad="38100" dist="38100" dir="2700000" algn="tl">
                            <a:srgbClr val="C0C0C0"/>
                          </a:outerShdw>
                        </a:effectLst>
                        <a:latin typeface="Calibri" panose="020F0502020204030204" pitchFamily="34" charset="0"/>
                        <a:ea typeface="黑体" panose="02010609060101010101" pitchFamily="2"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ts val="1000"/>
                        </a:spcBef>
                        <a:spcAft>
                          <a:spcPct val="0"/>
                        </a:spcAft>
                        <a:buClrTx/>
                        <a:buSzTx/>
                        <a:buFont typeface="Arial" panose="020B0604020202020204" pitchFamily="34" charset="0"/>
                        <a:buNone/>
                      </a:pPr>
                      <a:endParaRPr kumimoji="0" lang="zh-CN" altLang="en-US" sz="2400" b="1" i="0" u="none" strike="noStrike" cap="none" normalizeH="0" baseline="0" smtClean="0">
                        <a:ln>
                          <a:noFill/>
                        </a:ln>
                        <a:solidFill>
                          <a:schemeClr val="tx1"/>
                        </a:solidFill>
                        <a:effectLst>
                          <a:outerShdw blurRad="38100" dist="38100" dir="2700000" algn="tl">
                            <a:srgbClr val="C0C0C0"/>
                          </a:outerShdw>
                        </a:effectLst>
                        <a:latin typeface="Calibri" panose="020F0502020204030204" pitchFamily="34" charset="0"/>
                        <a:ea typeface="黑体" panose="02010609060101010101" pitchFamily="2" charset="-122"/>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366838">
                <a:tc rowSpan="2">
                  <a:txBody>
                    <a:bodyPr/>
                    <a:lstStyle/>
                    <a:p>
                      <a:pPr marL="0" marR="0" lvl="0" indent="0" algn="ctr" defTabSz="914400" rtl="0" eaLnBrk="0" fontAlgn="base" latinLnBrk="0" hangingPunct="0">
                        <a:lnSpc>
                          <a:spcPct val="90000"/>
                        </a:lnSpc>
                        <a:spcBef>
                          <a:spcPts val="1000"/>
                        </a:spcBef>
                        <a:spcAft>
                          <a:spcPct val="0"/>
                        </a:spcAft>
                        <a:buClrTx/>
                        <a:buSzTx/>
                        <a:buFont typeface="Arial" panose="020B0604020202020204" pitchFamily="34" charset="0"/>
                        <a:buNone/>
                      </a:pPr>
                      <a:endParaRPr kumimoji="0" lang="zh-CN" altLang="en-US" sz="2400" b="1" i="0" u="none" strike="noStrike" cap="none" normalizeH="0" baseline="0" smtClean="0">
                        <a:ln>
                          <a:noFill/>
                        </a:ln>
                        <a:solidFill>
                          <a:srgbClr val="FF0000"/>
                        </a:solidFill>
                        <a:effectLst>
                          <a:outerShdw blurRad="38100" dist="38100" dir="2700000" algn="tl">
                            <a:srgbClr val="C0C0C0"/>
                          </a:outerShdw>
                        </a:effectLst>
                        <a:latin typeface="Calibri" panose="020F0502020204030204" pitchFamily="34" charset="0"/>
                        <a:ea typeface="黑体" panose="02010609060101010101" pitchFamily="2" charset="-122"/>
                      </a:endParaRPr>
                    </a:p>
                    <a:p>
                      <a:pPr marL="0" marR="0" lvl="0" indent="0" algn="ctr" defTabSz="914400" rtl="0" eaLnBrk="0" fontAlgn="base" latinLnBrk="0" hangingPunct="0">
                        <a:lnSpc>
                          <a:spcPct val="90000"/>
                        </a:lnSpc>
                        <a:spcBef>
                          <a:spcPts val="1000"/>
                        </a:spcBef>
                        <a:spcAft>
                          <a:spcPct val="0"/>
                        </a:spcAft>
                        <a:buClrTx/>
                        <a:buSzTx/>
                        <a:buFont typeface="Arial" panose="020B0604020202020204" pitchFamily="34" charset="0"/>
                        <a:buNone/>
                      </a:pPr>
                      <a:endParaRPr kumimoji="0" lang="zh-CN" altLang="en-US" sz="2400" b="1" i="0" u="none" strike="noStrike" cap="none" normalizeH="0" baseline="0" smtClean="0">
                        <a:ln>
                          <a:noFill/>
                        </a:ln>
                        <a:solidFill>
                          <a:srgbClr val="FF0000"/>
                        </a:solidFill>
                        <a:effectLst>
                          <a:outerShdw blurRad="38100" dist="38100" dir="2700000" algn="tl">
                            <a:srgbClr val="C0C0C0"/>
                          </a:outerShdw>
                        </a:effectLst>
                        <a:latin typeface="Calibri" panose="020F0502020204030204" pitchFamily="34" charset="0"/>
                        <a:ea typeface="黑体" panose="02010609060101010101" pitchFamily="2" charset="-122"/>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ts val="1000"/>
                        </a:spcBef>
                        <a:spcAft>
                          <a:spcPct val="0"/>
                        </a:spcAft>
                        <a:buClrTx/>
                        <a:buSzTx/>
                        <a:buFont typeface="Arial" panose="020B0604020202020204" pitchFamily="34" charset="0"/>
                        <a:buNone/>
                      </a:pPr>
                      <a:endParaRPr kumimoji="0" lang="zh-CN" altLang="en-US" sz="2400" b="1" i="0" u="none" strike="noStrike" cap="none" normalizeH="0" baseline="0" smtClean="0">
                        <a:ln>
                          <a:noFill/>
                        </a:ln>
                        <a:solidFill>
                          <a:srgbClr val="FF0000"/>
                        </a:solidFill>
                        <a:effectLst>
                          <a:outerShdw blurRad="38100" dist="38100" dir="2700000" algn="tl">
                            <a:srgbClr val="C0C0C0"/>
                          </a:outerShdw>
                        </a:effectLst>
                        <a:latin typeface="Calibri" panose="020F0502020204030204" pitchFamily="34" charset="0"/>
                        <a:ea typeface="黑体" panose="02010609060101010101" pitchFamily="2" charset="-122"/>
                      </a:endParaRPr>
                    </a:p>
                    <a:p>
                      <a:pPr marL="0" marR="0" lvl="0" indent="0" algn="ctr" defTabSz="914400" rtl="0" eaLnBrk="0" fontAlgn="base" latinLnBrk="0" hangingPunct="0">
                        <a:lnSpc>
                          <a:spcPct val="90000"/>
                        </a:lnSpc>
                        <a:spcBef>
                          <a:spcPts val="1000"/>
                        </a:spcBef>
                        <a:spcAft>
                          <a:spcPct val="0"/>
                        </a:spcAft>
                        <a:buClrTx/>
                        <a:buSzTx/>
                        <a:buFont typeface="Arial" panose="020B0604020202020204" pitchFamily="34" charset="0"/>
                        <a:buNone/>
                      </a:pPr>
                      <a:endParaRPr kumimoji="0" lang="zh-CN" altLang="en-US" sz="2400" b="1" i="0" u="none" strike="noStrike" cap="none" normalizeH="0" baseline="0" smtClean="0">
                        <a:ln>
                          <a:noFill/>
                        </a:ln>
                        <a:solidFill>
                          <a:srgbClr val="FF0000"/>
                        </a:solidFill>
                        <a:effectLst>
                          <a:outerShdw blurRad="38100" dist="38100" dir="2700000" algn="tl">
                            <a:srgbClr val="C0C0C0"/>
                          </a:outerShdw>
                        </a:effectLst>
                        <a:latin typeface="Calibri" panose="020F0502020204030204" pitchFamily="34" charset="0"/>
                        <a:ea typeface="黑体" panose="02010609060101010101" pitchFamily="2" charset="-122"/>
                      </a:endParaRPr>
                    </a:p>
                    <a:p>
                      <a:pPr marL="0" marR="0" lvl="0" indent="0" algn="ctr" defTabSz="914400" rtl="0" eaLnBrk="0" fontAlgn="base" latinLnBrk="0" hangingPunct="0">
                        <a:lnSpc>
                          <a:spcPct val="90000"/>
                        </a:lnSpc>
                        <a:spcBef>
                          <a:spcPts val="1000"/>
                        </a:spcBef>
                        <a:spcAft>
                          <a:spcPct val="0"/>
                        </a:spcAft>
                        <a:buClrTx/>
                        <a:buSzTx/>
                        <a:buFont typeface="Arial" panose="020B0604020202020204" pitchFamily="34" charset="0"/>
                        <a:buNone/>
                      </a:pPr>
                      <a:endParaRPr kumimoji="0" lang="zh-CN" altLang="en-US" sz="2400" b="1" i="0" u="none" strike="noStrike" cap="none" normalizeH="0" baseline="0" smtClean="0">
                        <a:ln>
                          <a:noFill/>
                        </a:ln>
                        <a:solidFill>
                          <a:srgbClr val="FF0000"/>
                        </a:solidFill>
                        <a:effectLst>
                          <a:outerShdw blurRad="38100" dist="38100" dir="2700000" algn="tl">
                            <a:srgbClr val="C0C0C0"/>
                          </a:outerShdw>
                        </a:effectLst>
                        <a:latin typeface="Calibri" panose="020F0502020204030204" pitchFamily="34" charset="0"/>
                        <a:ea typeface="黑体" panose="02010609060101010101" pitchFamily="2"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ts val="1000"/>
                        </a:spcBef>
                        <a:spcAft>
                          <a:spcPct val="0"/>
                        </a:spcAft>
                        <a:buClrTx/>
                        <a:buSzTx/>
                        <a:buFont typeface="Arial" panose="020B0604020202020204" pitchFamily="34" charset="0"/>
                        <a:buNone/>
                      </a:pPr>
                      <a:endParaRPr kumimoji="0" lang="zh-CN" altLang="en-US" sz="2400" b="1" i="0" u="none" strike="noStrike" cap="none" normalizeH="0" baseline="0" smtClean="0">
                        <a:ln>
                          <a:noFill/>
                        </a:ln>
                        <a:solidFill>
                          <a:schemeClr val="tx1"/>
                        </a:solidFill>
                        <a:effectLst>
                          <a:outerShdw blurRad="38100" dist="38100" dir="2700000" algn="tl">
                            <a:srgbClr val="C0C0C0"/>
                          </a:outerShdw>
                        </a:effectLst>
                        <a:latin typeface="Calibri" panose="020F0502020204030204" pitchFamily="34" charset="0"/>
                        <a:ea typeface="黑体" panose="02010609060101010101" pitchFamily="2" charset="-122"/>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88975">
                <a:tc vMerge="1">
                  <a:tcPr/>
                </a:tc>
                <a:tc gridSpan="2">
                  <a:txBody>
                    <a:bodyPr/>
                    <a:lstStyle/>
                    <a:p>
                      <a:pPr marL="0" marR="0" lvl="0" indent="0" algn="ctr" defTabSz="914400" rtl="0" eaLnBrk="0" fontAlgn="base" latinLnBrk="0" hangingPunct="0">
                        <a:lnSpc>
                          <a:spcPct val="90000"/>
                        </a:lnSpc>
                        <a:spcBef>
                          <a:spcPts val="1000"/>
                        </a:spcBef>
                        <a:spcAft>
                          <a:spcPct val="0"/>
                        </a:spcAft>
                        <a:buClrTx/>
                        <a:buSzTx/>
                        <a:buFont typeface="Arial" panose="020B0604020202020204" pitchFamily="34" charset="0"/>
                        <a:buNone/>
                      </a:pPr>
                      <a:endParaRPr kumimoji="0" lang="zh-CN" altLang="en-US" sz="2400" b="1" i="0" u="none" strike="noStrike" cap="none" normalizeH="0" baseline="0" smtClean="0">
                        <a:ln>
                          <a:noFill/>
                        </a:ln>
                        <a:solidFill>
                          <a:srgbClr val="FF0000"/>
                        </a:solidFill>
                        <a:effectLst>
                          <a:outerShdw blurRad="38100" dist="38100" dir="2700000" algn="tl">
                            <a:srgbClr val="C0C0C0"/>
                          </a:outerShdw>
                        </a:effectLst>
                        <a:latin typeface="Calibri" panose="020F0502020204030204" pitchFamily="34" charset="0"/>
                        <a:ea typeface="黑体" panose="02010609060101010101" pitchFamily="2" charset="-122"/>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hMerge="1">
                  <a:tcPr/>
                </a:tc>
              </a:tr>
            </a:tbl>
          </a:graphicData>
        </a:graphic>
      </p:graphicFrame>
      <p:sp>
        <p:nvSpPr>
          <p:cNvPr id="47131" name="Text Box 27"/>
          <p:cNvSpPr txBox="1">
            <a:spLocks noChangeArrowheads="1"/>
          </p:cNvSpPr>
          <p:nvPr/>
        </p:nvSpPr>
        <p:spPr bwMode="auto">
          <a:xfrm>
            <a:off x="1920875" y="1341438"/>
            <a:ext cx="3551238" cy="519112"/>
          </a:xfrm>
          <a:prstGeom prst="rect">
            <a:avLst/>
          </a:prstGeom>
          <a:noFill/>
          <a:ln w="9525">
            <a:noFill/>
            <a:miter lim="800000"/>
          </a:ln>
          <a:effectLst/>
        </p:spPr>
        <p:txBody>
          <a:bodyPr>
            <a:spAutoFit/>
          </a:bodyPr>
          <a:lstStyle/>
          <a:p>
            <a:pPr>
              <a:defRPr/>
            </a:pPr>
            <a:r>
              <a:rPr lang="zh-CN" altLang="en-US" sz="2800" b="1">
                <a:solidFill>
                  <a:srgbClr val="FF0000"/>
                </a:solidFill>
                <a:effectLst>
                  <a:outerShdw blurRad="38100" dist="38100" dir="2700000" algn="tl">
                    <a:srgbClr val="C0C0C0"/>
                  </a:outerShdw>
                </a:effectLst>
                <a:latin typeface="Arial" panose="020B0604020202020204" pitchFamily="34" charset="0"/>
                <a:ea typeface="黑体" panose="02010609060101010101" pitchFamily="2" charset="-122"/>
              </a:rPr>
              <a:t>工场手工业时代</a:t>
            </a:r>
            <a:endParaRPr lang="zh-CN" altLang="en-US" sz="2800" b="1">
              <a:solidFill>
                <a:srgbClr val="FF0000"/>
              </a:solidFill>
              <a:effectLst>
                <a:outerShdw blurRad="38100" dist="38100" dir="2700000" algn="tl">
                  <a:srgbClr val="C0C0C0"/>
                </a:outerShdw>
              </a:effectLst>
              <a:latin typeface="Arial" panose="020B0604020202020204" pitchFamily="34" charset="0"/>
              <a:ea typeface="黑体" panose="02010609060101010101" pitchFamily="2" charset="-122"/>
            </a:endParaRPr>
          </a:p>
        </p:txBody>
      </p:sp>
      <p:sp>
        <p:nvSpPr>
          <p:cNvPr id="47132" name="Text Box 28"/>
          <p:cNvSpPr txBox="1">
            <a:spLocks noChangeArrowheads="1"/>
          </p:cNvSpPr>
          <p:nvPr/>
        </p:nvSpPr>
        <p:spPr bwMode="auto">
          <a:xfrm>
            <a:off x="7967663" y="1341438"/>
            <a:ext cx="3167062" cy="519112"/>
          </a:xfrm>
          <a:prstGeom prst="rect">
            <a:avLst/>
          </a:prstGeom>
          <a:noFill/>
          <a:ln w="9525" algn="ctr">
            <a:noFill/>
            <a:miter lim="800000"/>
          </a:ln>
          <a:effectLst/>
        </p:spPr>
        <p:txBody>
          <a:bodyPr>
            <a:spAutoFit/>
          </a:bodyPr>
          <a:lstStyle/>
          <a:p>
            <a:pPr>
              <a:defRPr/>
            </a:pPr>
            <a:r>
              <a:rPr lang="zh-CN" altLang="en-US" sz="2800" b="1">
                <a:solidFill>
                  <a:srgbClr val="FF0000"/>
                </a:solidFill>
                <a:effectLst>
                  <a:outerShdw blurRad="38100" dist="38100" dir="2700000" algn="tl">
                    <a:srgbClr val="C0C0C0"/>
                  </a:outerShdw>
                </a:effectLst>
                <a:latin typeface="Arial" panose="020B0604020202020204" pitchFamily="34" charset="0"/>
                <a:ea typeface="黑体" panose="02010609060101010101" pitchFamily="2" charset="-122"/>
              </a:rPr>
              <a:t>机器大工业时代</a:t>
            </a:r>
            <a:endParaRPr lang="zh-CN" altLang="en-US" sz="2800" b="1">
              <a:solidFill>
                <a:srgbClr val="FF0000"/>
              </a:solidFill>
              <a:effectLst>
                <a:outerShdw blurRad="38100" dist="38100" dir="2700000" algn="tl">
                  <a:srgbClr val="C0C0C0"/>
                </a:outerShdw>
              </a:effectLst>
              <a:latin typeface="Arial" panose="020B0604020202020204" pitchFamily="34" charset="0"/>
              <a:ea typeface="黑体" panose="02010609060101010101" pitchFamily="2" charset="-122"/>
            </a:endParaRPr>
          </a:p>
        </p:txBody>
      </p:sp>
      <p:sp>
        <p:nvSpPr>
          <p:cNvPr id="47133" name="Text Box 29"/>
          <p:cNvSpPr txBox="1">
            <a:spLocks noChangeArrowheads="1"/>
          </p:cNvSpPr>
          <p:nvPr/>
        </p:nvSpPr>
        <p:spPr bwMode="auto">
          <a:xfrm>
            <a:off x="984250" y="1916113"/>
            <a:ext cx="5468938" cy="1373187"/>
          </a:xfrm>
          <a:prstGeom prst="rect">
            <a:avLst/>
          </a:prstGeom>
          <a:noFill/>
          <a:ln w="9525">
            <a:noFill/>
            <a:miter lim="800000"/>
          </a:ln>
          <a:effectLst/>
        </p:spPr>
        <p:txBody>
          <a:bodyPr>
            <a:spAutoFit/>
          </a:bodyPr>
          <a:lstStyle/>
          <a:p>
            <a:pPr>
              <a:defRPr/>
            </a:pPr>
            <a:r>
              <a:rPr lang="zh-CN" altLang="en-US" sz="2800" b="1">
                <a:effectLst>
                  <a:outerShdw blurRad="38100" dist="38100" dir="2700000" algn="tl">
                    <a:srgbClr val="C0C0C0"/>
                  </a:outerShdw>
                </a:effectLst>
                <a:latin typeface="Arial" panose="020B0604020202020204" pitchFamily="34" charset="0"/>
                <a:ea typeface="黑体" panose="02010609060101010101" pitchFamily="2" charset="-122"/>
              </a:rPr>
              <a:t>金银是财富的重要标志，国家实行贸易保护政策</a:t>
            </a:r>
            <a:r>
              <a:rPr lang="zh-CN" altLang="en-US" sz="2800" b="1">
                <a:solidFill>
                  <a:srgbClr val="FF0000"/>
                </a:solidFill>
                <a:effectLst>
                  <a:outerShdw blurRad="38100" dist="38100" dir="2700000" algn="tl">
                    <a:srgbClr val="C0C0C0"/>
                  </a:outerShdw>
                </a:effectLst>
                <a:latin typeface="Arial" panose="020B0604020202020204" pitchFamily="34" charset="0"/>
                <a:ea typeface="黑体" panose="02010609060101010101" pitchFamily="2" charset="-122"/>
              </a:rPr>
              <a:t>（奖出限入，征收进口税，保持贸易顺差）。</a:t>
            </a:r>
            <a:endParaRPr lang="zh-CN" altLang="en-US" sz="2800" b="1">
              <a:solidFill>
                <a:srgbClr val="FF0000"/>
              </a:solidFill>
              <a:effectLst>
                <a:outerShdw blurRad="38100" dist="38100" dir="2700000" algn="tl">
                  <a:srgbClr val="C0C0C0"/>
                </a:outerShdw>
              </a:effectLst>
              <a:latin typeface="Arial" panose="020B0604020202020204" pitchFamily="34" charset="0"/>
              <a:ea typeface="黑体" panose="02010609060101010101" pitchFamily="2" charset="-122"/>
            </a:endParaRPr>
          </a:p>
        </p:txBody>
      </p:sp>
      <p:sp>
        <p:nvSpPr>
          <p:cNvPr id="47134" name="Text Box 30"/>
          <p:cNvSpPr txBox="1">
            <a:spLocks noChangeArrowheads="1"/>
          </p:cNvSpPr>
          <p:nvPr/>
        </p:nvSpPr>
        <p:spPr bwMode="auto">
          <a:xfrm>
            <a:off x="6383338" y="1916113"/>
            <a:ext cx="5808662" cy="1373187"/>
          </a:xfrm>
          <a:prstGeom prst="rect">
            <a:avLst/>
          </a:prstGeom>
          <a:noFill/>
          <a:ln w="9525">
            <a:noFill/>
            <a:miter lim="800000"/>
          </a:ln>
          <a:effectLst/>
        </p:spPr>
        <p:txBody>
          <a:bodyPr>
            <a:spAutoFit/>
          </a:bodyPr>
          <a:lstStyle/>
          <a:p>
            <a:pPr>
              <a:defRPr/>
            </a:pPr>
            <a:r>
              <a:rPr lang="zh-CN" altLang="en-US" sz="2800" b="1">
                <a:effectLst>
                  <a:outerShdw blurRad="38100" dist="38100" dir="2700000" algn="tl">
                    <a:srgbClr val="C0C0C0"/>
                  </a:outerShdw>
                </a:effectLst>
                <a:latin typeface="Arial" panose="020B0604020202020204" pitchFamily="34" charset="0"/>
                <a:ea typeface="黑体" panose="02010609060101010101" pitchFamily="2" charset="-122"/>
              </a:rPr>
              <a:t>反对政府对经济干预，主张自由放任，自由竞争。</a:t>
            </a:r>
            <a:r>
              <a:rPr lang="zh-CN" altLang="en-US" sz="2800" b="1">
                <a:solidFill>
                  <a:srgbClr val="FF0000"/>
                </a:solidFill>
                <a:effectLst>
                  <a:outerShdw blurRad="38100" dist="38100" dir="2700000" algn="tl">
                    <a:srgbClr val="C0C0C0"/>
                  </a:outerShdw>
                </a:effectLst>
                <a:latin typeface="Arial" panose="020B0604020202020204" pitchFamily="34" charset="0"/>
                <a:ea typeface="黑体" panose="02010609060101010101" pitchFamily="2" charset="-122"/>
              </a:rPr>
              <a:t>（</a:t>
            </a:r>
            <a:r>
              <a:rPr lang="zh-CN" altLang="en-US" sz="2800" b="1">
                <a:solidFill>
                  <a:srgbClr val="FF0000"/>
                </a:solidFill>
                <a:latin typeface="Arial" panose="020B0604020202020204" pitchFamily="34" charset="0"/>
                <a:ea typeface="黑体" panose="02010609060101010101" pitchFamily="2" charset="-122"/>
              </a:rPr>
              <a:t>自由生产、自由贸易、自由竞争）</a:t>
            </a:r>
            <a:endParaRPr lang="zh-CN" altLang="en-US" sz="2800" b="1">
              <a:solidFill>
                <a:srgbClr val="FF0000"/>
              </a:solidFill>
              <a:latin typeface="Arial" panose="020B0604020202020204" pitchFamily="34" charset="0"/>
              <a:ea typeface="黑体" panose="02010609060101010101" pitchFamily="2" charset="-122"/>
            </a:endParaRPr>
          </a:p>
        </p:txBody>
      </p:sp>
      <p:sp>
        <p:nvSpPr>
          <p:cNvPr id="47135" name="Text Box 31"/>
          <p:cNvSpPr txBox="1">
            <a:spLocks noChangeArrowheads="1"/>
          </p:cNvSpPr>
          <p:nvPr/>
        </p:nvSpPr>
        <p:spPr bwMode="auto">
          <a:xfrm>
            <a:off x="912813" y="3573463"/>
            <a:ext cx="5470525" cy="946150"/>
          </a:xfrm>
          <a:prstGeom prst="rect">
            <a:avLst/>
          </a:prstGeom>
          <a:noFill/>
          <a:ln w="9525" algn="ctr">
            <a:noFill/>
            <a:miter lim="800000"/>
          </a:ln>
          <a:effectLst/>
        </p:spPr>
        <p:txBody>
          <a:bodyPr>
            <a:spAutoFit/>
          </a:bodyPr>
          <a:lstStyle/>
          <a:p>
            <a:pPr>
              <a:defRPr/>
            </a:pPr>
            <a:r>
              <a:rPr lang="zh-CN" altLang="en-US" sz="2800" b="1">
                <a:effectLst>
                  <a:outerShdw blurRad="38100" dist="38100" dir="2700000" algn="tl">
                    <a:srgbClr val="C0C0C0"/>
                  </a:outerShdw>
                </a:effectLst>
                <a:latin typeface="Arial" panose="020B0604020202020204" pitchFamily="34" charset="0"/>
                <a:ea typeface="黑体" panose="02010609060101010101" pitchFamily="2" charset="-122"/>
              </a:rPr>
              <a:t>促进资本原始积累；易引发商业战争</a:t>
            </a:r>
            <a:r>
              <a:rPr lang="zh-CN" altLang="en-US" sz="2800" b="1">
                <a:solidFill>
                  <a:srgbClr val="FF0000"/>
                </a:solidFill>
                <a:effectLst>
                  <a:outerShdw blurRad="38100" dist="38100" dir="2700000" algn="tl">
                    <a:srgbClr val="C0C0C0"/>
                  </a:outerShdw>
                </a:effectLst>
                <a:latin typeface="Arial" panose="020B0604020202020204" pitchFamily="34" charset="0"/>
                <a:ea typeface="黑体" panose="02010609060101010101" pitchFamily="2" charset="-122"/>
              </a:rPr>
              <a:t>（如：英荷三次战争）</a:t>
            </a:r>
            <a:endParaRPr lang="zh-CN" altLang="en-US" sz="2800" b="1">
              <a:solidFill>
                <a:srgbClr val="FF0000"/>
              </a:solidFill>
              <a:effectLst>
                <a:outerShdw blurRad="38100" dist="38100" dir="2700000" algn="tl">
                  <a:srgbClr val="C0C0C0"/>
                </a:outerShdw>
              </a:effectLst>
              <a:latin typeface="Arial" panose="020B0604020202020204" pitchFamily="34" charset="0"/>
              <a:ea typeface="黑体" panose="02010609060101010101" pitchFamily="2" charset="-122"/>
            </a:endParaRPr>
          </a:p>
        </p:txBody>
      </p:sp>
      <p:sp>
        <p:nvSpPr>
          <p:cNvPr id="47136" name="Text Box 32"/>
          <p:cNvSpPr txBox="1">
            <a:spLocks noChangeArrowheads="1"/>
          </p:cNvSpPr>
          <p:nvPr/>
        </p:nvSpPr>
        <p:spPr bwMode="auto">
          <a:xfrm>
            <a:off x="6383338" y="3429000"/>
            <a:ext cx="5808662" cy="1373188"/>
          </a:xfrm>
          <a:prstGeom prst="rect">
            <a:avLst/>
          </a:prstGeom>
          <a:noFill/>
          <a:ln w="9525">
            <a:noFill/>
            <a:miter lim="800000"/>
          </a:ln>
          <a:effectLst/>
        </p:spPr>
        <p:txBody>
          <a:bodyPr>
            <a:spAutoFit/>
          </a:bodyPr>
          <a:lstStyle/>
          <a:p>
            <a:pPr>
              <a:defRPr/>
            </a:pPr>
            <a:r>
              <a:rPr lang="zh-CN" altLang="en-US" sz="2800" b="1">
                <a:effectLst>
                  <a:outerShdw blurRad="38100" dist="38100" dir="2700000" algn="tl">
                    <a:srgbClr val="C0C0C0"/>
                  </a:outerShdw>
                </a:effectLst>
                <a:latin typeface="Arial" panose="020B0604020202020204" pitchFamily="34" charset="0"/>
                <a:ea typeface="黑体" panose="02010609060101010101" pitchFamily="2" charset="-122"/>
              </a:rPr>
              <a:t>促进世界市场成熟，推动工业资本主义发展。但过度的自由放任，引发资本主义世界经济危机。</a:t>
            </a:r>
            <a:endParaRPr lang="zh-CN" altLang="en-US" sz="2800" b="1">
              <a:effectLst>
                <a:outerShdw blurRad="38100" dist="38100" dir="2700000" algn="tl">
                  <a:srgbClr val="C0C0C0"/>
                </a:outerShdw>
              </a:effectLst>
              <a:latin typeface="Arial" panose="020B0604020202020204" pitchFamily="34" charset="0"/>
              <a:ea typeface="黑体" panose="02010609060101010101" pitchFamily="2" charset="-122"/>
            </a:endParaRPr>
          </a:p>
        </p:txBody>
      </p:sp>
      <p:sp>
        <p:nvSpPr>
          <p:cNvPr id="47137" name="Rectangle 33"/>
          <p:cNvSpPr>
            <a:spLocks noChangeArrowheads="1"/>
          </p:cNvSpPr>
          <p:nvPr/>
        </p:nvSpPr>
        <p:spPr bwMode="auto">
          <a:xfrm>
            <a:off x="0" y="2205038"/>
            <a:ext cx="895350" cy="519112"/>
          </a:xfrm>
          <a:prstGeom prst="rect">
            <a:avLst/>
          </a:prstGeom>
          <a:noFill/>
          <a:ln w="25400">
            <a:noFill/>
            <a:miter lim="800000"/>
          </a:ln>
          <a:effectLst/>
        </p:spPr>
        <p:txBody>
          <a:bodyPr wrap="none" lIns="90000" tIns="46800" rIns="90000" bIns="46800">
            <a:spAutoFit/>
          </a:bodyPr>
          <a:lstStyle/>
          <a:p>
            <a:pPr>
              <a:defRPr/>
            </a:pPr>
            <a:r>
              <a:rPr lang="zh-CN" altLang="en-US" sz="2800" b="1">
                <a:solidFill>
                  <a:srgbClr val="FF0000"/>
                </a:solidFill>
                <a:effectLst>
                  <a:outerShdw blurRad="38100" dist="38100" dir="2700000" algn="tl">
                    <a:srgbClr val="C0C0C0"/>
                  </a:outerShdw>
                </a:effectLst>
                <a:latin typeface="Arial" panose="020B0604020202020204" pitchFamily="34" charset="0"/>
                <a:ea typeface="黑体" panose="02010609060101010101" pitchFamily="2" charset="-122"/>
              </a:rPr>
              <a:t>内容</a:t>
            </a:r>
            <a:endParaRPr lang="zh-CN" altLang="en-US" sz="2800" b="1">
              <a:solidFill>
                <a:srgbClr val="FF0000"/>
              </a:solidFill>
              <a:effectLst>
                <a:outerShdw blurRad="38100" dist="38100" dir="2700000" algn="tl">
                  <a:srgbClr val="C0C0C0"/>
                </a:outerShdw>
              </a:effectLst>
              <a:latin typeface="Arial" panose="020B0604020202020204" pitchFamily="34" charset="0"/>
              <a:ea typeface="黑体" panose="02010609060101010101" pitchFamily="2" charset="-122"/>
            </a:endParaRPr>
          </a:p>
        </p:txBody>
      </p:sp>
      <p:sp>
        <p:nvSpPr>
          <p:cNvPr id="47138" name="Rectangle 34"/>
          <p:cNvSpPr>
            <a:spLocks noChangeArrowheads="1"/>
          </p:cNvSpPr>
          <p:nvPr/>
        </p:nvSpPr>
        <p:spPr bwMode="auto">
          <a:xfrm>
            <a:off x="0" y="3644900"/>
            <a:ext cx="895350" cy="519113"/>
          </a:xfrm>
          <a:prstGeom prst="rect">
            <a:avLst/>
          </a:prstGeom>
          <a:noFill/>
          <a:ln w="25400">
            <a:noFill/>
            <a:miter lim="800000"/>
          </a:ln>
          <a:effectLst/>
        </p:spPr>
        <p:txBody>
          <a:bodyPr wrap="none" lIns="90000" tIns="46800" rIns="90000" bIns="46800">
            <a:spAutoFit/>
          </a:bodyPr>
          <a:lstStyle/>
          <a:p>
            <a:pPr>
              <a:defRPr/>
            </a:pPr>
            <a:r>
              <a:rPr lang="zh-CN" altLang="en-US" sz="2800" b="1">
                <a:solidFill>
                  <a:srgbClr val="FF0000"/>
                </a:solidFill>
                <a:effectLst>
                  <a:outerShdw blurRad="38100" dist="38100" dir="2700000" algn="tl">
                    <a:srgbClr val="C0C0C0"/>
                  </a:outerShdw>
                </a:effectLst>
                <a:latin typeface="Arial" panose="020B0604020202020204" pitchFamily="34" charset="0"/>
                <a:ea typeface="黑体" panose="02010609060101010101" pitchFamily="2" charset="-122"/>
              </a:rPr>
              <a:t>影响</a:t>
            </a:r>
            <a:endParaRPr lang="zh-CN" altLang="en-US" sz="2800" b="1">
              <a:solidFill>
                <a:srgbClr val="FF0000"/>
              </a:solidFill>
              <a:effectLst>
                <a:outerShdw blurRad="38100" dist="38100" dir="2700000" algn="tl">
                  <a:srgbClr val="C0C0C0"/>
                </a:outerShdw>
              </a:effectLst>
              <a:latin typeface="Arial" panose="020B0604020202020204" pitchFamily="34" charset="0"/>
              <a:ea typeface="黑体" panose="02010609060101010101" pitchFamily="2" charset="-122"/>
            </a:endParaRPr>
          </a:p>
        </p:txBody>
      </p:sp>
      <p:sp>
        <p:nvSpPr>
          <p:cNvPr id="21538" name="Rectangle 36"/>
          <p:cNvSpPr>
            <a:spLocks noChangeArrowheads="1"/>
          </p:cNvSpPr>
          <p:nvPr/>
        </p:nvSpPr>
        <p:spPr bwMode="auto">
          <a:xfrm>
            <a:off x="3111500" y="4789488"/>
            <a:ext cx="6251575" cy="519112"/>
          </a:xfrm>
          <a:prstGeom prst="rect">
            <a:avLst/>
          </a:prstGeom>
          <a:noFill/>
          <a:ln w="25400">
            <a:noFill/>
            <a:miter lim="800000"/>
          </a:ln>
        </p:spPr>
        <p:txBody>
          <a:bodyPr wrap="none" lIns="90000" tIns="46800" rIns="90000" bIns="46800">
            <a:spAutoFit/>
          </a:bodyPr>
          <a:lstStyle/>
          <a:p>
            <a:pPr>
              <a:spcBef>
                <a:spcPct val="50000"/>
              </a:spcBef>
            </a:pPr>
            <a:r>
              <a:rPr lang="zh-CN" altLang="en-US" sz="2800" b="1">
                <a:solidFill>
                  <a:srgbClr val="FF0000"/>
                </a:solidFill>
                <a:ea typeface="黑体" panose="02010609060101010101" pitchFamily="2" charset="-122"/>
              </a:rPr>
              <a:t>相同点：</a:t>
            </a:r>
            <a:r>
              <a:rPr lang="zh-CN" altLang="en-US" sz="2800" b="1">
                <a:ea typeface="黑体" panose="02010609060101010101" pitchFamily="2" charset="-122"/>
              </a:rPr>
              <a:t>都促进了资本主义经济的发展</a:t>
            </a:r>
            <a:endParaRPr lang="zh-CN" altLang="en-US" sz="2800" b="1">
              <a:ea typeface="黑体" panose="02010609060101010101" pitchFamily="2"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47131"/>
                                        </p:tgtEl>
                                        <p:attrNameLst>
                                          <p:attrName>style.visibility</p:attrName>
                                        </p:attrNameLst>
                                      </p:cBhvr>
                                      <p:to>
                                        <p:strVal val="visible"/>
                                      </p:to>
                                    </p:set>
                                    <p:animEffect transition="in" filter="blinds(horizontal)">
                                      <p:cBhvr>
                                        <p:cTn id="7" dur="500"/>
                                        <p:tgtEl>
                                          <p:spTgt spid="47131"/>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47132"/>
                                        </p:tgtEl>
                                        <p:attrNameLst>
                                          <p:attrName>style.visibility</p:attrName>
                                        </p:attrNameLst>
                                      </p:cBhvr>
                                      <p:to>
                                        <p:strVal val="visible"/>
                                      </p:to>
                                    </p:set>
                                    <p:animEffect transition="in" filter="blinds(horizontal)">
                                      <p:cBhvr>
                                        <p:cTn id="10" dur="500"/>
                                        <p:tgtEl>
                                          <p:spTgt spid="47132"/>
                                        </p:tgtEl>
                                      </p:cBhvr>
                                    </p:animEffect>
                                  </p:childTnLst>
                                </p:cTn>
                              </p:par>
                            </p:childTnLst>
                          </p:cTn>
                        </p:par>
                      </p:childTnLst>
                    </p:cTn>
                  </p:par>
                  <p:par>
                    <p:cTn id="11" fill="hold">
                      <p:stCondLst>
                        <p:cond delay="indefinite"/>
                      </p:stCondLst>
                      <p:childTnLst>
                        <p:par>
                          <p:cTn id="12" fill="hold">
                            <p:stCondLst>
                              <p:cond delay="0"/>
                            </p:stCondLst>
                            <p:childTnLst>
                              <p:par>
                                <p:cTn id="13" presetID="3" presetClass="entr" presetSubtype="10" fill="hold" grpId="0" nodeType="clickEffect">
                                  <p:stCondLst>
                                    <p:cond delay="0"/>
                                  </p:stCondLst>
                                  <p:childTnLst>
                                    <p:set>
                                      <p:cBhvr>
                                        <p:cTn id="14" dur="1" fill="hold">
                                          <p:stCondLst>
                                            <p:cond delay="0"/>
                                          </p:stCondLst>
                                        </p:cTn>
                                        <p:tgtEl>
                                          <p:spTgt spid="47133"/>
                                        </p:tgtEl>
                                        <p:attrNameLst>
                                          <p:attrName>style.visibility</p:attrName>
                                        </p:attrNameLst>
                                      </p:cBhvr>
                                      <p:to>
                                        <p:strVal val="visible"/>
                                      </p:to>
                                    </p:set>
                                    <p:animEffect transition="in" filter="blinds(horizontal)">
                                      <p:cBhvr>
                                        <p:cTn id="15" dur="500"/>
                                        <p:tgtEl>
                                          <p:spTgt spid="47133"/>
                                        </p:tgtEl>
                                      </p:cBhvr>
                                    </p:animEffect>
                                  </p:childTnLst>
                                </p:cTn>
                              </p:par>
                              <p:par>
                                <p:cTn id="16" presetID="3" presetClass="entr" presetSubtype="10" fill="hold" grpId="0" nodeType="withEffect">
                                  <p:stCondLst>
                                    <p:cond delay="0"/>
                                  </p:stCondLst>
                                  <p:childTnLst>
                                    <p:set>
                                      <p:cBhvr>
                                        <p:cTn id="17" dur="1" fill="hold">
                                          <p:stCondLst>
                                            <p:cond delay="0"/>
                                          </p:stCondLst>
                                        </p:cTn>
                                        <p:tgtEl>
                                          <p:spTgt spid="47134"/>
                                        </p:tgtEl>
                                        <p:attrNameLst>
                                          <p:attrName>style.visibility</p:attrName>
                                        </p:attrNameLst>
                                      </p:cBhvr>
                                      <p:to>
                                        <p:strVal val="visible"/>
                                      </p:to>
                                    </p:set>
                                    <p:animEffect transition="in" filter="blinds(horizontal)">
                                      <p:cBhvr>
                                        <p:cTn id="18" dur="500"/>
                                        <p:tgtEl>
                                          <p:spTgt spid="47134"/>
                                        </p:tgtEl>
                                      </p:cBhvr>
                                    </p:animEffect>
                                  </p:childTnLst>
                                </p:cTn>
                              </p:par>
                            </p:childTnLst>
                          </p:cTn>
                        </p:par>
                      </p:childTnLst>
                    </p:cTn>
                  </p:par>
                  <p:par>
                    <p:cTn id="19" fill="hold">
                      <p:stCondLst>
                        <p:cond delay="indefinite"/>
                      </p:stCondLst>
                      <p:childTnLst>
                        <p:par>
                          <p:cTn id="20" fill="hold">
                            <p:stCondLst>
                              <p:cond delay="0"/>
                            </p:stCondLst>
                            <p:childTnLst>
                              <p:par>
                                <p:cTn id="21" presetID="3" presetClass="entr" presetSubtype="10" fill="hold" grpId="0" nodeType="clickEffect">
                                  <p:stCondLst>
                                    <p:cond delay="0"/>
                                  </p:stCondLst>
                                  <p:childTnLst>
                                    <p:set>
                                      <p:cBhvr>
                                        <p:cTn id="22" dur="1" fill="hold">
                                          <p:stCondLst>
                                            <p:cond delay="0"/>
                                          </p:stCondLst>
                                        </p:cTn>
                                        <p:tgtEl>
                                          <p:spTgt spid="47135"/>
                                        </p:tgtEl>
                                        <p:attrNameLst>
                                          <p:attrName>style.visibility</p:attrName>
                                        </p:attrNameLst>
                                      </p:cBhvr>
                                      <p:to>
                                        <p:strVal val="visible"/>
                                      </p:to>
                                    </p:set>
                                    <p:animEffect transition="in" filter="blinds(horizontal)">
                                      <p:cBhvr>
                                        <p:cTn id="23" dur="500"/>
                                        <p:tgtEl>
                                          <p:spTgt spid="47135"/>
                                        </p:tgtEl>
                                      </p:cBhvr>
                                    </p:animEffect>
                                  </p:childTnLst>
                                </p:cTn>
                              </p:par>
                              <p:par>
                                <p:cTn id="24" presetID="3" presetClass="entr" presetSubtype="10" fill="hold" grpId="0" nodeType="withEffect">
                                  <p:stCondLst>
                                    <p:cond delay="0"/>
                                  </p:stCondLst>
                                  <p:childTnLst>
                                    <p:set>
                                      <p:cBhvr>
                                        <p:cTn id="25" dur="1" fill="hold">
                                          <p:stCondLst>
                                            <p:cond delay="0"/>
                                          </p:stCondLst>
                                        </p:cTn>
                                        <p:tgtEl>
                                          <p:spTgt spid="47136"/>
                                        </p:tgtEl>
                                        <p:attrNameLst>
                                          <p:attrName>style.visibility</p:attrName>
                                        </p:attrNameLst>
                                      </p:cBhvr>
                                      <p:to>
                                        <p:strVal val="visible"/>
                                      </p:to>
                                    </p:set>
                                    <p:animEffect transition="in" filter="blinds(horizontal)">
                                      <p:cBhvr>
                                        <p:cTn id="26" dur="500"/>
                                        <p:tgtEl>
                                          <p:spTgt spid="4713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131" grpId="0" bldLvl="0" animBg="1"/>
      <p:bldP spid="47132" grpId="0" bldLvl="0" animBg="1"/>
      <p:bldP spid="47133" grpId="0" bldLvl="0" animBg="1"/>
      <p:bldP spid="47134" grpId="0" bldLvl="0" animBg="1"/>
      <p:bldP spid="47135" grpId="0" bldLvl="0" animBg="1"/>
      <p:bldP spid="47136" grpId="0" bldLvl="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1" name="Rectangle 3"/>
          <p:cNvSpPr>
            <a:spLocks noChangeArrowheads="1"/>
          </p:cNvSpPr>
          <p:nvPr/>
        </p:nvSpPr>
        <p:spPr bwMode="auto">
          <a:xfrm>
            <a:off x="0" y="3217863"/>
            <a:ext cx="9118600" cy="457200"/>
          </a:xfrm>
          <a:prstGeom prst="rect">
            <a:avLst/>
          </a:prstGeom>
          <a:noFill/>
          <a:ln w="9525">
            <a:noFill/>
            <a:miter lim="800000"/>
          </a:ln>
          <a:effectLst/>
        </p:spPr>
        <p:txBody>
          <a:bodyPr>
            <a:spAutoFit/>
          </a:bodyPr>
          <a:lstStyle/>
          <a:p>
            <a:pPr>
              <a:defRPr/>
            </a:pPr>
            <a:r>
              <a:rPr lang="en-US" altLang="en-US" sz="2400" b="1">
                <a:solidFill>
                  <a:srgbClr val="FF0000"/>
                </a:solidFill>
                <a:effectLst>
                  <a:outerShdw blurRad="38100" dist="38100" dir="2700000" algn="tl">
                    <a:srgbClr val="C0C0C0"/>
                  </a:outerShdw>
                </a:effectLst>
                <a:latin typeface="Arial" panose="020B0604020202020204" pitchFamily="34" charset="0"/>
                <a:ea typeface="黑体" panose="02010609060101010101" pitchFamily="2" charset="-122"/>
              </a:rPr>
              <a:t>⒈</a:t>
            </a:r>
            <a:r>
              <a:rPr lang="zh-CN" altLang="en-US" sz="2400" b="1">
                <a:solidFill>
                  <a:srgbClr val="FF0000"/>
                </a:solidFill>
                <a:effectLst>
                  <a:outerShdw blurRad="38100" dist="38100" dir="2700000" algn="tl">
                    <a:srgbClr val="C0C0C0"/>
                  </a:outerShdw>
                </a:effectLst>
                <a:latin typeface="黑体" panose="02010609060101010101" pitchFamily="2" charset="-122"/>
                <a:ea typeface="黑体" panose="02010609060101010101" pitchFamily="2" charset="-122"/>
              </a:rPr>
              <a:t>原则：</a:t>
            </a:r>
            <a:r>
              <a:rPr lang="zh-CN" altLang="en-US" sz="2400" b="1">
                <a:effectLst>
                  <a:outerShdw blurRad="38100" dist="38100" dir="2700000" algn="tl">
                    <a:srgbClr val="C0C0C0"/>
                  </a:outerShdw>
                </a:effectLst>
                <a:latin typeface="黑体" panose="02010609060101010101" pitchFamily="2" charset="-122"/>
                <a:ea typeface="黑体" panose="02010609060101010101" pitchFamily="2" charset="-122"/>
              </a:rPr>
              <a:t>自由主义原则</a:t>
            </a:r>
            <a:r>
              <a:rPr lang="zh-CN" altLang="en-US" sz="2400" b="1">
                <a:solidFill>
                  <a:srgbClr val="FF0000"/>
                </a:solidFill>
                <a:effectLst>
                  <a:outerShdw blurRad="38100" dist="38100" dir="2700000" algn="tl">
                    <a:srgbClr val="C0C0C0"/>
                  </a:outerShdw>
                </a:effectLst>
                <a:latin typeface="黑体" panose="02010609060101010101" pitchFamily="2" charset="-122"/>
                <a:ea typeface="黑体" panose="02010609060101010101" pitchFamily="2" charset="-122"/>
              </a:rPr>
              <a:t>（自由贸易原则）</a:t>
            </a:r>
            <a:r>
              <a:rPr lang="zh-CN" altLang="en-US" sz="2400" b="1">
                <a:effectLst>
                  <a:outerShdw blurRad="38100" dist="38100" dir="2700000" algn="tl">
                    <a:srgbClr val="C0C0C0"/>
                  </a:outerShdw>
                </a:effectLst>
                <a:latin typeface="黑体" panose="02010609060101010101" pitchFamily="2" charset="-122"/>
                <a:ea typeface="黑体" panose="02010609060101010101" pitchFamily="2" charset="-122"/>
              </a:rPr>
              <a:t>。</a:t>
            </a:r>
            <a:endParaRPr lang="zh-CN" altLang="en-US" sz="2400" b="1">
              <a:effectLst>
                <a:outerShdw blurRad="38100" dist="38100" dir="2700000" algn="tl">
                  <a:srgbClr val="C0C0C0"/>
                </a:outerShdw>
              </a:effectLst>
              <a:latin typeface="黑体" panose="02010609060101010101" pitchFamily="2" charset="-122"/>
              <a:ea typeface="黑体" panose="02010609060101010101" pitchFamily="2" charset="-122"/>
            </a:endParaRPr>
          </a:p>
        </p:txBody>
      </p:sp>
      <p:sp>
        <p:nvSpPr>
          <p:cNvPr id="43012" name="Rectangle 4"/>
          <p:cNvSpPr>
            <a:spLocks noChangeArrowheads="1"/>
          </p:cNvSpPr>
          <p:nvPr/>
        </p:nvSpPr>
        <p:spPr bwMode="auto">
          <a:xfrm>
            <a:off x="0" y="3683000"/>
            <a:ext cx="12192000" cy="822325"/>
          </a:xfrm>
          <a:prstGeom prst="rect">
            <a:avLst/>
          </a:prstGeom>
          <a:noFill/>
          <a:ln w="9525">
            <a:noFill/>
            <a:miter lim="800000"/>
          </a:ln>
          <a:effectLst/>
        </p:spPr>
        <p:txBody>
          <a:bodyPr>
            <a:spAutoFit/>
          </a:bodyPr>
          <a:lstStyle/>
          <a:p>
            <a:pPr>
              <a:defRPr/>
            </a:pPr>
            <a:r>
              <a:rPr lang="en-US" altLang="en-US" sz="2400" b="1">
                <a:solidFill>
                  <a:srgbClr val="FF0000"/>
                </a:solidFill>
                <a:effectLst>
                  <a:outerShdw blurRad="38100" dist="38100" dir="2700000" algn="tl">
                    <a:srgbClr val="C0C0C0"/>
                  </a:outerShdw>
                </a:effectLst>
                <a:latin typeface="Arial" panose="020B0604020202020204" pitchFamily="34" charset="0"/>
                <a:ea typeface="黑体" panose="02010609060101010101" pitchFamily="2" charset="-122"/>
              </a:rPr>
              <a:t>⒉</a:t>
            </a:r>
            <a:r>
              <a:rPr lang="zh-CN" altLang="en-US" sz="2400" b="1">
                <a:solidFill>
                  <a:srgbClr val="FF0000"/>
                </a:solidFill>
                <a:effectLst>
                  <a:outerShdw blurRad="38100" dist="38100" dir="2700000" algn="tl">
                    <a:srgbClr val="C0C0C0"/>
                  </a:outerShdw>
                </a:effectLst>
                <a:latin typeface="黑体" panose="02010609060101010101" pitchFamily="2" charset="-122"/>
                <a:ea typeface="黑体" panose="02010609060101010101" pitchFamily="2" charset="-122"/>
              </a:rPr>
              <a:t>原因：</a:t>
            </a:r>
            <a:r>
              <a:rPr lang="zh-CN" altLang="en-US" sz="2400" b="1">
                <a:effectLst>
                  <a:outerShdw blurRad="38100" dist="38100" dir="2700000" algn="tl">
                    <a:srgbClr val="C0C0C0"/>
                  </a:outerShdw>
                </a:effectLst>
                <a:latin typeface="黑体" panose="02010609060101010101" pitchFamily="2" charset="-122"/>
                <a:ea typeface="黑体" panose="02010609060101010101" pitchFamily="2" charset="-122"/>
              </a:rPr>
              <a:t>当时工业革命在西方各国先后开展和相继完成，资本主义经济迅速发展，西方各国都需要有一个更广阔的国际市场。</a:t>
            </a:r>
            <a:endParaRPr lang="zh-CN" altLang="en-US" sz="2400" b="1">
              <a:effectLst>
                <a:outerShdw blurRad="38100" dist="38100" dir="2700000" algn="tl">
                  <a:srgbClr val="C0C0C0"/>
                </a:outerShdw>
              </a:effectLst>
              <a:latin typeface="黑体" panose="02010609060101010101" pitchFamily="2" charset="-122"/>
              <a:ea typeface="黑体" panose="02010609060101010101" pitchFamily="2" charset="-122"/>
            </a:endParaRPr>
          </a:p>
        </p:txBody>
      </p:sp>
      <p:sp>
        <p:nvSpPr>
          <p:cNvPr id="43013" name="Rectangle 5"/>
          <p:cNvSpPr>
            <a:spLocks noChangeArrowheads="1"/>
          </p:cNvSpPr>
          <p:nvPr/>
        </p:nvSpPr>
        <p:spPr bwMode="auto">
          <a:xfrm>
            <a:off x="0" y="4508500"/>
            <a:ext cx="12192000" cy="2282825"/>
          </a:xfrm>
          <a:prstGeom prst="rect">
            <a:avLst/>
          </a:prstGeom>
          <a:noFill/>
          <a:ln w="9525">
            <a:noFill/>
            <a:miter lim="800000"/>
          </a:ln>
          <a:effectLst/>
        </p:spPr>
        <p:txBody>
          <a:bodyPr>
            <a:spAutoFit/>
          </a:bodyPr>
          <a:lstStyle/>
          <a:p>
            <a:pPr>
              <a:defRPr/>
            </a:pPr>
            <a:r>
              <a:rPr lang="en-US" altLang="en-US" sz="2400" b="1">
                <a:solidFill>
                  <a:srgbClr val="FF0000"/>
                </a:solidFill>
                <a:effectLst>
                  <a:outerShdw blurRad="38100" dist="38100" dir="2700000" algn="tl">
                    <a:srgbClr val="C0C0C0"/>
                  </a:outerShdw>
                </a:effectLst>
                <a:latin typeface="黑体" panose="02010609060101010101" pitchFamily="2" charset="-122"/>
                <a:ea typeface="黑体" panose="02010609060101010101" pitchFamily="2" charset="-122"/>
              </a:rPr>
              <a:t>⒊</a:t>
            </a:r>
            <a:r>
              <a:rPr lang="zh-CN" altLang="en-US" sz="2400" b="1">
                <a:solidFill>
                  <a:srgbClr val="FF0000"/>
                </a:solidFill>
                <a:effectLst>
                  <a:outerShdw blurRad="38100" dist="38100" dir="2700000" algn="tl">
                    <a:srgbClr val="C0C0C0"/>
                  </a:outerShdw>
                </a:effectLst>
                <a:latin typeface="黑体" panose="02010609060101010101" pitchFamily="2" charset="-122"/>
                <a:ea typeface="黑体" panose="02010609060101010101" pitchFamily="2" charset="-122"/>
              </a:rPr>
              <a:t>影响</a:t>
            </a:r>
            <a:endParaRPr lang="zh-CN" altLang="en-US" sz="2400" b="1">
              <a:solidFill>
                <a:srgbClr val="FF0000"/>
              </a:solidFill>
              <a:effectLst>
                <a:outerShdw blurRad="38100" dist="38100" dir="2700000" algn="tl">
                  <a:srgbClr val="C0C0C0"/>
                </a:outerShdw>
              </a:effectLst>
              <a:latin typeface="黑体" panose="02010609060101010101" pitchFamily="2" charset="-122"/>
              <a:ea typeface="黑体" panose="02010609060101010101" pitchFamily="2" charset="-122"/>
            </a:endParaRPr>
          </a:p>
          <a:p>
            <a:pPr>
              <a:defRPr/>
            </a:pPr>
            <a:r>
              <a:rPr lang="en-US" altLang="en-US" sz="2400" b="1">
                <a:solidFill>
                  <a:srgbClr val="FF0000"/>
                </a:solidFill>
                <a:effectLst>
                  <a:outerShdw blurRad="38100" dist="38100" dir="2700000" algn="tl">
                    <a:srgbClr val="C0C0C0"/>
                  </a:outerShdw>
                </a:effectLst>
                <a:latin typeface="黑体" panose="02010609060101010101" pitchFamily="2" charset="-122"/>
                <a:ea typeface="黑体" panose="02010609060101010101" pitchFamily="2" charset="-122"/>
              </a:rPr>
              <a:t>⑴</a:t>
            </a:r>
            <a:r>
              <a:rPr lang="zh-CN" altLang="en-US" sz="2400" b="1">
                <a:solidFill>
                  <a:srgbClr val="FF0000"/>
                </a:solidFill>
                <a:effectLst>
                  <a:outerShdw blurRad="38100" dist="38100" dir="2700000" algn="tl">
                    <a:srgbClr val="C0C0C0"/>
                  </a:outerShdw>
                </a:effectLst>
                <a:latin typeface="黑体" panose="02010609060101010101" pitchFamily="2" charset="-122"/>
                <a:ea typeface="黑体" panose="02010609060101010101" pitchFamily="2" charset="-122"/>
              </a:rPr>
              <a:t>积极：</a:t>
            </a:r>
            <a:r>
              <a:rPr lang="zh-CN" altLang="en-US" sz="2400" b="1">
                <a:effectLst>
                  <a:outerShdw blurRad="38100" dist="38100" dir="2700000" algn="tl">
                    <a:srgbClr val="C0C0C0"/>
                  </a:outerShdw>
                </a:effectLst>
                <a:latin typeface="黑体" panose="02010609060101010101" pitchFamily="2" charset="-122"/>
                <a:ea typeface="黑体" panose="02010609060101010101" pitchFamily="2" charset="-122"/>
              </a:rPr>
              <a:t>促进了国际贸易的发展，</a:t>
            </a:r>
            <a:r>
              <a:rPr lang="zh-CN" altLang="en-US" sz="2400" b="1">
                <a:solidFill>
                  <a:srgbClr val="FF0000"/>
                </a:solidFill>
                <a:effectLst>
                  <a:outerShdw blurRad="38100" dist="38100" dir="2700000" algn="tl">
                    <a:srgbClr val="C0C0C0"/>
                  </a:outerShdw>
                </a:effectLst>
                <a:latin typeface="黑体" panose="02010609060101010101" pitchFamily="2" charset="-122"/>
                <a:ea typeface="黑体" panose="02010609060101010101" pitchFamily="2" charset="-122"/>
              </a:rPr>
              <a:t>形成国际经济交流的基本准则</a:t>
            </a:r>
            <a:r>
              <a:rPr lang="zh-CN" altLang="en-US" sz="2400" b="1">
                <a:effectLst>
                  <a:outerShdw blurRad="38100" dist="38100" dir="2700000" algn="tl">
                    <a:srgbClr val="C0C0C0"/>
                  </a:outerShdw>
                </a:effectLst>
                <a:latin typeface="黑体" panose="02010609060101010101" pitchFamily="2" charset="-122"/>
                <a:ea typeface="黑体" panose="02010609060101010101" pitchFamily="2" charset="-122"/>
              </a:rPr>
              <a:t>，有利于资本主义世界市场逐渐走向成熟。</a:t>
            </a:r>
            <a:br>
              <a:rPr lang="zh-CN" altLang="en-US" sz="2400" b="1">
                <a:effectLst>
                  <a:outerShdw blurRad="38100" dist="38100" dir="2700000" algn="tl">
                    <a:srgbClr val="C0C0C0"/>
                  </a:outerShdw>
                </a:effectLst>
                <a:latin typeface="黑体" panose="02010609060101010101" pitchFamily="2" charset="-122"/>
                <a:ea typeface="黑体" panose="02010609060101010101" pitchFamily="2" charset="-122"/>
              </a:rPr>
            </a:br>
            <a:r>
              <a:rPr lang="zh-CN" altLang="en-US" sz="2400" b="1">
                <a:solidFill>
                  <a:srgbClr val="FF0000"/>
                </a:solidFill>
                <a:effectLst>
                  <a:outerShdw blurRad="38100" dist="38100" dir="2700000" algn="tl">
                    <a:srgbClr val="C0C0C0"/>
                  </a:outerShdw>
                </a:effectLst>
                <a:latin typeface="黑体" panose="02010609060101010101" pitchFamily="2" charset="-122"/>
                <a:ea typeface="黑体" panose="02010609060101010101" pitchFamily="2" charset="-122"/>
              </a:rPr>
              <a:t>⑵消极：</a:t>
            </a:r>
            <a:r>
              <a:rPr lang="zh-CN" altLang="en-US" sz="2400" b="1">
                <a:effectLst>
                  <a:outerShdw blurRad="38100" dist="38100" dir="2700000" algn="tl">
                    <a:srgbClr val="C0C0C0"/>
                  </a:outerShdw>
                </a:effectLst>
                <a:latin typeface="Arial" panose="020B0604020202020204" pitchFamily="34" charset="0"/>
                <a:ea typeface="黑体" panose="02010609060101010101" pitchFamily="2" charset="-122"/>
              </a:rPr>
              <a:t>①</a:t>
            </a:r>
            <a:r>
              <a:rPr lang="zh-CN" altLang="en-US" sz="2400" b="1">
                <a:effectLst>
                  <a:outerShdw blurRad="38100" dist="38100" dir="2700000" algn="tl">
                    <a:srgbClr val="C0C0C0"/>
                  </a:outerShdw>
                </a:effectLst>
                <a:latin typeface="黑体" panose="02010609060101010101" pitchFamily="2" charset="-122"/>
                <a:ea typeface="黑体" panose="02010609060101010101" pitchFamily="2" charset="-122"/>
              </a:rPr>
              <a:t>过度的自由放任，引发资本主义世界经济危机；</a:t>
            </a:r>
            <a:r>
              <a:rPr lang="zh-CN" altLang="en-US" sz="2400" b="1">
                <a:effectLst>
                  <a:outerShdw blurRad="38100" dist="38100" dir="2700000" algn="tl">
                    <a:srgbClr val="C0C0C0"/>
                  </a:outerShdw>
                </a:effectLst>
                <a:latin typeface="Arial" panose="020B0604020202020204" pitchFamily="34" charset="0"/>
                <a:ea typeface="黑体" panose="02010609060101010101" pitchFamily="2" charset="-122"/>
              </a:rPr>
              <a:t>②</a:t>
            </a:r>
            <a:r>
              <a:rPr lang="zh-CN" altLang="en-US" sz="2400" b="1">
                <a:effectLst>
                  <a:outerShdw blurRad="38100" dist="38100" dir="2700000" algn="tl">
                    <a:srgbClr val="C0C0C0"/>
                  </a:outerShdw>
                </a:effectLst>
                <a:latin typeface="黑体" panose="02010609060101010101" pitchFamily="2" charset="-122"/>
                <a:ea typeface="黑体" panose="02010609060101010101" pitchFamily="2" charset="-122"/>
              </a:rPr>
              <a:t>使亚非拉国家在国际贸易中处于极为不利的地位。</a:t>
            </a:r>
            <a:r>
              <a:rPr kumimoji="1" lang="zh-CN" altLang="en-US" sz="2400" b="1">
                <a:latin typeface="Arial" panose="020B0604020202020204" pitchFamily="34" charset="0"/>
                <a:ea typeface="黑体" panose="02010609060101010101" pitchFamily="2" charset="-122"/>
              </a:rPr>
              <a:t>亚非拉受到了西方严重的殖民掠夺，日益贫穷和落后；加快了落后地区殖民地半殖民地的进程。</a:t>
            </a:r>
            <a:endParaRPr lang="zh-CN" altLang="en-US" sz="2400" b="1">
              <a:effectLst>
                <a:outerShdw blurRad="38100" dist="38100" dir="2700000" algn="tl">
                  <a:srgbClr val="C0C0C0"/>
                </a:outerShdw>
              </a:effectLst>
              <a:latin typeface="黑体" panose="02010609060101010101" pitchFamily="2" charset="-122"/>
              <a:ea typeface="黑体" panose="02010609060101010101" pitchFamily="2" charset="-122"/>
            </a:endParaRPr>
          </a:p>
        </p:txBody>
      </p:sp>
      <p:sp>
        <p:nvSpPr>
          <p:cNvPr id="43014" name="Rectangle 6"/>
          <p:cNvSpPr>
            <a:spLocks noChangeArrowheads="1"/>
          </p:cNvSpPr>
          <p:nvPr/>
        </p:nvSpPr>
        <p:spPr bwMode="auto">
          <a:xfrm>
            <a:off x="0" y="2044700"/>
            <a:ext cx="11998325" cy="1187450"/>
          </a:xfrm>
          <a:prstGeom prst="rect">
            <a:avLst/>
          </a:prstGeom>
          <a:noFill/>
          <a:ln w="25400">
            <a:noFill/>
            <a:miter lim="800000"/>
          </a:ln>
          <a:effectLst/>
        </p:spPr>
        <p:txBody>
          <a:bodyPr lIns="90000" tIns="46800" rIns="90000" bIns="46800">
            <a:spAutoFit/>
          </a:bodyPr>
          <a:lstStyle/>
          <a:p>
            <a:pPr>
              <a:defRPr/>
            </a:pPr>
            <a:r>
              <a:rPr lang="en-US" altLang="zh-CN" sz="2400" b="1">
                <a:solidFill>
                  <a:srgbClr val="0000FF"/>
                </a:solidFill>
                <a:effectLst>
                  <a:outerShdw blurRad="38100" dist="38100" dir="2700000" algn="tl">
                    <a:srgbClr val="C0C0C0"/>
                  </a:outerShdw>
                </a:effectLst>
                <a:latin typeface="黑体" panose="02010609060101010101" pitchFamily="2" charset="-122"/>
                <a:ea typeface="黑体" panose="02010609060101010101" pitchFamily="2" charset="-122"/>
              </a:rPr>
              <a:t>1.</a:t>
            </a:r>
            <a:r>
              <a:rPr lang="zh-CN" altLang="en-US" sz="2400" b="1">
                <a:solidFill>
                  <a:srgbClr val="0000FF"/>
                </a:solidFill>
                <a:effectLst>
                  <a:outerShdw blurRad="38100" dist="38100" dir="2700000" algn="tl">
                    <a:srgbClr val="C0C0C0"/>
                  </a:outerShdw>
                </a:effectLst>
                <a:latin typeface="黑体" panose="02010609060101010101" pitchFamily="2" charset="-122"/>
                <a:ea typeface="黑体" panose="02010609060101010101" pitchFamily="2" charset="-122"/>
              </a:rPr>
              <a:t>根据材料指出当时国际贸易的原则？</a:t>
            </a:r>
            <a:endParaRPr lang="zh-CN" altLang="en-US" sz="2400" b="1">
              <a:solidFill>
                <a:srgbClr val="0000FF"/>
              </a:solidFill>
              <a:effectLst>
                <a:outerShdw blurRad="38100" dist="38100" dir="2700000" algn="tl">
                  <a:srgbClr val="C0C0C0"/>
                </a:outerShdw>
              </a:effectLst>
              <a:latin typeface="黑体" panose="02010609060101010101" pitchFamily="2" charset="-122"/>
              <a:ea typeface="黑体" panose="02010609060101010101" pitchFamily="2" charset="-122"/>
            </a:endParaRPr>
          </a:p>
          <a:p>
            <a:pPr>
              <a:defRPr/>
            </a:pPr>
            <a:r>
              <a:rPr lang="en-US" altLang="zh-CN" sz="2400" b="1">
                <a:solidFill>
                  <a:srgbClr val="0000FF"/>
                </a:solidFill>
                <a:effectLst>
                  <a:outerShdw blurRad="38100" dist="38100" dir="2700000" algn="tl">
                    <a:srgbClr val="C0C0C0"/>
                  </a:outerShdw>
                </a:effectLst>
                <a:latin typeface="黑体" panose="02010609060101010101" pitchFamily="2" charset="-122"/>
                <a:ea typeface="黑体" panose="02010609060101010101" pitchFamily="2" charset="-122"/>
              </a:rPr>
              <a:t>2.</a:t>
            </a:r>
            <a:r>
              <a:rPr lang="zh-CN" altLang="en-US" sz="2400" b="1">
                <a:solidFill>
                  <a:srgbClr val="0000FF"/>
                </a:solidFill>
                <a:effectLst>
                  <a:outerShdw blurRad="38100" dist="38100" dir="2700000" algn="tl">
                    <a:srgbClr val="C0C0C0"/>
                  </a:outerShdw>
                </a:effectLst>
                <a:latin typeface="黑体" panose="02010609060101010101" pitchFamily="2" charset="-122"/>
                <a:ea typeface="黑体" panose="02010609060101010101" pitchFamily="2" charset="-122"/>
              </a:rPr>
              <a:t>这一思想和原则为什么在当时能被主要资本主义国家接受并成为国策？</a:t>
            </a:r>
            <a:endParaRPr lang="zh-CN" altLang="en-US" sz="2400" b="1">
              <a:solidFill>
                <a:srgbClr val="0000FF"/>
              </a:solidFill>
              <a:effectLst>
                <a:outerShdw blurRad="38100" dist="38100" dir="2700000" algn="tl">
                  <a:srgbClr val="C0C0C0"/>
                </a:outerShdw>
              </a:effectLst>
              <a:latin typeface="黑体" panose="02010609060101010101" pitchFamily="2" charset="-122"/>
              <a:ea typeface="黑体" panose="02010609060101010101" pitchFamily="2" charset="-122"/>
            </a:endParaRPr>
          </a:p>
          <a:p>
            <a:pPr>
              <a:defRPr/>
            </a:pPr>
            <a:r>
              <a:rPr lang="en-US" altLang="zh-CN" sz="2400" b="1">
                <a:solidFill>
                  <a:srgbClr val="0000FF"/>
                </a:solidFill>
                <a:effectLst>
                  <a:outerShdw blurRad="38100" dist="38100" dir="2700000" algn="tl">
                    <a:srgbClr val="C0C0C0"/>
                  </a:outerShdw>
                </a:effectLst>
                <a:latin typeface="黑体" panose="02010609060101010101" pitchFamily="2" charset="-122"/>
                <a:ea typeface="黑体" panose="02010609060101010101" pitchFamily="2" charset="-122"/>
              </a:rPr>
              <a:t>3.</a:t>
            </a:r>
            <a:r>
              <a:rPr lang="zh-CN" altLang="en-US" sz="2400" b="1">
                <a:solidFill>
                  <a:srgbClr val="0000FF"/>
                </a:solidFill>
                <a:effectLst>
                  <a:outerShdw blurRad="38100" dist="38100" dir="2700000" algn="tl">
                    <a:srgbClr val="C0C0C0"/>
                  </a:outerShdw>
                </a:effectLst>
                <a:latin typeface="黑体" panose="02010609060101010101" pitchFamily="2" charset="-122"/>
                <a:ea typeface="黑体" panose="02010609060101010101" pitchFamily="2" charset="-122"/>
              </a:rPr>
              <a:t>结合所学知识评述该原则对世界经济的影响。</a:t>
            </a:r>
            <a:endParaRPr lang="zh-CN" altLang="en-US" sz="2400" b="1">
              <a:solidFill>
                <a:srgbClr val="0000FF"/>
              </a:solidFill>
              <a:effectLst>
                <a:outerShdw blurRad="38100" dist="38100" dir="2700000" algn="tl">
                  <a:srgbClr val="C0C0C0"/>
                </a:outerShdw>
              </a:effectLst>
              <a:latin typeface="黑体" panose="02010609060101010101" pitchFamily="2" charset="-122"/>
              <a:ea typeface="黑体" panose="02010609060101010101" pitchFamily="2" charset="-122"/>
            </a:endParaRPr>
          </a:p>
        </p:txBody>
      </p:sp>
      <p:sp>
        <p:nvSpPr>
          <p:cNvPr id="43016" name="Rectangle 8"/>
          <p:cNvSpPr>
            <a:spLocks noChangeArrowheads="1"/>
          </p:cNvSpPr>
          <p:nvPr/>
        </p:nvSpPr>
        <p:spPr bwMode="auto">
          <a:xfrm>
            <a:off x="0" y="495300"/>
            <a:ext cx="12192000" cy="1568450"/>
          </a:xfrm>
          <a:prstGeom prst="rect">
            <a:avLst/>
          </a:prstGeom>
          <a:noFill/>
          <a:ln w="19050">
            <a:solidFill>
              <a:schemeClr val="tx1"/>
            </a:solidFill>
            <a:prstDash val="sysDot"/>
            <a:miter lim="800000"/>
          </a:ln>
          <a:effectLst/>
        </p:spPr>
        <p:txBody>
          <a:bodyPr>
            <a:spAutoFit/>
          </a:bodyPr>
          <a:lstStyle/>
          <a:p>
            <a:pPr>
              <a:defRPr/>
            </a:pPr>
            <a:r>
              <a:rPr lang="zh-CN" altLang="en-US" sz="2400" b="1">
                <a:latin typeface="黑体" panose="02010609060101010101" pitchFamily="2" charset="-122"/>
                <a:ea typeface="黑体" panose="02010609060101010101" pitchFamily="2" charset="-122"/>
              </a:rPr>
              <a:t>根据</a:t>
            </a:r>
            <a:r>
              <a:rPr lang="en-US" altLang="zh-CN" sz="2400" b="1">
                <a:latin typeface="黑体" panose="02010609060101010101" pitchFamily="2" charset="-122"/>
                <a:ea typeface="黑体" panose="02010609060101010101" pitchFamily="2" charset="-122"/>
              </a:rPr>
              <a:t>1860</a:t>
            </a:r>
            <a:r>
              <a:rPr lang="zh-CN" altLang="en-US" sz="2400" b="1">
                <a:latin typeface="黑体" panose="02010609060101010101" pitchFamily="2" charset="-122"/>
                <a:ea typeface="黑体" panose="02010609060101010101" pitchFamily="2" charset="-122"/>
              </a:rPr>
              <a:t>年</a:t>
            </a:r>
            <a:r>
              <a:rPr lang="en-US" altLang="zh-CN" sz="2400" b="1">
                <a:latin typeface="黑体" panose="02010609060101010101" pitchFamily="2" charset="-122"/>
                <a:ea typeface="黑体" panose="02010609060101010101" pitchFamily="2" charset="-122"/>
              </a:rPr>
              <a:t>《</a:t>
            </a:r>
            <a:r>
              <a:rPr lang="zh-CN" altLang="en-US" sz="2400" b="1">
                <a:latin typeface="黑体" panose="02010609060101010101" pitchFamily="2" charset="-122"/>
                <a:ea typeface="黑体" panose="02010609060101010101" pitchFamily="2" charset="-122"/>
              </a:rPr>
              <a:t>英法条约</a:t>
            </a:r>
            <a:r>
              <a:rPr lang="en-US" altLang="zh-CN" sz="2400" b="1">
                <a:latin typeface="黑体" panose="02010609060101010101" pitchFamily="2" charset="-122"/>
                <a:ea typeface="黑体" panose="02010609060101010101" pitchFamily="2" charset="-122"/>
              </a:rPr>
              <a:t>》</a:t>
            </a:r>
            <a:r>
              <a:rPr lang="zh-CN" altLang="en-US" sz="2400" b="1">
                <a:latin typeface="黑体" panose="02010609060101010101" pitchFamily="2" charset="-122"/>
                <a:ea typeface="黑体" panose="02010609060101010101" pitchFamily="2" charset="-122"/>
              </a:rPr>
              <a:t>，英国同意废除所有制成品的关税</a:t>
            </a:r>
            <a:r>
              <a:rPr lang="en-US" altLang="zh-CN" sz="2400" b="1">
                <a:latin typeface="Arial" panose="020B0604020202020204"/>
                <a:ea typeface="黑体" panose="02010609060101010101" pitchFamily="2" charset="-122"/>
              </a:rPr>
              <a:t>……</a:t>
            </a:r>
            <a:r>
              <a:rPr lang="zh-CN" altLang="en-US" sz="2400" b="1">
                <a:latin typeface="黑体" panose="02010609060101010101" pitchFamily="2" charset="-122"/>
                <a:ea typeface="黑体" panose="02010609060101010101" pitchFamily="2" charset="-122"/>
              </a:rPr>
              <a:t>并降低葡萄酒的进口税。</a:t>
            </a:r>
            <a:r>
              <a:rPr lang="en-US" altLang="zh-CN" sz="2400" b="1">
                <a:latin typeface="Arial" panose="020B0604020202020204"/>
                <a:ea typeface="黑体" panose="02010609060101010101" pitchFamily="2" charset="-122"/>
              </a:rPr>
              <a:t>……</a:t>
            </a:r>
            <a:r>
              <a:rPr lang="zh-CN" altLang="en-US" sz="2400" b="1">
                <a:latin typeface="黑体" panose="02010609060101010101" pitchFamily="2" charset="-122"/>
                <a:ea typeface="黑体" panose="02010609060101010101" pitchFamily="2" charset="-122"/>
              </a:rPr>
              <a:t>法国方面降低英国煤炭、生铁、机器</a:t>
            </a:r>
            <a:r>
              <a:rPr lang="en-US" altLang="zh-CN" sz="2400" b="1">
                <a:latin typeface="Arial" panose="020B0604020202020204"/>
                <a:ea typeface="黑体" panose="02010609060101010101" pitchFamily="2" charset="-122"/>
              </a:rPr>
              <a:t>……</a:t>
            </a:r>
            <a:r>
              <a:rPr lang="zh-CN" altLang="en-US" sz="2400" b="1">
                <a:latin typeface="黑体" panose="02010609060101010101" pitchFamily="2" charset="-122"/>
                <a:ea typeface="黑体" panose="02010609060101010101" pitchFamily="2" charset="-122"/>
              </a:rPr>
              <a:t>的关税，</a:t>
            </a:r>
            <a:r>
              <a:rPr lang="en-US" altLang="zh-CN" sz="2400" b="1">
                <a:latin typeface="Arial" panose="020B0604020202020204"/>
                <a:ea typeface="黑体" panose="02010609060101010101" pitchFamily="2" charset="-122"/>
              </a:rPr>
              <a:t>……</a:t>
            </a:r>
            <a:r>
              <a:rPr lang="zh-CN" altLang="en-US" sz="2400" b="1">
                <a:latin typeface="黑体" panose="02010609060101010101" pitchFamily="2" charset="-122"/>
                <a:ea typeface="黑体" panose="02010609060101010101" pitchFamily="2" charset="-122"/>
              </a:rPr>
              <a:t>征收关税的商品减少到总数的</a:t>
            </a:r>
            <a:r>
              <a:rPr lang="en-US" altLang="zh-CN" sz="2400" b="1">
                <a:latin typeface="黑体" panose="02010609060101010101" pitchFamily="2" charset="-122"/>
                <a:ea typeface="黑体" panose="02010609060101010101" pitchFamily="2" charset="-122"/>
              </a:rPr>
              <a:t>30%</a:t>
            </a:r>
            <a:r>
              <a:rPr lang="zh-CN" altLang="en-US" sz="2400" b="1">
                <a:latin typeface="黑体" panose="02010609060101010101" pitchFamily="2" charset="-122"/>
                <a:ea typeface="黑体" panose="02010609060101010101" pitchFamily="2" charset="-122"/>
              </a:rPr>
              <a:t>，关税平均约为</a:t>
            </a:r>
            <a:r>
              <a:rPr lang="en-US" altLang="zh-CN" sz="2400" b="1">
                <a:latin typeface="黑体" panose="02010609060101010101" pitchFamily="2" charset="-122"/>
                <a:ea typeface="黑体" panose="02010609060101010101" pitchFamily="2" charset="-122"/>
              </a:rPr>
              <a:t>15%</a:t>
            </a:r>
            <a:r>
              <a:rPr lang="zh-CN" altLang="en-US" sz="2400" b="1">
                <a:latin typeface="黑体" panose="02010609060101010101" pitchFamily="2" charset="-122"/>
                <a:ea typeface="黑体" panose="02010609060101010101" pitchFamily="2" charset="-122"/>
              </a:rPr>
              <a:t>。</a:t>
            </a:r>
            <a:r>
              <a:rPr lang="en-US" altLang="zh-CN" sz="2400" b="1">
                <a:latin typeface="Arial" panose="020B0604020202020204"/>
                <a:ea typeface="黑体" panose="02010609060101010101" pitchFamily="2" charset="-122"/>
              </a:rPr>
              <a:t>……</a:t>
            </a:r>
            <a:r>
              <a:rPr lang="zh-CN" altLang="en-US" sz="2400" b="1">
                <a:latin typeface="黑体" panose="02010609060101010101" pitchFamily="2" charset="-122"/>
                <a:ea typeface="黑体" panose="02010609060101010101" pitchFamily="2" charset="-122"/>
              </a:rPr>
              <a:t>东方国家或多或少地被剥夺了本国的关税自主权，西方国家将自由贸易原则强加给对方。</a:t>
            </a:r>
            <a:r>
              <a:rPr lang="en-US" altLang="zh-CN" sz="2400" b="1">
                <a:effectLst>
                  <a:outerShdw blurRad="38100" dist="38100" dir="2700000" algn="tl">
                    <a:srgbClr val="C0C0C0"/>
                  </a:outerShdw>
                </a:effectLst>
                <a:latin typeface="Arial" panose="020B0604020202020204"/>
                <a:ea typeface="黑体" panose="02010609060101010101" pitchFamily="2" charset="-122"/>
              </a:rPr>
              <a:t>——</a:t>
            </a:r>
            <a:r>
              <a:rPr lang="zh-CN" altLang="en-US" sz="2400" b="1">
                <a:effectLst>
                  <a:outerShdw blurRad="38100" dist="38100" dir="2700000" algn="tl">
                    <a:srgbClr val="C0C0C0"/>
                  </a:outerShdw>
                </a:effectLst>
                <a:latin typeface="黑体" panose="02010609060101010101" pitchFamily="2" charset="-122"/>
                <a:ea typeface="黑体" panose="02010609060101010101" pitchFamily="2" charset="-122"/>
              </a:rPr>
              <a:t>高德步 王珏</a:t>
            </a:r>
            <a:r>
              <a:rPr lang="en-US" altLang="zh-CN" sz="2400" b="1">
                <a:effectLst>
                  <a:outerShdw blurRad="38100" dist="38100" dir="2700000" algn="tl">
                    <a:srgbClr val="C0C0C0"/>
                  </a:outerShdw>
                </a:effectLst>
                <a:latin typeface="黑体" panose="02010609060101010101" pitchFamily="2" charset="-122"/>
                <a:ea typeface="黑体" panose="02010609060101010101" pitchFamily="2" charset="-122"/>
              </a:rPr>
              <a:t>《</a:t>
            </a:r>
            <a:r>
              <a:rPr lang="zh-CN" altLang="en-US" sz="2400" b="1">
                <a:effectLst>
                  <a:outerShdw blurRad="38100" dist="38100" dir="2700000" algn="tl">
                    <a:srgbClr val="C0C0C0"/>
                  </a:outerShdw>
                </a:effectLst>
                <a:latin typeface="黑体" panose="02010609060101010101" pitchFamily="2" charset="-122"/>
                <a:ea typeface="黑体" panose="02010609060101010101" pitchFamily="2" charset="-122"/>
              </a:rPr>
              <a:t>世界经济史</a:t>
            </a:r>
            <a:r>
              <a:rPr lang="en-US" altLang="zh-CN" sz="2400" b="1">
                <a:effectLst>
                  <a:outerShdw blurRad="38100" dist="38100" dir="2700000" algn="tl">
                    <a:srgbClr val="C0C0C0"/>
                  </a:outerShdw>
                </a:effectLst>
                <a:latin typeface="黑体" panose="02010609060101010101" pitchFamily="2" charset="-122"/>
                <a:ea typeface="黑体" panose="02010609060101010101" pitchFamily="2" charset="-122"/>
              </a:rPr>
              <a:t>》</a:t>
            </a:r>
            <a:endParaRPr lang="en-US" altLang="zh-CN" sz="2400" b="1">
              <a:effectLst>
                <a:outerShdw blurRad="38100" dist="38100" dir="2700000" algn="tl">
                  <a:srgbClr val="C0C0C0"/>
                </a:outerShdw>
              </a:effectLst>
              <a:latin typeface="黑体" panose="02010609060101010101" pitchFamily="2" charset="-122"/>
              <a:ea typeface="黑体" panose="02010609060101010101" pitchFamily="2"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43011"/>
                                        </p:tgtEl>
                                        <p:attrNameLst>
                                          <p:attrName>style.visibility</p:attrName>
                                        </p:attrNameLst>
                                      </p:cBhvr>
                                      <p:to>
                                        <p:strVal val="visible"/>
                                      </p:to>
                                    </p:set>
                                    <p:animEffect transition="in" filter="blinds(horizontal)">
                                      <p:cBhvr>
                                        <p:cTn id="7" dur="500"/>
                                        <p:tgtEl>
                                          <p:spTgt spid="43011"/>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43012"/>
                                        </p:tgtEl>
                                        <p:attrNameLst>
                                          <p:attrName>style.visibility</p:attrName>
                                        </p:attrNameLst>
                                      </p:cBhvr>
                                      <p:to>
                                        <p:strVal val="visible"/>
                                      </p:to>
                                    </p:set>
                                    <p:animEffect transition="in" filter="blinds(horizontal)">
                                      <p:cBhvr>
                                        <p:cTn id="12" dur="500"/>
                                        <p:tgtEl>
                                          <p:spTgt spid="43012"/>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43013"/>
                                        </p:tgtEl>
                                        <p:attrNameLst>
                                          <p:attrName>style.visibility</p:attrName>
                                        </p:attrNameLst>
                                      </p:cBhvr>
                                      <p:to>
                                        <p:strVal val="visible"/>
                                      </p:to>
                                    </p:set>
                                    <p:animEffect transition="in" filter="blinds(horizontal)">
                                      <p:cBhvr>
                                        <p:cTn id="17" dur="500"/>
                                        <p:tgtEl>
                                          <p:spTgt spid="430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011" grpId="0"/>
      <p:bldP spid="43012" grpId="0"/>
      <p:bldP spid="43013"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Rectangle 2"/>
          <p:cNvSpPr>
            <a:spLocks noChangeArrowheads="1"/>
          </p:cNvSpPr>
          <p:nvPr/>
        </p:nvSpPr>
        <p:spPr bwMode="auto">
          <a:xfrm>
            <a:off x="12700" y="1884363"/>
            <a:ext cx="12192000" cy="0"/>
          </a:xfrm>
          <a:prstGeom prst="rect">
            <a:avLst/>
          </a:prstGeom>
          <a:noFill/>
          <a:ln w="9525">
            <a:noFill/>
            <a:miter lim="800000"/>
          </a:ln>
        </p:spPr>
        <p:txBody>
          <a:bodyPr wrap="none" anchor="ctr">
            <a:spAutoFit/>
          </a:bodyPr>
          <a:lstStyle/>
          <a:p>
            <a:pPr>
              <a:lnSpc>
                <a:spcPct val="90000"/>
              </a:lnSpc>
              <a:buFont typeface="Arial" panose="020B0604020202020204" pitchFamily="34" charset="0"/>
              <a:buNone/>
            </a:pPr>
            <a:endParaRPr lang="zh-CN" altLang="en-US" sz="1600">
              <a:latin typeface="Calibri" panose="020F0502020204030204" pitchFamily="34" charset="0"/>
            </a:endParaRPr>
          </a:p>
        </p:txBody>
      </p:sp>
      <p:sp>
        <p:nvSpPr>
          <p:cNvPr id="28674" name="Rectangle 5"/>
          <p:cNvSpPr>
            <a:spLocks noChangeArrowheads="1"/>
          </p:cNvSpPr>
          <p:nvPr/>
        </p:nvSpPr>
        <p:spPr bwMode="auto">
          <a:xfrm>
            <a:off x="0" y="809625"/>
            <a:ext cx="12192000" cy="701675"/>
          </a:xfrm>
          <a:prstGeom prst="rect">
            <a:avLst/>
          </a:prstGeom>
          <a:noFill/>
          <a:ln w="9525">
            <a:noFill/>
            <a:miter lim="800000"/>
          </a:ln>
        </p:spPr>
        <p:txBody>
          <a:bodyPr>
            <a:spAutoFit/>
          </a:bodyPr>
          <a:lstStyle/>
          <a:p>
            <a:r>
              <a:rPr lang="en-US" altLang="en-US" sz="2000" b="1">
                <a:solidFill>
                  <a:srgbClr val="FF0000"/>
                </a:solidFill>
                <a:latin typeface="黑体" panose="02010609060101010101" pitchFamily="2" charset="-122"/>
                <a:ea typeface="黑体" panose="02010609060101010101" pitchFamily="2" charset="-122"/>
              </a:rPr>
              <a:t>⒈</a:t>
            </a:r>
            <a:r>
              <a:rPr lang="zh-CN" altLang="en-US" sz="2000" b="1">
                <a:solidFill>
                  <a:srgbClr val="FF0000"/>
                </a:solidFill>
                <a:latin typeface="黑体" panose="02010609060101010101" pitchFamily="2" charset="-122"/>
                <a:ea typeface="黑体" panose="02010609060101010101" pitchFamily="2" charset="-122"/>
              </a:rPr>
              <a:t>生产关系</a:t>
            </a:r>
            <a:r>
              <a:rPr lang="en-US" altLang="zh-CN" sz="2000" b="1">
                <a:solidFill>
                  <a:srgbClr val="FF0000"/>
                </a:solidFill>
                <a:latin typeface="黑体" panose="02010609060101010101" pitchFamily="2" charset="-122"/>
                <a:ea typeface="黑体" panose="02010609060101010101" pitchFamily="2" charset="-122"/>
              </a:rPr>
              <a:t>:</a:t>
            </a:r>
            <a:r>
              <a:rPr lang="zh-CN" altLang="en-US" sz="2000" b="1">
                <a:latin typeface="黑体" panose="02010609060101010101" pitchFamily="2" charset="-122"/>
                <a:ea typeface="黑体" panose="02010609060101010101" pitchFamily="2" charset="-122"/>
              </a:rPr>
              <a:t>生产和资本高度集中，垄断组织形成。现代意义上的公司日渐成为工商业组织的支配形式。</a:t>
            </a:r>
            <a:endParaRPr lang="zh-CN" altLang="en-US" sz="2000" b="1">
              <a:latin typeface="黑体" panose="02010609060101010101" pitchFamily="2" charset="-122"/>
              <a:ea typeface="黑体" panose="02010609060101010101" pitchFamily="2" charset="-122"/>
            </a:endParaRPr>
          </a:p>
          <a:p>
            <a:r>
              <a:rPr lang="en-US" altLang="en-US" sz="2000" b="1">
                <a:solidFill>
                  <a:srgbClr val="FF0000"/>
                </a:solidFill>
              </a:rPr>
              <a:t>⒉</a:t>
            </a:r>
            <a:r>
              <a:rPr lang="zh-CN" altLang="en-US" sz="2000" b="1">
                <a:solidFill>
                  <a:srgbClr val="FF0000"/>
                </a:solidFill>
                <a:latin typeface="黑体" panose="02010609060101010101" pitchFamily="2" charset="-122"/>
                <a:ea typeface="黑体" panose="02010609060101010101" pitchFamily="2" charset="-122"/>
              </a:rPr>
              <a:t>生产力： </a:t>
            </a:r>
            <a:r>
              <a:rPr lang="zh-CN" altLang="en-US" sz="2000" b="1">
                <a:latin typeface="黑体" panose="02010609060101010101" pitchFamily="2" charset="-122"/>
                <a:ea typeface="黑体" panose="02010609060101010101" pitchFamily="2" charset="-122"/>
              </a:rPr>
              <a:t>促进生产力的发展，推动世界经济的迅速增长。人类社会进入</a:t>
            </a:r>
            <a:r>
              <a:rPr lang="zh-CN" altLang="en-US" sz="2000" b="1">
                <a:ea typeface="黑体" panose="02010609060101010101" pitchFamily="2" charset="-122"/>
              </a:rPr>
              <a:t>“</a:t>
            </a:r>
            <a:r>
              <a:rPr lang="zh-CN" altLang="en-US" sz="2000" b="1">
                <a:latin typeface="黑体" panose="02010609060101010101" pitchFamily="2" charset="-122"/>
                <a:ea typeface="黑体" panose="02010609060101010101" pitchFamily="2" charset="-122"/>
              </a:rPr>
              <a:t>电气时代</a:t>
            </a:r>
            <a:r>
              <a:rPr lang="zh-CN" altLang="en-US" sz="2000" b="1">
                <a:ea typeface="黑体" panose="02010609060101010101" pitchFamily="2" charset="-122"/>
              </a:rPr>
              <a:t>”</a:t>
            </a:r>
            <a:r>
              <a:rPr lang="zh-CN" altLang="en-US" sz="2000" b="1">
                <a:latin typeface="黑体" panose="02010609060101010101" pitchFamily="2" charset="-122"/>
                <a:ea typeface="黑体" panose="02010609060101010101" pitchFamily="2" charset="-122"/>
              </a:rPr>
              <a:t>与</a:t>
            </a:r>
            <a:r>
              <a:rPr lang="zh-CN" altLang="en-US" sz="2000" b="1">
                <a:ea typeface="黑体" panose="02010609060101010101" pitchFamily="2" charset="-122"/>
              </a:rPr>
              <a:t>“</a:t>
            </a:r>
            <a:r>
              <a:rPr lang="zh-CN" altLang="en-US" sz="2000" b="1">
                <a:latin typeface="黑体" panose="02010609060101010101" pitchFamily="2" charset="-122"/>
                <a:ea typeface="黑体" panose="02010609060101010101" pitchFamily="2" charset="-122"/>
              </a:rPr>
              <a:t>钢铁时代</a:t>
            </a:r>
            <a:r>
              <a:rPr lang="zh-CN" altLang="en-US" sz="2000" b="1">
                <a:ea typeface="黑体" panose="02010609060101010101" pitchFamily="2" charset="-122"/>
              </a:rPr>
              <a:t>”</a:t>
            </a:r>
            <a:r>
              <a:rPr lang="zh-CN" altLang="en-US" sz="2000" b="1">
                <a:latin typeface="黑体" panose="02010609060101010101" pitchFamily="2" charset="-122"/>
                <a:ea typeface="黑体" panose="02010609060101010101" pitchFamily="2" charset="-122"/>
              </a:rPr>
              <a:t>。</a:t>
            </a:r>
            <a:endParaRPr lang="zh-CN" altLang="en-US" sz="2000" b="1">
              <a:latin typeface="黑体" panose="02010609060101010101" pitchFamily="2" charset="-122"/>
              <a:ea typeface="黑体" panose="02010609060101010101" pitchFamily="2" charset="-122"/>
            </a:endParaRPr>
          </a:p>
        </p:txBody>
      </p:sp>
      <p:sp>
        <p:nvSpPr>
          <p:cNvPr id="28675" name="Rectangle 6"/>
          <p:cNvSpPr>
            <a:spLocks noChangeArrowheads="1"/>
          </p:cNvSpPr>
          <p:nvPr/>
        </p:nvSpPr>
        <p:spPr bwMode="auto">
          <a:xfrm>
            <a:off x="1816100" y="2640013"/>
            <a:ext cx="9459913" cy="1006475"/>
          </a:xfrm>
          <a:prstGeom prst="rect">
            <a:avLst/>
          </a:prstGeom>
          <a:noFill/>
          <a:ln w="9525">
            <a:noFill/>
            <a:miter lim="800000"/>
          </a:ln>
        </p:spPr>
        <p:txBody>
          <a:bodyPr>
            <a:spAutoFit/>
          </a:bodyPr>
          <a:lstStyle/>
          <a:p>
            <a:r>
              <a:rPr lang="en-US" altLang="zh-CN" sz="2000" b="1">
                <a:latin typeface="黑体" panose="02010609060101010101" pitchFamily="2" charset="-122"/>
                <a:ea typeface="黑体" panose="02010609060101010101" pitchFamily="2" charset="-122"/>
              </a:rPr>
              <a:t>①</a:t>
            </a:r>
            <a:r>
              <a:rPr lang="zh-CN" altLang="en-US" sz="2000" b="1">
                <a:latin typeface="黑体" panose="02010609060101010101" pitchFamily="2" charset="-122"/>
                <a:ea typeface="黑体" panose="02010609060101010101" pitchFamily="2" charset="-122"/>
              </a:rPr>
              <a:t>主要资本主义国家进入了</a:t>
            </a:r>
            <a:r>
              <a:rPr lang="zh-CN" altLang="en-US" sz="2000" b="1">
                <a:solidFill>
                  <a:srgbClr val="FF0000"/>
                </a:solidFill>
                <a:latin typeface="黑体" panose="02010609060101010101" pitchFamily="2" charset="-122"/>
                <a:ea typeface="黑体" panose="02010609060101010101" pitchFamily="2" charset="-122"/>
              </a:rPr>
              <a:t>帝国主义</a:t>
            </a:r>
            <a:r>
              <a:rPr lang="zh-CN" altLang="en-US" sz="2000" b="1">
                <a:latin typeface="黑体" panose="02010609060101010101" pitchFamily="2" charset="-122"/>
                <a:ea typeface="黑体" panose="02010609060101010101" pitchFamily="2" charset="-122"/>
              </a:rPr>
              <a:t>阶段，掀起瓜分世界的狂潮。</a:t>
            </a:r>
            <a:endParaRPr lang="zh-CN" altLang="en-US" sz="2000" b="1">
              <a:latin typeface="黑体" panose="02010609060101010101" pitchFamily="2" charset="-122"/>
              <a:ea typeface="黑体" panose="02010609060101010101" pitchFamily="2" charset="-122"/>
            </a:endParaRPr>
          </a:p>
          <a:p>
            <a:r>
              <a:rPr lang="zh-CN" altLang="en-US" sz="2000" b="1">
                <a:latin typeface="黑体" panose="02010609060101010101" pitchFamily="2" charset="-122"/>
                <a:ea typeface="黑体" panose="02010609060101010101" pitchFamily="2" charset="-122"/>
              </a:rPr>
              <a:t>②资本主义列强之间的矛盾和冲突加剧，列强与殖民地半殖民地之间的矛盾加剧。</a:t>
            </a:r>
            <a:endParaRPr lang="zh-CN" altLang="en-US" sz="2000" b="1">
              <a:latin typeface="黑体" panose="02010609060101010101" pitchFamily="2" charset="-122"/>
              <a:ea typeface="黑体" panose="02010609060101010101" pitchFamily="2" charset="-122"/>
            </a:endParaRPr>
          </a:p>
          <a:p>
            <a:pPr algn="ctr"/>
            <a:r>
              <a:rPr lang="zh-CN" altLang="en-US" sz="2000" b="1">
                <a:solidFill>
                  <a:srgbClr val="0000FF"/>
                </a:solidFill>
                <a:latin typeface="黑体" panose="02010609060101010101" pitchFamily="2" charset="-122"/>
                <a:ea typeface="黑体" panose="02010609060101010101" pitchFamily="2" charset="-122"/>
              </a:rPr>
              <a:t>（一战爆发；亚非拉人民反帝反封建的民族民主运动高涨）</a:t>
            </a:r>
            <a:endParaRPr lang="zh-CN" altLang="en-US" sz="2000" b="1">
              <a:solidFill>
                <a:srgbClr val="0000FF"/>
              </a:solidFill>
              <a:latin typeface="黑体" panose="02010609060101010101" pitchFamily="2" charset="-122"/>
              <a:ea typeface="黑体" panose="02010609060101010101" pitchFamily="2" charset="-122"/>
            </a:endParaRPr>
          </a:p>
        </p:txBody>
      </p:sp>
      <p:sp>
        <p:nvSpPr>
          <p:cNvPr id="28676" name="Rectangle 7"/>
          <p:cNvSpPr>
            <a:spLocks noChangeArrowheads="1"/>
          </p:cNvSpPr>
          <p:nvPr/>
        </p:nvSpPr>
        <p:spPr bwMode="auto">
          <a:xfrm>
            <a:off x="1817688" y="3594100"/>
            <a:ext cx="10058400" cy="701675"/>
          </a:xfrm>
          <a:prstGeom prst="rect">
            <a:avLst/>
          </a:prstGeom>
          <a:noFill/>
          <a:ln w="9525">
            <a:noFill/>
            <a:miter lim="800000"/>
          </a:ln>
        </p:spPr>
        <p:txBody>
          <a:bodyPr>
            <a:spAutoFit/>
          </a:bodyPr>
          <a:lstStyle/>
          <a:p>
            <a:r>
              <a:rPr lang="en-US" altLang="zh-CN" sz="2000" b="1">
                <a:latin typeface="黑体" panose="02010609060101010101" pitchFamily="2" charset="-122"/>
                <a:ea typeface="黑体" panose="02010609060101010101" pitchFamily="2" charset="-122"/>
              </a:rPr>
              <a:t>①</a:t>
            </a:r>
            <a:r>
              <a:rPr lang="zh-CN" altLang="en-US" sz="2000" b="1">
                <a:latin typeface="黑体" panose="02010609060101010101" pitchFamily="2" charset="-122"/>
                <a:ea typeface="黑体" panose="02010609060101010101" pitchFamily="2" charset="-122"/>
              </a:rPr>
              <a:t>世界市场进一步发展</a:t>
            </a:r>
            <a:r>
              <a:rPr lang="en-US" altLang="zh-CN" sz="2000" b="1">
                <a:latin typeface="黑体" panose="02010609060101010101" pitchFamily="2" charset="-122"/>
                <a:ea typeface="黑体" panose="02010609060101010101" pitchFamily="2" charset="-122"/>
              </a:rPr>
              <a:t>,</a:t>
            </a:r>
            <a:r>
              <a:rPr lang="zh-CN" altLang="en-US" sz="2000" b="1">
                <a:latin typeface="黑体" panose="02010609060101010101" pitchFamily="2" charset="-122"/>
                <a:ea typeface="黑体" panose="02010609060101010101" pitchFamily="2" charset="-122"/>
              </a:rPr>
              <a:t>并完全形成</a:t>
            </a:r>
            <a:r>
              <a:rPr lang="en-US" altLang="zh-CN" sz="2000" b="1">
                <a:latin typeface="黑体" panose="02010609060101010101" pitchFamily="2" charset="-122"/>
                <a:ea typeface="黑体" panose="02010609060101010101" pitchFamily="2" charset="-122"/>
              </a:rPr>
              <a:t>,</a:t>
            </a:r>
            <a:r>
              <a:rPr lang="zh-CN" altLang="en-US" sz="2000" b="1">
                <a:latin typeface="黑体" panose="02010609060101010101" pitchFamily="2" charset="-122"/>
                <a:ea typeface="黑体" panose="02010609060101010101" pitchFamily="2" charset="-122"/>
              </a:rPr>
              <a:t>世界联成一体。</a:t>
            </a:r>
            <a:endParaRPr lang="zh-CN" altLang="en-US" sz="2000" b="1">
              <a:latin typeface="黑体" panose="02010609060101010101" pitchFamily="2" charset="-122"/>
              <a:ea typeface="黑体" panose="02010609060101010101" pitchFamily="2" charset="-122"/>
            </a:endParaRPr>
          </a:p>
          <a:p>
            <a:r>
              <a:rPr lang="zh-CN" altLang="en-US" sz="2000" b="1">
                <a:latin typeface="黑体" panose="02010609060101010101" pitchFamily="2" charset="-122"/>
                <a:ea typeface="黑体" panose="02010609060101010101" pitchFamily="2" charset="-122"/>
              </a:rPr>
              <a:t>②东西方差距进一步拉大，扩大了资本主义工业国家与落后国家之间经济发展的不平衡。</a:t>
            </a:r>
            <a:endParaRPr lang="zh-CN" altLang="en-US" sz="2000" b="1">
              <a:latin typeface="黑体" panose="02010609060101010101" pitchFamily="2" charset="-122"/>
              <a:ea typeface="黑体" panose="02010609060101010101" pitchFamily="2" charset="-122"/>
            </a:endParaRPr>
          </a:p>
        </p:txBody>
      </p:sp>
      <p:sp>
        <p:nvSpPr>
          <p:cNvPr id="28677" name="Rectangle 8"/>
          <p:cNvSpPr>
            <a:spLocks noChangeArrowheads="1"/>
          </p:cNvSpPr>
          <p:nvPr/>
        </p:nvSpPr>
        <p:spPr bwMode="auto">
          <a:xfrm>
            <a:off x="534988" y="2763838"/>
            <a:ext cx="1206500" cy="396875"/>
          </a:xfrm>
          <a:prstGeom prst="rect">
            <a:avLst/>
          </a:prstGeom>
          <a:noFill/>
          <a:ln w="9525">
            <a:noFill/>
            <a:miter lim="800000"/>
          </a:ln>
        </p:spPr>
        <p:txBody>
          <a:bodyPr>
            <a:spAutoFit/>
          </a:bodyPr>
          <a:lstStyle/>
          <a:p>
            <a:r>
              <a:rPr lang="zh-CN" altLang="en-US" sz="2000" b="1">
                <a:solidFill>
                  <a:srgbClr val="FF0000"/>
                </a:solidFill>
                <a:ea typeface="黑体" panose="02010609060101010101" pitchFamily="2" charset="-122"/>
              </a:rPr>
              <a:t>⑴政治上</a:t>
            </a:r>
            <a:endParaRPr lang="en-US" altLang="zh-CN" sz="2000" b="1">
              <a:solidFill>
                <a:srgbClr val="FF0000"/>
              </a:solidFill>
              <a:ea typeface="黑体" panose="02010609060101010101" pitchFamily="2" charset="-122"/>
            </a:endParaRPr>
          </a:p>
        </p:txBody>
      </p:sp>
      <p:sp>
        <p:nvSpPr>
          <p:cNvPr id="28678" name="AutoShape 28"/>
          <p:cNvSpPr/>
          <p:nvPr/>
        </p:nvSpPr>
        <p:spPr bwMode="auto">
          <a:xfrm>
            <a:off x="1374775" y="1673225"/>
            <a:ext cx="379413" cy="733425"/>
          </a:xfrm>
          <a:prstGeom prst="leftBrace">
            <a:avLst>
              <a:gd name="adj1" fmla="val 0"/>
              <a:gd name="adj2" fmla="val 50000"/>
            </a:avLst>
          </a:prstGeom>
          <a:noFill/>
          <a:ln w="15875">
            <a:solidFill>
              <a:srgbClr val="000000"/>
            </a:solidFill>
            <a:round/>
          </a:ln>
        </p:spPr>
        <p:txBody>
          <a:bodyPr/>
          <a:lstStyle/>
          <a:p>
            <a:pPr>
              <a:lnSpc>
                <a:spcPct val="90000"/>
              </a:lnSpc>
              <a:buFont typeface="Arial" panose="020B0604020202020204" pitchFamily="34" charset="0"/>
              <a:buNone/>
            </a:pPr>
            <a:endParaRPr lang="zh-CN" altLang="en-US" sz="1600">
              <a:latin typeface="Calibri" panose="020F0502020204030204" pitchFamily="34" charset="0"/>
            </a:endParaRPr>
          </a:p>
        </p:txBody>
      </p:sp>
      <p:sp>
        <p:nvSpPr>
          <p:cNvPr id="28679" name="AutoShape 28"/>
          <p:cNvSpPr/>
          <p:nvPr/>
        </p:nvSpPr>
        <p:spPr bwMode="auto">
          <a:xfrm>
            <a:off x="1670050" y="2832100"/>
            <a:ext cx="236538" cy="350838"/>
          </a:xfrm>
          <a:prstGeom prst="leftBrace">
            <a:avLst>
              <a:gd name="adj1" fmla="val 0"/>
              <a:gd name="adj2" fmla="val 50000"/>
            </a:avLst>
          </a:prstGeom>
          <a:noFill/>
          <a:ln w="15875">
            <a:solidFill>
              <a:srgbClr val="000000"/>
            </a:solidFill>
            <a:round/>
          </a:ln>
        </p:spPr>
        <p:txBody>
          <a:bodyPr/>
          <a:lstStyle/>
          <a:p>
            <a:pPr>
              <a:lnSpc>
                <a:spcPct val="90000"/>
              </a:lnSpc>
              <a:buFont typeface="Arial" panose="020B0604020202020204" pitchFamily="34" charset="0"/>
              <a:buNone/>
            </a:pPr>
            <a:endParaRPr lang="zh-CN" altLang="en-US" sz="1600">
              <a:latin typeface="Calibri" panose="020F0502020204030204" pitchFamily="34" charset="0"/>
            </a:endParaRPr>
          </a:p>
        </p:txBody>
      </p:sp>
      <p:sp>
        <p:nvSpPr>
          <p:cNvPr id="28680" name="Rectangle 12"/>
          <p:cNvSpPr>
            <a:spLocks noChangeArrowheads="1"/>
          </p:cNvSpPr>
          <p:nvPr/>
        </p:nvSpPr>
        <p:spPr bwMode="auto">
          <a:xfrm>
            <a:off x="533400" y="3727450"/>
            <a:ext cx="1206500" cy="396875"/>
          </a:xfrm>
          <a:prstGeom prst="rect">
            <a:avLst/>
          </a:prstGeom>
          <a:noFill/>
          <a:ln w="9525">
            <a:noFill/>
            <a:miter lim="800000"/>
          </a:ln>
        </p:spPr>
        <p:txBody>
          <a:bodyPr>
            <a:spAutoFit/>
          </a:bodyPr>
          <a:lstStyle/>
          <a:p>
            <a:r>
              <a:rPr lang="zh-CN" altLang="en-US" sz="2000" b="1">
                <a:solidFill>
                  <a:srgbClr val="FF0000"/>
                </a:solidFill>
                <a:ea typeface="黑体" panose="02010609060101010101" pitchFamily="2" charset="-122"/>
              </a:rPr>
              <a:t>⑵经济上</a:t>
            </a:r>
            <a:endParaRPr lang="en-US" altLang="zh-CN" sz="2000">
              <a:solidFill>
                <a:srgbClr val="FF0000"/>
              </a:solidFill>
              <a:ea typeface="黑体" panose="02010609060101010101" pitchFamily="2" charset="-122"/>
            </a:endParaRPr>
          </a:p>
        </p:txBody>
      </p:sp>
      <p:sp>
        <p:nvSpPr>
          <p:cNvPr id="28681" name="Rectangle 14"/>
          <p:cNvSpPr>
            <a:spLocks noChangeArrowheads="1"/>
          </p:cNvSpPr>
          <p:nvPr/>
        </p:nvSpPr>
        <p:spPr bwMode="auto">
          <a:xfrm>
            <a:off x="0" y="2368550"/>
            <a:ext cx="1717675" cy="396875"/>
          </a:xfrm>
          <a:prstGeom prst="rect">
            <a:avLst/>
          </a:prstGeom>
          <a:noFill/>
          <a:ln w="9525">
            <a:noFill/>
            <a:miter lim="800000"/>
          </a:ln>
        </p:spPr>
        <p:txBody>
          <a:bodyPr wrap="none">
            <a:spAutoFit/>
          </a:bodyPr>
          <a:lstStyle/>
          <a:p>
            <a:r>
              <a:rPr lang="en-US" altLang="en-US" sz="2000" b="1">
                <a:solidFill>
                  <a:srgbClr val="FF0000"/>
                </a:solidFill>
                <a:ea typeface="黑体" panose="02010609060101010101" pitchFamily="2" charset="-122"/>
              </a:rPr>
              <a:t>⒋</a:t>
            </a:r>
            <a:r>
              <a:rPr lang="zh-CN" altLang="en-US" sz="2000" b="1">
                <a:solidFill>
                  <a:srgbClr val="FF0000"/>
                </a:solidFill>
                <a:latin typeface="黑体" panose="02010609060101010101" pitchFamily="2" charset="-122"/>
                <a:ea typeface="黑体" panose="02010609060101010101" pitchFamily="2" charset="-122"/>
              </a:rPr>
              <a:t>国际关系：</a:t>
            </a:r>
            <a:endParaRPr lang="zh-CN" altLang="en-US" sz="2000" b="1">
              <a:solidFill>
                <a:srgbClr val="FF0000"/>
              </a:solidFill>
              <a:latin typeface="黑体" panose="02010609060101010101" pitchFamily="2" charset="-122"/>
              <a:ea typeface="黑体" panose="02010609060101010101" pitchFamily="2" charset="-122"/>
            </a:endParaRPr>
          </a:p>
        </p:txBody>
      </p:sp>
      <p:sp>
        <p:nvSpPr>
          <p:cNvPr id="28683" name="Rectangle 16"/>
          <p:cNvSpPr>
            <a:spLocks noChangeArrowheads="1"/>
          </p:cNvSpPr>
          <p:nvPr/>
        </p:nvSpPr>
        <p:spPr bwMode="auto">
          <a:xfrm>
            <a:off x="153035" y="164465"/>
            <a:ext cx="5692140" cy="645160"/>
          </a:xfrm>
          <a:prstGeom prst="rect">
            <a:avLst/>
          </a:prstGeom>
          <a:noFill/>
          <a:ln w="9525">
            <a:noFill/>
            <a:miter lim="800000"/>
          </a:ln>
        </p:spPr>
        <p:txBody>
          <a:bodyPr wrap="none">
            <a:spAutoFit/>
          </a:bodyPr>
          <a:lstStyle/>
          <a:p>
            <a:r>
              <a:rPr lang="zh-CN" altLang="en-US" sz="3600" b="1">
                <a:solidFill>
                  <a:schemeClr val="tx1"/>
                </a:solidFill>
                <a:ea typeface="黑体" panose="02010609060101010101" pitchFamily="2" charset="-122"/>
              </a:rPr>
              <a:t>三、第二次工业革命的影响</a:t>
            </a:r>
            <a:endParaRPr lang="zh-CN" altLang="en-US" sz="3600" b="1">
              <a:solidFill>
                <a:schemeClr val="tx1"/>
              </a:solidFill>
              <a:ea typeface="黑体" panose="02010609060101010101" pitchFamily="2" charset="-122"/>
            </a:endParaRPr>
          </a:p>
        </p:txBody>
      </p:sp>
      <p:sp>
        <p:nvSpPr>
          <p:cNvPr id="28684" name="AutoShape 18"/>
          <p:cNvSpPr/>
          <p:nvPr/>
        </p:nvSpPr>
        <p:spPr bwMode="auto">
          <a:xfrm>
            <a:off x="450850" y="2974975"/>
            <a:ext cx="149225" cy="944563"/>
          </a:xfrm>
          <a:prstGeom prst="leftBrace">
            <a:avLst>
              <a:gd name="adj1" fmla="val 52748"/>
              <a:gd name="adj2" fmla="val 50000"/>
            </a:avLst>
          </a:prstGeom>
          <a:noFill/>
          <a:ln w="19050">
            <a:solidFill>
              <a:srgbClr val="000000"/>
            </a:solidFill>
            <a:round/>
          </a:ln>
        </p:spPr>
        <p:txBody>
          <a:bodyPr/>
          <a:lstStyle/>
          <a:p>
            <a:endParaRPr lang="zh-CN" altLang="en-US"/>
          </a:p>
        </p:txBody>
      </p:sp>
      <p:sp>
        <p:nvSpPr>
          <p:cNvPr id="28685" name="Rectangle 2"/>
          <p:cNvSpPr>
            <a:spLocks noChangeArrowheads="1"/>
          </p:cNvSpPr>
          <p:nvPr/>
        </p:nvSpPr>
        <p:spPr bwMode="auto">
          <a:xfrm>
            <a:off x="0" y="4297363"/>
            <a:ext cx="7437438" cy="423545"/>
          </a:xfrm>
          <a:prstGeom prst="rect">
            <a:avLst/>
          </a:prstGeom>
          <a:noFill/>
          <a:ln w="9525">
            <a:noFill/>
            <a:miter lim="800000"/>
          </a:ln>
        </p:spPr>
        <p:txBody>
          <a:bodyPr>
            <a:spAutoFit/>
          </a:bodyPr>
          <a:lstStyle/>
          <a:p>
            <a:pPr>
              <a:lnSpc>
                <a:spcPct val="90000"/>
              </a:lnSpc>
              <a:buFont typeface="Arial" panose="020B0604020202020204" pitchFamily="34" charset="0"/>
              <a:buNone/>
            </a:pPr>
            <a:r>
              <a:rPr kumimoji="1" lang="zh-CN" altLang="en-US" sz="2400" b="1">
                <a:solidFill>
                  <a:srgbClr val="FF0000"/>
                </a:solidFill>
                <a:latin typeface="黑体" panose="02010609060101010101" pitchFamily="2" charset="-122"/>
                <a:ea typeface="黑体" panose="02010609060101010101" pitchFamily="2" charset="-122"/>
              </a:rPr>
              <a:t>总结资本主义世界市场的形成过程</a:t>
            </a:r>
            <a:r>
              <a:rPr kumimoji="1" lang="en-US" altLang="zh-CN" sz="2400" b="1">
                <a:solidFill>
                  <a:srgbClr val="FF0000"/>
                </a:solidFill>
                <a:latin typeface="黑体" panose="02010609060101010101" pitchFamily="2" charset="-122"/>
                <a:ea typeface="黑体" panose="02010609060101010101" pitchFamily="2" charset="-122"/>
              </a:rPr>
              <a:t>:</a:t>
            </a:r>
            <a:endParaRPr kumimoji="1" lang="en-US" altLang="zh-CN" sz="2400" b="1">
              <a:solidFill>
                <a:srgbClr val="FF0000"/>
              </a:solidFill>
              <a:latin typeface="黑体" panose="02010609060101010101" pitchFamily="2" charset="-122"/>
              <a:ea typeface="黑体" panose="02010609060101010101" pitchFamily="2" charset="-122"/>
            </a:endParaRPr>
          </a:p>
        </p:txBody>
      </p:sp>
      <p:graphicFrame>
        <p:nvGraphicFramePr>
          <p:cNvPr id="55385" name="Group 89"/>
          <p:cNvGraphicFramePr>
            <a:graphicFrameLocks noGrp="1"/>
          </p:cNvGraphicFramePr>
          <p:nvPr/>
        </p:nvGraphicFramePr>
        <p:xfrm>
          <a:off x="555625" y="4754563"/>
          <a:ext cx="9361488" cy="1920875"/>
        </p:xfrm>
        <a:graphic>
          <a:graphicData uri="http://schemas.openxmlformats.org/drawingml/2006/table">
            <a:tbl>
              <a:tblPr/>
              <a:tblGrid>
                <a:gridCol w="1230313"/>
                <a:gridCol w="1817687"/>
                <a:gridCol w="3559175"/>
                <a:gridCol w="2754313"/>
              </a:tblGrid>
              <a:tr h="173038">
                <a:tc>
                  <a:txBody>
                    <a:bodyPr/>
                    <a:lstStyle/>
                    <a:p>
                      <a:pPr marL="0" marR="0" lvl="0" indent="0" algn="ctr" defTabSz="914400" rtl="0" eaLnBrk="1" fontAlgn="base" latinLnBrk="0" hangingPunct="1">
                        <a:lnSpc>
                          <a:spcPct val="90000"/>
                        </a:lnSpc>
                        <a:spcBef>
                          <a:spcPct val="0"/>
                        </a:spcBef>
                        <a:spcAft>
                          <a:spcPct val="0"/>
                        </a:spcAft>
                        <a:buClr>
                          <a:schemeClr val="bg1"/>
                        </a:buClr>
                        <a:buSzTx/>
                        <a:buFont typeface="Arial" panose="020B0604020202020204" pitchFamily="34" charset="0"/>
                        <a:buNone/>
                      </a:pPr>
                      <a:r>
                        <a:rPr kumimoji="1" lang="zh-CN" altLang="en-US" sz="2000" b="1" i="0" u="none" strike="noStrike" cap="none" normalizeH="0" baseline="0" smtClean="0">
                          <a:ln>
                            <a:noFill/>
                          </a:ln>
                          <a:solidFill>
                            <a:srgbClr val="FF0000"/>
                          </a:solidFill>
                          <a:effectLst/>
                          <a:latin typeface="黑体" panose="02010609060101010101" pitchFamily="2" charset="-122"/>
                          <a:ea typeface="黑体" panose="02010609060101010101" pitchFamily="2" charset="-122"/>
                        </a:rPr>
                        <a:t>进程</a:t>
                      </a:r>
                      <a:endParaRPr kumimoji="1" lang="zh-CN" altLang="en-US" sz="2000" b="1" i="0" u="none" strike="noStrike" cap="none" normalizeH="0" baseline="0" smtClean="0">
                        <a:ln>
                          <a:noFill/>
                        </a:ln>
                        <a:solidFill>
                          <a:srgbClr val="FF0000"/>
                        </a:solidFill>
                        <a:effectLst/>
                        <a:latin typeface="黑体" panose="02010609060101010101" pitchFamily="2" charset="-122"/>
                        <a:ea typeface="黑体" panose="02010609060101010101" pitchFamily="2" charset="-122"/>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alpha val="50195"/>
                      </a:schemeClr>
                    </a:solidFill>
                  </a:tcPr>
                </a:tc>
                <a:tc>
                  <a:txBody>
                    <a:bodyPr/>
                    <a:lstStyle/>
                    <a:p>
                      <a:pPr marL="0" marR="0" lvl="0" indent="0" algn="ctr" defTabSz="914400" rtl="0" eaLnBrk="1" fontAlgn="base" latinLnBrk="0" hangingPunct="1">
                        <a:lnSpc>
                          <a:spcPct val="90000"/>
                        </a:lnSpc>
                        <a:spcBef>
                          <a:spcPct val="0"/>
                        </a:spcBef>
                        <a:spcAft>
                          <a:spcPct val="0"/>
                        </a:spcAft>
                        <a:buClr>
                          <a:schemeClr val="bg1"/>
                        </a:buClr>
                        <a:buSzTx/>
                        <a:buFont typeface="Arial" panose="020B0604020202020204" pitchFamily="34" charset="0"/>
                        <a:buNone/>
                      </a:pPr>
                      <a:r>
                        <a:rPr kumimoji="1" lang="en-US" altLang="zh-CN" sz="2000" b="1" i="0" u="none" strike="noStrike" cap="none" normalizeH="0" baseline="0" smtClean="0">
                          <a:ln>
                            <a:noFill/>
                          </a:ln>
                          <a:solidFill>
                            <a:srgbClr val="FF0000"/>
                          </a:solidFill>
                          <a:effectLst/>
                          <a:latin typeface="黑体" panose="02010609060101010101" pitchFamily="2" charset="-122"/>
                          <a:ea typeface="黑体" panose="02010609060101010101" pitchFamily="2" charset="-122"/>
                        </a:rPr>
                        <a:t> </a:t>
                      </a:r>
                      <a:r>
                        <a:rPr kumimoji="1" lang="zh-CN" altLang="en-US" sz="2000" b="1" i="0" u="none" strike="noStrike" cap="none" normalizeH="0" baseline="0" smtClean="0">
                          <a:ln>
                            <a:noFill/>
                          </a:ln>
                          <a:solidFill>
                            <a:srgbClr val="FF0000"/>
                          </a:solidFill>
                          <a:effectLst/>
                          <a:latin typeface="黑体" panose="02010609060101010101" pitchFamily="2" charset="-122"/>
                          <a:ea typeface="黑体" panose="02010609060101010101" pitchFamily="2" charset="-122"/>
                        </a:rPr>
                        <a:t>时间</a:t>
                      </a:r>
                      <a:endParaRPr kumimoji="1" lang="zh-CN" altLang="en-US" sz="2000" b="1" i="0" u="none" strike="noStrike" cap="none" normalizeH="0" baseline="0" smtClean="0">
                        <a:ln>
                          <a:noFill/>
                        </a:ln>
                        <a:solidFill>
                          <a:srgbClr val="FF0000"/>
                        </a:solidFill>
                        <a:effectLst/>
                        <a:latin typeface="黑体" panose="02010609060101010101" pitchFamily="2" charset="-122"/>
                        <a:ea typeface="黑体" panose="02010609060101010101" pitchFamily="2"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alpha val="50195"/>
                      </a:schemeClr>
                    </a:solidFill>
                  </a:tcPr>
                </a:tc>
                <a:tc>
                  <a:txBody>
                    <a:bodyPr/>
                    <a:lstStyle/>
                    <a:p>
                      <a:pPr marL="0" marR="0" lvl="0" indent="0" algn="ctr" defTabSz="914400" rtl="0" eaLnBrk="1" fontAlgn="base" latinLnBrk="0" hangingPunct="1">
                        <a:lnSpc>
                          <a:spcPct val="90000"/>
                        </a:lnSpc>
                        <a:spcBef>
                          <a:spcPct val="0"/>
                        </a:spcBef>
                        <a:spcAft>
                          <a:spcPct val="0"/>
                        </a:spcAft>
                        <a:buClr>
                          <a:schemeClr val="bg1"/>
                        </a:buClr>
                        <a:buSzTx/>
                        <a:buFont typeface="Arial" panose="020B0604020202020204" pitchFamily="34" charset="0"/>
                        <a:buNone/>
                      </a:pPr>
                      <a:r>
                        <a:rPr kumimoji="1" lang="en-US" altLang="zh-CN" sz="2000" b="1" i="0" u="none" strike="noStrike" cap="none" normalizeH="0" baseline="0" smtClean="0">
                          <a:ln>
                            <a:noFill/>
                          </a:ln>
                          <a:solidFill>
                            <a:srgbClr val="FF0000"/>
                          </a:solidFill>
                          <a:effectLst/>
                          <a:latin typeface="黑体" panose="02010609060101010101" pitchFamily="2" charset="-122"/>
                          <a:ea typeface="黑体" panose="02010609060101010101" pitchFamily="2" charset="-122"/>
                          <a:cs typeface="宋体" panose="02010600030101010101" pitchFamily="2" charset="-122"/>
                        </a:rPr>
                        <a:t> </a:t>
                      </a:r>
                      <a:r>
                        <a:rPr kumimoji="1" lang="zh-CN" altLang="en-US" sz="2000" b="1" i="0" u="none" strike="noStrike" cap="none" normalizeH="0" baseline="0" smtClean="0">
                          <a:ln>
                            <a:noFill/>
                          </a:ln>
                          <a:solidFill>
                            <a:srgbClr val="FF0000"/>
                          </a:solidFill>
                          <a:effectLst/>
                          <a:latin typeface="黑体" panose="02010609060101010101" pitchFamily="2" charset="-122"/>
                          <a:ea typeface="黑体" panose="02010609060101010101" pitchFamily="2" charset="-122"/>
                          <a:cs typeface="宋体" panose="02010600030101010101" pitchFamily="2" charset="-122"/>
                        </a:rPr>
                        <a:t>推动因素</a:t>
                      </a:r>
                      <a:endParaRPr kumimoji="1" lang="zh-CN" altLang="en-US" sz="2000" b="1" i="0" u="none" strike="noStrike" cap="none" normalizeH="0" baseline="0" smtClean="0">
                        <a:ln>
                          <a:noFill/>
                        </a:ln>
                        <a:solidFill>
                          <a:srgbClr val="FF0000"/>
                        </a:solidFill>
                        <a:effectLst/>
                        <a:latin typeface="黑体" panose="02010609060101010101" pitchFamily="2" charset="-122"/>
                        <a:ea typeface="黑体" panose="02010609060101010101" pitchFamily="2" charset="-122"/>
                        <a:cs typeface="宋体" panose="02010600030101010101" pitchFamily="2"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alpha val="50195"/>
                      </a:schemeClr>
                    </a:solidFill>
                  </a:tcPr>
                </a:tc>
                <a:tc>
                  <a:txBody>
                    <a:bodyPr/>
                    <a:lstStyle/>
                    <a:p>
                      <a:pPr marL="0" marR="0" lvl="0" indent="0" algn="ctr" defTabSz="914400" rtl="0" eaLnBrk="1" fontAlgn="base" latinLnBrk="0" hangingPunct="1">
                        <a:lnSpc>
                          <a:spcPct val="90000"/>
                        </a:lnSpc>
                        <a:spcBef>
                          <a:spcPct val="0"/>
                        </a:spcBef>
                        <a:spcAft>
                          <a:spcPct val="0"/>
                        </a:spcAft>
                        <a:buClr>
                          <a:schemeClr val="bg1"/>
                        </a:buClr>
                        <a:buSzTx/>
                        <a:buFont typeface="Arial" panose="020B0604020202020204" pitchFamily="34" charset="0"/>
                        <a:buNone/>
                      </a:pPr>
                      <a:r>
                        <a:rPr kumimoji="1" lang="zh-CN" altLang="en-US" sz="2000" b="1" i="0" u="none" strike="noStrike" cap="none" normalizeH="0" baseline="0" smtClean="0">
                          <a:ln>
                            <a:noFill/>
                          </a:ln>
                          <a:solidFill>
                            <a:srgbClr val="FF0000"/>
                          </a:solidFill>
                          <a:effectLst/>
                          <a:latin typeface="黑体" panose="02010609060101010101" pitchFamily="2" charset="-122"/>
                          <a:ea typeface="黑体" panose="02010609060101010101" pitchFamily="2" charset="-122"/>
                          <a:cs typeface="宋体" panose="02010600030101010101" pitchFamily="2" charset="-122"/>
                        </a:rPr>
                        <a:t>主要途径</a:t>
                      </a:r>
                      <a:endParaRPr kumimoji="1" lang="zh-CN" altLang="en-US" sz="2000" b="1" i="0" u="none" strike="noStrike" cap="none" normalizeH="0" baseline="0" smtClean="0">
                        <a:ln>
                          <a:noFill/>
                        </a:ln>
                        <a:solidFill>
                          <a:srgbClr val="FF0000"/>
                        </a:solidFill>
                        <a:effectLst/>
                        <a:latin typeface="黑体" panose="02010609060101010101" pitchFamily="2" charset="-122"/>
                        <a:ea typeface="黑体" panose="02010609060101010101" pitchFamily="2" charset="-122"/>
                        <a:cs typeface="宋体" panose="02010600030101010101" pitchFamily="2" charset="-122"/>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alpha val="50195"/>
                      </a:schemeClr>
                    </a:solidFill>
                  </a:tcPr>
                </a:tc>
              </a:tr>
              <a:tr h="195263">
                <a:tc>
                  <a:txBody>
                    <a:bodyPr/>
                    <a:lstStyle/>
                    <a:p>
                      <a:pPr marL="0" marR="0" lvl="0" indent="0" algn="ctr" defTabSz="914400" rtl="0" eaLnBrk="1" fontAlgn="base" latinLnBrk="0" hangingPunct="1">
                        <a:lnSpc>
                          <a:spcPct val="90000"/>
                        </a:lnSpc>
                        <a:spcBef>
                          <a:spcPct val="0"/>
                        </a:spcBef>
                        <a:spcAft>
                          <a:spcPct val="0"/>
                        </a:spcAft>
                        <a:buClr>
                          <a:schemeClr val="bg1"/>
                        </a:buClr>
                        <a:buSzTx/>
                        <a:buFont typeface="Arial" panose="020B0604020202020204" pitchFamily="34" charset="0"/>
                        <a:buNone/>
                      </a:pPr>
                      <a:r>
                        <a:rPr kumimoji="0" lang="zh-CN" altLang="en-US" sz="2000" b="1" i="0" u="none" strike="noStrike" cap="none" normalizeH="0" baseline="0" smtClean="0">
                          <a:ln>
                            <a:noFill/>
                          </a:ln>
                          <a:solidFill>
                            <a:srgbClr val="FF0000"/>
                          </a:solidFill>
                          <a:effectLst/>
                          <a:latin typeface="黑体" panose="02010609060101010101" pitchFamily="2" charset="-122"/>
                          <a:ea typeface="黑体" panose="02010609060101010101" pitchFamily="2" charset="-122"/>
                        </a:rPr>
                        <a:t>开始形成</a:t>
                      </a:r>
                      <a:endParaRPr kumimoji="0" lang="zh-CN" altLang="en-US" sz="2000" b="1" i="0" u="none" strike="noStrike" cap="none" normalizeH="0" baseline="0" smtClean="0">
                        <a:ln>
                          <a:noFill/>
                        </a:ln>
                        <a:solidFill>
                          <a:srgbClr val="FF0000"/>
                        </a:solidFill>
                        <a:effectLst/>
                        <a:latin typeface="黑体" panose="02010609060101010101" pitchFamily="2" charset="-122"/>
                        <a:ea typeface="黑体" panose="02010609060101010101" pitchFamily="2" charset="-122"/>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alpha val="50195"/>
                      </a:schemeClr>
                    </a:solidFill>
                  </a:tcPr>
                </a:tc>
                <a:tc>
                  <a:txBody>
                    <a:bodyPr/>
                    <a:lstStyle/>
                    <a:p>
                      <a:pPr marL="0" marR="0" lvl="0" indent="0" algn="ctr" defTabSz="914400" rtl="0" eaLnBrk="1" fontAlgn="base" latinLnBrk="0" hangingPunct="1">
                        <a:lnSpc>
                          <a:spcPct val="90000"/>
                        </a:lnSpc>
                        <a:spcBef>
                          <a:spcPct val="0"/>
                        </a:spcBef>
                        <a:spcAft>
                          <a:spcPct val="0"/>
                        </a:spcAft>
                        <a:buClr>
                          <a:schemeClr val="bg1"/>
                        </a:buClr>
                        <a:buSzTx/>
                        <a:buFont typeface="Arial" panose="020B0604020202020204" pitchFamily="34" charset="0"/>
                        <a:buNone/>
                      </a:pPr>
                      <a:r>
                        <a:rPr kumimoji="1" lang="zh-CN" altLang="en-US" sz="2000" b="1" i="0" u="none" strike="noStrike" cap="none" normalizeH="0" baseline="0" smtClean="0">
                          <a:ln>
                            <a:noFill/>
                          </a:ln>
                          <a:solidFill>
                            <a:srgbClr val="0000FF"/>
                          </a:solidFill>
                          <a:effectLst/>
                          <a:latin typeface="黑体" panose="02010609060101010101" pitchFamily="2" charset="-122"/>
                          <a:ea typeface="黑体" panose="02010609060101010101" pitchFamily="2" charset="-122"/>
                          <a:cs typeface="宋体" panose="02010600030101010101" pitchFamily="2" charset="-122"/>
                        </a:rPr>
                        <a:t>新航路开辟后</a:t>
                      </a:r>
                      <a:endParaRPr kumimoji="1" lang="zh-CN" altLang="en-US" sz="2000" b="1" i="0" u="none" strike="noStrike" cap="none" normalizeH="0" baseline="0" smtClean="0">
                        <a:ln>
                          <a:noFill/>
                        </a:ln>
                        <a:solidFill>
                          <a:srgbClr val="0000FF"/>
                        </a:solidFill>
                        <a:effectLst/>
                        <a:latin typeface="黑体" panose="02010609060101010101" pitchFamily="2" charset="-122"/>
                        <a:ea typeface="黑体" panose="02010609060101010101" pitchFamily="2" charset="-122"/>
                        <a:cs typeface="宋体" panose="02010600030101010101" pitchFamily="2"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alpha val="50195"/>
                      </a:schemeClr>
                    </a:solidFill>
                  </a:tcPr>
                </a:tc>
                <a:tc>
                  <a:txBody>
                    <a:bodyPr/>
                    <a:lstStyle/>
                    <a:p>
                      <a:pPr marL="0" marR="0" lvl="0" indent="0" algn="ctr" defTabSz="914400" rtl="0" eaLnBrk="1" fontAlgn="base" latinLnBrk="0" hangingPunct="1">
                        <a:lnSpc>
                          <a:spcPct val="90000"/>
                        </a:lnSpc>
                        <a:spcBef>
                          <a:spcPct val="0"/>
                        </a:spcBef>
                        <a:spcAft>
                          <a:spcPct val="0"/>
                        </a:spcAft>
                        <a:buClr>
                          <a:schemeClr val="bg1"/>
                        </a:buClr>
                        <a:buSzTx/>
                        <a:buFont typeface="Arial" panose="020B0604020202020204" pitchFamily="34" charset="0"/>
                        <a:buNone/>
                      </a:pPr>
                      <a:r>
                        <a:rPr kumimoji="1" lang="zh-CN" altLang="en-US" sz="2000" b="1" i="0" u="none" strike="noStrike" cap="none" normalizeH="0" baseline="0" smtClean="0">
                          <a:ln>
                            <a:noFill/>
                          </a:ln>
                          <a:solidFill>
                            <a:schemeClr val="tx1"/>
                          </a:solidFill>
                          <a:effectLst/>
                          <a:latin typeface="黑体" panose="02010609060101010101" pitchFamily="2" charset="-122"/>
                          <a:ea typeface="黑体" panose="02010609060101010101" pitchFamily="2" charset="-122"/>
                        </a:rPr>
                        <a:t>新航路的开辟</a:t>
                      </a:r>
                      <a:endParaRPr kumimoji="1" lang="zh-CN" altLang="zh-CN" sz="2000" b="1" i="0" u="none" strike="noStrike" cap="none" normalizeH="0" baseline="0" smtClean="0">
                        <a:ln>
                          <a:noFill/>
                        </a:ln>
                        <a:solidFill>
                          <a:schemeClr val="tx1"/>
                        </a:solidFill>
                        <a:effectLst/>
                        <a:latin typeface="黑体" panose="02010609060101010101" pitchFamily="2" charset="-122"/>
                        <a:ea typeface="黑体" panose="02010609060101010101" pitchFamily="2"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alpha val="50195"/>
                      </a:schemeClr>
                    </a:solidFill>
                  </a:tcPr>
                </a:tc>
                <a:tc>
                  <a:txBody>
                    <a:bodyPr/>
                    <a:lstStyle/>
                    <a:p>
                      <a:pPr marL="0" marR="0" lvl="0" indent="0" algn="ctr" defTabSz="914400" rtl="0" eaLnBrk="1" fontAlgn="base" latinLnBrk="0" hangingPunct="1">
                        <a:lnSpc>
                          <a:spcPct val="90000"/>
                        </a:lnSpc>
                        <a:spcBef>
                          <a:spcPct val="0"/>
                        </a:spcBef>
                        <a:spcAft>
                          <a:spcPct val="0"/>
                        </a:spcAft>
                        <a:buClrTx/>
                        <a:buSzTx/>
                        <a:buFont typeface="Arial" panose="020B0604020202020204" pitchFamily="34" charset="0"/>
                        <a:buNone/>
                      </a:pPr>
                      <a:r>
                        <a:rPr kumimoji="1" lang="zh-CN" altLang="en-US" sz="2000" b="1" i="0" u="none" strike="noStrike" cap="none" normalizeH="0" baseline="0" smtClean="0">
                          <a:ln>
                            <a:noFill/>
                          </a:ln>
                          <a:solidFill>
                            <a:schemeClr val="tx1"/>
                          </a:solidFill>
                          <a:effectLst/>
                          <a:latin typeface="黑体" panose="02010609060101010101" pitchFamily="2" charset="-122"/>
                          <a:ea typeface="黑体" panose="02010609060101010101" pitchFamily="2" charset="-122"/>
                        </a:rPr>
                        <a:t>开辟新航路</a:t>
                      </a:r>
                      <a:endParaRPr kumimoji="1" lang="zh-CN" altLang="zh-CN" sz="2000" b="1" i="0" u="none" strike="noStrike" cap="none" normalizeH="0" baseline="0" smtClean="0">
                        <a:ln>
                          <a:noFill/>
                        </a:ln>
                        <a:solidFill>
                          <a:schemeClr val="tx1"/>
                        </a:solidFill>
                        <a:effectLst/>
                        <a:latin typeface="黑体" panose="02010609060101010101" pitchFamily="2" charset="-122"/>
                        <a:ea typeface="黑体" panose="02010609060101010101" pitchFamily="2" charset="-122"/>
                        <a:cs typeface="宋体" panose="02010600030101010101" pitchFamily="2" charset="-122"/>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alpha val="50195"/>
                      </a:schemeClr>
                    </a:solidFill>
                  </a:tcPr>
                </a:tc>
              </a:tr>
              <a:tr h="314325">
                <a:tc>
                  <a:txBody>
                    <a:bodyPr/>
                    <a:lstStyle/>
                    <a:p>
                      <a:pPr marL="0" marR="0" lvl="0" indent="0" algn="ctr" defTabSz="914400" rtl="0" eaLnBrk="1" fontAlgn="base" latinLnBrk="0" hangingPunct="1">
                        <a:lnSpc>
                          <a:spcPct val="90000"/>
                        </a:lnSpc>
                        <a:spcBef>
                          <a:spcPct val="0"/>
                        </a:spcBef>
                        <a:spcAft>
                          <a:spcPct val="0"/>
                        </a:spcAft>
                        <a:buClr>
                          <a:schemeClr val="bg1"/>
                        </a:buClr>
                        <a:buSzTx/>
                        <a:buFont typeface="Arial" panose="020B0604020202020204" pitchFamily="34" charset="0"/>
                        <a:buNone/>
                      </a:pPr>
                      <a:r>
                        <a:rPr kumimoji="1" lang="zh-CN" altLang="en-US" sz="2000" b="1" i="0" u="none" strike="noStrike" cap="none" normalizeH="0" baseline="0" smtClean="0">
                          <a:ln>
                            <a:noFill/>
                          </a:ln>
                          <a:solidFill>
                            <a:srgbClr val="FF0000"/>
                          </a:solidFill>
                          <a:effectLst/>
                          <a:latin typeface="黑体" panose="02010609060101010101" pitchFamily="2" charset="-122"/>
                          <a:ea typeface="黑体" panose="02010609060101010101" pitchFamily="2" charset="-122"/>
                          <a:cs typeface="宋体" panose="02010600030101010101" pitchFamily="2" charset="-122"/>
                        </a:rPr>
                        <a:t>拓展阶段</a:t>
                      </a:r>
                      <a:endParaRPr kumimoji="1" lang="zh-CN" altLang="en-US" sz="2000" b="1" i="0" u="none" strike="noStrike" cap="none" normalizeH="0" baseline="0" smtClean="0">
                        <a:ln>
                          <a:noFill/>
                        </a:ln>
                        <a:solidFill>
                          <a:srgbClr val="FF0000"/>
                        </a:solidFill>
                        <a:effectLst/>
                        <a:latin typeface="黑体" panose="02010609060101010101" pitchFamily="2" charset="-122"/>
                        <a:ea typeface="黑体" panose="02010609060101010101" pitchFamily="2" charset="-122"/>
                        <a:cs typeface="宋体" panose="02010600030101010101" pitchFamily="2" charset="-122"/>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alpha val="50195"/>
                      </a:schemeClr>
                    </a:solidFill>
                  </a:tcPr>
                </a:tc>
                <a:tc>
                  <a:txBody>
                    <a:bodyPr/>
                    <a:lstStyle/>
                    <a:p>
                      <a:pPr marL="0" marR="0" lvl="0" indent="0" algn="ctr" defTabSz="914400" rtl="0" eaLnBrk="1" fontAlgn="base" latinLnBrk="0" hangingPunct="1">
                        <a:lnSpc>
                          <a:spcPct val="90000"/>
                        </a:lnSpc>
                        <a:spcBef>
                          <a:spcPts val="1000"/>
                        </a:spcBef>
                        <a:spcAft>
                          <a:spcPct val="0"/>
                        </a:spcAft>
                        <a:buClrTx/>
                        <a:buSzTx/>
                        <a:buFont typeface="Arial" panose="020B0604020202020204" pitchFamily="34" charset="0"/>
                        <a:buNone/>
                      </a:pPr>
                      <a:r>
                        <a:rPr kumimoji="1" lang="en-US" altLang="zh-CN" sz="2000" b="1" i="0" u="none" strike="noStrike" cap="none" normalizeH="0" baseline="0" smtClean="0">
                          <a:ln>
                            <a:noFill/>
                          </a:ln>
                          <a:solidFill>
                            <a:srgbClr val="0000FF"/>
                          </a:solidFill>
                          <a:effectLst/>
                          <a:latin typeface="黑体" panose="02010609060101010101" pitchFamily="2" charset="-122"/>
                          <a:ea typeface="黑体" panose="02010609060101010101" pitchFamily="2" charset="-122"/>
                          <a:cs typeface="Times New Roman" panose="02020603050405020304" pitchFamily="18" charset="0"/>
                        </a:rPr>
                        <a:t>16C</a:t>
                      </a:r>
                      <a:r>
                        <a:rPr kumimoji="1" lang="zh-CN" altLang="en-US" sz="2000" b="1" i="0" u="none" strike="noStrike" cap="none" normalizeH="0" baseline="0" smtClean="0">
                          <a:ln>
                            <a:noFill/>
                          </a:ln>
                          <a:solidFill>
                            <a:srgbClr val="0000FF"/>
                          </a:solidFill>
                          <a:effectLst/>
                          <a:latin typeface="黑体" panose="02010609060101010101" pitchFamily="2" charset="-122"/>
                          <a:ea typeface="黑体" panose="02010609060101010101" pitchFamily="2" charset="-122"/>
                          <a:cs typeface="Times New Roman" panose="02020603050405020304" pitchFamily="18" charset="0"/>
                        </a:rPr>
                        <a:t>初</a:t>
                      </a:r>
                      <a:r>
                        <a:rPr kumimoji="1" lang="en-US" altLang="zh-CN" sz="2000" b="1" i="0" u="none" strike="noStrike" cap="none" normalizeH="0" baseline="0" smtClean="0">
                          <a:ln>
                            <a:noFill/>
                          </a:ln>
                          <a:solidFill>
                            <a:srgbClr val="0000FF"/>
                          </a:solidFill>
                          <a:effectLst/>
                          <a:latin typeface="Times New Roman" panose="02020603050405020304"/>
                          <a:ea typeface="黑体" panose="02010609060101010101" pitchFamily="2" charset="-122"/>
                          <a:cs typeface="Times New Roman" panose="02020603050405020304" pitchFamily="18" charset="0"/>
                        </a:rPr>
                        <a:t>—</a:t>
                      </a:r>
                      <a:r>
                        <a:rPr kumimoji="1" lang="en-US" altLang="zh-CN" sz="2000" b="1" i="0" u="none" strike="noStrike" cap="none" normalizeH="0" baseline="0" smtClean="0">
                          <a:ln>
                            <a:noFill/>
                          </a:ln>
                          <a:solidFill>
                            <a:srgbClr val="0000FF"/>
                          </a:solidFill>
                          <a:effectLst/>
                          <a:latin typeface="黑体" panose="02010609060101010101" pitchFamily="2" charset="-122"/>
                          <a:ea typeface="黑体" panose="02010609060101010101" pitchFamily="2" charset="-122"/>
                          <a:cs typeface="Times New Roman" panose="02020603050405020304" pitchFamily="18" charset="0"/>
                        </a:rPr>
                        <a:t>18C</a:t>
                      </a:r>
                      <a:r>
                        <a:rPr kumimoji="1" lang="zh-CN" altLang="en-US" sz="2000" b="1" i="0" u="none" strike="noStrike" cap="none" normalizeH="0" baseline="0" smtClean="0">
                          <a:ln>
                            <a:noFill/>
                          </a:ln>
                          <a:solidFill>
                            <a:srgbClr val="0000FF"/>
                          </a:solidFill>
                          <a:effectLst/>
                          <a:latin typeface="黑体" panose="02010609060101010101" pitchFamily="2" charset="-122"/>
                          <a:ea typeface="黑体" panose="02010609060101010101" pitchFamily="2" charset="-122"/>
                          <a:cs typeface="Times New Roman" panose="02020603050405020304" pitchFamily="18" charset="0"/>
                        </a:rPr>
                        <a:t>末 </a:t>
                      </a:r>
                      <a:endParaRPr kumimoji="1" lang="zh-CN" altLang="en-US" sz="2000" b="1" i="0" u="none" strike="noStrike" cap="none" normalizeH="0" baseline="0" smtClean="0">
                        <a:ln>
                          <a:noFill/>
                        </a:ln>
                        <a:solidFill>
                          <a:srgbClr val="0000FF"/>
                        </a:solidFill>
                        <a:effectLst/>
                        <a:latin typeface="黑体" panose="02010609060101010101" pitchFamily="2" charset="-122"/>
                        <a:ea typeface="黑体" panose="02010609060101010101" pitchFamily="2" charset="-122"/>
                        <a:cs typeface="Times New Roman" panose="02020603050405020304"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alpha val="50195"/>
                      </a:schemeClr>
                    </a:solidFill>
                  </a:tcPr>
                </a:tc>
                <a:tc>
                  <a:txBody>
                    <a:bodyPr/>
                    <a:lstStyle/>
                    <a:p>
                      <a:pPr marL="0" marR="0" lvl="0" indent="0" algn="ctr" defTabSz="914400" rtl="0" eaLnBrk="1" fontAlgn="base" latinLnBrk="0" hangingPunct="1">
                        <a:lnSpc>
                          <a:spcPct val="90000"/>
                        </a:lnSpc>
                        <a:spcBef>
                          <a:spcPct val="0"/>
                        </a:spcBef>
                        <a:spcAft>
                          <a:spcPct val="0"/>
                        </a:spcAft>
                        <a:buClr>
                          <a:schemeClr val="bg1"/>
                        </a:buClr>
                        <a:buSzTx/>
                        <a:buFont typeface="Arial" panose="020B0604020202020204" pitchFamily="34" charset="0"/>
                        <a:buNone/>
                      </a:pPr>
                      <a:r>
                        <a:rPr kumimoji="0" lang="zh-CN" altLang="en-US" sz="2000" b="1" i="0" u="none" strike="noStrike" cap="none" normalizeH="0" baseline="0" smtClean="0">
                          <a:ln>
                            <a:noFill/>
                          </a:ln>
                          <a:solidFill>
                            <a:schemeClr val="tx1"/>
                          </a:solidFill>
                          <a:effectLst/>
                          <a:latin typeface="黑体" panose="02010609060101010101" pitchFamily="2" charset="-122"/>
                          <a:ea typeface="黑体" panose="02010609060101010101" pitchFamily="2" charset="-122"/>
                        </a:rPr>
                        <a:t>荷英法等国的殖民扩张和掠夺</a:t>
                      </a:r>
                      <a:endParaRPr kumimoji="1" lang="zh-CN" altLang="zh-CN" sz="2000" b="1" i="0" u="none" strike="noStrike" cap="none" normalizeH="0" baseline="0" smtClean="0">
                        <a:ln>
                          <a:noFill/>
                        </a:ln>
                        <a:solidFill>
                          <a:schemeClr val="tx1"/>
                        </a:solidFill>
                        <a:effectLst/>
                        <a:latin typeface="黑体" panose="02010609060101010101" pitchFamily="2" charset="-122"/>
                        <a:ea typeface="黑体" panose="02010609060101010101" pitchFamily="2"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alpha val="50195"/>
                      </a:schemeClr>
                    </a:solidFill>
                  </a:tcPr>
                </a:tc>
                <a:tc>
                  <a:txBody>
                    <a:bodyPr/>
                    <a:lstStyle/>
                    <a:p>
                      <a:pPr marL="0" marR="0" lvl="0" indent="0" algn="ctr" defTabSz="914400" rtl="0" eaLnBrk="1" fontAlgn="base" latinLnBrk="0" hangingPunct="1">
                        <a:lnSpc>
                          <a:spcPct val="90000"/>
                        </a:lnSpc>
                        <a:spcBef>
                          <a:spcPct val="0"/>
                        </a:spcBef>
                        <a:spcAft>
                          <a:spcPct val="0"/>
                        </a:spcAft>
                        <a:buClrTx/>
                        <a:buSzTx/>
                        <a:buFont typeface="Arial" panose="020B0604020202020204" pitchFamily="34" charset="0"/>
                        <a:buNone/>
                      </a:pPr>
                      <a:r>
                        <a:rPr kumimoji="1" lang="zh-CN" altLang="en-US" sz="2000" b="1" i="0" u="none" strike="noStrike" cap="none" normalizeH="0" baseline="0" smtClean="0">
                          <a:ln>
                            <a:noFill/>
                          </a:ln>
                          <a:solidFill>
                            <a:schemeClr val="tx1"/>
                          </a:solidFill>
                          <a:effectLst/>
                          <a:latin typeface="黑体" panose="02010609060101010101" pitchFamily="2" charset="-122"/>
                          <a:ea typeface="黑体" panose="02010609060101010101" pitchFamily="2" charset="-122"/>
                        </a:rPr>
                        <a:t>早期的殖民扩张和掠夺</a:t>
                      </a:r>
                      <a:endParaRPr kumimoji="1" lang="zh-CN" altLang="zh-CN" sz="2000" b="1" i="0" u="none" strike="noStrike" cap="none" normalizeH="0" baseline="0" smtClean="0">
                        <a:ln>
                          <a:noFill/>
                        </a:ln>
                        <a:solidFill>
                          <a:schemeClr val="tx1"/>
                        </a:solidFill>
                        <a:effectLst/>
                        <a:latin typeface="黑体" panose="02010609060101010101" pitchFamily="2" charset="-122"/>
                        <a:ea typeface="黑体" panose="02010609060101010101" pitchFamily="2" charset="-122"/>
                        <a:cs typeface="宋体" panose="02010600030101010101" pitchFamily="2" charset="-122"/>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alpha val="50195"/>
                      </a:schemeClr>
                    </a:solidFill>
                  </a:tcPr>
                </a:tc>
              </a:tr>
              <a:tr h="300038">
                <a:tc>
                  <a:txBody>
                    <a:bodyPr/>
                    <a:lstStyle/>
                    <a:p>
                      <a:pPr marL="0" marR="0" lvl="0" indent="0" algn="ctr" defTabSz="914400" rtl="0" eaLnBrk="1" fontAlgn="base" latinLnBrk="0" hangingPunct="1">
                        <a:lnSpc>
                          <a:spcPct val="90000"/>
                        </a:lnSpc>
                        <a:spcBef>
                          <a:spcPct val="0"/>
                        </a:spcBef>
                        <a:spcAft>
                          <a:spcPct val="0"/>
                        </a:spcAft>
                        <a:buClr>
                          <a:schemeClr val="bg1"/>
                        </a:buClr>
                        <a:buSzTx/>
                        <a:buFont typeface="Arial" panose="020B0604020202020204" pitchFamily="34" charset="0"/>
                        <a:buNone/>
                      </a:pPr>
                      <a:r>
                        <a:rPr kumimoji="1" lang="zh-CN" altLang="en-US" sz="2000" b="1" i="0" u="none" strike="noStrike" cap="none" normalizeH="0" baseline="0" smtClean="0">
                          <a:ln>
                            <a:noFill/>
                          </a:ln>
                          <a:solidFill>
                            <a:srgbClr val="FF0000"/>
                          </a:solidFill>
                          <a:effectLst/>
                          <a:latin typeface="黑体" panose="02010609060101010101" pitchFamily="2" charset="-122"/>
                          <a:ea typeface="黑体" panose="02010609060101010101" pitchFamily="2" charset="-122"/>
                          <a:cs typeface="宋体" panose="02010600030101010101" pitchFamily="2" charset="-122"/>
                        </a:rPr>
                        <a:t>初步形成</a:t>
                      </a:r>
                      <a:endParaRPr kumimoji="1" lang="zh-CN" altLang="en-US" sz="2000" b="1" i="0" u="none" strike="noStrike" cap="none" normalizeH="0" baseline="0" smtClean="0">
                        <a:ln>
                          <a:noFill/>
                        </a:ln>
                        <a:solidFill>
                          <a:srgbClr val="FF0000"/>
                        </a:solidFill>
                        <a:effectLst/>
                        <a:latin typeface="黑体" panose="02010609060101010101" pitchFamily="2" charset="-122"/>
                        <a:ea typeface="黑体" panose="02010609060101010101" pitchFamily="2" charset="-122"/>
                        <a:cs typeface="宋体" panose="02010600030101010101" pitchFamily="2" charset="-122"/>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alpha val="50195"/>
                      </a:schemeClr>
                    </a:solidFill>
                  </a:tcPr>
                </a:tc>
                <a:tc>
                  <a:txBody>
                    <a:bodyPr/>
                    <a:lstStyle/>
                    <a:p>
                      <a:pPr marL="0" marR="0" lvl="0" indent="0" algn="ctr" defTabSz="914400" rtl="0" eaLnBrk="1" fontAlgn="base" latinLnBrk="0" hangingPunct="1">
                        <a:lnSpc>
                          <a:spcPct val="90000"/>
                        </a:lnSpc>
                        <a:spcBef>
                          <a:spcPct val="0"/>
                        </a:spcBef>
                        <a:spcAft>
                          <a:spcPct val="0"/>
                        </a:spcAft>
                        <a:buClr>
                          <a:schemeClr val="bg1"/>
                        </a:buClr>
                        <a:buSzTx/>
                        <a:buFont typeface="Arial" panose="020B0604020202020204" pitchFamily="34" charset="0"/>
                        <a:buNone/>
                      </a:pPr>
                      <a:r>
                        <a:rPr kumimoji="1" lang="en-US" altLang="zh-CN" sz="2000" b="1" i="0" u="none" strike="noStrike" cap="none" normalizeH="0" baseline="0" smtClean="0">
                          <a:ln>
                            <a:noFill/>
                          </a:ln>
                          <a:solidFill>
                            <a:srgbClr val="0000FF"/>
                          </a:solidFill>
                          <a:effectLst/>
                          <a:latin typeface="黑体" panose="02010609060101010101" pitchFamily="2" charset="-122"/>
                          <a:ea typeface="黑体" panose="02010609060101010101" pitchFamily="2" charset="-122"/>
                          <a:cs typeface="宋体" panose="02010600030101010101" pitchFamily="2" charset="-122"/>
                        </a:rPr>
                        <a:t> 19C</a:t>
                      </a:r>
                      <a:r>
                        <a:rPr kumimoji="1" lang="zh-CN" altLang="en-US" sz="2000" b="1" i="0" u="none" strike="noStrike" cap="none" normalizeH="0" baseline="0" smtClean="0">
                          <a:ln>
                            <a:noFill/>
                          </a:ln>
                          <a:solidFill>
                            <a:srgbClr val="0000FF"/>
                          </a:solidFill>
                          <a:effectLst/>
                          <a:latin typeface="黑体" panose="02010609060101010101" pitchFamily="2" charset="-122"/>
                          <a:ea typeface="黑体" panose="02010609060101010101" pitchFamily="2" charset="-122"/>
                          <a:cs typeface="宋体" panose="02010600030101010101" pitchFamily="2" charset="-122"/>
                        </a:rPr>
                        <a:t>中期</a:t>
                      </a:r>
                      <a:endParaRPr kumimoji="1" lang="zh-CN" altLang="en-US" sz="2000" b="1" i="0" u="none" strike="noStrike" cap="none" normalizeH="0" baseline="0" smtClean="0">
                        <a:ln>
                          <a:noFill/>
                        </a:ln>
                        <a:solidFill>
                          <a:srgbClr val="0000FF"/>
                        </a:solidFill>
                        <a:effectLst/>
                        <a:latin typeface="黑体" panose="02010609060101010101" pitchFamily="2" charset="-122"/>
                        <a:ea typeface="黑体" panose="02010609060101010101" pitchFamily="2" charset="-122"/>
                        <a:cs typeface="宋体" panose="02010600030101010101" pitchFamily="2"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alpha val="50195"/>
                      </a:schemeClr>
                    </a:solidFill>
                  </a:tcPr>
                </a:tc>
                <a:tc>
                  <a:txBody>
                    <a:bodyPr/>
                    <a:lstStyle/>
                    <a:p>
                      <a:pPr marL="0" marR="0" lvl="0" indent="0" algn="ctr" defTabSz="914400" rtl="0" eaLnBrk="1" fontAlgn="base" latinLnBrk="0" hangingPunct="1">
                        <a:lnSpc>
                          <a:spcPct val="90000"/>
                        </a:lnSpc>
                        <a:spcBef>
                          <a:spcPct val="0"/>
                        </a:spcBef>
                        <a:spcAft>
                          <a:spcPct val="0"/>
                        </a:spcAft>
                        <a:buClrTx/>
                        <a:buSzTx/>
                        <a:buFont typeface="Arial" panose="020B0604020202020204" pitchFamily="34" charset="0"/>
                        <a:buNone/>
                      </a:pPr>
                      <a:r>
                        <a:rPr kumimoji="1" lang="zh-CN" altLang="en-US" sz="2000" b="1" i="0" u="none" strike="noStrike" cap="none" normalizeH="0" baseline="0" smtClean="0">
                          <a:ln>
                            <a:noFill/>
                          </a:ln>
                          <a:solidFill>
                            <a:schemeClr val="tx1"/>
                          </a:solidFill>
                          <a:effectLst/>
                          <a:latin typeface="黑体" panose="02010609060101010101" pitchFamily="2" charset="-122"/>
                          <a:ea typeface="黑体" panose="02010609060101010101" pitchFamily="2" charset="-122"/>
                        </a:rPr>
                        <a:t>第一次工业革命</a:t>
                      </a:r>
                      <a:endParaRPr kumimoji="1" lang="zh-CN" altLang="zh-CN" sz="2000" b="1" i="0" u="none" strike="noStrike" cap="none" normalizeH="0" baseline="0" smtClean="0">
                        <a:ln>
                          <a:noFill/>
                        </a:ln>
                        <a:solidFill>
                          <a:schemeClr val="tx1"/>
                        </a:solidFill>
                        <a:effectLst/>
                        <a:latin typeface="黑体" panose="02010609060101010101" pitchFamily="2" charset="-122"/>
                        <a:ea typeface="黑体" panose="02010609060101010101" pitchFamily="2" charset="-122"/>
                        <a:cs typeface="宋体" panose="02010600030101010101" pitchFamily="2"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alpha val="50195"/>
                      </a:schemeClr>
                    </a:solidFill>
                  </a:tcPr>
                </a:tc>
                <a:tc>
                  <a:txBody>
                    <a:bodyPr/>
                    <a:lstStyle/>
                    <a:p>
                      <a:pPr marL="0" marR="0" lvl="0" indent="0" algn="ctr" defTabSz="914400" rtl="0" eaLnBrk="1" fontAlgn="base" latinLnBrk="0" hangingPunct="1">
                        <a:lnSpc>
                          <a:spcPct val="90000"/>
                        </a:lnSpc>
                        <a:spcBef>
                          <a:spcPct val="0"/>
                        </a:spcBef>
                        <a:spcAft>
                          <a:spcPct val="0"/>
                        </a:spcAft>
                        <a:buClrTx/>
                        <a:buSzTx/>
                        <a:buFont typeface="Arial" panose="020B0604020202020204" pitchFamily="34" charset="0"/>
                        <a:buNone/>
                      </a:pPr>
                      <a:r>
                        <a:rPr kumimoji="1" lang="zh-CN" altLang="en-US" sz="2000" b="1" i="0" u="none" strike="noStrike" cap="none" normalizeH="0" baseline="0" smtClean="0">
                          <a:ln>
                            <a:noFill/>
                          </a:ln>
                          <a:solidFill>
                            <a:schemeClr val="tx1"/>
                          </a:solidFill>
                          <a:effectLst/>
                          <a:latin typeface="黑体" panose="02010609060101010101" pitchFamily="2" charset="-122"/>
                          <a:ea typeface="黑体" panose="02010609060101010101" pitchFamily="2" charset="-122"/>
                        </a:rPr>
                        <a:t>以炮舰开路，</a:t>
                      </a:r>
                      <a:r>
                        <a:rPr kumimoji="1" lang="zh-CN" altLang="en-US" sz="2000" b="1" i="0" u="none" strike="noStrike" cap="none" normalizeH="0" baseline="0" smtClean="0">
                          <a:ln>
                            <a:noFill/>
                          </a:ln>
                          <a:solidFill>
                            <a:srgbClr val="FF0000"/>
                          </a:solidFill>
                          <a:effectLst/>
                          <a:latin typeface="黑体" panose="02010609060101010101" pitchFamily="2" charset="-122"/>
                          <a:ea typeface="黑体" panose="02010609060101010101" pitchFamily="2" charset="-122"/>
                        </a:rPr>
                        <a:t>商品输出</a:t>
                      </a:r>
                      <a:endParaRPr kumimoji="1" lang="zh-CN" altLang="zh-CN" sz="2000" b="1" i="0" u="none" strike="noStrike" cap="none" normalizeH="0" baseline="0" smtClean="0">
                        <a:ln>
                          <a:noFill/>
                        </a:ln>
                        <a:solidFill>
                          <a:srgbClr val="FF0000"/>
                        </a:solidFill>
                        <a:effectLst/>
                        <a:latin typeface="黑体" panose="02010609060101010101" pitchFamily="2" charset="-122"/>
                        <a:ea typeface="黑体" panose="02010609060101010101" pitchFamily="2" charset="-122"/>
                        <a:cs typeface="宋体" panose="02010600030101010101" pitchFamily="2" charset="-122"/>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alpha val="50195"/>
                      </a:schemeClr>
                    </a:solidFill>
                  </a:tcPr>
                </a:tc>
              </a:tr>
              <a:tr h="457200">
                <a:tc>
                  <a:txBody>
                    <a:bodyPr/>
                    <a:lstStyle/>
                    <a:p>
                      <a:pPr marL="0" marR="0" lvl="0" indent="0" algn="ctr" defTabSz="914400" rtl="0" eaLnBrk="1" fontAlgn="base" latinLnBrk="0" hangingPunct="1">
                        <a:lnSpc>
                          <a:spcPct val="90000"/>
                        </a:lnSpc>
                        <a:spcBef>
                          <a:spcPts val="1000"/>
                        </a:spcBef>
                        <a:spcAft>
                          <a:spcPct val="0"/>
                        </a:spcAft>
                        <a:buClrTx/>
                        <a:buSzTx/>
                        <a:buFont typeface="Arial" panose="020B0604020202020204" pitchFamily="34" charset="0"/>
                        <a:buNone/>
                      </a:pPr>
                      <a:r>
                        <a:rPr kumimoji="1" lang="zh-CN" altLang="en-US" sz="2000" b="1" i="0" u="none" strike="noStrike" cap="none" normalizeH="0" baseline="0" smtClean="0">
                          <a:ln>
                            <a:noFill/>
                          </a:ln>
                          <a:solidFill>
                            <a:srgbClr val="FF0000"/>
                          </a:solidFill>
                          <a:effectLst/>
                          <a:latin typeface="黑体" panose="02010609060101010101" pitchFamily="2" charset="-122"/>
                          <a:ea typeface="黑体" panose="02010609060101010101" pitchFamily="2" charset="-122"/>
                          <a:cs typeface="宋体" panose="02010600030101010101" pitchFamily="2" charset="-122"/>
                        </a:rPr>
                        <a:t>最终形成</a:t>
                      </a:r>
                      <a:endParaRPr kumimoji="1" lang="zh-CN" altLang="en-US" sz="2000" b="1" i="0" u="none" strike="noStrike" cap="none" normalizeH="0" baseline="0" smtClean="0">
                        <a:ln>
                          <a:noFill/>
                        </a:ln>
                        <a:solidFill>
                          <a:srgbClr val="FF0000"/>
                        </a:solidFill>
                        <a:effectLst/>
                        <a:latin typeface="黑体" panose="02010609060101010101" pitchFamily="2" charset="-122"/>
                        <a:ea typeface="黑体" panose="02010609060101010101" pitchFamily="2" charset="-122"/>
                        <a:cs typeface="宋体" panose="02010600030101010101" pitchFamily="2" charset="-122"/>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90000"/>
                        </a:lnSpc>
                        <a:spcBef>
                          <a:spcPct val="0"/>
                        </a:spcBef>
                        <a:spcAft>
                          <a:spcPct val="0"/>
                        </a:spcAft>
                        <a:buClr>
                          <a:schemeClr val="bg1"/>
                        </a:buClr>
                        <a:buSzTx/>
                        <a:buFont typeface="Arial" panose="020B0604020202020204" pitchFamily="34" charset="0"/>
                        <a:buNone/>
                      </a:pPr>
                      <a:r>
                        <a:rPr kumimoji="1" lang="en-US" altLang="zh-CN" sz="2000" b="1" i="0" u="none" strike="noStrike" cap="none" normalizeH="0" baseline="0" smtClean="0">
                          <a:ln>
                            <a:noFill/>
                          </a:ln>
                          <a:solidFill>
                            <a:srgbClr val="0000FF"/>
                          </a:solidFill>
                          <a:effectLst/>
                          <a:latin typeface="黑体" panose="02010609060101010101" pitchFamily="2" charset="-122"/>
                          <a:ea typeface="黑体" panose="02010609060101010101" pitchFamily="2" charset="-122"/>
                          <a:cs typeface="宋体" panose="02010600030101010101" pitchFamily="2" charset="-122"/>
                        </a:rPr>
                        <a:t>19C</a:t>
                      </a:r>
                      <a:r>
                        <a:rPr kumimoji="1" lang="zh-CN" altLang="en-US" sz="2000" b="1" i="0" u="none" strike="noStrike" cap="none" normalizeH="0" baseline="0" smtClean="0">
                          <a:ln>
                            <a:noFill/>
                          </a:ln>
                          <a:solidFill>
                            <a:srgbClr val="0000FF"/>
                          </a:solidFill>
                          <a:effectLst/>
                          <a:latin typeface="黑体" panose="02010609060101010101" pitchFamily="2" charset="-122"/>
                          <a:ea typeface="黑体" panose="02010609060101010101" pitchFamily="2" charset="-122"/>
                          <a:cs typeface="宋体" panose="02010600030101010101" pitchFamily="2" charset="-122"/>
                        </a:rPr>
                        <a:t>末</a:t>
                      </a:r>
                      <a:r>
                        <a:rPr kumimoji="1" lang="en-US" altLang="zh-CN" sz="2000" b="1" i="0" u="none" strike="noStrike" cap="none" normalizeH="0" baseline="0" smtClean="0">
                          <a:ln>
                            <a:noFill/>
                          </a:ln>
                          <a:solidFill>
                            <a:srgbClr val="0000FF"/>
                          </a:solidFill>
                          <a:effectLst/>
                          <a:latin typeface="黑体" panose="02010609060101010101" pitchFamily="2" charset="-122"/>
                          <a:ea typeface="黑体" panose="02010609060101010101" pitchFamily="2" charset="-122"/>
                          <a:cs typeface="宋体" panose="02010600030101010101" pitchFamily="2" charset="-122"/>
                        </a:rPr>
                        <a:t>20C</a:t>
                      </a:r>
                      <a:r>
                        <a:rPr kumimoji="1" lang="zh-CN" altLang="en-US" sz="2000" b="1" i="0" u="none" strike="noStrike" cap="none" normalizeH="0" baseline="0" smtClean="0">
                          <a:ln>
                            <a:noFill/>
                          </a:ln>
                          <a:solidFill>
                            <a:srgbClr val="0000FF"/>
                          </a:solidFill>
                          <a:effectLst/>
                          <a:latin typeface="黑体" panose="02010609060101010101" pitchFamily="2" charset="-122"/>
                          <a:ea typeface="黑体" panose="02010609060101010101" pitchFamily="2" charset="-122"/>
                          <a:cs typeface="宋体" panose="02010600030101010101" pitchFamily="2" charset="-122"/>
                        </a:rPr>
                        <a:t>初</a:t>
                      </a:r>
                      <a:endParaRPr kumimoji="1" lang="zh-CN" altLang="en-US" sz="2000" b="1" i="0" u="none" strike="noStrike" cap="none" normalizeH="0" baseline="0" smtClean="0">
                        <a:ln>
                          <a:noFill/>
                        </a:ln>
                        <a:solidFill>
                          <a:srgbClr val="0000FF"/>
                        </a:solidFill>
                        <a:effectLst/>
                        <a:latin typeface="黑体" panose="02010609060101010101" pitchFamily="2" charset="-122"/>
                        <a:ea typeface="黑体" panose="02010609060101010101" pitchFamily="2" charset="-122"/>
                        <a:cs typeface="宋体" panose="02010600030101010101" pitchFamily="2"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90000"/>
                        </a:lnSpc>
                        <a:spcBef>
                          <a:spcPts val="1000"/>
                        </a:spcBef>
                        <a:spcAft>
                          <a:spcPct val="0"/>
                        </a:spcAft>
                        <a:buClrTx/>
                        <a:buSzTx/>
                        <a:buFont typeface="Arial" panose="020B0604020202020204" pitchFamily="34" charset="0"/>
                        <a:buNone/>
                      </a:pPr>
                      <a:r>
                        <a:rPr kumimoji="1" lang="zh-CN" altLang="en-US" sz="2000" b="1" i="0" u="none" strike="noStrike" cap="none" normalizeH="0" baseline="0" smtClean="0">
                          <a:ln>
                            <a:noFill/>
                          </a:ln>
                          <a:solidFill>
                            <a:schemeClr val="tx1"/>
                          </a:solidFill>
                          <a:effectLst/>
                          <a:latin typeface="黑体" panose="02010609060101010101" pitchFamily="2" charset="-122"/>
                          <a:ea typeface="黑体" panose="02010609060101010101" pitchFamily="2" charset="-122"/>
                        </a:rPr>
                        <a:t>第二次工业革命</a:t>
                      </a:r>
                      <a:endParaRPr kumimoji="1" lang="zh-CN" altLang="zh-CN" sz="2000" b="1" i="0" u="none" strike="noStrike" cap="none" normalizeH="0" baseline="0" smtClean="0">
                        <a:ln>
                          <a:noFill/>
                        </a:ln>
                        <a:solidFill>
                          <a:schemeClr val="tx1"/>
                        </a:solidFill>
                        <a:effectLst/>
                        <a:latin typeface="黑体" panose="02010609060101010101" pitchFamily="2" charset="-122"/>
                        <a:ea typeface="黑体" panose="02010609060101010101" pitchFamily="2"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90000"/>
                        </a:lnSpc>
                        <a:spcBef>
                          <a:spcPct val="0"/>
                        </a:spcBef>
                        <a:spcAft>
                          <a:spcPct val="0"/>
                        </a:spcAft>
                        <a:buClrTx/>
                        <a:buSzTx/>
                        <a:buFont typeface="Arial" panose="020B0604020202020204" pitchFamily="34" charset="0"/>
                        <a:buNone/>
                      </a:pPr>
                      <a:r>
                        <a:rPr kumimoji="1" lang="zh-CN" altLang="en-US" sz="2000" b="1" i="0" u="none" strike="noStrike" cap="none" normalizeH="0" baseline="0" smtClean="0">
                          <a:ln>
                            <a:noFill/>
                          </a:ln>
                          <a:solidFill>
                            <a:schemeClr val="tx1"/>
                          </a:solidFill>
                          <a:effectLst/>
                          <a:latin typeface="黑体" panose="02010609060101010101" pitchFamily="2" charset="-122"/>
                          <a:ea typeface="黑体" panose="02010609060101010101" pitchFamily="2" charset="-122"/>
                        </a:rPr>
                        <a:t>瓜分世界，</a:t>
                      </a:r>
                      <a:r>
                        <a:rPr kumimoji="1" lang="zh-CN" altLang="en-US" sz="2000" b="1" i="0" u="none" strike="noStrike" cap="none" normalizeH="0" baseline="0" smtClean="0">
                          <a:ln>
                            <a:noFill/>
                          </a:ln>
                          <a:solidFill>
                            <a:srgbClr val="FF0000"/>
                          </a:solidFill>
                          <a:effectLst/>
                          <a:latin typeface="黑体" panose="02010609060101010101" pitchFamily="2" charset="-122"/>
                          <a:ea typeface="黑体" panose="02010609060101010101" pitchFamily="2" charset="-122"/>
                        </a:rPr>
                        <a:t>资本输出</a:t>
                      </a:r>
                      <a:endParaRPr kumimoji="0" lang="zh-CN" altLang="zh-CN" sz="2000" b="0" i="0" u="none" strike="noStrike" cap="none" normalizeH="0" baseline="0" smtClean="0">
                        <a:ln>
                          <a:noFill/>
                        </a:ln>
                        <a:solidFill>
                          <a:srgbClr val="FF0000"/>
                        </a:solidFill>
                        <a:effectLst/>
                        <a:latin typeface="黑体" panose="02010609060101010101" pitchFamily="2" charset="-122"/>
                        <a:ea typeface="黑体" panose="02010609060101010101" pitchFamily="2" charset="-122"/>
                        <a:cs typeface="宋体" panose="02010600030101010101" pitchFamily="2" charset="-122"/>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r>
            </a:tbl>
          </a:graphicData>
        </a:graphic>
      </p:graphicFrame>
      <p:sp>
        <p:nvSpPr>
          <p:cNvPr id="28718" name="Rectangle 54"/>
          <p:cNvSpPr>
            <a:spLocks noChangeArrowheads="1"/>
          </p:cNvSpPr>
          <p:nvPr/>
        </p:nvSpPr>
        <p:spPr bwMode="auto">
          <a:xfrm>
            <a:off x="1677988" y="1504950"/>
            <a:ext cx="10156825" cy="1014730"/>
          </a:xfrm>
          <a:prstGeom prst="rect">
            <a:avLst/>
          </a:prstGeom>
          <a:noFill/>
          <a:ln w="9525">
            <a:noFill/>
            <a:miter lim="800000"/>
          </a:ln>
        </p:spPr>
        <p:txBody>
          <a:bodyPr>
            <a:spAutoFit/>
          </a:bodyPr>
          <a:lstStyle/>
          <a:p>
            <a:r>
              <a:rPr lang="zh-CN" altLang="en-US" sz="2000" b="1">
                <a:ea typeface="黑体" panose="02010609060101010101" pitchFamily="2" charset="-122"/>
              </a:rPr>
              <a:t>①重工业为主导，比重上升</a:t>
            </a:r>
            <a:r>
              <a:rPr lang="en-US" altLang="zh-CN" sz="2000" b="1">
                <a:solidFill>
                  <a:srgbClr val="FF0000"/>
                </a:solidFill>
                <a:ea typeface="黑体" panose="02010609060101010101" pitchFamily="2" charset="-122"/>
              </a:rPr>
              <a:t>—</a:t>
            </a:r>
            <a:r>
              <a:rPr lang="zh-CN" altLang="en-US" sz="2000" b="1">
                <a:ea typeface="黑体" panose="02010609060101010101" pitchFamily="2" charset="-122"/>
              </a:rPr>
              <a:t>形成</a:t>
            </a:r>
            <a:r>
              <a:rPr lang="zh-CN" altLang="en-US" sz="2000" b="1">
                <a:solidFill>
                  <a:srgbClr val="FF0000"/>
                </a:solidFill>
                <a:ea typeface="黑体" panose="02010609060101010101" pitchFamily="2" charset="-122"/>
              </a:rPr>
              <a:t>四大支柱产业：</a:t>
            </a:r>
            <a:r>
              <a:rPr lang="zh-CN" altLang="en-US" sz="2000" b="1">
                <a:solidFill>
                  <a:srgbClr val="0000FF"/>
                </a:solidFill>
                <a:ea typeface="黑体" panose="02010609060101010101" pitchFamily="2" charset="-122"/>
              </a:rPr>
              <a:t>①电力②钢铁③石油化工④汽车制造</a:t>
            </a:r>
            <a:endParaRPr lang="zh-CN" altLang="en-US" sz="2000" b="1">
              <a:solidFill>
                <a:srgbClr val="0000FF"/>
              </a:solidFill>
              <a:ea typeface="黑体" panose="02010609060101010101" pitchFamily="2" charset="-122"/>
            </a:endParaRPr>
          </a:p>
          <a:p>
            <a:r>
              <a:rPr lang="zh-CN" altLang="en-US" sz="2000" b="1">
                <a:ea typeface="黑体" panose="02010609060101010101" pitchFamily="2" charset="-122"/>
              </a:rPr>
              <a:t>②大量新兴产业出现：出现汽车、电力工业、石油化工等</a:t>
            </a:r>
            <a:endParaRPr lang="zh-CN" altLang="en-US" sz="2000" b="1">
              <a:ea typeface="黑体" panose="02010609060101010101" pitchFamily="2" charset="-122"/>
            </a:endParaRPr>
          </a:p>
          <a:p>
            <a:r>
              <a:rPr lang="zh-CN" altLang="en-US" sz="2000" b="1">
                <a:ea typeface="黑体" panose="02010609060101010101" pitchFamily="2" charset="-122"/>
              </a:rPr>
              <a:t>③新兴产业兴起推动了传统产业的技术改造</a:t>
            </a:r>
            <a:endParaRPr lang="zh-CN" altLang="en-US" sz="2000" b="1">
              <a:ea typeface="黑体" panose="02010609060101010101" pitchFamily="2" charset="-122"/>
            </a:endParaRPr>
          </a:p>
        </p:txBody>
      </p:sp>
      <p:sp>
        <p:nvSpPr>
          <p:cNvPr id="28719" name="Rectangle 56"/>
          <p:cNvSpPr>
            <a:spLocks noChangeArrowheads="1"/>
          </p:cNvSpPr>
          <p:nvPr/>
        </p:nvSpPr>
        <p:spPr bwMode="auto">
          <a:xfrm>
            <a:off x="0" y="1778000"/>
            <a:ext cx="1462088" cy="396875"/>
          </a:xfrm>
          <a:prstGeom prst="rect">
            <a:avLst/>
          </a:prstGeom>
          <a:noFill/>
          <a:ln w="9525">
            <a:noFill/>
            <a:miter lim="800000"/>
          </a:ln>
        </p:spPr>
        <p:txBody>
          <a:bodyPr wrap="none">
            <a:spAutoFit/>
          </a:bodyPr>
          <a:lstStyle/>
          <a:p>
            <a:r>
              <a:rPr lang="en-US" altLang="zh-CN" sz="2000" b="1">
                <a:solidFill>
                  <a:srgbClr val="FF0000"/>
                </a:solidFill>
                <a:latin typeface="黑体" panose="02010609060101010101" pitchFamily="2" charset="-122"/>
                <a:ea typeface="黑体" panose="02010609060101010101" pitchFamily="2" charset="-122"/>
              </a:rPr>
              <a:t>⒊</a:t>
            </a:r>
            <a:r>
              <a:rPr lang="zh-CN" altLang="en-US" sz="2000" b="1">
                <a:solidFill>
                  <a:srgbClr val="FF0000"/>
                </a:solidFill>
                <a:latin typeface="黑体" panose="02010609060101010101" pitchFamily="2" charset="-122"/>
                <a:ea typeface="黑体" panose="02010609060101010101" pitchFamily="2" charset="-122"/>
              </a:rPr>
              <a:t>产业结构</a:t>
            </a:r>
            <a:endParaRPr lang="en-US" altLang="zh-CN" sz="2000" b="1">
              <a:solidFill>
                <a:srgbClr val="FF0000"/>
              </a:solidFill>
              <a:latin typeface="黑体" panose="02010609060101010101" pitchFamily="2" charset="-122"/>
              <a:ea typeface="黑体" panose="02010609060101010101" pitchFamily="2" charset="-122"/>
            </a:endParaRPr>
          </a:p>
        </p:txBody>
      </p:sp>
      <p:sp>
        <p:nvSpPr>
          <p:cNvPr id="28720" name="AutoShape 28"/>
          <p:cNvSpPr/>
          <p:nvPr/>
        </p:nvSpPr>
        <p:spPr bwMode="auto">
          <a:xfrm>
            <a:off x="1657350" y="3798888"/>
            <a:ext cx="236538" cy="350837"/>
          </a:xfrm>
          <a:prstGeom prst="leftBrace">
            <a:avLst>
              <a:gd name="adj1" fmla="val 0"/>
              <a:gd name="adj2" fmla="val 50000"/>
            </a:avLst>
          </a:prstGeom>
          <a:noFill/>
          <a:ln w="15875">
            <a:solidFill>
              <a:srgbClr val="000000"/>
            </a:solidFill>
            <a:round/>
          </a:ln>
        </p:spPr>
        <p:txBody>
          <a:bodyPr/>
          <a:lstStyle/>
          <a:p>
            <a:pPr>
              <a:lnSpc>
                <a:spcPct val="90000"/>
              </a:lnSpc>
              <a:buFont typeface="Arial" panose="020B0604020202020204" pitchFamily="34" charset="0"/>
              <a:buNone/>
            </a:pPr>
            <a:endParaRPr lang="zh-CN" altLang="en-US" sz="1600">
              <a:latin typeface="Calibri" panose="020F050202020403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55385"/>
                                        </p:tgtEl>
                                        <p:attrNameLst>
                                          <p:attrName>style.visibility</p:attrName>
                                        </p:attrNameLst>
                                      </p:cBhvr>
                                      <p:to>
                                        <p:strVal val="visible"/>
                                      </p:to>
                                    </p:set>
                                    <p:animEffect transition="in" filter="blinds(horizontal)">
                                      <p:cBhvr>
                                        <p:cTn id="7" dur="500"/>
                                        <p:tgtEl>
                                          <p:spTgt spid="5538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ags/tag1.xml><?xml version="1.0" encoding="utf-8"?>
<p:tagLst xmlns:p="http://schemas.openxmlformats.org/presentationml/2006/main">
  <p:tag name="KSO_WM_UNIT_TABLE_BEAUTIFY" val="smartTable{8b90f289-7051-4717-82a0-bedd48438834}"/>
  <p:tag name="TABLE_ENDDRAG_ORIGIN_RECT" val="961*466"/>
  <p:tag name="TABLE_ENDDRAG_RECT" val="6*76*961*466"/>
</p:tagLst>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4205</Words>
  <Application>WPS 演示</Application>
  <PresentationFormat>Custom</PresentationFormat>
  <Paragraphs>385</Paragraphs>
  <Slides>14</Slides>
  <Notes>0</Notes>
  <HiddenSlides>0</HiddenSlides>
  <MMClips>0</MMClips>
  <ScaleCrop>false</ScaleCrop>
  <HeadingPairs>
    <vt:vector size="8" baseType="variant">
      <vt:variant>
        <vt:lpstr>已用的字体</vt:lpstr>
      </vt:variant>
      <vt:variant>
        <vt:i4>14</vt:i4>
      </vt:variant>
      <vt:variant>
        <vt:lpstr>主题</vt:lpstr>
      </vt:variant>
      <vt:variant>
        <vt:i4>1</vt:i4>
      </vt:variant>
      <vt:variant>
        <vt:lpstr>嵌入 OLE 服务器</vt:lpstr>
      </vt:variant>
      <vt:variant>
        <vt:i4>1</vt:i4>
      </vt:variant>
      <vt:variant>
        <vt:lpstr>幻灯片标题</vt:lpstr>
      </vt:variant>
      <vt:variant>
        <vt:i4>14</vt:i4>
      </vt:variant>
    </vt:vector>
  </HeadingPairs>
  <TitlesOfParts>
    <vt:vector size="30" baseType="lpstr">
      <vt:lpstr>Arial</vt:lpstr>
      <vt:lpstr>宋体</vt:lpstr>
      <vt:lpstr>Wingdings</vt:lpstr>
      <vt:lpstr>Calibri Light</vt:lpstr>
      <vt:lpstr>黑体</vt:lpstr>
      <vt:lpstr>Arial</vt:lpstr>
      <vt:lpstr>Calibri</vt:lpstr>
      <vt:lpstr>Calibri</vt:lpstr>
      <vt:lpstr>Times New Roman</vt:lpstr>
      <vt:lpstr>Times New Roman</vt:lpstr>
      <vt:lpstr>楷体_GB2312</vt:lpstr>
      <vt:lpstr>新宋体</vt:lpstr>
      <vt:lpstr>微软雅黑</vt:lpstr>
      <vt:lpstr>Arial Unicode MS</vt:lpstr>
      <vt:lpstr>Office 主题</vt:lpstr>
      <vt:lpstr>Word.Document.8</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Administrator</dc:creator>
  <cp:lastModifiedBy>zhouhong</cp:lastModifiedBy>
  <cp:revision>222</cp:revision>
  <dcterms:created xsi:type="dcterms:W3CDTF">2016-03-02T07:39:00Z</dcterms:created>
  <dcterms:modified xsi:type="dcterms:W3CDTF">2021-03-08T04:02:10Z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2052-11.1.0.10314</vt:lpwstr>
  </property>
</Properties>
</file>