
<file path=[Content_Types].xml><?xml version="1.0" encoding="utf-8"?>
<Types xmlns="http://schemas.openxmlformats.org/package/2006/content-types">
  <Default Extension="jpeg" ContentType="image/jpeg"/>
  <Default Extension="JPG" ContentType="image/.jpg"/>
  <Default Extension="vml" ContentType="application/vnd.openxmlformats-officedocument.vmlDrawing"/>
  <Default Extension="bin" ContentType="application/vnd.openxmlformats-officedocument.oleObject"/>
  <Default Extension="png" ContentType="image/png"/>
  <Default Extension="wmf" ContentType="image/x-wmf"/>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2" r:id="rId3"/>
  </p:sldMasterIdLst>
  <p:notesMasterIdLst>
    <p:notesMasterId r:id="rId6"/>
  </p:notesMasterIdLst>
  <p:sldIdLst>
    <p:sldId id="320" r:id="rId4"/>
    <p:sldId id="295" r:id="rId5"/>
    <p:sldId id="330" r:id="rId7"/>
    <p:sldId id="339" r:id="rId8"/>
    <p:sldId id="343" r:id="rId9"/>
    <p:sldId id="341" r:id="rId10"/>
    <p:sldId id="344" r:id="rId11"/>
    <p:sldId id="297" r:id="rId12"/>
    <p:sldId id="298" r:id="rId13"/>
    <p:sldId id="299" r:id="rId14"/>
    <p:sldId id="301" r:id="rId15"/>
    <p:sldId id="311" r:id="rId16"/>
  </p:sldIdLst>
  <p:sldSz cx="9144000" cy="6858000" type="screen4x3"/>
  <p:notesSz cx="6858000" cy="9144000"/>
  <p:defaultTextStyle>
    <a:defPPr>
      <a:defRPr lang="zh-CN"/>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Comic Sans MS" panose="030F0702030302020204" pitchFamily="66" charset="0"/>
        <a:ea typeface="宋体" panose="02010600030101010101" pitchFamily="2" charset="-122"/>
        <a:cs typeface="+mn-cs"/>
      </a:defRPr>
    </a:lvl1pPr>
    <a:lvl2pPr marL="457200" lvl="1"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Comic Sans MS" panose="030F0702030302020204" pitchFamily="66" charset="0"/>
        <a:ea typeface="宋体" panose="02010600030101010101" pitchFamily="2" charset="-122"/>
        <a:cs typeface="+mn-cs"/>
      </a:defRPr>
    </a:lvl2pPr>
    <a:lvl3pPr marL="914400" lvl="2"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3pPr>
    <a:lvl4pPr marL="1371600" lvl="3" indent="0" algn="l" defTabSz="914400" rtl="0" eaLnBrk="1" fontAlgn="base" latinLnBrk="0" hangingPunct="1">
      <a:lnSpc>
        <a:spcPct val="100000"/>
      </a:lnSpc>
      <a:spcBef>
        <a:spcPct val="0"/>
      </a:spcBef>
      <a:spcAft>
        <a:spcPct val="0"/>
      </a:spcAft>
      <a:buFont typeface="Arial" panose="020B0604020202020204" pitchFamily="34" charset="0"/>
      <a:buNone/>
      <a:defRPr b="0" i="0" u="none" kern="1200" baseline="0">
        <a:solidFill>
          <a:schemeClr val="tx1"/>
        </a:solidFill>
        <a:latin typeface="Comic Sans MS" panose="030F0702030302020204" pitchFamily="66" charset="0"/>
        <a:ea typeface="宋体" panose="02010600030101010101" pitchFamily="2" charset="-122"/>
        <a:cs typeface="+mn-cs"/>
      </a:defRPr>
    </a:lvl4pPr>
    <a:lvl5pPr marL="1828800" lvl="4"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5pPr>
    <a:lvl6pPr marL="2286000" lvl="5"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6pPr>
    <a:lvl7pPr marL="2743200" lvl="6"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7pPr>
    <a:lvl8pPr marL="3200400" lvl="7"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8pPr>
    <a:lvl9pPr marL="3657600" lvl="8" indent="0" algn="l" defTabSz="914400" rtl="0" eaLnBrk="1" fontAlgn="base" latinLnBrk="0" hangingPunct="1">
      <a:lnSpc>
        <a:spcPct val="100000"/>
      </a:lnSpc>
      <a:spcBef>
        <a:spcPct val="0"/>
      </a:spcBef>
      <a:spcAft>
        <a:spcPct val="0"/>
      </a:spcAft>
      <a:buFontTx/>
      <a:buNone/>
      <a:defRPr b="0" i="0" u="none" kern="1200" baseline="0">
        <a:solidFill>
          <a:schemeClr val="tx1"/>
        </a:solidFill>
        <a:latin typeface="Comic Sans MS" panose="030F0702030302020204" pitchFamily="66" charset="0"/>
        <a:ea typeface="宋体" panose="02010600030101010101"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00"/>
    <a:srgbClr val="270096"/>
    <a:srgbClr val="FFFFCC"/>
    <a:srgbClr val="FFCCFF"/>
    <a:srgbClr val="66FF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showGuides="1">
      <p:cViewPr varScale="1">
        <p:scale>
          <a:sx n="57" d="100"/>
          <a:sy n="57" d="100"/>
        </p:scale>
        <p:origin x="-282" y="-78"/>
      </p:cViewPr>
      <p:guideLst>
        <p:guide orient="horz" pos="2160"/>
        <p:guide pos="2857"/>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5.xml"/><Relationship Id="rId8" Type="http://schemas.openxmlformats.org/officeDocument/2006/relationships/slide" Target="slides/slide4.xml"/><Relationship Id="rId7" Type="http://schemas.openxmlformats.org/officeDocument/2006/relationships/slide" Target="slides/slide3.xml"/><Relationship Id="rId6" Type="http://schemas.openxmlformats.org/officeDocument/2006/relationships/notesMaster" Target="notesMasters/notesMaster1.xml"/><Relationship Id="rId5" Type="http://schemas.openxmlformats.org/officeDocument/2006/relationships/slide" Target="slides/slide2.xml"/><Relationship Id="rId4" Type="http://schemas.openxmlformats.org/officeDocument/2006/relationships/slide" Target="slides/slide1.xml"/><Relationship Id="rId3" Type="http://schemas.openxmlformats.org/officeDocument/2006/relationships/slideMaster" Target="slideMasters/slideMaster2.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2.xml"/><Relationship Id="rId15" Type="http://schemas.openxmlformats.org/officeDocument/2006/relationships/slide" Target="slides/slide11.xml"/><Relationship Id="rId14" Type="http://schemas.openxmlformats.org/officeDocument/2006/relationships/slide" Target="slides/slide10.xml"/><Relationship Id="rId13" Type="http://schemas.openxmlformats.org/officeDocument/2006/relationships/slide" Target="slides/slide9.xml"/><Relationship Id="rId12" Type="http://schemas.openxmlformats.org/officeDocument/2006/relationships/slide" Target="slides/slide8.xml"/><Relationship Id="rId11" Type="http://schemas.openxmlformats.org/officeDocument/2006/relationships/slide" Target="slides/slide7.xml"/><Relationship Id="rId10" Type="http://schemas.openxmlformats.org/officeDocument/2006/relationships/slide" Target="slides/slide6.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3.vml.rels><?xml version="1.0" encoding="UTF-8" standalone="yes"?>
<Relationships xmlns="http://schemas.openxmlformats.org/package/2006/relationships"><Relationship Id="rId5" Type="http://schemas.openxmlformats.org/officeDocument/2006/relationships/image" Target="../media/image11.wmf"/><Relationship Id="rId4" Type="http://schemas.openxmlformats.org/officeDocument/2006/relationships/image" Target="../media/image10.wmf"/><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image" Target="../media/image7.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5.vml.rels><?xml version="1.0" encoding="UTF-8" standalone="yes"?>
<Relationships xmlns="http://schemas.openxmlformats.org/package/2006/relationships"><Relationship Id="rId7" Type="http://schemas.openxmlformats.org/officeDocument/2006/relationships/image" Target="../media/image19.wmf"/><Relationship Id="rId6" Type="http://schemas.openxmlformats.org/officeDocument/2006/relationships/image" Target="../media/image18.wmf"/><Relationship Id="rId5" Type="http://schemas.openxmlformats.org/officeDocument/2006/relationships/image" Target="../media/image17.wmf"/><Relationship Id="rId4" Type="http://schemas.openxmlformats.org/officeDocument/2006/relationships/image" Target="../media/image16.wmf"/><Relationship Id="rId3" Type="http://schemas.openxmlformats.org/officeDocument/2006/relationships/image" Target="../media/image7.wmf"/><Relationship Id="rId2" Type="http://schemas.openxmlformats.org/officeDocument/2006/relationships/image" Target="../media/image15.wmf"/><Relationship Id="rId1" Type="http://schemas.openxmlformats.org/officeDocument/2006/relationships/image" Target="../media/image14.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26.wmf"/><Relationship Id="rId2" Type="http://schemas.openxmlformats.org/officeDocument/2006/relationships/image" Target="../media/image25.wmf"/><Relationship Id="rId1" Type="http://schemas.openxmlformats.org/officeDocument/2006/relationships/image" Target="../media/image24.wmf"/></Relationships>
</file>

<file path=ppt/drawings/_rels/vmlDrawing9.vml.rels><?xml version="1.0" encoding="UTF-8" standalone="yes"?>
<Relationships xmlns="http://schemas.openxmlformats.org/package/2006/relationships"><Relationship Id="rId6" Type="http://schemas.openxmlformats.org/officeDocument/2006/relationships/image" Target="../media/image32.emf"/><Relationship Id="rId5" Type="http://schemas.openxmlformats.org/officeDocument/2006/relationships/image" Target="../media/image31.wmf"/><Relationship Id="rId4" Type="http://schemas.openxmlformats.org/officeDocument/2006/relationships/image" Target="../media/image30.wmf"/><Relationship Id="rId3" Type="http://schemas.openxmlformats.org/officeDocument/2006/relationships/image" Target="../media/image29.wmf"/><Relationship Id="rId2" Type="http://schemas.openxmlformats.org/officeDocument/2006/relationships/image" Target="../media/image28.emf"/><Relationship Id="rId1" Type="http://schemas.openxmlformats.org/officeDocument/2006/relationships/image" Target="../media/image2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61442" name="Rectangle 2"/>
          <p:cNvSpPr>
            <a:spLocks noGrp="1" noChangeArrowheads="1"/>
          </p:cNvSpPr>
          <p:nvPr>
            <p:ph type="hdr" sz="quarter"/>
          </p:nvPr>
        </p:nvSpPr>
        <p:spPr bwMode="auto">
          <a:xfrm>
            <a:off x="0" y="0"/>
            <a:ext cx="2971800" cy="457200"/>
          </a:xfrm>
          <a:prstGeom prst="rect">
            <a:avLst/>
          </a:prstGeom>
          <a:noFill/>
          <a:ln>
            <a:noFill/>
          </a:ln>
          <a:effectLst/>
        </p:spPr>
        <p:txBody>
          <a:bodyPr vert="horz" wrap="square" lIns="91440" tIns="45720" rIns="91440" bIns="45720" numCol="1" anchor="t" anchorCtr="0" compatLnSpc="1"/>
          <a:lstStyle>
            <a:lvl1pPr>
              <a:defRPr sz="120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443" name="Rectangle 3"/>
          <p:cNvSpPr>
            <a:spLocks noGrp="1" noChangeArrowheads="1"/>
          </p:cNvSpPr>
          <p:nvPr>
            <p:ph type="dt" idx="1"/>
          </p:nvPr>
        </p:nvSpPr>
        <p:spPr bwMode="auto">
          <a:xfrm>
            <a:off x="3884613" y="0"/>
            <a:ext cx="2971800" cy="457200"/>
          </a:xfrm>
          <a:prstGeom prst="rect">
            <a:avLst/>
          </a:prstGeom>
          <a:noFill/>
          <a:ln>
            <a:noFill/>
          </a:ln>
          <a:effectLst/>
        </p:spPr>
        <p:txBody>
          <a:bodyPr vert="horz" wrap="square" lIns="91440" tIns="45720" rIns="91440" bIns="45720" numCol="1" anchor="t" anchorCtr="0" compatLnSpc="1"/>
          <a:lstStyle>
            <a:lvl1pPr algn="r">
              <a:defRPr sz="1200">
                <a:latin typeface="Times New Roman" panose="02020603050405020304" pitchFamily="18"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5124" name="Rectangle 4"/>
          <p:cNvSpPr>
            <a:spLocks noRot="1" noTextEdit="1"/>
          </p:cNvSpPr>
          <p:nvPr>
            <p:ph type="sldImg"/>
          </p:nvPr>
        </p:nvSpPr>
        <p:spPr>
          <a:xfrm>
            <a:off x="1143000" y="685800"/>
            <a:ext cx="4572000" cy="3429000"/>
          </a:xfrm>
          <a:prstGeom prst="rect">
            <a:avLst/>
          </a:prstGeom>
          <a:noFill/>
          <a:ln w="9525" cap="flat" cmpd="sng">
            <a:solidFill>
              <a:srgbClr val="000000"/>
            </a:solidFill>
            <a:prstDash val="solid"/>
            <a:miter/>
            <a:headEnd type="none" w="med" len="med"/>
            <a:tailEnd type="none" w="med" len="med"/>
          </a:ln>
        </p:spPr>
      </p:sp>
      <p:sp>
        <p:nvSpPr>
          <p:cNvPr id="61445" name="Rectangle 5"/>
          <p:cNvSpPr>
            <a:spLocks noGrp="1" noChangeArrowheads="1"/>
          </p:cNvSpPr>
          <p:nvPr>
            <p:ph type="body" sz="quarter" idx="3"/>
          </p:nvPr>
        </p:nvSpPr>
        <p:spPr bwMode="auto">
          <a:xfrm>
            <a:off x="685800" y="4343400"/>
            <a:ext cx="5486400" cy="4114800"/>
          </a:xfrm>
          <a:prstGeom prst="rect">
            <a:avLst/>
          </a:prstGeom>
          <a:noFill/>
          <a:ln>
            <a:noFill/>
          </a:ln>
          <a:effectLst/>
        </p:spPr>
        <p:txBody>
          <a:bodyPr vert="horz" wrap="square" lIns="91440" tIns="45720" rIns="91440" bIns="45720" numCol="1" anchor="t" anchorCtr="0" compatLnSpc="1"/>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rPr>
              <a:t>单击此处编辑母版文本样式</a:t>
            </a:r>
            <a:endPar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rPr>
              <a:t>第二级</a:t>
            </a:r>
            <a:endPar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rPr>
              <a:t>第三级</a:t>
            </a:r>
            <a:endPar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rPr>
              <a:t>第四级</a:t>
            </a:r>
            <a:endPar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rPr>
              <a:t>第五级</a:t>
            </a:r>
            <a:endParaRPr kumimoji="0" lang="zh-CN" altLang="en-US" sz="1200" b="0" i="0" u="none" strike="noStrike" kern="1200" cap="none" spc="0" normalizeH="0" baseline="0" noProof="0" dirty="0" smtClean="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446" name="Rectangle 6"/>
          <p:cNvSpPr>
            <a:spLocks noGrp="1" noChangeArrowheads="1"/>
          </p:cNvSpPr>
          <p:nvPr>
            <p:ph type="ftr" sz="quarter" idx="4"/>
          </p:nvPr>
        </p:nvSpPr>
        <p:spPr bwMode="auto">
          <a:xfrm>
            <a:off x="0" y="8685213"/>
            <a:ext cx="2971800" cy="457200"/>
          </a:xfrm>
          <a:prstGeom prst="rect">
            <a:avLst/>
          </a:prstGeom>
          <a:noFill/>
          <a:ln>
            <a:noFill/>
          </a:ln>
          <a:effectLst/>
        </p:spPr>
        <p:txBody>
          <a:bodyPr vert="horz" wrap="square" lIns="91440" tIns="45720" rIns="91440" bIns="45720" numCol="1" anchor="b" anchorCtr="0" compatLnSpc="1"/>
          <a:lstStyle>
            <a:lvl1pPr>
              <a:defRPr sz="1200">
                <a:latin typeface="Times New Roman" panose="02020603050405020304" pitchFamily="18"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200" b="0" i="0" u="none" strike="noStrike" kern="1200" cap="none" spc="0" normalizeH="0" baseline="0" noProof="0">
              <a:ln>
                <a:noFill/>
              </a:ln>
              <a:solidFill>
                <a:schemeClr val="tx1"/>
              </a:solidFill>
              <a:effectLst/>
              <a:uLnTx/>
              <a:uFillTx/>
              <a:latin typeface="Times New Roman" panose="02020603050405020304" pitchFamily="18" charset="0"/>
              <a:ea typeface="宋体" panose="02010600030101010101" pitchFamily="2" charset="-122"/>
              <a:cs typeface="+mn-cs"/>
            </a:endParaRPr>
          </a:p>
        </p:txBody>
      </p:sp>
      <p:sp>
        <p:nvSpPr>
          <p:cNvPr id="61447" name="Rectangle 7"/>
          <p:cNvSpPr>
            <a:spLocks noGrp="1" noChangeArrowheads="1"/>
          </p:cNvSpPr>
          <p:nvPr>
            <p:ph type="sldNum" sz="quarter" idx="5"/>
          </p:nvPr>
        </p:nvSpPr>
        <p:spPr bwMode="auto">
          <a:xfrm>
            <a:off x="3884613" y="8685213"/>
            <a:ext cx="2971800" cy="457200"/>
          </a:xfrm>
          <a:prstGeom prst="rect">
            <a:avLst/>
          </a:prstGeom>
          <a:noFill/>
          <a:ln>
            <a:noFill/>
          </a:ln>
          <a:effectLst/>
        </p:spPr>
        <p:txBody>
          <a:bodyPr vert="horz" wrap="square" lIns="91440" tIns="45720" rIns="91440" bIns="45720" numCol="1" anchor="b" anchorCtr="0" compatLnSpc="1"/>
          <a:p>
            <a:pPr lvl="0" algn="r" eaLnBrk="1" fontAlgn="base" hangingPunct="1"/>
            <a:fld id="{9A0DB2DC-4C9A-4742-B13C-FB6460FD3503}" type="slidenum">
              <a:rPr lang="en-US" altLang="zh-CN" sz="1200" strike="noStrike" noProof="1" dirty="0">
                <a:latin typeface="Times New Roman" panose="02020603050405020304" pitchFamily="18" charset="0"/>
                <a:ea typeface="宋体" panose="02010600030101010101" pitchFamily="2" charset="-122"/>
                <a:cs typeface="+mn-cs"/>
              </a:rPr>
            </a:fld>
            <a:endParaRPr lang="en-US" altLang="zh-CN" sz="1200" strike="noStrike" noProof="1" dirty="0">
              <a:latin typeface="Times New Roman" panose="02020603050405020304" pitchFamily="18" charset="0"/>
            </a:endParaRPr>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1pPr>
    <a:lvl2pPr marL="4572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2pPr>
    <a:lvl3pPr marL="9144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3pPr>
    <a:lvl4pPr marL="13716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4pPr>
    <a:lvl5pPr marL="1828800" algn="l" rtl="0" eaLnBrk="0" fontAlgn="base" hangingPunct="0">
      <a:spcBef>
        <a:spcPct val="30000"/>
      </a:spcBef>
      <a:spcAft>
        <a:spcPct val="0"/>
      </a:spcAft>
      <a:defRPr sz="1200" kern="1200">
        <a:solidFill>
          <a:schemeClr val="tx1"/>
        </a:solidFill>
        <a:latin typeface="Times New Roman" panose="02020603050405020304" pitchFamily="18" charset="0"/>
        <a:ea typeface="宋体" panose="02010600030101010101"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9.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0.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8193"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Times New Roman" panose="02020603050405020304" pitchFamily="18" charset="0"/>
              </a:rPr>
            </a:fld>
            <a:endParaRPr lang="en-US" altLang="zh-CN" sz="1200" dirty="0">
              <a:latin typeface="Times New Roman" panose="02020603050405020304" pitchFamily="18" charset="0"/>
            </a:endParaRPr>
          </a:p>
        </p:txBody>
      </p:sp>
      <p:sp>
        <p:nvSpPr>
          <p:cNvPr id="8194" name="Rectangle 2"/>
          <p:cNvSpPr>
            <a:spLocks noRot="1" noTextEdit="1"/>
          </p:cNvSpPr>
          <p:nvPr>
            <p:ph type="sldImg"/>
          </p:nvPr>
        </p:nvSpPr>
        <p:spPr>
          <a:ln/>
        </p:spPr>
      </p:sp>
      <p:sp>
        <p:nvSpPr>
          <p:cNvPr id="8195" name="Rectangle 3"/>
          <p:cNvSpPr>
            <a:spLocks noGrp="1"/>
          </p:cNvSpPr>
          <p:nvPr>
            <p:ph type="body"/>
          </p:nvPr>
        </p:nvSpPr>
        <p:spPr>
          <a:ln/>
        </p:spPr>
        <p:txBody>
          <a:bodyPr wrap="square" lIns="91440" tIns="45720" rIns="91440" bIns="45720" anchor="t" anchorCtr="0"/>
          <a:p>
            <a:pPr lvl="0" eaLnBrk="1" hangingPunct="1"/>
            <a:endParaRPr lang="zh-CN" altLang="zh-CN"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Times New Roman" panose="02020603050405020304" pitchFamily="18" charset="0"/>
              </a:rPr>
            </a:fld>
            <a:endParaRPr lang="en-US" altLang="zh-CN" sz="1200" dirty="0">
              <a:latin typeface="Times New Roman" panose="02020603050405020304" pitchFamily="18" charset="0"/>
            </a:endParaRPr>
          </a:p>
        </p:txBody>
      </p:sp>
      <p:sp>
        <p:nvSpPr>
          <p:cNvPr id="15362" name="Rectangle 2"/>
          <p:cNvSpPr>
            <a:spLocks noRot="1" noTextEdit="1"/>
          </p:cNvSpPr>
          <p:nvPr>
            <p:ph type="sldImg"/>
          </p:nvPr>
        </p:nvSpPr>
        <p:spPr>
          <a:ln/>
        </p:spPr>
      </p:sp>
      <p:sp>
        <p:nvSpPr>
          <p:cNvPr id="15363" name="Rectangle 3"/>
          <p:cNvSpPr>
            <a:spLocks noGrp="1"/>
          </p:cNvSpPr>
          <p:nvPr>
            <p:ph type="body"/>
          </p:nvPr>
        </p:nvSpPr>
        <p:spPr>
          <a:ln/>
        </p:spPr>
        <p:txBody>
          <a:bodyPr wrap="square" lIns="91440" tIns="45720" rIns="91440" bIns="45720" anchor="t" anchorCtr="0"/>
          <a:p>
            <a:pPr lvl="0" eaLnBrk="1" hangingPunct="1"/>
            <a:endParaRPr lang="zh-CN" altLang="zh-CN"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Times New Roman" panose="02020603050405020304" pitchFamily="18" charset="0"/>
              </a:rPr>
            </a:fld>
            <a:endParaRPr lang="en-US" altLang="zh-CN" sz="1200" dirty="0">
              <a:latin typeface="Times New Roman" panose="02020603050405020304" pitchFamily="18" charset="0"/>
            </a:endParaRPr>
          </a:p>
        </p:txBody>
      </p:sp>
      <p:sp>
        <p:nvSpPr>
          <p:cNvPr id="17410" name="Rectangle 2"/>
          <p:cNvSpPr>
            <a:spLocks noRot="1" noTextEdit="1"/>
          </p:cNvSpPr>
          <p:nvPr>
            <p:ph type="sldImg"/>
          </p:nvPr>
        </p:nvSpPr>
        <p:spPr>
          <a:ln/>
        </p:spPr>
      </p:sp>
      <p:sp>
        <p:nvSpPr>
          <p:cNvPr id="17411" name="Rectangle 3"/>
          <p:cNvSpPr>
            <a:spLocks noGrp="1"/>
          </p:cNvSpPr>
          <p:nvPr>
            <p:ph type="body"/>
          </p:nvPr>
        </p:nvSpPr>
        <p:spPr>
          <a:ln/>
        </p:spPr>
        <p:txBody>
          <a:bodyPr wrap="square" lIns="91440" tIns="45720" rIns="91440" bIns="45720" anchor="t" anchorCtr="0"/>
          <a:p>
            <a:pPr lvl="0" eaLnBrk="1" hangingPunct="1"/>
            <a:endParaRPr lang="zh-CN" altLang="zh-CN"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Times New Roman" panose="02020603050405020304" pitchFamily="18" charset="0"/>
              </a:rPr>
            </a:fld>
            <a:endParaRPr lang="en-US" altLang="zh-CN" sz="1200" dirty="0">
              <a:latin typeface="Times New Roman" panose="02020603050405020304" pitchFamily="18" charset="0"/>
            </a:endParaRPr>
          </a:p>
        </p:txBody>
      </p:sp>
      <p:sp>
        <p:nvSpPr>
          <p:cNvPr id="19458" name="Rectangle 2"/>
          <p:cNvSpPr>
            <a:spLocks noRot="1" noTextEdit="1"/>
          </p:cNvSpPr>
          <p:nvPr>
            <p:ph type="sldImg"/>
          </p:nvPr>
        </p:nvSpPr>
        <p:spPr>
          <a:ln/>
        </p:spPr>
      </p:sp>
      <p:sp>
        <p:nvSpPr>
          <p:cNvPr id="19459" name="Rectangle 3"/>
          <p:cNvSpPr>
            <a:spLocks noGrp="1"/>
          </p:cNvSpPr>
          <p:nvPr>
            <p:ph type="body"/>
          </p:nvPr>
        </p:nvSpPr>
        <p:spPr>
          <a:ln/>
        </p:spPr>
        <p:txBody>
          <a:bodyPr wrap="square" lIns="91440" tIns="45720" rIns="91440" bIns="45720" anchor="t" anchorCtr="0"/>
          <a:p>
            <a:pPr lvl="0" eaLnBrk="1" hangingPunct="1"/>
            <a:endParaRPr lang="zh-CN" altLang="zh-CN"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Rectangle 7"/>
          <p:cNvSpPr txBox="1">
            <a:spLocks noGrp="1"/>
          </p:cNvSpPr>
          <p:nvPr>
            <p:ph type="sldNum" sz="quarter"/>
          </p:nvPr>
        </p:nvSpPr>
        <p:spPr>
          <a:xfrm>
            <a:off x="3884613" y="8685213"/>
            <a:ext cx="2971800" cy="457200"/>
          </a:xfrm>
          <a:prstGeom prst="rect">
            <a:avLst/>
          </a:prstGeom>
          <a:noFill/>
          <a:ln w="9525">
            <a:noFill/>
          </a:ln>
        </p:spPr>
        <p:txBody>
          <a:bodyPr vert="horz" wrap="square" lIns="91440" tIns="45720" rIns="91440" bIns="45720" anchor="b" anchorCtr="0"/>
          <a:p>
            <a:pPr lvl="0" algn="r"/>
            <a:fld id="{9A0DB2DC-4C9A-4742-B13C-FB6460FD3503}" type="slidenum">
              <a:rPr lang="en-US" altLang="zh-CN" sz="1200" dirty="0">
                <a:latin typeface="Times New Roman" panose="02020603050405020304" pitchFamily="18" charset="0"/>
              </a:rPr>
            </a:fld>
            <a:endParaRPr lang="en-US" altLang="zh-CN" sz="1200" dirty="0">
              <a:latin typeface="Times New Roman" panose="02020603050405020304" pitchFamily="18" charset="0"/>
            </a:endParaRPr>
          </a:p>
        </p:txBody>
      </p:sp>
      <p:sp>
        <p:nvSpPr>
          <p:cNvPr id="21506" name="Rectangle 2"/>
          <p:cNvSpPr>
            <a:spLocks noRot="1" noTextEdit="1"/>
          </p:cNvSpPr>
          <p:nvPr>
            <p:ph type="sldImg"/>
          </p:nvPr>
        </p:nvSpPr>
        <p:spPr>
          <a:ln/>
        </p:spPr>
      </p:sp>
      <p:sp>
        <p:nvSpPr>
          <p:cNvPr id="21507" name="Rectangle 3"/>
          <p:cNvSpPr>
            <a:spLocks noGrp="1"/>
          </p:cNvSpPr>
          <p:nvPr>
            <p:ph type="body"/>
          </p:nvPr>
        </p:nvSpPr>
        <p:spPr>
          <a:ln/>
        </p:spPr>
        <p:txBody>
          <a:bodyPr wrap="square" lIns="91440" tIns="45720" rIns="91440" bIns="45720" anchor="t" anchorCtr="0"/>
          <a:p>
            <a:pPr lvl="0" eaLnBrk="1" hangingPunct="1"/>
            <a:endParaRPr lang="zh-CN" altLang="zh-CN"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3" name="Freeform 2"/>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3075" name="Group 8"/>
          <p:cNvGrpSpPr/>
          <p:nvPr/>
        </p:nvGrpSpPr>
        <p:grpSpPr>
          <a:xfrm>
            <a:off x="195263" y="234950"/>
            <a:ext cx="3787775" cy="1778000"/>
            <a:chOff x="123" y="148"/>
            <a:chExt cx="2386" cy="1120"/>
          </a:xfrm>
        </p:grpSpPr>
        <p:sp>
          <p:nvSpPr>
            <p:cNvPr id="55" name="Freeform 9"/>
            <p:cNvSpPr/>
            <p:nvPr/>
          </p:nvSpPr>
          <p:spPr bwMode="auto">
            <a:xfrm>
              <a:off x="177" y="177"/>
              <a:ext cx="2250" cy="1017"/>
            </a:xfrm>
            <a:custGeom>
              <a:avLst/>
              <a:gdLst>
                <a:gd name="T0" fmla="*/ 51200 w 794"/>
                <a:gd name="T1" fmla="*/ 14380 h 414"/>
                <a:gd name="T2" fmla="*/ 45788 w 794"/>
                <a:gd name="T3" fmla="*/ 11580 h 414"/>
                <a:gd name="T4" fmla="*/ 35864 w 794"/>
                <a:gd name="T5" fmla="*/ 7652 h 414"/>
                <a:gd name="T6" fmla="*/ 4577 w 794"/>
                <a:gd name="T7" fmla="*/ 0 h 414"/>
                <a:gd name="T8" fmla="*/ 1476 w 794"/>
                <a:gd name="T9" fmla="*/ 725 h 414"/>
                <a:gd name="T10" fmla="*/ 0 w 794"/>
                <a:gd name="T11" fmla="*/ 3024 h 414"/>
                <a:gd name="T12" fmla="*/ 1799 w 794"/>
                <a:gd name="T13" fmla="*/ 5648 h 414"/>
                <a:gd name="T14" fmla="*/ 36754 w 794"/>
                <a:gd name="T15" fmla="*/ 14899 h 414"/>
                <a:gd name="T16" fmla="*/ 44413 w 794"/>
                <a:gd name="T17" fmla="*/ 14307 h 414"/>
                <a:gd name="T18" fmla="*/ 50605 w 794"/>
                <a:gd name="T19" fmla="*/ 15073 h 414"/>
                <a:gd name="T20" fmla="*/ 51200 w 794"/>
                <a:gd name="T21" fmla="*/ 14380 h 414"/>
                <a:gd name="T22" fmla="*/ 51200 w 794"/>
                <a:gd name="T23" fmla="*/ 143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6" name="Freeform 10"/>
            <p:cNvSpPr/>
            <p:nvPr/>
          </p:nvSpPr>
          <p:spPr bwMode="auto">
            <a:xfrm>
              <a:off x="166" y="261"/>
              <a:ext cx="2244" cy="1007"/>
            </a:xfrm>
            <a:custGeom>
              <a:avLst/>
              <a:gdLst>
                <a:gd name="T0" fmla="*/ 549 w 1586"/>
                <a:gd name="T1" fmla="*/ 0 h 821"/>
                <a:gd name="T2" fmla="*/ 5333 w 1586"/>
                <a:gd name="T3" fmla="*/ 1175 h 821"/>
                <a:gd name="T4" fmla="*/ 5722 w 1586"/>
                <a:gd name="T5" fmla="*/ 1444 h 821"/>
                <a:gd name="T6" fmla="*/ 6356 w 1586"/>
                <a:gd name="T7" fmla="*/ 1792 h 821"/>
                <a:gd name="T8" fmla="*/ 6272 w 1586"/>
                <a:gd name="T9" fmla="*/ 1858 h 821"/>
                <a:gd name="T10" fmla="*/ 5409 w 1586"/>
                <a:gd name="T11" fmla="*/ 1781 h 821"/>
                <a:gd name="T12" fmla="*/ 4588 w 1586"/>
                <a:gd name="T13" fmla="*/ 1835 h 821"/>
                <a:gd name="T14" fmla="*/ 166 w 1586"/>
                <a:gd name="T15" fmla="*/ 676 h 821"/>
                <a:gd name="T16" fmla="*/ 0 w 1586"/>
                <a:gd name="T17" fmla="*/ 340 h 821"/>
                <a:gd name="T18" fmla="*/ 184 w 1586"/>
                <a:gd name="T19" fmla="*/ 72 h 821"/>
                <a:gd name="T20" fmla="*/ 549 w 1586"/>
                <a:gd name="T21" fmla="*/ 0 h 821"/>
                <a:gd name="T22" fmla="*/ 549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7" name="Freeform 11"/>
            <p:cNvSpPr/>
            <p:nvPr/>
          </p:nvSpPr>
          <p:spPr bwMode="auto">
            <a:xfrm>
              <a:off x="474" y="344"/>
              <a:ext cx="1488" cy="919"/>
            </a:xfrm>
            <a:custGeom>
              <a:avLst/>
              <a:gdLst>
                <a:gd name="T0" fmla="*/ 0 w 1049"/>
                <a:gd name="T1" fmla="*/ 744 h 747"/>
                <a:gd name="T2" fmla="*/ 3732 w 1049"/>
                <a:gd name="T3" fmla="*/ 1711 h 747"/>
                <a:gd name="T4" fmla="*/ 3802 w 1049"/>
                <a:gd name="T5" fmla="*/ 1223 h 747"/>
                <a:gd name="T6" fmla="*/ 4247 w 1049"/>
                <a:gd name="T7" fmla="*/ 967 h 747"/>
                <a:gd name="T8" fmla="*/ 316 w 1049"/>
                <a:gd name="T9" fmla="*/ 0 h 747"/>
                <a:gd name="T10" fmla="*/ 0 w 1049"/>
                <a:gd name="T11" fmla="*/ 290 h 747"/>
                <a:gd name="T12" fmla="*/ 0 w 1049"/>
                <a:gd name="T13" fmla="*/ 744 h 747"/>
                <a:gd name="T14" fmla="*/ 0 w 1049"/>
                <a:gd name="T15" fmla="*/ 74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3079" name="Group 12"/>
            <p:cNvGrpSpPr/>
            <p:nvPr userDrawn="1"/>
          </p:nvGrpSpPr>
          <p:grpSpPr>
            <a:xfrm>
              <a:off x="123" y="148"/>
              <a:ext cx="2386" cy="1081"/>
              <a:chOff x="123" y="148"/>
              <a:chExt cx="2386" cy="1081"/>
            </a:xfrm>
          </p:grpSpPr>
          <p:sp>
            <p:nvSpPr>
              <p:cNvPr id="59" name="Freeform 13"/>
              <p:cNvSpPr/>
              <p:nvPr/>
            </p:nvSpPr>
            <p:spPr bwMode="auto">
              <a:xfrm>
                <a:off x="2005" y="934"/>
                <a:ext cx="212" cy="214"/>
              </a:xfrm>
              <a:custGeom>
                <a:avLst/>
                <a:gdLst>
                  <a:gd name="T0" fmla="*/ 438 w 150"/>
                  <a:gd name="T1" fmla="*/ 0 h 173"/>
                  <a:gd name="T2" fmla="*/ 161 w 150"/>
                  <a:gd name="T3" fmla="*/ 155 h 173"/>
                  <a:gd name="T4" fmla="*/ 0 w 150"/>
                  <a:gd name="T5" fmla="*/ 406 h 173"/>
                  <a:gd name="T6" fmla="*/ 319 w 150"/>
                  <a:gd name="T7" fmla="*/ 375 h 173"/>
                  <a:gd name="T8" fmla="*/ 411 w 150"/>
                  <a:gd name="T9" fmla="*/ 198 h 173"/>
                  <a:gd name="T10" fmla="*/ 599 w 150"/>
                  <a:gd name="T11" fmla="*/ 63 h 173"/>
                  <a:gd name="T12" fmla="*/ 438 w 150"/>
                  <a:gd name="T13" fmla="*/ 0 h 173"/>
                  <a:gd name="T14" fmla="*/ 438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0" name="Freeform 14"/>
              <p:cNvSpPr/>
              <p:nvPr/>
            </p:nvSpPr>
            <p:spPr bwMode="auto">
              <a:xfrm>
                <a:off x="123" y="148"/>
                <a:ext cx="2386" cy="1081"/>
              </a:xfrm>
              <a:custGeom>
                <a:avLst/>
                <a:gdLst>
                  <a:gd name="T0" fmla="*/ 628 w 1684"/>
                  <a:gd name="T1" fmla="*/ 0 h 880"/>
                  <a:gd name="T2" fmla="*/ 254 w 1684"/>
                  <a:gd name="T3" fmla="*/ 119 h 880"/>
                  <a:gd name="T4" fmla="*/ 0 w 1684"/>
                  <a:gd name="T5" fmla="*/ 474 h 880"/>
                  <a:gd name="T6" fmla="*/ 271 w 1684"/>
                  <a:gd name="T7" fmla="*/ 817 h 880"/>
                  <a:gd name="T8" fmla="*/ 4763 w 1684"/>
                  <a:gd name="T9" fmla="*/ 1974 h 880"/>
                  <a:gd name="T10" fmla="*/ 5731 w 1684"/>
                  <a:gd name="T11" fmla="*/ 1902 h 880"/>
                  <a:gd name="T12" fmla="*/ 6515 w 1684"/>
                  <a:gd name="T13" fmla="*/ 2004 h 880"/>
                  <a:gd name="T14" fmla="*/ 6787 w 1684"/>
                  <a:gd name="T15" fmla="*/ 1841 h 880"/>
                  <a:gd name="T16" fmla="*/ 6053 w 1684"/>
                  <a:gd name="T17" fmla="*/ 1512 h 880"/>
                  <a:gd name="T18" fmla="*/ 5754 w 1684"/>
                  <a:gd name="T19" fmla="*/ 1167 h 880"/>
                  <a:gd name="T20" fmla="*/ 5519 w 1684"/>
                  <a:gd name="T21" fmla="*/ 1200 h 880"/>
                  <a:gd name="T22" fmla="*/ 5799 w 1684"/>
                  <a:gd name="T23" fmla="*/ 1512 h 880"/>
                  <a:gd name="T24" fmla="*/ 6360 w 1684"/>
                  <a:gd name="T25" fmla="*/ 1844 h 880"/>
                  <a:gd name="T26" fmla="*/ 5696 w 1684"/>
                  <a:gd name="T27" fmla="*/ 1792 h 880"/>
                  <a:gd name="T28" fmla="*/ 4912 w 1684"/>
                  <a:gd name="T29" fmla="*/ 1852 h 880"/>
                  <a:gd name="T30" fmla="*/ 5057 w 1684"/>
                  <a:gd name="T31" fmla="*/ 1479 h 880"/>
                  <a:gd name="T32" fmla="*/ 5393 w 1684"/>
                  <a:gd name="T33" fmla="*/ 1225 h 880"/>
                  <a:gd name="T34" fmla="*/ 5000 w 1684"/>
                  <a:gd name="T35" fmla="*/ 1257 h 880"/>
                  <a:gd name="T36" fmla="*/ 4695 w 1684"/>
                  <a:gd name="T37" fmla="*/ 1499 h 880"/>
                  <a:gd name="T38" fmla="*/ 4591 w 1684"/>
                  <a:gd name="T39" fmla="*/ 1802 h 880"/>
                  <a:gd name="T40" fmla="*/ 432 w 1684"/>
                  <a:gd name="T41" fmla="*/ 706 h 880"/>
                  <a:gd name="T42" fmla="*/ 322 w 1684"/>
                  <a:gd name="T43" fmla="*/ 489 h 880"/>
                  <a:gd name="T44" fmla="*/ 415 w 1684"/>
                  <a:gd name="T45" fmla="*/ 217 h 880"/>
                  <a:gd name="T46" fmla="*/ 873 w 1684"/>
                  <a:gd name="T47" fmla="*/ 0 h 880"/>
                  <a:gd name="T48" fmla="*/ 628 w 1684"/>
                  <a:gd name="T49" fmla="*/ 0 h 880"/>
                  <a:gd name="T50" fmla="*/ 62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1" name="Freeform 15"/>
              <p:cNvSpPr/>
              <p:nvPr/>
            </p:nvSpPr>
            <p:spPr bwMode="auto">
              <a:xfrm>
                <a:off x="324" y="158"/>
                <a:ext cx="1686" cy="614"/>
              </a:xfrm>
              <a:custGeom>
                <a:avLst/>
                <a:gdLst>
                  <a:gd name="T0" fmla="*/ 404 w 1190"/>
                  <a:gd name="T1" fmla="*/ 0 h 500"/>
                  <a:gd name="T2" fmla="*/ 4796 w 1190"/>
                  <a:gd name="T3" fmla="*/ 1114 h 500"/>
                  <a:gd name="T4" fmla="*/ 4334 w 1190"/>
                  <a:gd name="T5" fmla="*/ 1137 h 500"/>
                  <a:gd name="T6" fmla="*/ 0 w 1190"/>
                  <a:gd name="T7" fmla="*/ 61 h 500"/>
                  <a:gd name="T8" fmla="*/ 404 w 1190"/>
                  <a:gd name="T9" fmla="*/ 0 h 500"/>
                  <a:gd name="T10" fmla="*/ 40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2" name="Freeform 16"/>
              <p:cNvSpPr/>
              <p:nvPr/>
            </p:nvSpPr>
            <p:spPr bwMode="auto">
              <a:xfrm>
                <a:off x="409" y="251"/>
                <a:ext cx="227" cy="410"/>
              </a:xfrm>
              <a:custGeom>
                <a:avLst/>
                <a:gdLst>
                  <a:gd name="T0" fmla="*/ 471 w 160"/>
                  <a:gd name="T1" fmla="*/ 0 h 335"/>
                  <a:gd name="T2" fmla="*/ 77 w 160"/>
                  <a:gd name="T3" fmla="*/ 239 h 335"/>
                  <a:gd name="T4" fmla="*/ 0 w 160"/>
                  <a:gd name="T5" fmla="*/ 515 h 335"/>
                  <a:gd name="T6" fmla="*/ 135 w 160"/>
                  <a:gd name="T7" fmla="*/ 704 h 335"/>
                  <a:gd name="T8" fmla="*/ 380 w 160"/>
                  <a:gd name="T9" fmla="*/ 751 h 335"/>
                  <a:gd name="T10" fmla="*/ 308 w 160"/>
                  <a:gd name="T11" fmla="*/ 344 h 335"/>
                  <a:gd name="T12" fmla="*/ 648 w 160"/>
                  <a:gd name="T13" fmla="*/ 39 h 335"/>
                  <a:gd name="T14" fmla="*/ 471 w 160"/>
                  <a:gd name="T15" fmla="*/ 0 h 335"/>
                  <a:gd name="T16" fmla="*/ 47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3" name="Freeform 17"/>
              <p:cNvSpPr/>
              <p:nvPr/>
            </p:nvSpPr>
            <p:spPr bwMode="auto">
              <a:xfrm>
                <a:off x="846" y="536"/>
                <a:ext cx="691" cy="364"/>
              </a:xfrm>
              <a:custGeom>
                <a:avLst/>
                <a:gdLst>
                  <a:gd name="T0" fmla="*/ 57 w 489"/>
                  <a:gd name="T1" fmla="*/ 79 h 296"/>
                  <a:gd name="T2" fmla="*/ 637 w 489"/>
                  <a:gd name="T3" fmla="*/ 151 h 296"/>
                  <a:gd name="T4" fmla="*/ 1292 w 489"/>
                  <a:gd name="T5" fmla="*/ 314 h 296"/>
                  <a:gd name="T6" fmla="*/ 1755 w 489"/>
                  <a:gd name="T7" fmla="*/ 557 h 296"/>
                  <a:gd name="T8" fmla="*/ 1300 w 489"/>
                  <a:gd name="T9" fmla="*/ 526 h 296"/>
                  <a:gd name="T10" fmla="*/ 553 w 489"/>
                  <a:gd name="T11" fmla="*/ 334 h 296"/>
                  <a:gd name="T12" fmla="*/ 199 w 489"/>
                  <a:gd name="T13" fmla="*/ 183 h 296"/>
                  <a:gd name="T14" fmla="*/ 425 w 489"/>
                  <a:gd name="T15" fmla="*/ 373 h 296"/>
                  <a:gd name="T16" fmla="*/ 1084 w 489"/>
                  <a:gd name="T17" fmla="*/ 617 h 296"/>
                  <a:gd name="T18" fmla="*/ 1857 w 489"/>
                  <a:gd name="T19" fmla="*/ 678 h 296"/>
                  <a:gd name="T20" fmla="*/ 1949 w 489"/>
                  <a:gd name="T21" fmla="*/ 512 h 296"/>
                  <a:gd name="T22" fmla="*/ 1571 w 489"/>
                  <a:gd name="T23" fmla="*/ 275 h 296"/>
                  <a:gd name="T24" fmla="*/ 677 w 489"/>
                  <a:gd name="T25" fmla="*/ 39 h 296"/>
                  <a:gd name="T26" fmla="*/ 0 w 489"/>
                  <a:gd name="T27" fmla="*/ 0 h 296"/>
                  <a:gd name="T28" fmla="*/ 57 w 489"/>
                  <a:gd name="T29" fmla="*/ 79 h 296"/>
                  <a:gd name="T30" fmla="*/ 57 w 489"/>
                  <a:gd name="T31" fmla="*/ 79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grpSp>
        <p:nvGrpSpPr>
          <p:cNvPr id="3085" name="Group 18"/>
          <p:cNvGrpSpPr/>
          <p:nvPr/>
        </p:nvGrpSpPr>
        <p:grpSpPr>
          <a:xfrm>
            <a:off x="7915275" y="4368800"/>
            <a:ext cx="742950" cy="1058863"/>
            <a:chOff x="4986" y="2752"/>
            <a:chExt cx="468" cy="667"/>
          </a:xfrm>
        </p:grpSpPr>
        <p:sp>
          <p:nvSpPr>
            <p:cNvPr id="65" name="Freeform 19"/>
            <p:cNvSpPr/>
            <p:nvPr/>
          </p:nvSpPr>
          <p:spPr bwMode="auto">
            <a:xfrm rot="7320404">
              <a:off x="4897" y="2924"/>
              <a:ext cx="629" cy="293"/>
            </a:xfrm>
            <a:custGeom>
              <a:avLst/>
              <a:gdLst>
                <a:gd name="T0" fmla="*/ 313 w 794"/>
                <a:gd name="T1" fmla="*/ 99 h 414"/>
                <a:gd name="T2" fmla="*/ 280 w 794"/>
                <a:gd name="T3" fmla="*/ 80 h 414"/>
                <a:gd name="T4" fmla="*/ 219 w 794"/>
                <a:gd name="T5" fmla="*/ 52 h 414"/>
                <a:gd name="T6" fmla="*/ 28 w 794"/>
                <a:gd name="T7" fmla="*/ 0 h 414"/>
                <a:gd name="T8" fmla="*/ 9 w 794"/>
                <a:gd name="T9" fmla="*/ 5 h 414"/>
                <a:gd name="T10" fmla="*/ 0 w 794"/>
                <a:gd name="T11" fmla="*/ 21 h 414"/>
                <a:gd name="T12" fmla="*/ 10 w 794"/>
                <a:gd name="T13" fmla="*/ 39 h 414"/>
                <a:gd name="T14" fmla="*/ 225 w 794"/>
                <a:gd name="T15" fmla="*/ 103 h 414"/>
                <a:gd name="T16" fmla="*/ 272 w 794"/>
                <a:gd name="T17" fmla="*/ 98 h 414"/>
                <a:gd name="T18" fmla="*/ 310 w 794"/>
                <a:gd name="T19" fmla="*/ 104 h 414"/>
                <a:gd name="T20" fmla="*/ 313 w 794"/>
                <a:gd name="T21" fmla="*/ 99 h 414"/>
                <a:gd name="T22" fmla="*/ 313 w 794"/>
                <a:gd name="T23" fmla="*/ 99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6" name="Freeform 20"/>
            <p:cNvSpPr/>
            <p:nvPr/>
          </p:nvSpPr>
          <p:spPr bwMode="auto">
            <a:xfrm rot="7320404">
              <a:off x="4882" y="2911"/>
              <a:ext cx="627" cy="290"/>
            </a:xfrm>
            <a:custGeom>
              <a:avLst/>
              <a:gdLst>
                <a:gd name="T0" fmla="*/ 3 w 1586"/>
                <a:gd name="T1" fmla="*/ 0 h 821"/>
                <a:gd name="T2" fmla="*/ 32 w 1586"/>
                <a:gd name="T3" fmla="*/ 8 h 821"/>
                <a:gd name="T4" fmla="*/ 35 w 1586"/>
                <a:gd name="T5" fmla="*/ 10 h 821"/>
                <a:gd name="T6" fmla="*/ 39 w 1586"/>
                <a:gd name="T7" fmla="*/ 12 h 821"/>
                <a:gd name="T8" fmla="*/ 38 w 1586"/>
                <a:gd name="T9" fmla="*/ 13 h 821"/>
                <a:gd name="T10" fmla="*/ 33 w 1586"/>
                <a:gd name="T11" fmla="*/ 12 h 821"/>
                <a:gd name="T12" fmla="*/ 28 w 1586"/>
                <a:gd name="T13" fmla="*/ 13 h 821"/>
                <a:gd name="T14" fmla="*/ 1 w 1586"/>
                <a:gd name="T15" fmla="*/ 5 h 821"/>
                <a:gd name="T16" fmla="*/ 0 w 1586"/>
                <a:gd name="T17" fmla="*/ 2 h 821"/>
                <a:gd name="T18" fmla="*/ 1 w 1586"/>
                <a:gd name="T19" fmla="*/ 0 h 821"/>
                <a:gd name="T20" fmla="*/ 3 w 1586"/>
                <a:gd name="T21" fmla="*/ 0 h 821"/>
                <a:gd name="T22" fmla="*/ 3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7" name="Freeform 21"/>
            <p:cNvSpPr/>
            <p:nvPr/>
          </p:nvSpPr>
          <p:spPr bwMode="auto">
            <a:xfrm rot="7320404">
              <a:off x="4988" y="2902"/>
              <a:ext cx="416" cy="265"/>
            </a:xfrm>
            <a:custGeom>
              <a:avLst/>
              <a:gdLst>
                <a:gd name="T0" fmla="*/ 0 w 1049"/>
                <a:gd name="T1" fmla="*/ 5 h 747"/>
                <a:gd name="T2" fmla="*/ 23 w 1049"/>
                <a:gd name="T3" fmla="*/ 12 h 747"/>
                <a:gd name="T4" fmla="*/ 23 w 1049"/>
                <a:gd name="T5" fmla="*/ 9 h 747"/>
                <a:gd name="T6" fmla="*/ 26 w 1049"/>
                <a:gd name="T7" fmla="*/ 7 h 747"/>
                <a:gd name="T8" fmla="*/ 2 w 1049"/>
                <a:gd name="T9" fmla="*/ 0 h 747"/>
                <a:gd name="T10" fmla="*/ 0 w 1049"/>
                <a:gd name="T11" fmla="*/ 2 h 747"/>
                <a:gd name="T12" fmla="*/ 0 w 1049"/>
                <a:gd name="T13" fmla="*/ 5 h 747"/>
                <a:gd name="T14" fmla="*/ 0 w 1049"/>
                <a:gd name="T15" fmla="*/ 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3089" name="Group 22"/>
            <p:cNvGrpSpPr/>
            <p:nvPr userDrawn="1"/>
          </p:nvGrpSpPr>
          <p:grpSpPr>
            <a:xfrm>
              <a:off x="4986" y="2752"/>
              <a:ext cx="469" cy="667"/>
              <a:chOff x="4986" y="2752"/>
              <a:chExt cx="469" cy="667"/>
            </a:xfrm>
          </p:grpSpPr>
          <p:sp>
            <p:nvSpPr>
              <p:cNvPr id="69" name="Freeform 23"/>
              <p:cNvSpPr/>
              <p:nvPr/>
            </p:nvSpPr>
            <p:spPr bwMode="auto">
              <a:xfrm rot="7320404">
                <a:off x="4975" y="3178"/>
                <a:ext cx="59" cy="61"/>
              </a:xfrm>
              <a:custGeom>
                <a:avLst/>
                <a:gdLst>
                  <a:gd name="T0" fmla="*/ 3 w 150"/>
                  <a:gd name="T1" fmla="*/ 0 h 173"/>
                  <a:gd name="T2" fmla="*/ 1 w 150"/>
                  <a:gd name="T3" fmla="*/ 1 h 173"/>
                  <a:gd name="T4" fmla="*/ 0 w 150"/>
                  <a:gd name="T5" fmla="*/ 3 h 173"/>
                  <a:gd name="T6" fmla="*/ 2 w 150"/>
                  <a:gd name="T7" fmla="*/ 2 h 173"/>
                  <a:gd name="T8" fmla="*/ 2 w 150"/>
                  <a:gd name="T9" fmla="*/ 1 h 173"/>
                  <a:gd name="T10" fmla="*/ 4 w 150"/>
                  <a:gd name="T11" fmla="*/ 0 h 173"/>
                  <a:gd name="T12" fmla="*/ 3 w 150"/>
                  <a:gd name="T13" fmla="*/ 0 h 173"/>
                  <a:gd name="T14" fmla="*/ 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0" name="Freeform 24"/>
              <p:cNvSpPr/>
              <p:nvPr/>
            </p:nvSpPr>
            <p:spPr bwMode="auto">
              <a:xfrm rot="7320404">
                <a:off x="4875" y="2918"/>
                <a:ext cx="667" cy="311"/>
              </a:xfrm>
              <a:custGeom>
                <a:avLst/>
                <a:gdLst>
                  <a:gd name="T0" fmla="*/ 4 w 1684"/>
                  <a:gd name="T1" fmla="*/ 0 h 880"/>
                  <a:gd name="T2" fmla="*/ 2 w 1684"/>
                  <a:gd name="T3" fmla="*/ 1 h 880"/>
                  <a:gd name="T4" fmla="*/ 0 w 1684"/>
                  <a:gd name="T5" fmla="*/ 3 h 880"/>
                  <a:gd name="T6" fmla="*/ 2 w 1684"/>
                  <a:gd name="T7" fmla="*/ 6 h 880"/>
                  <a:gd name="T8" fmla="*/ 29 w 1684"/>
                  <a:gd name="T9" fmla="*/ 13 h 880"/>
                  <a:gd name="T10" fmla="*/ 35 w 1684"/>
                  <a:gd name="T11" fmla="*/ 13 h 880"/>
                  <a:gd name="T12" fmla="*/ 40 w 1684"/>
                  <a:gd name="T13" fmla="*/ 14 h 880"/>
                  <a:gd name="T14" fmla="*/ 42 w 1684"/>
                  <a:gd name="T15" fmla="*/ 13 h 880"/>
                  <a:gd name="T16" fmla="*/ 37 w 1684"/>
                  <a:gd name="T17" fmla="*/ 10 h 880"/>
                  <a:gd name="T18" fmla="*/ 35 w 1684"/>
                  <a:gd name="T19" fmla="*/ 8 h 880"/>
                  <a:gd name="T20" fmla="*/ 34 w 1684"/>
                  <a:gd name="T21" fmla="*/ 8 h 880"/>
                  <a:gd name="T22" fmla="*/ 36 w 1684"/>
                  <a:gd name="T23" fmla="*/ 10 h 880"/>
                  <a:gd name="T24" fmla="*/ 39 w 1684"/>
                  <a:gd name="T25" fmla="*/ 13 h 880"/>
                  <a:gd name="T26" fmla="*/ 35 w 1684"/>
                  <a:gd name="T27" fmla="*/ 12 h 880"/>
                  <a:gd name="T28" fmla="*/ 30 w 1684"/>
                  <a:gd name="T29" fmla="*/ 13 h 880"/>
                  <a:gd name="T30" fmla="*/ 31 w 1684"/>
                  <a:gd name="T31" fmla="*/ 10 h 880"/>
                  <a:gd name="T32" fmla="*/ 33 w 1684"/>
                  <a:gd name="T33" fmla="*/ 8 h 880"/>
                  <a:gd name="T34" fmla="*/ 30 w 1684"/>
                  <a:gd name="T35" fmla="*/ 8 h 880"/>
                  <a:gd name="T36" fmla="*/ 29 w 1684"/>
                  <a:gd name="T37" fmla="*/ 10 h 880"/>
                  <a:gd name="T38" fmla="*/ 28 w 1684"/>
                  <a:gd name="T39" fmla="*/ 12 h 880"/>
                  <a:gd name="T40" fmla="*/ 3 w 1684"/>
                  <a:gd name="T41" fmla="*/ 5 h 880"/>
                  <a:gd name="T42" fmla="*/ 2 w 1684"/>
                  <a:gd name="T43" fmla="*/ 4 h 880"/>
                  <a:gd name="T44" fmla="*/ 2 w 1684"/>
                  <a:gd name="T45" fmla="*/ 1 h 880"/>
                  <a:gd name="T46" fmla="*/ 5 w 1684"/>
                  <a:gd name="T47" fmla="*/ 0 h 880"/>
                  <a:gd name="T48" fmla="*/ 4 w 1684"/>
                  <a:gd name="T49" fmla="*/ 0 h 880"/>
                  <a:gd name="T50" fmla="*/ 4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1" name="Freeform 25"/>
              <p:cNvSpPr/>
              <p:nvPr/>
            </p:nvSpPr>
            <p:spPr bwMode="auto">
              <a:xfrm rot="7320404">
                <a:off x="5062" y="2997"/>
                <a:ext cx="472" cy="176"/>
              </a:xfrm>
              <a:custGeom>
                <a:avLst/>
                <a:gdLst>
                  <a:gd name="T0" fmla="*/ 2 w 1190"/>
                  <a:gd name="T1" fmla="*/ 0 h 500"/>
                  <a:gd name="T2" fmla="*/ 29 w 1190"/>
                  <a:gd name="T3" fmla="*/ 7 h 500"/>
                  <a:gd name="T4" fmla="*/ 27 w 1190"/>
                  <a:gd name="T5" fmla="*/ 8 h 500"/>
                  <a:gd name="T6" fmla="*/ 0 w 1190"/>
                  <a:gd name="T7" fmla="*/ 0 h 500"/>
                  <a:gd name="T8" fmla="*/ 2 w 1190"/>
                  <a:gd name="T9" fmla="*/ 0 h 500"/>
                  <a:gd name="T10" fmla="*/ 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2" name="Freeform 26"/>
              <p:cNvSpPr/>
              <p:nvPr/>
            </p:nvSpPr>
            <p:spPr bwMode="auto">
              <a:xfrm rot="7320404">
                <a:off x="5353" y="2861"/>
                <a:ext cx="63" cy="118"/>
              </a:xfrm>
              <a:custGeom>
                <a:avLst/>
                <a:gdLst>
                  <a:gd name="T0" fmla="*/ 3 w 160"/>
                  <a:gd name="T1" fmla="*/ 0 h 335"/>
                  <a:gd name="T2" fmla="*/ 0 w 160"/>
                  <a:gd name="T3" fmla="*/ 2 h 335"/>
                  <a:gd name="T4" fmla="*/ 0 w 160"/>
                  <a:gd name="T5" fmla="*/ 4 h 335"/>
                  <a:gd name="T6" fmla="*/ 1 w 160"/>
                  <a:gd name="T7" fmla="*/ 5 h 335"/>
                  <a:gd name="T8" fmla="*/ 2 w 160"/>
                  <a:gd name="T9" fmla="*/ 5 h 335"/>
                  <a:gd name="T10" fmla="*/ 2 w 160"/>
                  <a:gd name="T11" fmla="*/ 2 h 335"/>
                  <a:gd name="T12" fmla="*/ 4 w 160"/>
                  <a:gd name="T13" fmla="*/ 0 h 335"/>
                  <a:gd name="T14" fmla="*/ 3 w 160"/>
                  <a:gd name="T15" fmla="*/ 0 h 335"/>
                  <a:gd name="T16" fmla="*/ 3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3" name="Freeform 27"/>
              <p:cNvSpPr/>
              <p:nvPr/>
            </p:nvSpPr>
            <p:spPr bwMode="auto">
              <a:xfrm rot="7320404">
                <a:off x="5126" y="2988"/>
                <a:ext cx="193" cy="104"/>
              </a:xfrm>
              <a:custGeom>
                <a:avLst/>
                <a:gdLst>
                  <a:gd name="T0" fmla="*/ 0 w 489"/>
                  <a:gd name="T1" fmla="*/ 0 h 296"/>
                  <a:gd name="T2" fmla="*/ 4 w 489"/>
                  <a:gd name="T3" fmla="*/ 1 h 296"/>
                  <a:gd name="T4" fmla="*/ 8 w 489"/>
                  <a:gd name="T5" fmla="*/ 2 h 296"/>
                  <a:gd name="T6" fmla="*/ 11 w 489"/>
                  <a:gd name="T7" fmla="*/ 4 h 296"/>
                  <a:gd name="T8" fmla="*/ 8 w 489"/>
                  <a:gd name="T9" fmla="*/ 4 h 296"/>
                  <a:gd name="T10" fmla="*/ 4 w 489"/>
                  <a:gd name="T11" fmla="*/ 2 h 296"/>
                  <a:gd name="T12" fmla="*/ 1 w 489"/>
                  <a:gd name="T13" fmla="*/ 1 h 296"/>
                  <a:gd name="T14" fmla="*/ 3 w 489"/>
                  <a:gd name="T15" fmla="*/ 2 h 296"/>
                  <a:gd name="T16" fmla="*/ 7 w 489"/>
                  <a:gd name="T17" fmla="*/ 4 h 296"/>
                  <a:gd name="T18" fmla="*/ 11 w 489"/>
                  <a:gd name="T19" fmla="*/ 5 h 296"/>
                  <a:gd name="T20" fmla="*/ 12 w 489"/>
                  <a:gd name="T21" fmla="*/ 4 h 296"/>
                  <a:gd name="T22" fmla="*/ 9 w 489"/>
                  <a:gd name="T23" fmla="*/ 2 h 296"/>
                  <a:gd name="T24" fmla="*/ 4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sp>
        <p:nvSpPr>
          <p:cNvPr id="74" name="Freeform 28"/>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5" name="Freeform 29"/>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8022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pPr lvl="0" fontAlgn="base"/>
            <a:r>
              <a:rPr lang="zh-CN" altLang="en-US" strike="noStrike" noProof="0" smtClean="0"/>
              <a:t>单击此处编辑母版标题样式</a:t>
            </a:r>
            <a:endParaRPr lang="zh-CN" altLang="en-US" strike="noStrike" noProof="0" smtClean="0"/>
          </a:p>
        </p:txBody>
      </p:sp>
      <p:sp>
        <p:nvSpPr>
          <p:cNvPr id="18022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fontAlgn="base"/>
            <a:r>
              <a:rPr lang="zh-CN" altLang="en-US" strike="noStrike" noProof="0" smtClean="0"/>
              <a:t>单击此处编辑母版副标题样式</a:t>
            </a:r>
            <a:endParaRPr lang="zh-CN" altLang="en-US" strike="noStrike" noProof="0" smtClean="0"/>
          </a:p>
        </p:txBody>
      </p:sp>
      <p:sp>
        <p:nvSpPr>
          <p:cNvPr id="76" name="Rectangle 5"/>
          <p:cNvSpPr>
            <a:spLocks noGrp="1" noChangeArrowheads="1"/>
          </p:cNvSpPr>
          <p:nvPr>
            <p:ph type="dt" sz="half" idx="2"/>
          </p:nvPr>
        </p:nvSpPr>
        <p:spPr bwMode="auto">
          <a:xfrm>
            <a:off x="685800" y="6248400"/>
            <a:ext cx="1905000" cy="457200"/>
          </a:xfrm>
          <a:prstGeom prst="rect">
            <a:avLst/>
          </a:prstGeom>
          <a:noFill/>
          <a:ln>
            <a:noFill/>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7" name="Rectangle 6"/>
          <p:cNvSpPr>
            <a:spLocks noGrp="1" noChangeArrowheads="1"/>
          </p:cNvSpPr>
          <p:nvPr>
            <p:ph type="ftr" sz="quarter" idx="3"/>
          </p:nvPr>
        </p:nvSpPr>
        <p:spPr bwMode="auto">
          <a:xfrm>
            <a:off x="3124200" y="6248400"/>
            <a:ext cx="2895600" cy="457200"/>
          </a:xfrm>
          <a:prstGeom prst="rect">
            <a:avLst/>
          </a:prstGeom>
          <a:noFill/>
          <a:ln>
            <a:noFill/>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8" name="Rectangle 7"/>
          <p:cNvSpPr>
            <a:spLocks noGrp="1" noChangeArrowheads="1"/>
          </p:cNvSpPr>
          <p:nvPr>
            <p:ph type="sldNum" sz="quarter" idx="4"/>
          </p:nvPr>
        </p:nvSpPr>
        <p:spPr bwMode="auto">
          <a:xfrm>
            <a:off x="6553200" y="6248400"/>
            <a:ext cx="1905000" cy="457200"/>
          </a:xfrm>
          <a:prstGeom prst="rect">
            <a:avLst/>
          </a:prstGeom>
          <a:noFill/>
          <a:ln>
            <a:noFill/>
          </a:ln>
        </p:spPr>
        <p:txBody>
          <a:bodyPr vert="horz" wrap="square" lIns="91440" tIns="45720" rIns="91440" bIns="45720" numCol="1" anchor="t" anchorCtr="0" compatLnSpc="1"/>
          <a:p>
            <a:pPr algn="r" fontAlgn="base"/>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152400"/>
            <a:ext cx="1924050" cy="5334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152400"/>
            <a:ext cx="5619750" cy="5334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85800" y="152400"/>
            <a:ext cx="7696200" cy="53340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685800" y="152400"/>
            <a:ext cx="6870700" cy="1600200"/>
          </a:xfr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900"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10100" y="1828800"/>
            <a:ext cx="3771900" cy="1752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4610100" y="3733800"/>
            <a:ext cx="3771900" cy="1752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8" name="灯片编号占位符 7"/>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blipFill rotWithShape="0">
          <a:blip r:embed="rId2"/>
          <a:stretch>
            <a:fillRect/>
          </a:stretch>
        </a:blipFill>
        <a:effectLst/>
      </p:bgPr>
    </p:bg>
    <p:spTree>
      <p:nvGrpSpPr>
        <p:cNvPr id="1" name=""/>
        <p:cNvGrpSpPr/>
        <p:nvPr/>
      </p:nvGrpSpPr>
      <p:grpSpPr>
        <a:xfrm>
          <a:off x="0" y="0"/>
          <a:ext cx="0" cy="0"/>
          <a:chOff x="0" y="0"/>
          <a:chExt cx="0" cy="0"/>
        </a:xfrm>
      </p:grpSpPr>
      <p:sp>
        <p:nvSpPr>
          <p:cNvPr id="53" name="Freeform 2"/>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4099" name="Group 8"/>
          <p:cNvGrpSpPr/>
          <p:nvPr/>
        </p:nvGrpSpPr>
        <p:grpSpPr>
          <a:xfrm>
            <a:off x="195263" y="234950"/>
            <a:ext cx="3787775" cy="1778000"/>
            <a:chOff x="123" y="148"/>
            <a:chExt cx="2386" cy="1120"/>
          </a:xfrm>
        </p:grpSpPr>
        <p:sp>
          <p:nvSpPr>
            <p:cNvPr id="55" name="Freeform 9"/>
            <p:cNvSpPr/>
            <p:nvPr/>
          </p:nvSpPr>
          <p:spPr bwMode="auto">
            <a:xfrm>
              <a:off x="177" y="177"/>
              <a:ext cx="2250" cy="1017"/>
            </a:xfrm>
            <a:custGeom>
              <a:avLst/>
              <a:gdLst>
                <a:gd name="T0" fmla="*/ 51200 w 794"/>
                <a:gd name="T1" fmla="*/ 14380 h 414"/>
                <a:gd name="T2" fmla="*/ 45788 w 794"/>
                <a:gd name="T3" fmla="*/ 11580 h 414"/>
                <a:gd name="T4" fmla="*/ 35864 w 794"/>
                <a:gd name="T5" fmla="*/ 7652 h 414"/>
                <a:gd name="T6" fmla="*/ 4577 w 794"/>
                <a:gd name="T7" fmla="*/ 0 h 414"/>
                <a:gd name="T8" fmla="*/ 1476 w 794"/>
                <a:gd name="T9" fmla="*/ 725 h 414"/>
                <a:gd name="T10" fmla="*/ 0 w 794"/>
                <a:gd name="T11" fmla="*/ 3024 h 414"/>
                <a:gd name="T12" fmla="*/ 1799 w 794"/>
                <a:gd name="T13" fmla="*/ 5648 h 414"/>
                <a:gd name="T14" fmla="*/ 36754 w 794"/>
                <a:gd name="T15" fmla="*/ 14899 h 414"/>
                <a:gd name="T16" fmla="*/ 44413 w 794"/>
                <a:gd name="T17" fmla="*/ 14307 h 414"/>
                <a:gd name="T18" fmla="*/ 50605 w 794"/>
                <a:gd name="T19" fmla="*/ 15073 h 414"/>
                <a:gd name="T20" fmla="*/ 51200 w 794"/>
                <a:gd name="T21" fmla="*/ 14380 h 414"/>
                <a:gd name="T22" fmla="*/ 51200 w 794"/>
                <a:gd name="T23" fmla="*/ 1438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6" name="Freeform 10"/>
            <p:cNvSpPr/>
            <p:nvPr/>
          </p:nvSpPr>
          <p:spPr bwMode="auto">
            <a:xfrm>
              <a:off x="166" y="261"/>
              <a:ext cx="2244" cy="1007"/>
            </a:xfrm>
            <a:custGeom>
              <a:avLst/>
              <a:gdLst>
                <a:gd name="T0" fmla="*/ 549 w 1586"/>
                <a:gd name="T1" fmla="*/ 0 h 821"/>
                <a:gd name="T2" fmla="*/ 5333 w 1586"/>
                <a:gd name="T3" fmla="*/ 1175 h 821"/>
                <a:gd name="T4" fmla="*/ 5722 w 1586"/>
                <a:gd name="T5" fmla="*/ 1444 h 821"/>
                <a:gd name="T6" fmla="*/ 6356 w 1586"/>
                <a:gd name="T7" fmla="*/ 1792 h 821"/>
                <a:gd name="T8" fmla="*/ 6272 w 1586"/>
                <a:gd name="T9" fmla="*/ 1858 h 821"/>
                <a:gd name="T10" fmla="*/ 5409 w 1586"/>
                <a:gd name="T11" fmla="*/ 1781 h 821"/>
                <a:gd name="T12" fmla="*/ 4588 w 1586"/>
                <a:gd name="T13" fmla="*/ 1835 h 821"/>
                <a:gd name="T14" fmla="*/ 166 w 1586"/>
                <a:gd name="T15" fmla="*/ 676 h 821"/>
                <a:gd name="T16" fmla="*/ 0 w 1586"/>
                <a:gd name="T17" fmla="*/ 340 h 821"/>
                <a:gd name="T18" fmla="*/ 184 w 1586"/>
                <a:gd name="T19" fmla="*/ 72 h 821"/>
                <a:gd name="T20" fmla="*/ 549 w 1586"/>
                <a:gd name="T21" fmla="*/ 0 h 821"/>
                <a:gd name="T22" fmla="*/ 549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7" name="Freeform 11"/>
            <p:cNvSpPr/>
            <p:nvPr/>
          </p:nvSpPr>
          <p:spPr bwMode="auto">
            <a:xfrm>
              <a:off x="474" y="344"/>
              <a:ext cx="1488" cy="919"/>
            </a:xfrm>
            <a:custGeom>
              <a:avLst/>
              <a:gdLst>
                <a:gd name="T0" fmla="*/ 0 w 1049"/>
                <a:gd name="T1" fmla="*/ 744 h 747"/>
                <a:gd name="T2" fmla="*/ 3732 w 1049"/>
                <a:gd name="T3" fmla="*/ 1711 h 747"/>
                <a:gd name="T4" fmla="*/ 3802 w 1049"/>
                <a:gd name="T5" fmla="*/ 1223 h 747"/>
                <a:gd name="T6" fmla="*/ 4247 w 1049"/>
                <a:gd name="T7" fmla="*/ 967 h 747"/>
                <a:gd name="T8" fmla="*/ 316 w 1049"/>
                <a:gd name="T9" fmla="*/ 0 h 747"/>
                <a:gd name="T10" fmla="*/ 0 w 1049"/>
                <a:gd name="T11" fmla="*/ 290 h 747"/>
                <a:gd name="T12" fmla="*/ 0 w 1049"/>
                <a:gd name="T13" fmla="*/ 744 h 747"/>
                <a:gd name="T14" fmla="*/ 0 w 1049"/>
                <a:gd name="T15" fmla="*/ 744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4103" name="Group 12"/>
            <p:cNvGrpSpPr/>
            <p:nvPr userDrawn="1"/>
          </p:nvGrpSpPr>
          <p:grpSpPr>
            <a:xfrm>
              <a:off x="123" y="148"/>
              <a:ext cx="2386" cy="1081"/>
              <a:chOff x="123" y="148"/>
              <a:chExt cx="2386" cy="1081"/>
            </a:xfrm>
          </p:grpSpPr>
          <p:sp>
            <p:nvSpPr>
              <p:cNvPr id="59" name="Freeform 13"/>
              <p:cNvSpPr/>
              <p:nvPr/>
            </p:nvSpPr>
            <p:spPr bwMode="auto">
              <a:xfrm>
                <a:off x="2005" y="934"/>
                <a:ext cx="212" cy="214"/>
              </a:xfrm>
              <a:custGeom>
                <a:avLst/>
                <a:gdLst>
                  <a:gd name="T0" fmla="*/ 438 w 150"/>
                  <a:gd name="T1" fmla="*/ 0 h 173"/>
                  <a:gd name="T2" fmla="*/ 161 w 150"/>
                  <a:gd name="T3" fmla="*/ 155 h 173"/>
                  <a:gd name="T4" fmla="*/ 0 w 150"/>
                  <a:gd name="T5" fmla="*/ 406 h 173"/>
                  <a:gd name="T6" fmla="*/ 319 w 150"/>
                  <a:gd name="T7" fmla="*/ 375 h 173"/>
                  <a:gd name="T8" fmla="*/ 411 w 150"/>
                  <a:gd name="T9" fmla="*/ 198 h 173"/>
                  <a:gd name="T10" fmla="*/ 599 w 150"/>
                  <a:gd name="T11" fmla="*/ 63 h 173"/>
                  <a:gd name="T12" fmla="*/ 438 w 150"/>
                  <a:gd name="T13" fmla="*/ 0 h 173"/>
                  <a:gd name="T14" fmla="*/ 438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0" name="Freeform 14"/>
              <p:cNvSpPr/>
              <p:nvPr/>
            </p:nvSpPr>
            <p:spPr bwMode="auto">
              <a:xfrm>
                <a:off x="123" y="148"/>
                <a:ext cx="2386" cy="1081"/>
              </a:xfrm>
              <a:custGeom>
                <a:avLst/>
                <a:gdLst>
                  <a:gd name="T0" fmla="*/ 628 w 1684"/>
                  <a:gd name="T1" fmla="*/ 0 h 880"/>
                  <a:gd name="T2" fmla="*/ 254 w 1684"/>
                  <a:gd name="T3" fmla="*/ 119 h 880"/>
                  <a:gd name="T4" fmla="*/ 0 w 1684"/>
                  <a:gd name="T5" fmla="*/ 474 h 880"/>
                  <a:gd name="T6" fmla="*/ 271 w 1684"/>
                  <a:gd name="T7" fmla="*/ 817 h 880"/>
                  <a:gd name="T8" fmla="*/ 4763 w 1684"/>
                  <a:gd name="T9" fmla="*/ 1974 h 880"/>
                  <a:gd name="T10" fmla="*/ 5731 w 1684"/>
                  <a:gd name="T11" fmla="*/ 1902 h 880"/>
                  <a:gd name="T12" fmla="*/ 6515 w 1684"/>
                  <a:gd name="T13" fmla="*/ 2004 h 880"/>
                  <a:gd name="T14" fmla="*/ 6787 w 1684"/>
                  <a:gd name="T15" fmla="*/ 1841 h 880"/>
                  <a:gd name="T16" fmla="*/ 6053 w 1684"/>
                  <a:gd name="T17" fmla="*/ 1512 h 880"/>
                  <a:gd name="T18" fmla="*/ 5754 w 1684"/>
                  <a:gd name="T19" fmla="*/ 1167 h 880"/>
                  <a:gd name="T20" fmla="*/ 5519 w 1684"/>
                  <a:gd name="T21" fmla="*/ 1200 h 880"/>
                  <a:gd name="T22" fmla="*/ 5799 w 1684"/>
                  <a:gd name="T23" fmla="*/ 1512 h 880"/>
                  <a:gd name="T24" fmla="*/ 6360 w 1684"/>
                  <a:gd name="T25" fmla="*/ 1844 h 880"/>
                  <a:gd name="T26" fmla="*/ 5696 w 1684"/>
                  <a:gd name="T27" fmla="*/ 1792 h 880"/>
                  <a:gd name="T28" fmla="*/ 4912 w 1684"/>
                  <a:gd name="T29" fmla="*/ 1852 h 880"/>
                  <a:gd name="T30" fmla="*/ 5057 w 1684"/>
                  <a:gd name="T31" fmla="*/ 1479 h 880"/>
                  <a:gd name="T32" fmla="*/ 5393 w 1684"/>
                  <a:gd name="T33" fmla="*/ 1225 h 880"/>
                  <a:gd name="T34" fmla="*/ 5000 w 1684"/>
                  <a:gd name="T35" fmla="*/ 1257 h 880"/>
                  <a:gd name="T36" fmla="*/ 4695 w 1684"/>
                  <a:gd name="T37" fmla="*/ 1499 h 880"/>
                  <a:gd name="T38" fmla="*/ 4591 w 1684"/>
                  <a:gd name="T39" fmla="*/ 1802 h 880"/>
                  <a:gd name="T40" fmla="*/ 432 w 1684"/>
                  <a:gd name="T41" fmla="*/ 706 h 880"/>
                  <a:gd name="T42" fmla="*/ 322 w 1684"/>
                  <a:gd name="T43" fmla="*/ 489 h 880"/>
                  <a:gd name="T44" fmla="*/ 415 w 1684"/>
                  <a:gd name="T45" fmla="*/ 217 h 880"/>
                  <a:gd name="T46" fmla="*/ 873 w 1684"/>
                  <a:gd name="T47" fmla="*/ 0 h 880"/>
                  <a:gd name="T48" fmla="*/ 628 w 1684"/>
                  <a:gd name="T49" fmla="*/ 0 h 880"/>
                  <a:gd name="T50" fmla="*/ 628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1" name="Freeform 15"/>
              <p:cNvSpPr/>
              <p:nvPr/>
            </p:nvSpPr>
            <p:spPr bwMode="auto">
              <a:xfrm>
                <a:off x="324" y="158"/>
                <a:ext cx="1686" cy="614"/>
              </a:xfrm>
              <a:custGeom>
                <a:avLst/>
                <a:gdLst>
                  <a:gd name="T0" fmla="*/ 404 w 1190"/>
                  <a:gd name="T1" fmla="*/ 0 h 500"/>
                  <a:gd name="T2" fmla="*/ 4796 w 1190"/>
                  <a:gd name="T3" fmla="*/ 1114 h 500"/>
                  <a:gd name="T4" fmla="*/ 4334 w 1190"/>
                  <a:gd name="T5" fmla="*/ 1137 h 500"/>
                  <a:gd name="T6" fmla="*/ 0 w 1190"/>
                  <a:gd name="T7" fmla="*/ 61 h 500"/>
                  <a:gd name="T8" fmla="*/ 404 w 1190"/>
                  <a:gd name="T9" fmla="*/ 0 h 500"/>
                  <a:gd name="T10" fmla="*/ 40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2" name="Freeform 16"/>
              <p:cNvSpPr/>
              <p:nvPr/>
            </p:nvSpPr>
            <p:spPr bwMode="auto">
              <a:xfrm>
                <a:off x="409" y="251"/>
                <a:ext cx="227" cy="410"/>
              </a:xfrm>
              <a:custGeom>
                <a:avLst/>
                <a:gdLst>
                  <a:gd name="T0" fmla="*/ 471 w 160"/>
                  <a:gd name="T1" fmla="*/ 0 h 335"/>
                  <a:gd name="T2" fmla="*/ 77 w 160"/>
                  <a:gd name="T3" fmla="*/ 239 h 335"/>
                  <a:gd name="T4" fmla="*/ 0 w 160"/>
                  <a:gd name="T5" fmla="*/ 515 h 335"/>
                  <a:gd name="T6" fmla="*/ 135 w 160"/>
                  <a:gd name="T7" fmla="*/ 704 h 335"/>
                  <a:gd name="T8" fmla="*/ 380 w 160"/>
                  <a:gd name="T9" fmla="*/ 751 h 335"/>
                  <a:gd name="T10" fmla="*/ 308 w 160"/>
                  <a:gd name="T11" fmla="*/ 344 h 335"/>
                  <a:gd name="T12" fmla="*/ 648 w 160"/>
                  <a:gd name="T13" fmla="*/ 39 h 335"/>
                  <a:gd name="T14" fmla="*/ 471 w 160"/>
                  <a:gd name="T15" fmla="*/ 0 h 335"/>
                  <a:gd name="T16" fmla="*/ 47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3" name="Freeform 17"/>
              <p:cNvSpPr/>
              <p:nvPr/>
            </p:nvSpPr>
            <p:spPr bwMode="auto">
              <a:xfrm>
                <a:off x="846" y="536"/>
                <a:ext cx="691" cy="364"/>
              </a:xfrm>
              <a:custGeom>
                <a:avLst/>
                <a:gdLst>
                  <a:gd name="T0" fmla="*/ 57 w 489"/>
                  <a:gd name="T1" fmla="*/ 79 h 296"/>
                  <a:gd name="T2" fmla="*/ 637 w 489"/>
                  <a:gd name="T3" fmla="*/ 151 h 296"/>
                  <a:gd name="T4" fmla="*/ 1292 w 489"/>
                  <a:gd name="T5" fmla="*/ 314 h 296"/>
                  <a:gd name="T6" fmla="*/ 1755 w 489"/>
                  <a:gd name="T7" fmla="*/ 557 h 296"/>
                  <a:gd name="T8" fmla="*/ 1300 w 489"/>
                  <a:gd name="T9" fmla="*/ 526 h 296"/>
                  <a:gd name="T10" fmla="*/ 553 w 489"/>
                  <a:gd name="T11" fmla="*/ 334 h 296"/>
                  <a:gd name="T12" fmla="*/ 199 w 489"/>
                  <a:gd name="T13" fmla="*/ 183 h 296"/>
                  <a:gd name="T14" fmla="*/ 425 w 489"/>
                  <a:gd name="T15" fmla="*/ 373 h 296"/>
                  <a:gd name="T16" fmla="*/ 1084 w 489"/>
                  <a:gd name="T17" fmla="*/ 617 h 296"/>
                  <a:gd name="T18" fmla="*/ 1857 w 489"/>
                  <a:gd name="T19" fmla="*/ 678 h 296"/>
                  <a:gd name="T20" fmla="*/ 1949 w 489"/>
                  <a:gd name="T21" fmla="*/ 512 h 296"/>
                  <a:gd name="T22" fmla="*/ 1571 w 489"/>
                  <a:gd name="T23" fmla="*/ 275 h 296"/>
                  <a:gd name="T24" fmla="*/ 677 w 489"/>
                  <a:gd name="T25" fmla="*/ 39 h 296"/>
                  <a:gd name="T26" fmla="*/ 0 w 489"/>
                  <a:gd name="T27" fmla="*/ 0 h 296"/>
                  <a:gd name="T28" fmla="*/ 57 w 489"/>
                  <a:gd name="T29" fmla="*/ 79 h 296"/>
                  <a:gd name="T30" fmla="*/ 57 w 489"/>
                  <a:gd name="T31" fmla="*/ 79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grpSp>
        <p:nvGrpSpPr>
          <p:cNvPr id="4109" name="Group 18"/>
          <p:cNvGrpSpPr/>
          <p:nvPr/>
        </p:nvGrpSpPr>
        <p:grpSpPr>
          <a:xfrm>
            <a:off x="7915275" y="4368800"/>
            <a:ext cx="742950" cy="1058863"/>
            <a:chOff x="4986" y="2752"/>
            <a:chExt cx="468" cy="667"/>
          </a:xfrm>
        </p:grpSpPr>
        <p:sp>
          <p:nvSpPr>
            <p:cNvPr id="65" name="Freeform 19"/>
            <p:cNvSpPr/>
            <p:nvPr/>
          </p:nvSpPr>
          <p:spPr bwMode="auto">
            <a:xfrm rot="7320404">
              <a:off x="4897" y="2924"/>
              <a:ext cx="629" cy="293"/>
            </a:xfrm>
            <a:custGeom>
              <a:avLst/>
              <a:gdLst>
                <a:gd name="T0" fmla="*/ 313 w 794"/>
                <a:gd name="T1" fmla="*/ 99 h 414"/>
                <a:gd name="T2" fmla="*/ 280 w 794"/>
                <a:gd name="T3" fmla="*/ 80 h 414"/>
                <a:gd name="T4" fmla="*/ 219 w 794"/>
                <a:gd name="T5" fmla="*/ 52 h 414"/>
                <a:gd name="T6" fmla="*/ 28 w 794"/>
                <a:gd name="T7" fmla="*/ 0 h 414"/>
                <a:gd name="T8" fmla="*/ 9 w 794"/>
                <a:gd name="T9" fmla="*/ 5 h 414"/>
                <a:gd name="T10" fmla="*/ 0 w 794"/>
                <a:gd name="T11" fmla="*/ 21 h 414"/>
                <a:gd name="T12" fmla="*/ 10 w 794"/>
                <a:gd name="T13" fmla="*/ 39 h 414"/>
                <a:gd name="T14" fmla="*/ 225 w 794"/>
                <a:gd name="T15" fmla="*/ 103 h 414"/>
                <a:gd name="T16" fmla="*/ 272 w 794"/>
                <a:gd name="T17" fmla="*/ 98 h 414"/>
                <a:gd name="T18" fmla="*/ 310 w 794"/>
                <a:gd name="T19" fmla="*/ 104 h 414"/>
                <a:gd name="T20" fmla="*/ 313 w 794"/>
                <a:gd name="T21" fmla="*/ 99 h 414"/>
                <a:gd name="T22" fmla="*/ 313 w 794"/>
                <a:gd name="T23" fmla="*/ 99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6" name="Freeform 20"/>
            <p:cNvSpPr/>
            <p:nvPr/>
          </p:nvSpPr>
          <p:spPr bwMode="auto">
            <a:xfrm rot="7320404">
              <a:off x="4883" y="2912"/>
              <a:ext cx="627" cy="290"/>
            </a:xfrm>
            <a:custGeom>
              <a:avLst/>
              <a:gdLst>
                <a:gd name="T0" fmla="*/ 3 w 1586"/>
                <a:gd name="T1" fmla="*/ 0 h 821"/>
                <a:gd name="T2" fmla="*/ 32 w 1586"/>
                <a:gd name="T3" fmla="*/ 8 h 821"/>
                <a:gd name="T4" fmla="*/ 35 w 1586"/>
                <a:gd name="T5" fmla="*/ 10 h 821"/>
                <a:gd name="T6" fmla="*/ 39 w 1586"/>
                <a:gd name="T7" fmla="*/ 12 h 821"/>
                <a:gd name="T8" fmla="*/ 38 w 1586"/>
                <a:gd name="T9" fmla="*/ 13 h 821"/>
                <a:gd name="T10" fmla="*/ 33 w 1586"/>
                <a:gd name="T11" fmla="*/ 12 h 821"/>
                <a:gd name="T12" fmla="*/ 28 w 1586"/>
                <a:gd name="T13" fmla="*/ 13 h 821"/>
                <a:gd name="T14" fmla="*/ 1 w 1586"/>
                <a:gd name="T15" fmla="*/ 5 h 821"/>
                <a:gd name="T16" fmla="*/ 0 w 1586"/>
                <a:gd name="T17" fmla="*/ 2 h 821"/>
                <a:gd name="T18" fmla="*/ 1 w 1586"/>
                <a:gd name="T19" fmla="*/ 0 h 821"/>
                <a:gd name="T20" fmla="*/ 3 w 1586"/>
                <a:gd name="T21" fmla="*/ 0 h 821"/>
                <a:gd name="T22" fmla="*/ 3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7" name="Freeform 21"/>
            <p:cNvSpPr/>
            <p:nvPr/>
          </p:nvSpPr>
          <p:spPr bwMode="auto">
            <a:xfrm rot="7320404">
              <a:off x="4989" y="2903"/>
              <a:ext cx="416" cy="265"/>
            </a:xfrm>
            <a:custGeom>
              <a:avLst/>
              <a:gdLst>
                <a:gd name="T0" fmla="*/ 0 w 1049"/>
                <a:gd name="T1" fmla="*/ 5 h 747"/>
                <a:gd name="T2" fmla="*/ 23 w 1049"/>
                <a:gd name="T3" fmla="*/ 12 h 747"/>
                <a:gd name="T4" fmla="*/ 23 w 1049"/>
                <a:gd name="T5" fmla="*/ 9 h 747"/>
                <a:gd name="T6" fmla="*/ 26 w 1049"/>
                <a:gd name="T7" fmla="*/ 7 h 747"/>
                <a:gd name="T8" fmla="*/ 2 w 1049"/>
                <a:gd name="T9" fmla="*/ 0 h 747"/>
                <a:gd name="T10" fmla="*/ 0 w 1049"/>
                <a:gd name="T11" fmla="*/ 2 h 747"/>
                <a:gd name="T12" fmla="*/ 0 w 1049"/>
                <a:gd name="T13" fmla="*/ 5 h 747"/>
                <a:gd name="T14" fmla="*/ 0 w 1049"/>
                <a:gd name="T15" fmla="*/ 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4113" name="Group 22"/>
            <p:cNvGrpSpPr/>
            <p:nvPr userDrawn="1"/>
          </p:nvGrpSpPr>
          <p:grpSpPr>
            <a:xfrm>
              <a:off x="4986" y="2752"/>
              <a:ext cx="469" cy="667"/>
              <a:chOff x="4986" y="2752"/>
              <a:chExt cx="469" cy="667"/>
            </a:xfrm>
          </p:grpSpPr>
          <p:sp>
            <p:nvSpPr>
              <p:cNvPr id="69" name="Freeform 23"/>
              <p:cNvSpPr/>
              <p:nvPr/>
            </p:nvSpPr>
            <p:spPr bwMode="auto">
              <a:xfrm rot="7320404">
                <a:off x="4975" y="3178"/>
                <a:ext cx="59" cy="61"/>
              </a:xfrm>
              <a:custGeom>
                <a:avLst/>
                <a:gdLst>
                  <a:gd name="T0" fmla="*/ 3 w 150"/>
                  <a:gd name="T1" fmla="*/ 0 h 173"/>
                  <a:gd name="T2" fmla="*/ 1 w 150"/>
                  <a:gd name="T3" fmla="*/ 1 h 173"/>
                  <a:gd name="T4" fmla="*/ 0 w 150"/>
                  <a:gd name="T5" fmla="*/ 3 h 173"/>
                  <a:gd name="T6" fmla="*/ 2 w 150"/>
                  <a:gd name="T7" fmla="*/ 2 h 173"/>
                  <a:gd name="T8" fmla="*/ 2 w 150"/>
                  <a:gd name="T9" fmla="*/ 1 h 173"/>
                  <a:gd name="T10" fmla="*/ 4 w 150"/>
                  <a:gd name="T11" fmla="*/ 0 h 173"/>
                  <a:gd name="T12" fmla="*/ 3 w 150"/>
                  <a:gd name="T13" fmla="*/ 0 h 173"/>
                  <a:gd name="T14" fmla="*/ 3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0" name="Freeform 24"/>
              <p:cNvSpPr/>
              <p:nvPr/>
            </p:nvSpPr>
            <p:spPr bwMode="auto">
              <a:xfrm rot="7320404">
                <a:off x="4875" y="2918"/>
                <a:ext cx="667" cy="311"/>
              </a:xfrm>
              <a:custGeom>
                <a:avLst/>
                <a:gdLst>
                  <a:gd name="T0" fmla="*/ 4 w 1684"/>
                  <a:gd name="T1" fmla="*/ 0 h 880"/>
                  <a:gd name="T2" fmla="*/ 2 w 1684"/>
                  <a:gd name="T3" fmla="*/ 1 h 880"/>
                  <a:gd name="T4" fmla="*/ 0 w 1684"/>
                  <a:gd name="T5" fmla="*/ 3 h 880"/>
                  <a:gd name="T6" fmla="*/ 2 w 1684"/>
                  <a:gd name="T7" fmla="*/ 6 h 880"/>
                  <a:gd name="T8" fmla="*/ 29 w 1684"/>
                  <a:gd name="T9" fmla="*/ 13 h 880"/>
                  <a:gd name="T10" fmla="*/ 35 w 1684"/>
                  <a:gd name="T11" fmla="*/ 13 h 880"/>
                  <a:gd name="T12" fmla="*/ 40 w 1684"/>
                  <a:gd name="T13" fmla="*/ 14 h 880"/>
                  <a:gd name="T14" fmla="*/ 42 w 1684"/>
                  <a:gd name="T15" fmla="*/ 13 h 880"/>
                  <a:gd name="T16" fmla="*/ 37 w 1684"/>
                  <a:gd name="T17" fmla="*/ 10 h 880"/>
                  <a:gd name="T18" fmla="*/ 35 w 1684"/>
                  <a:gd name="T19" fmla="*/ 8 h 880"/>
                  <a:gd name="T20" fmla="*/ 34 w 1684"/>
                  <a:gd name="T21" fmla="*/ 8 h 880"/>
                  <a:gd name="T22" fmla="*/ 36 w 1684"/>
                  <a:gd name="T23" fmla="*/ 10 h 880"/>
                  <a:gd name="T24" fmla="*/ 39 w 1684"/>
                  <a:gd name="T25" fmla="*/ 13 h 880"/>
                  <a:gd name="T26" fmla="*/ 35 w 1684"/>
                  <a:gd name="T27" fmla="*/ 12 h 880"/>
                  <a:gd name="T28" fmla="*/ 30 w 1684"/>
                  <a:gd name="T29" fmla="*/ 13 h 880"/>
                  <a:gd name="T30" fmla="*/ 31 w 1684"/>
                  <a:gd name="T31" fmla="*/ 10 h 880"/>
                  <a:gd name="T32" fmla="*/ 33 w 1684"/>
                  <a:gd name="T33" fmla="*/ 8 h 880"/>
                  <a:gd name="T34" fmla="*/ 30 w 1684"/>
                  <a:gd name="T35" fmla="*/ 8 h 880"/>
                  <a:gd name="T36" fmla="*/ 29 w 1684"/>
                  <a:gd name="T37" fmla="*/ 10 h 880"/>
                  <a:gd name="T38" fmla="*/ 28 w 1684"/>
                  <a:gd name="T39" fmla="*/ 12 h 880"/>
                  <a:gd name="T40" fmla="*/ 3 w 1684"/>
                  <a:gd name="T41" fmla="*/ 5 h 880"/>
                  <a:gd name="T42" fmla="*/ 2 w 1684"/>
                  <a:gd name="T43" fmla="*/ 4 h 880"/>
                  <a:gd name="T44" fmla="*/ 2 w 1684"/>
                  <a:gd name="T45" fmla="*/ 1 h 880"/>
                  <a:gd name="T46" fmla="*/ 5 w 1684"/>
                  <a:gd name="T47" fmla="*/ 0 h 880"/>
                  <a:gd name="T48" fmla="*/ 4 w 1684"/>
                  <a:gd name="T49" fmla="*/ 0 h 880"/>
                  <a:gd name="T50" fmla="*/ 4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1" name="Freeform 25"/>
              <p:cNvSpPr/>
              <p:nvPr/>
            </p:nvSpPr>
            <p:spPr bwMode="auto">
              <a:xfrm rot="7320404">
                <a:off x="5062" y="2997"/>
                <a:ext cx="472" cy="176"/>
              </a:xfrm>
              <a:custGeom>
                <a:avLst/>
                <a:gdLst>
                  <a:gd name="T0" fmla="*/ 2 w 1190"/>
                  <a:gd name="T1" fmla="*/ 0 h 500"/>
                  <a:gd name="T2" fmla="*/ 29 w 1190"/>
                  <a:gd name="T3" fmla="*/ 7 h 500"/>
                  <a:gd name="T4" fmla="*/ 27 w 1190"/>
                  <a:gd name="T5" fmla="*/ 8 h 500"/>
                  <a:gd name="T6" fmla="*/ 0 w 1190"/>
                  <a:gd name="T7" fmla="*/ 0 h 500"/>
                  <a:gd name="T8" fmla="*/ 2 w 1190"/>
                  <a:gd name="T9" fmla="*/ 0 h 500"/>
                  <a:gd name="T10" fmla="*/ 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2" name="Freeform 26"/>
              <p:cNvSpPr/>
              <p:nvPr/>
            </p:nvSpPr>
            <p:spPr bwMode="auto">
              <a:xfrm rot="7320404">
                <a:off x="5354" y="2862"/>
                <a:ext cx="63" cy="118"/>
              </a:xfrm>
              <a:custGeom>
                <a:avLst/>
                <a:gdLst>
                  <a:gd name="T0" fmla="*/ 3 w 160"/>
                  <a:gd name="T1" fmla="*/ 0 h 335"/>
                  <a:gd name="T2" fmla="*/ 0 w 160"/>
                  <a:gd name="T3" fmla="*/ 2 h 335"/>
                  <a:gd name="T4" fmla="*/ 0 w 160"/>
                  <a:gd name="T5" fmla="*/ 4 h 335"/>
                  <a:gd name="T6" fmla="*/ 1 w 160"/>
                  <a:gd name="T7" fmla="*/ 5 h 335"/>
                  <a:gd name="T8" fmla="*/ 2 w 160"/>
                  <a:gd name="T9" fmla="*/ 5 h 335"/>
                  <a:gd name="T10" fmla="*/ 2 w 160"/>
                  <a:gd name="T11" fmla="*/ 2 h 335"/>
                  <a:gd name="T12" fmla="*/ 4 w 160"/>
                  <a:gd name="T13" fmla="*/ 0 h 335"/>
                  <a:gd name="T14" fmla="*/ 3 w 160"/>
                  <a:gd name="T15" fmla="*/ 0 h 335"/>
                  <a:gd name="T16" fmla="*/ 3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3" name="Freeform 27"/>
              <p:cNvSpPr/>
              <p:nvPr/>
            </p:nvSpPr>
            <p:spPr bwMode="auto">
              <a:xfrm rot="7320404">
                <a:off x="5127" y="2989"/>
                <a:ext cx="193" cy="104"/>
              </a:xfrm>
              <a:custGeom>
                <a:avLst/>
                <a:gdLst>
                  <a:gd name="T0" fmla="*/ 0 w 489"/>
                  <a:gd name="T1" fmla="*/ 0 h 296"/>
                  <a:gd name="T2" fmla="*/ 4 w 489"/>
                  <a:gd name="T3" fmla="*/ 1 h 296"/>
                  <a:gd name="T4" fmla="*/ 8 w 489"/>
                  <a:gd name="T5" fmla="*/ 2 h 296"/>
                  <a:gd name="T6" fmla="*/ 11 w 489"/>
                  <a:gd name="T7" fmla="*/ 4 h 296"/>
                  <a:gd name="T8" fmla="*/ 8 w 489"/>
                  <a:gd name="T9" fmla="*/ 4 h 296"/>
                  <a:gd name="T10" fmla="*/ 4 w 489"/>
                  <a:gd name="T11" fmla="*/ 2 h 296"/>
                  <a:gd name="T12" fmla="*/ 1 w 489"/>
                  <a:gd name="T13" fmla="*/ 1 h 296"/>
                  <a:gd name="T14" fmla="*/ 3 w 489"/>
                  <a:gd name="T15" fmla="*/ 2 h 296"/>
                  <a:gd name="T16" fmla="*/ 7 w 489"/>
                  <a:gd name="T17" fmla="*/ 4 h 296"/>
                  <a:gd name="T18" fmla="*/ 11 w 489"/>
                  <a:gd name="T19" fmla="*/ 5 h 296"/>
                  <a:gd name="T20" fmla="*/ 12 w 489"/>
                  <a:gd name="T21" fmla="*/ 4 h 296"/>
                  <a:gd name="T22" fmla="*/ 9 w 489"/>
                  <a:gd name="T23" fmla="*/ 2 h 296"/>
                  <a:gd name="T24" fmla="*/ 4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sp>
        <p:nvSpPr>
          <p:cNvPr id="74" name="Freeform 28"/>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5" name="Freeform 29"/>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80227"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pPr lvl="0" fontAlgn="base"/>
            <a:r>
              <a:rPr lang="zh-CN" altLang="en-US" strike="noStrike" noProof="0" smtClean="0"/>
              <a:t>单击此处编辑母版标题样式</a:t>
            </a:r>
            <a:endParaRPr lang="zh-CN" altLang="en-US" strike="noStrike" noProof="0" smtClean="0"/>
          </a:p>
        </p:txBody>
      </p:sp>
      <p:sp>
        <p:nvSpPr>
          <p:cNvPr id="180228"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fontAlgn="base"/>
            <a:r>
              <a:rPr lang="zh-CN" altLang="en-US" strike="noStrike" noProof="0" smtClean="0"/>
              <a:t>单击此处编辑母版副标题样式</a:t>
            </a:r>
            <a:endParaRPr lang="zh-CN" altLang="en-US" strike="noStrike" noProof="0" smtClean="0"/>
          </a:p>
        </p:txBody>
      </p:sp>
      <p:sp>
        <p:nvSpPr>
          <p:cNvPr id="76" name="Rectangle 5"/>
          <p:cNvSpPr>
            <a:spLocks noGrp="1" noChangeArrowheads="1"/>
          </p:cNvSpPr>
          <p:nvPr>
            <p:ph type="dt" sz="half" idx="2"/>
          </p:nvPr>
        </p:nvSpPr>
        <p:spPr bwMode="auto">
          <a:xfrm>
            <a:off x="685800" y="6248400"/>
            <a:ext cx="1905000" cy="457200"/>
          </a:xfrm>
          <a:prstGeom prst="rect">
            <a:avLst/>
          </a:prstGeom>
          <a:noFill/>
          <a:ln>
            <a:noFill/>
          </a:ln>
        </p:spPr>
        <p:txBody>
          <a:bodyPr vert="horz" wrap="square" lIns="91440" tIns="45720" rIns="91440" bIns="45720" numCol="1" anchor="t" anchorCtr="0" compatLnSpc="1"/>
          <a:lstStyle>
            <a:lvl1pPr>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7" name="Rectangle 6"/>
          <p:cNvSpPr>
            <a:spLocks noGrp="1" noChangeArrowheads="1"/>
          </p:cNvSpPr>
          <p:nvPr>
            <p:ph type="ftr" sz="quarter" idx="3"/>
          </p:nvPr>
        </p:nvSpPr>
        <p:spPr bwMode="auto">
          <a:xfrm>
            <a:off x="3124200" y="6248400"/>
            <a:ext cx="2895600" cy="457200"/>
          </a:xfrm>
          <a:prstGeom prst="rect">
            <a:avLst/>
          </a:prstGeom>
          <a:noFill/>
          <a:ln>
            <a:noFill/>
          </a:ln>
        </p:spPr>
        <p:txBody>
          <a:bodyPr vert="horz" wrap="square" lIns="91440" tIns="45720" rIns="91440" bIns="45720" numCol="1" anchor="t" anchorCtr="0" compatLnSpc="1"/>
          <a:lstStyle>
            <a:lvl1pPr>
              <a:defRPr/>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8" name="Rectangle 7"/>
          <p:cNvSpPr>
            <a:spLocks noGrp="1" noChangeArrowheads="1"/>
          </p:cNvSpPr>
          <p:nvPr>
            <p:ph type="sldNum" sz="quarter" idx="4"/>
          </p:nvPr>
        </p:nvSpPr>
        <p:spPr bwMode="auto">
          <a:xfrm>
            <a:off x="6553200" y="6248400"/>
            <a:ext cx="1905000" cy="457200"/>
          </a:xfrm>
          <a:prstGeom prst="rect">
            <a:avLst/>
          </a:prstGeom>
          <a:noFill/>
          <a:ln>
            <a:noFill/>
          </a:ln>
        </p:spPr>
        <p:txBody>
          <a:bodyPr vert="horz" wrap="square" lIns="91440" tIns="45720" rIns="91440" bIns="45720" numCol="1" anchor="t" anchorCtr="0" compatLnSpc="1"/>
          <a:p>
            <a:pPr algn="r" fontAlgn="base"/>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457950" y="152400"/>
            <a:ext cx="1924050" cy="5334000"/>
          </a:xfrm>
        </p:spPr>
        <p:txBody>
          <a:bodyPr vert="eaVert"/>
          <a:lstStyle/>
          <a:p>
            <a:pPr fontAlgn="base"/>
            <a:r>
              <a:rPr lang="zh-CN" altLang="en-US" strike="noStrike" noProof="1" smtClean="0"/>
              <a:t>单击此处编辑母版标题样式</a:t>
            </a:r>
            <a:endParaRPr lang="zh-CN" altLang="en-US" strike="noStrike" noProof="1"/>
          </a:p>
        </p:txBody>
      </p:sp>
      <p:sp>
        <p:nvSpPr>
          <p:cNvPr id="3" name="竖排文字占位符 2"/>
          <p:cNvSpPr>
            <a:spLocks noGrp="1"/>
          </p:cNvSpPr>
          <p:nvPr>
            <p:ph type="body" orient="vert" idx="1"/>
          </p:nvPr>
        </p:nvSpPr>
        <p:spPr>
          <a:xfrm>
            <a:off x="685800" y="152400"/>
            <a:ext cx="5619750" cy="5334000"/>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Only" preserve="1">
  <p:cSld name="内容">
    <p:spTree>
      <p:nvGrpSpPr>
        <p:cNvPr id="1" name=""/>
        <p:cNvGrpSpPr/>
        <p:nvPr/>
      </p:nvGrpSpPr>
      <p:grpSpPr>
        <a:xfrm>
          <a:off x="0" y="0"/>
          <a:ext cx="0" cy="0"/>
          <a:chOff x="0" y="0"/>
          <a:chExt cx="0" cy="0"/>
        </a:xfrm>
      </p:grpSpPr>
      <p:sp>
        <p:nvSpPr>
          <p:cNvPr id="2" name="内容占位符 1"/>
          <p:cNvSpPr>
            <a:spLocks noGrp="1"/>
          </p:cNvSpPr>
          <p:nvPr>
            <p:ph/>
          </p:nvPr>
        </p:nvSpPr>
        <p:spPr>
          <a:xfrm>
            <a:off x="685800" y="152400"/>
            <a:ext cx="7696200" cy="53340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AndTwoObj" preserve="1">
  <p:cSld name="标题，一项大型内容和两项小型内容">
    <p:spTree>
      <p:nvGrpSpPr>
        <p:cNvPr id="1" name=""/>
        <p:cNvGrpSpPr/>
        <p:nvPr/>
      </p:nvGrpSpPr>
      <p:grpSpPr>
        <a:xfrm>
          <a:off x="0" y="0"/>
          <a:ext cx="0" cy="0"/>
          <a:chOff x="0" y="0"/>
          <a:chExt cx="0" cy="0"/>
        </a:xfrm>
      </p:grpSpPr>
      <p:sp>
        <p:nvSpPr>
          <p:cNvPr id="2" name="标题 1"/>
          <p:cNvSpPr>
            <a:spLocks noGrp="1"/>
          </p:cNvSpPr>
          <p:nvPr>
            <p:ph type="title"/>
          </p:nvPr>
        </p:nvSpPr>
        <p:spPr>
          <a:xfrm>
            <a:off x="685800" y="152400"/>
            <a:ext cx="6870700" cy="1600200"/>
          </a:xfrm>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900" cy="3657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quarter" idx="2"/>
          </p:nvPr>
        </p:nvSpPr>
        <p:spPr>
          <a:xfrm>
            <a:off x="4610100" y="1828800"/>
            <a:ext cx="3771900" cy="1752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内容占位符 4"/>
          <p:cNvSpPr>
            <a:spLocks noGrp="1"/>
          </p:cNvSpPr>
          <p:nvPr>
            <p:ph sz="quarter" idx="3"/>
          </p:nvPr>
        </p:nvSpPr>
        <p:spPr>
          <a:xfrm>
            <a:off x="4610100" y="3733800"/>
            <a:ext cx="3771900" cy="1752600"/>
          </a:xfrm>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6" name="日期占位符 5"/>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页脚占位符 6"/>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8" name="灯片编号占位符 7"/>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页脚占位符 4"/>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灯片编号占位符 5"/>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内容占位符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1143000"/>
          </a:xfrm>
        </p:spPr>
        <p:txBody>
          <a:bodyPr/>
          <a:lstStyle>
            <a:lvl1pPr>
              <a:defRPr/>
            </a:lvl1pPr>
          </a:lstStyle>
          <a:p>
            <a:pPr fontAlgn="base"/>
            <a:r>
              <a:rPr lang="zh-CN" altLang="en-US" strike="noStrike" noProof="1" smtClean="0"/>
              <a:t>单击此处编辑母版标题样式</a:t>
            </a:r>
            <a:endParaRPr lang="zh-CN" altLang="en-US" strike="noStrike" noProof="1"/>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fontAlgn="base"/>
            <a:r>
              <a:rPr lang="zh-CN" altLang="en-US" strike="noStrike" noProof="1" smtClean="0"/>
              <a:t>单击此处编辑母版文本样式</a:t>
            </a:r>
            <a:endParaRPr lang="zh-CN" altLang="en-US" strike="noStrike" noProof="1" smtClean="0"/>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7" name="日期占位符 6"/>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8" name="页脚占位符 7"/>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9" name="灯片编号占位符 8"/>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3" name="日期占位符 2"/>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页脚占位符 3"/>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灯片编号占位符 4"/>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3" name="页脚占位符 2"/>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4" name="灯片编号占位符 3"/>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zh-CN" altLang="en-US" strike="noStrike" noProof="1"/>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lstStyle>
            <a:lvl1pPr algn="l">
              <a:defRPr sz="2000" b="1"/>
            </a:lvl1pPr>
          </a:lstStyle>
          <a:p>
            <a:pPr fontAlgn="base"/>
            <a:r>
              <a:rPr lang="zh-CN" altLang="en-US" strike="noStrike" noProof="1" smtClean="0"/>
              <a:t>单击此处编辑母版标题样式</a:t>
            </a:r>
            <a:endParaRPr lang="zh-CN" altLang="en-US" strike="noStrike" noProof="1"/>
          </a:p>
        </p:txBody>
      </p:sp>
      <p:sp>
        <p:nvSpPr>
          <p:cNvPr id="3" name="图片占位符 2"/>
          <p:cNvSpPr>
            <a:spLocks noGrp="1"/>
          </p:cNvSpPr>
          <p:nvPr>
            <p:ph type="pic" idx="1"/>
          </p:nvPr>
        </p:nvSpPr>
        <p:spPr>
          <a:xfrm>
            <a:off x="1792288" y="612775"/>
            <a:ext cx="5486400" cy="4114800"/>
          </a:xfrm>
        </p:spPr>
        <p:txBody>
          <a:bodyPr vert="horz" wrap="square" lIns="91440" tIns="45720" rIns="91440" bIns="45720" numCol="1" anchor="t" anchorCtr="0" compatLnSpc="1"/>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Tx/>
              <a:buNone/>
              <a:defRPr/>
            </a:pPr>
            <a:endParaRPr kumimoji="0" lang="zh-CN" altLang="en-US" sz="3200" b="0" i="0" u="none" strike="noStrike" kern="0" cap="none" spc="0" normalizeH="0" baseline="0" noProof="0" smtClean="0">
              <a:ln>
                <a:noFill/>
              </a:ln>
              <a:solidFill>
                <a:schemeClr val="tx1"/>
              </a:solidFill>
              <a:effectLst/>
              <a:uLnTx/>
              <a:uFillTx/>
              <a:latin typeface="+mn-lt"/>
              <a:ea typeface="+mn-ea"/>
              <a:cs typeface="+mn-cs"/>
            </a:endParaRPr>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fontAlgn="base"/>
            <a:r>
              <a:rPr lang="zh-CN" altLang="en-US" strike="noStrike" noProof="1" smtClean="0"/>
              <a:t>单击此处编辑母版文本样式</a:t>
            </a:r>
            <a:endParaRPr lang="zh-CN" altLang="en-US" strike="noStrike" noProof="1" smtClean="0"/>
          </a:p>
        </p:txBody>
      </p:sp>
      <p:sp>
        <p:nvSpPr>
          <p:cNvPr id="5" name="日期占位符 4"/>
          <p:cNvSpPr>
            <a:spLocks noGrp="1"/>
          </p:cNvSpPr>
          <p:nvPr>
            <p:ph type="dt" sz="half" idx="10"/>
          </p:nvPr>
        </p:nvSpPr>
        <p:spPr/>
        <p:txBody>
          <a:bodyPr/>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页脚占位符 5"/>
          <p:cNvSpPr>
            <a:spLocks noGrp="1"/>
          </p:cNvSpPr>
          <p:nvPr>
            <p:ph type="ftr" sz="quarter" idx="11"/>
          </p:nvPr>
        </p:nvSpPr>
        <p:spPr/>
        <p:txBody>
          <a:bodyPr/>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7" name="灯片编号占位符 6"/>
          <p:cNvSpPr>
            <a:spLocks noGrp="1"/>
          </p:cNvSpPr>
          <p:nvPr>
            <p:ph type="sldNum" sz="quarter" idx="12"/>
          </p:nvPr>
        </p:nvSpPr>
        <p:spPr/>
        <p:txBody>
          <a:bodyPr/>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5" Type="http://schemas.openxmlformats.org/officeDocument/2006/relationships/theme" Target="../theme/theme1.xml"/><Relationship Id="rId14" Type="http://schemas.openxmlformats.org/officeDocument/2006/relationships/image" Target="../media/image1.png"/><Relationship Id="rId13" Type="http://schemas.openxmlformats.org/officeDocument/2006/relationships/slideLayout" Target="../slideLayouts/slideLayout13.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9" Type="http://schemas.openxmlformats.org/officeDocument/2006/relationships/slideLayout" Target="../slideLayouts/slideLayout22.xml"/><Relationship Id="rId8" Type="http://schemas.openxmlformats.org/officeDocument/2006/relationships/slideLayout" Target="../slideLayouts/slideLayout21.xml"/><Relationship Id="rId7" Type="http://schemas.openxmlformats.org/officeDocument/2006/relationships/slideLayout" Target="../slideLayouts/slideLayout20.xml"/><Relationship Id="rId6" Type="http://schemas.openxmlformats.org/officeDocument/2006/relationships/slideLayout" Target="../slideLayouts/slideLayout19.xml"/><Relationship Id="rId5" Type="http://schemas.openxmlformats.org/officeDocument/2006/relationships/slideLayout" Target="../slideLayouts/slideLayout18.xml"/><Relationship Id="rId4" Type="http://schemas.openxmlformats.org/officeDocument/2006/relationships/slideLayout" Target="../slideLayouts/slideLayout17.xml"/><Relationship Id="rId3" Type="http://schemas.openxmlformats.org/officeDocument/2006/relationships/slideLayout" Target="../slideLayouts/slideLayout16.xml"/><Relationship Id="rId2" Type="http://schemas.openxmlformats.org/officeDocument/2006/relationships/slideLayout" Target="../slideLayouts/slideLayout15.xml"/><Relationship Id="rId15" Type="http://schemas.openxmlformats.org/officeDocument/2006/relationships/theme" Target="../theme/theme2.xml"/><Relationship Id="rId14" Type="http://schemas.openxmlformats.org/officeDocument/2006/relationships/image" Target="../media/image1.png"/><Relationship Id="rId13" Type="http://schemas.openxmlformats.org/officeDocument/2006/relationships/slideLayout" Target="../slideLayouts/slideLayout26.xml"/><Relationship Id="rId12" Type="http://schemas.openxmlformats.org/officeDocument/2006/relationships/slideLayout" Target="../slideLayouts/slideLayout25.xml"/><Relationship Id="rId11" Type="http://schemas.openxmlformats.org/officeDocument/2006/relationships/slideLayout" Target="../slideLayouts/slideLayout24.xml"/><Relationship Id="rId10" Type="http://schemas.openxmlformats.org/officeDocument/2006/relationships/slideLayout" Target="../slideLayouts/slideLayout2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p:sp>
        <p:nvSpPr>
          <p:cNvPr id="1026" name="Freeform 2"/>
          <p:cNvSpPr/>
          <p:nvPr/>
        </p:nvSpPr>
        <p:spPr bwMode="auto">
          <a:xfrm rot="-3172564">
            <a:off x="7777956" y="-15081"/>
            <a:ext cx="1162050" cy="2084388"/>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27" name="Rectangle 3"/>
          <p:cNvSpPr>
            <a:spLocks noGrp="1"/>
          </p:cNvSpPr>
          <p:nvPr>
            <p:ph type="title"/>
          </p:nvPr>
        </p:nvSpPr>
        <p:spPr>
          <a:xfrm>
            <a:off x="685800" y="152400"/>
            <a:ext cx="6870700" cy="1600200"/>
          </a:xfrm>
          <a:prstGeom prst="rect">
            <a:avLst/>
          </a:prstGeom>
          <a:noFill/>
          <a:ln w="9525">
            <a:noFill/>
          </a:ln>
        </p:spPr>
        <p:txBody>
          <a:bodyPr anchor="b" anchorCtr="0"/>
          <a:p>
            <a:pPr lvl="0"/>
            <a:r>
              <a:rPr lang="zh-CN" altLang="en-US" dirty="0"/>
              <a:t>单击此处编辑母版标题样式</a:t>
            </a:r>
            <a:endParaRPr lang="zh-CN" altLang="en-US" dirty="0"/>
          </a:p>
        </p:txBody>
      </p:sp>
      <p:sp>
        <p:nvSpPr>
          <p:cNvPr id="1028" name="Rectangle 4"/>
          <p:cNvSpPr>
            <a:spLocks noGrp="1"/>
          </p:cNvSpPr>
          <p:nvPr>
            <p:ph type="body"/>
          </p:nvPr>
        </p:nvSpPr>
        <p:spPr>
          <a:xfrm>
            <a:off x="685800" y="1828800"/>
            <a:ext cx="7696200" cy="3657600"/>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79205" name="Rectangle 5"/>
          <p:cNvSpPr>
            <a:spLocks noGrp="1" noChangeArrowheads="1"/>
          </p:cNvSpPr>
          <p:nvPr>
            <p:ph type="dt" sz="half" idx="2"/>
          </p:nvPr>
        </p:nvSpPr>
        <p:spPr bwMode="auto">
          <a:xfrm>
            <a:off x="1371600" y="6248400"/>
            <a:ext cx="1905000" cy="457200"/>
          </a:xfrm>
          <a:prstGeom prst="rect">
            <a:avLst/>
          </a:prstGeom>
          <a:noFill/>
          <a:ln>
            <a:noFill/>
          </a:ln>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79206" name="Rectangle 6"/>
          <p:cNvSpPr>
            <a:spLocks noGrp="1" noChangeArrowheads="1"/>
          </p:cNvSpPr>
          <p:nvPr>
            <p:ph type="ftr" sz="quarter" idx="3"/>
          </p:nvPr>
        </p:nvSpPr>
        <p:spPr bwMode="auto">
          <a:xfrm>
            <a:off x="3556000" y="6248400"/>
            <a:ext cx="2895600" cy="457200"/>
          </a:xfrm>
          <a:prstGeom prst="rect">
            <a:avLst/>
          </a:prstGeom>
          <a:noFill/>
          <a:ln>
            <a:noFill/>
          </a:ln>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79207" name="Rectangle 7"/>
          <p:cNvSpPr>
            <a:spLocks noGrp="1" noChangeArrowheads="1"/>
          </p:cNvSpPr>
          <p:nvPr>
            <p:ph type="sldNum" sz="quarter" idx="4"/>
          </p:nvPr>
        </p:nvSpPr>
        <p:spPr bwMode="auto">
          <a:xfrm>
            <a:off x="6718300" y="6248400"/>
            <a:ext cx="1905000" cy="457200"/>
          </a:xfrm>
          <a:prstGeom prst="rect">
            <a:avLst/>
          </a:prstGeom>
          <a:noFill/>
          <a:ln>
            <a:noFill/>
          </a:ln>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
        <p:nvSpPr>
          <p:cNvPr id="1032" name="Freeform 8"/>
          <p:cNvSpPr/>
          <p:nvPr/>
        </p:nvSpPr>
        <p:spPr bwMode="auto">
          <a:xfrm rot="-3172564">
            <a:off x="7865269" y="24606"/>
            <a:ext cx="1165225" cy="2097088"/>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33" name="Freeform 9"/>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1034" name="Group 10"/>
          <p:cNvGrpSpPr/>
          <p:nvPr/>
        </p:nvGrpSpPr>
        <p:grpSpPr>
          <a:xfrm>
            <a:off x="7938" y="5540375"/>
            <a:ext cx="1784350" cy="1246188"/>
            <a:chOff x="5" y="3490"/>
            <a:chExt cx="1124" cy="785"/>
          </a:xfrm>
        </p:grpSpPr>
        <p:sp>
          <p:nvSpPr>
            <p:cNvPr id="1051" name="Freeform 11"/>
            <p:cNvSpPr/>
            <p:nvPr/>
          </p:nvSpPr>
          <p:spPr bwMode="auto">
            <a:xfrm>
              <a:off x="24" y="3505"/>
              <a:ext cx="1089" cy="649"/>
            </a:xfrm>
            <a:custGeom>
              <a:avLst/>
              <a:gdLst>
                <a:gd name="T0" fmla="*/ 100 w 2177"/>
                <a:gd name="T1" fmla="*/ 79 h 1298"/>
                <a:gd name="T2" fmla="*/ 89 w 2177"/>
                <a:gd name="T3" fmla="*/ 70 h 1298"/>
                <a:gd name="T4" fmla="*/ 84 w 2177"/>
                <a:gd name="T5" fmla="*/ 30 h 1298"/>
                <a:gd name="T6" fmla="*/ 134 w 2177"/>
                <a:gd name="T7" fmla="*/ 21 h 1298"/>
                <a:gd name="T8" fmla="*/ 137 w 2177"/>
                <a:gd name="T9" fmla="*/ 13 h 1298"/>
                <a:gd name="T10" fmla="*/ 132 w 2177"/>
                <a:gd name="T11" fmla="*/ 7 h 1298"/>
                <a:gd name="T12" fmla="*/ 80 w 2177"/>
                <a:gd name="T13" fmla="*/ 14 h 1298"/>
                <a:gd name="T14" fmla="*/ 77 w 2177"/>
                <a:gd name="T15" fmla="*/ 2 h 1298"/>
                <a:gd name="T16" fmla="*/ 68 w 2177"/>
                <a:gd name="T17" fmla="*/ 0 h 1298"/>
                <a:gd name="T18" fmla="*/ 60 w 2177"/>
                <a:gd name="T19" fmla="*/ 2 h 1298"/>
                <a:gd name="T20" fmla="*/ 56 w 2177"/>
                <a:gd name="T21" fmla="*/ 7 h 1298"/>
                <a:gd name="T22" fmla="*/ 59 w 2177"/>
                <a:gd name="T23" fmla="*/ 18 h 1298"/>
                <a:gd name="T24" fmla="*/ 42 w 2177"/>
                <a:gd name="T25" fmla="*/ 28 h 1298"/>
                <a:gd name="T26" fmla="*/ 62 w 2177"/>
                <a:gd name="T27" fmla="*/ 30 h 1298"/>
                <a:gd name="T28" fmla="*/ 70 w 2177"/>
                <a:gd name="T29" fmla="*/ 56 h 1298"/>
                <a:gd name="T30" fmla="*/ 9 w 2177"/>
                <a:gd name="T31" fmla="*/ 30 h 1298"/>
                <a:gd name="T32" fmla="*/ 3 w 2177"/>
                <a:gd name="T33" fmla="*/ 32 h 1298"/>
                <a:gd name="T34" fmla="*/ 0 w 2177"/>
                <a:gd name="T35" fmla="*/ 40 h 1298"/>
                <a:gd name="T36" fmla="*/ 4 w 2177"/>
                <a:gd name="T37" fmla="*/ 49 h 1298"/>
                <a:gd name="T38" fmla="*/ 72 w 2177"/>
                <a:gd name="T39" fmla="*/ 81 h 1298"/>
                <a:gd name="T40" fmla="*/ 87 w 2177"/>
                <a:gd name="T41" fmla="*/ 79 h 1298"/>
                <a:gd name="T42" fmla="*/ 99 w 2177"/>
                <a:gd name="T43" fmla="*/ 82 h 1298"/>
                <a:gd name="T44" fmla="*/ 100 w 2177"/>
                <a:gd name="T45" fmla="*/ 79 h 1298"/>
                <a:gd name="T46" fmla="*/ 100 w 2177"/>
                <a:gd name="T47" fmla="*/ 79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2" name="Freeform 12"/>
            <p:cNvSpPr/>
            <p:nvPr/>
          </p:nvSpPr>
          <p:spPr bwMode="auto">
            <a:xfrm>
              <a:off x="1022" y="3582"/>
              <a:ext cx="71" cy="129"/>
            </a:xfrm>
            <a:custGeom>
              <a:avLst/>
              <a:gdLst>
                <a:gd name="T0" fmla="*/ 0 w 143"/>
                <a:gd name="T1" fmla="*/ 1 h 258"/>
                <a:gd name="T2" fmla="*/ 7 w 143"/>
                <a:gd name="T3" fmla="*/ 0 h 258"/>
                <a:gd name="T4" fmla="*/ 8 w 143"/>
                <a:gd name="T5" fmla="*/ 15 h 258"/>
                <a:gd name="T6" fmla="*/ 0 w 143"/>
                <a:gd name="T7" fmla="*/ 17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3" name="Freeform 13"/>
            <p:cNvSpPr/>
            <p:nvPr/>
          </p:nvSpPr>
          <p:spPr bwMode="auto">
            <a:xfrm>
              <a:off x="20" y="3774"/>
              <a:ext cx="792" cy="410"/>
            </a:xfrm>
            <a:custGeom>
              <a:avLst/>
              <a:gdLst>
                <a:gd name="T0" fmla="*/ 8 w 1586"/>
                <a:gd name="T1" fmla="*/ 0 h 821"/>
                <a:gd name="T2" fmla="*/ 83 w 1586"/>
                <a:gd name="T3" fmla="*/ 32 h 821"/>
                <a:gd name="T4" fmla="*/ 89 w 1586"/>
                <a:gd name="T5" fmla="*/ 39 h 821"/>
                <a:gd name="T6" fmla="*/ 99 w 1586"/>
                <a:gd name="T7" fmla="*/ 49 h 821"/>
                <a:gd name="T8" fmla="*/ 97 w 1586"/>
                <a:gd name="T9" fmla="*/ 51 h 821"/>
                <a:gd name="T10" fmla="*/ 84 w 1586"/>
                <a:gd name="T11" fmla="*/ 49 h 821"/>
                <a:gd name="T12" fmla="*/ 71 w 1586"/>
                <a:gd name="T13" fmla="*/ 50 h 821"/>
                <a:gd name="T14" fmla="*/ 2 w 1586"/>
                <a:gd name="T15" fmla="*/ 18 h 821"/>
                <a:gd name="T16" fmla="*/ 0 w 1586"/>
                <a:gd name="T17" fmla="*/ 9 h 821"/>
                <a:gd name="T18" fmla="*/ 2 w 1586"/>
                <a:gd name="T19" fmla="*/ 2 h 821"/>
                <a:gd name="T20" fmla="*/ 8 w 1586"/>
                <a:gd name="T21" fmla="*/ 0 h 821"/>
                <a:gd name="T22" fmla="*/ 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4" name="Freeform 14"/>
            <p:cNvSpPr/>
            <p:nvPr/>
          </p:nvSpPr>
          <p:spPr bwMode="auto">
            <a:xfrm>
              <a:off x="129" y="3808"/>
              <a:ext cx="525" cy="374"/>
            </a:xfrm>
            <a:custGeom>
              <a:avLst/>
              <a:gdLst>
                <a:gd name="T0" fmla="*/ 0 w 1049"/>
                <a:gd name="T1" fmla="*/ 21 h 747"/>
                <a:gd name="T2" fmla="*/ 58 w 1049"/>
                <a:gd name="T3" fmla="*/ 47 h 747"/>
                <a:gd name="T4" fmla="*/ 59 w 1049"/>
                <a:gd name="T5" fmla="*/ 34 h 747"/>
                <a:gd name="T6" fmla="*/ 66 w 1049"/>
                <a:gd name="T7" fmla="*/ 27 h 747"/>
                <a:gd name="T8" fmla="*/ 5 w 1049"/>
                <a:gd name="T9" fmla="*/ 0 h 747"/>
                <a:gd name="T10" fmla="*/ 0 w 1049"/>
                <a:gd name="T11" fmla="*/ 8 h 747"/>
                <a:gd name="T12" fmla="*/ 0 w 1049"/>
                <a:gd name="T13" fmla="*/ 21 h 747"/>
                <a:gd name="T14" fmla="*/ 0 w 1049"/>
                <a:gd name="T15" fmla="*/ 2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5" name="Freeform 15"/>
            <p:cNvSpPr/>
            <p:nvPr/>
          </p:nvSpPr>
          <p:spPr bwMode="auto">
            <a:xfrm>
              <a:off x="485" y="3532"/>
              <a:ext cx="135" cy="121"/>
            </a:xfrm>
            <a:custGeom>
              <a:avLst/>
              <a:gdLst>
                <a:gd name="T0" fmla="*/ 0 w 272"/>
                <a:gd name="T1" fmla="*/ 2 h 241"/>
                <a:gd name="T2" fmla="*/ 9 w 272"/>
                <a:gd name="T3" fmla="*/ 0 h 241"/>
                <a:gd name="T4" fmla="*/ 15 w 272"/>
                <a:gd name="T5" fmla="*/ 3 h 241"/>
                <a:gd name="T6" fmla="*/ 16 w 272"/>
                <a:gd name="T7" fmla="*/ 9 h 241"/>
                <a:gd name="T8" fmla="*/ 10 w 272"/>
                <a:gd name="T9" fmla="*/ 10 h 241"/>
                <a:gd name="T10" fmla="*/ 2 w 272"/>
                <a:gd name="T11" fmla="*/ 16 h 241"/>
                <a:gd name="T12" fmla="*/ 0 w 272"/>
                <a:gd name="T13" fmla="*/ 2 h 241"/>
                <a:gd name="T14" fmla="*/ 0 w 272"/>
                <a:gd name="T15" fmla="*/ 2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6" name="Freeform 16"/>
            <p:cNvSpPr/>
            <p:nvPr/>
          </p:nvSpPr>
          <p:spPr bwMode="auto">
            <a:xfrm>
              <a:off x="641" y="4163"/>
              <a:ext cx="76" cy="112"/>
            </a:xfrm>
            <a:custGeom>
              <a:avLst/>
              <a:gdLst>
                <a:gd name="T0" fmla="*/ 10 w 152"/>
                <a:gd name="T1" fmla="*/ 1 h 224"/>
                <a:gd name="T2" fmla="*/ 10 w 152"/>
                <a:gd name="T3" fmla="*/ 14 h 224"/>
                <a:gd name="T4" fmla="*/ 0 w 152"/>
                <a:gd name="T5" fmla="*/ 1 h 224"/>
                <a:gd name="T6" fmla="*/ 5 w 152"/>
                <a:gd name="T7" fmla="*/ 0 h 224"/>
                <a:gd name="T8" fmla="*/ 10 w 152"/>
                <a:gd name="T9" fmla="*/ 1 h 224"/>
                <a:gd name="T10" fmla="*/ 10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7" name="Freeform 17"/>
            <p:cNvSpPr/>
            <p:nvPr/>
          </p:nvSpPr>
          <p:spPr bwMode="auto">
            <a:xfrm>
              <a:off x="504" y="3607"/>
              <a:ext cx="193" cy="383"/>
            </a:xfrm>
            <a:custGeom>
              <a:avLst/>
              <a:gdLst>
                <a:gd name="T0" fmla="*/ 0 w 386"/>
                <a:gd name="T1" fmla="*/ 5 h 764"/>
                <a:gd name="T2" fmla="*/ 6 w 386"/>
                <a:gd name="T3" fmla="*/ 0 h 764"/>
                <a:gd name="T4" fmla="*/ 15 w 386"/>
                <a:gd name="T5" fmla="*/ 1 h 764"/>
                <a:gd name="T6" fmla="*/ 25 w 386"/>
                <a:gd name="T7" fmla="*/ 48 h 764"/>
                <a:gd name="T8" fmla="*/ 18 w 386"/>
                <a:gd name="T9" fmla="*/ 46 h 764"/>
                <a:gd name="T10" fmla="*/ 10 w 386"/>
                <a:gd name="T11" fmla="*/ 43 h 764"/>
                <a:gd name="T12" fmla="*/ 0 w 386"/>
                <a:gd name="T13" fmla="*/ 5 h 764"/>
                <a:gd name="T14" fmla="*/ 0 w 386"/>
                <a:gd name="T15" fmla="*/ 5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8" name="Freeform 18"/>
            <p:cNvSpPr/>
            <p:nvPr/>
          </p:nvSpPr>
          <p:spPr bwMode="auto">
            <a:xfrm>
              <a:off x="668" y="3590"/>
              <a:ext cx="364" cy="174"/>
            </a:xfrm>
            <a:custGeom>
              <a:avLst/>
              <a:gdLst>
                <a:gd name="T0" fmla="*/ 44 w 728"/>
                <a:gd name="T1" fmla="*/ 0 h 348"/>
                <a:gd name="T2" fmla="*/ 0 w 728"/>
                <a:gd name="T3" fmla="*/ 7 h 348"/>
                <a:gd name="T4" fmla="*/ 2 w 728"/>
                <a:gd name="T5" fmla="*/ 22 h 348"/>
                <a:gd name="T6" fmla="*/ 45 w 728"/>
                <a:gd name="T7" fmla="*/ 15 h 348"/>
                <a:gd name="T8" fmla="*/ 46 w 728"/>
                <a:gd name="T9" fmla="*/ 3 h 348"/>
                <a:gd name="T10" fmla="*/ 44 w 728"/>
                <a:gd name="T11" fmla="*/ 0 h 348"/>
                <a:gd name="T12" fmla="*/ 44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9" name="Freeform 19"/>
            <p:cNvSpPr/>
            <p:nvPr/>
          </p:nvSpPr>
          <p:spPr bwMode="auto">
            <a:xfrm>
              <a:off x="347" y="3693"/>
              <a:ext cx="156" cy="67"/>
            </a:xfrm>
            <a:custGeom>
              <a:avLst/>
              <a:gdLst>
                <a:gd name="T0" fmla="*/ 17 w 312"/>
                <a:gd name="T1" fmla="*/ 0 h 135"/>
                <a:gd name="T2" fmla="*/ 0 w 312"/>
                <a:gd name="T3" fmla="*/ 4 h 135"/>
                <a:gd name="T4" fmla="*/ 20 w 312"/>
                <a:gd name="T5" fmla="*/ 8 h 135"/>
                <a:gd name="T6" fmla="*/ 17 w 312"/>
                <a:gd name="T7" fmla="*/ 0 h 135"/>
                <a:gd name="T8" fmla="*/ 17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1044" name="Group 20"/>
            <p:cNvGrpSpPr/>
            <p:nvPr userDrawn="1"/>
          </p:nvGrpSpPr>
          <p:grpSpPr>
            <a:xfrm>
              <a:off x="5" y="3490"/>
              <a:ext cx="1124" cy="780"/>
              <a:chOff x="5" y="3490"/>
              <a:chExt cx="1124" cy="780"/>
            </a:xfrm>
          </p:grpSpPr>
          <p:grpSp>
            <p:nvGrpSpPr>
              <p:cNvPr id="1045" name="Group 21"/>
              <p:cNvGrpSpPr/>
              <p:nvPr userDrawn="1"/>
            </p:nvGrpSpPr>
            <p:grpSpPr>
              <a:xfrm>
                <a:off x="499" y="3562"/>
                <a:ext cx="548" cy="708"/>
                <a:chOff x="499" y="3562"/>
                <a:chExt cx="548" cy="708"/>
              </a:xfrm>
            </p:grpSpPr>
            <p:sp>
              <p:nvSpPr>
                <p:cNvPr id="1074" name="Freeform 22"/>
                <p:cNvSpPr/>
                <p:nvPr/>
              </p:nvSpPr>
              <p:spPr bwMode="auto">
                <a:xfrm>
                  <a:off x="499" y="3587"/>
                  <a:ext cx="157" cy="87"/>
                </a:xfrm>
                <a:custGeom>
                  <a:avLst/>
                  <a:gdLst>
                    <a:gd name="T0" fmla="*/ 0 w 313"/>
                    <a:gd name="T1" fmla="*/ 6 h 175"/>
                    <a:gd name="T2" fmla="*/ 8 w 313"/>
                    <a:gd name="T3" fmla="*/ 0 h 175"/>
                    <a:gd name="T4" fmla="*/ 14 w 313"/>
                    <a:gd name="T5" fmla="*/ 0 h 175"/>
                    <a:gd name="T6" fmla="*/ 19 w 313"/>
                    <a:gd name="T7" fmla="*/ 1 h 175"/>
                    <a:gd name="T8" fmla="*/ 20 w 313"/>
                    <a:gd name="T9" fmla="*/ 5 h 175"/>
                    <a:gd name="T10" fmla="*/ 11 w 313"/>
                    <a:gd name="T11" fmla="*/ 4 h 175"/>
                    <a:gd name="T12" fmla="*/ 5 w 313"/>
                    <a:gd name="T13" fmla="*/ 6 h 175"/>
                    <a:gd name="T14" fmla="*/ 1 w 313"/>
                    <a:gd name="T15" fmla="*/ 10 h 175"/>
                    <a:gd name="T16" fmla="*/ 0 w 313"/>
                    <a:gd name="T17" fmla="*/ 6 h 175"/>
                    <a:gd name="T18" fmla="*/ 0 w 313"/>
                    <a:gd name="T19" fmla="*/ 6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5" name="Freeform 23"/>
                <p:cNvSpPr/>
                <p:nvPr/>
              </p:nvSpPr>
              <p:spPr bwMode="auto">
                <a:xfrm>
                  <a:off x="636" y="4137"/>
                  <a:ext cx="115" cy="133"/>
                </a:xfrm>
                <a:custGeom>
                  <a:avLst/>
                  <a:gdLst>
                    <a:gd name="T0" fmla="*/ 0 w 230"/>
                    <a:gd name="T1" fmla="*/ 3 h 266"/>
                    <a:gd name="T2" fmla="*/ 10 w 230"/>
                    <a:gd name="T3" fmla="*/ 17 h 266"/>
                    <a:gd name="T4" fmla="*/ 15 w 230"/>
                    <a:gd name="T5" fmla="*/ 16 h 266"/>
                    <a:gd name="T6" fmla="*/ 14 w 230"/>
                    <a:gd name="T7" fmla="*/ 2 h 266"/>
                    <a:gd name="T8" fmla="*/ 11 w 230"/>
                    <a:gd name="T9" fmla="*/ 0 h 266"/>
                    <a:gd name="T10" fmla="*/ 12 w 230"/>
                    <a:gd name="T11" fmla="*/ 13 h 266"/>
                    <a:gd name="T12" fmla="*/ 5 w 230"/>
                    <a:gd name="T13" fmla="*/ 1 h 266"/>
                    <a:gd name="T14" fmla="*/ 0 w 230"/>
                    <a:gd name="T15" fmla="*/ 3 h 266"/>
                    <a:gd name="T16" fmla="*/ 0 w 230"/>
                    <a:gd name="T17" fmla="*/ 3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6" name="Freeform 24"/>
                <p:cNvSpPr/>
                <p:nvPr/>
              </p:nvSpPr>
              <p:spPr bwMode="auto">
                <a:xfrm>
                  <a:off x="1004" y="3562"/>
                  <a:ext cx="43" cy="117"/>
                </a:xfrm>
                <a:custGeom>
                  <a:avLst/>
                  <a:gdLst>
                    <a:gd name="T0" fmla="*/ 0 w 87"/>
                    <a:gd name="T1" fmla="*/ 2 h 234"/>
                    <a:gd name="T2" fmla="*/ 2 w 87"/>
                    <a:gd name="T3" fmla="*/ 6 h 234"/>
                    <a:gd name="T4" fmla="*/ 2 w 87"/>
                    <a:gd name="T5" fmla="*/ 10 h 234"/>
                    <a:gd name="T6" fmla="*/ 1 w 87"/>
                    <a:gd name="T7" fmla="*/ 15 h 234"/>
                    <a:gd name="T8" fmla="*/ 5 w 87"/>
                    <a:gd name="T9" fmla="*/ 14 h 234"/>
                    <a:gd name="T10" fmla="*/ 5 w 87"/>
                    <a:gd name="T11" fmla="*/ 8 h 234"/>
                    <a:gd name="T12" fmla="*/ 2 w 87"/>
                    <a:gd name="T13" fmla="*/ 0 h 234"/>
                    <a:gd name="T14" fmla="*/ 0 w 87"/>
                    <a:gd name="T15" fmla="*/ 2 h 234"/>
                    <a:gd name="T16" fmla="*/ 0 w 87"/>
                    <a:gd name="T17" fmla="*/ 2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sp>
            <p:nvSpPr>
              <p:cNvPr id="1062" name="Freeform 25"/>
              <p:cNvSpPr/>
              <p:nvPr/>
            </p:nvSpPr>
            <p:spPr bwMode="auto">
              <a:xfrm>
                <a:off x="76" y="3732"/>
                <a:ext cx="595" cy="250"/>
              </a:xfrm>
              <a:custGeom>
                <a:avLst/>
                <a:gdLst>
                  <a:gd name="T0" fmla="*/ 7 w 1190"/>
                  <a:gd name="T1" fmla="*/ 0 h 500"/>
                  <a:gd name="T2" fmla="*/ 75 w 1190"/>
                  <a:gd name="T3" fmla="*/ 31 h 500"/>
                  <a:gd name="T4" fmla="*/ 68 w 1190"/>
                  <a:gd name="T5" fmla="*/ 32 h 500"/>
                  <a:gd name="T6" fmla="*/ 0 w 1190"/>
                  <a:gd name="T7" fmla="*/ 2 h 500"/>
                  <a:gd name="T8" fmla="*/ 7 w 1190"/>
                  <a:gd name="T9" fmla="*/ 0 h 500"/>
                  <a:gd name="T10" fmla="*/ 7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3" name="Freeform 26"/>
              <p:cNvSpPr/>
              <p:nvPr/>
            </p:nvSpPr>
            <p:spPr bwMode="auto">
              <a:xfrm>
                <a:off x="260" y="3886"/>
                <a:ext cx="244" cy="148"/>
              </a:xfrm>
              <a:custGeom>
                <a:avLst/>
                <a:gdLst>
                  <a:gd name="T0" fmla="*/ 0 w 489"/>
                  <a:gd name="T1" fmla="*/ 3 h 296"/>
                  <a:gd name="T2" fmla="*/ 10 w 489"/>
                  <a:gd name="T3" fmla="*/ 5 h 296"/>
                  <a:gd name="T4" fmla="*/ 20 w 489"/>
                  <a:gd name="T5" fmla="*/ 9 h 296"/>
                  <a:gd name="T6" fmla="*/ 27 w 489"/>
                  <a:gd name="T7" fmla="*/ 16 h 296"/>
                  <a:gd name="T8" fmla="*/ 20 w 489"/>
                  <a:gd name="T9" fmla="*/ 15 h 296"/>
                  <a:gd name="T10" fmla="*/ 8 w 489"/>
                  <a:gd name="T11" fmla="*/ 10 h 296"/>
                  <a:gd name="T12" fmla="*/ 3 w 489"/>
                  <a:gd name="T13" fmla="*/ 5 h 296"/>
                  <a:gd name="T14" fmla="*/ 6 w 489"/>
                  <a:gd name="T15" fmla="*/ 11 h 296"/>
                  <a:gd name="T16" fmla="*/ 17 w 489"/>
                  <a:gd name="T17" fmla="*/ 17 h 296"/>
                  <a:gd name="T18" fmla="*/ 29 w 489"/>
                  <a:gd name="T19" fmla="*/ 19 h 296"/>
                  <a:gd name="T20" fmla="*/ 30 w 489"/>
                  <a:gd name="T21" fmla="*/ 14 h 296"/>
                  <a:gd name="T22" fmla="*/ 24 w 489"/>
                  <a:gd name="T23" fmla="*/ 8 h 296"/>
                  <a:gd name="T24" fmla="*/ 10 w 489"/>
                  <a:gd name="T25" fmla="*/ 2 h 296"/>
                  <a:gd name="T26" fmla="*/ 0 w 489"/>
                  <a:gd name="T27" fmla="*/ 0 h 296"/>
                  <a:gd name="T28" fmla="*/ 0 w 489"/>
                  <a:gd name="T29" fmla="*/ 3 h 296"/>
                  <a:gd name="T30" fmla="*/ 0 w 489"/>
                  <a:gd name="T31" fmla="*/ 3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4" name="Freeform 27"/>
              <p:cNvSpPr/>
              <p:nvPr/>
            </p:nvSpPr>
            <p:spPr bwMode="auto">
              <a:xfrm>
                <a:off x="565" y="3680"/>
                <a:ext cx="107" cy="238"/>
              </a:xfrm>
              <a:custGeom>
                <a:avLst/>
                <a:gdLst>
                  <a:gd name="T0" fmla="*/ 2 w 213"/>
                  <a:gd name="T1" fmla="*/ 0 h 478"/>
                  <a:gd name="T2" fmla="*/ 6 w 213"/>
                  <a:gd name="T3" fmla="*/ 1 h 478"/>
                  <a:gd name="T4" fmla="*/ 5 w 213"/>
                  <a:gd name="T5" fmla="*/ 12 h 478"/>
                  <a:gd name="T6" fmla="*/ 7 w 213"/>
                  <a:gd name="T7" fmla="*/ 20 h 478"/>
                  <a:gd name="T8" fmla="*/ 14 w 213"/>
                  <a:gd name="T9" fmla="*/ 28 h 478"/>
                  <a:gd name="T10" fmla="*/ 7 w 213"/>
                  <a:gd name="T11" fmla="*/ 29 h 478"/>
                  <a:gd name="T12" fmla="*/ 2 w 213"/>
                  <a:gd name="T13" fmla="*/ 21 h 478"/>
                  <a:gd name="T14" fmla="*/ 0 w 213"/>
                  <a:gd name="T15" fmla="*/ 3 h 478"/>
                  <a:gd name="T16" fmla="*/ 2 w 213"/>
                  <a:gd name="T17" fmla="*/ 0 h 478"/>
                  <a:gd name="T18" fmla="*/ 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2" name="Group 28"/>
              <p:cNvGrpSpPr/>
              <p:nvPr userDrawn="1"/>
            </p:nvGrpSpPr>
            <p:grpSpPr>
              <a:xfrm>
                <a:off x="5" y="3490"/>
                <a:ext cx="1124" cy="678"/>
                <a:chOff x="5" y="3490"/>
                <a:chExt cx="1124" cy="678"/>
              </a:xfrm>
            </p:grpSpPr>
            <p:sp>
              <p:nvSpPr>
                <p:cNvPr id="1066" name="Freeform 29"/>
                <p:cNvSpPr/>
                <p:nvPr/>
              </p:nvSpPr>
              <p:spPr bwMode="auto">
                <a:xfrm>
                  <a:off x="669" y="4048"/>
                  <a:ext cx="75" cy="87"/>
                </a:xfrm>
                <a:custGeom>
                  <a:avLst/>
                  <a:gdLst>
                    <a:gd name="T0" fmla="*/ 7 w 150"/>
                    <a:gd name="T1" fmla="*/ 0 h 173"/>
                    <a:gd name="T2" fmla="*/ 3 w 150"/>
                    <a:gd name="T3" fmla="*/ 5 h 173"/>
                    <a:gd name="T4" fmla="*/ 0 w 150"/>
                    <a:gd name="T5" fmla="*/ 11 h 173"/>
                    <a:gd name="T6" fmla="*/ 5 w 150"/>
                    <a:gd name="T7" fmla="*/ 10 h 173"/>
                    <a:gd name="T8" fmla="*/ 7 w 150"/>
                    <a:gd name="T9" fmla="*/ 6 h 173"/>
                    <a:gd name="T10" fmla="*/ 10 w 150"/>
                    <a:gd name="T11" fmla="*/ 2 h 173"/>
                    <a:gd name="T12" fmla="*/ 7 w 150"/>
                    <a:gd name="T13" fmla="*/ 0 h 173"/>
                    <a:gd name="T14" fmla="*/ 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7" name="Freeform 30"/>
                <p:cNvSpPr/>
                <p:nvPr/>
              </p:nvSpPr>
              <p:spPr bwMode="auto">
                <a:xfrm>
                  <a:off x="5" y="3728"/>
                  <a:ext cx="842" cy="440"/>
                </a:xfrm>
                <a:custGeom>
                  <a:avLst/>
                  <a:gdLst>
                    <a:gd name="T0" fmla="*/ 10 w 1684"/>
                    <a:gd name="T1" fmla="*/ 0 h 880"/>
                    <a:gd name="T2" fmla="*/ 4 w 1684"/>
                    <a:gd name="T3" fmla="*/ 4 h 880"/>
                    <a:gd name="T4" fmla="*/ 0 w 1684"/>
                    <a:gd name="T5" fmla="*/ 13 h 880"/>
                    <a:gd name="T6" fmla="*/ 5 w 1684"/>
                    <a:gd name="T7" fmla="*/ 23 h 880"/>
                    <a:gd name="T8" fmla="*/ 74 w 1684"/>
                    <a:gd name="T9" fmla="*/ 55 h 880"/>
                    <a:gd name="T10" fmla="*/ 89 w 1684"/>
                    <a:gd name="T11" fmla="*/ 53 h 880"/>
                    <a:gd name="T12" fmla="*/ 101 w 1684"/>
                    <a:gd name="T13" fmla="*/ 55 h 880"/>
                    <a:gd name="T14" fmla="*/ 106 w 1684"/>
                    <a:gd name="T15" fmla="*/ 51 h 880"/>
                    <a:gd name="T16" fmla="*/ 94 w 1684"/>
                    <a:gd name="T17" fmla="*/ 42 h 880"/>
                    <a:gd name="T18" fmla="*/ 90 w 1684"/>
                    <a:gd name="T19" fmla="*/ 32 h 880"/>
                    <a:gd name="T20" fmla="*/ 86 w 1684"/>
                    <a:gd name="T21" fmla="*/ 33 h 880"/>
                    <a:gd name="T22" fmla="*/ 90 w 1684"/>
                    <a:gd name="T23" fmla="*/ 42 h 880"/>
                    <a:gd name="T24" fmla="*/ 99 w 1684"/>
                    <a:gd name="T25" fmla="*/ 51 h 880"/>
                    <a:gd name="T26" fmla="*/ 89 w 1684"/>
                    <a:gd name="T27" fmla="*/ 50 h 880"/>
                    <a:gd name="T28" fmla="*/ 77 w 1684"/>
                    <a:gd name="T29" fmla="*/ 51 h 880"/>
                    <a:gd name="T30" fmla="*/ 79 w 1684"/>
                    <a:gd name="T31" fmla="*/ 41 h 880"/>
                    <a:gd name="T32" fmla="*/ 84 w 1684"/>
                    <a:gd name="T33" fmla="*/ 34 h 880"/>
                    <a:gd name="T34" fmla="*/ 78 w 1684"/>
                    <a:gd name="T35" fmla="*/ 35 h 880"/>
                    <a:gd name="T36" fmla="*/ 73 w 1684"/>
                    <a:gd name="T37" fmla="*/ 42 h 880"/>
                    <a:gd name="T38" fmla="*/ 72 w 1684"/>
                    <a:gd name="T39" fmla="*/ 50 h 880"/>
                    <a:gd name="T40" fmla="*/ 7 w 1684"/>
                    <a:gd name="T41" fmla="*/ 20 h 880"/>
                    <a:gd name="T42" fmla="*/ 5 w 1684"/>
                    <a:gd name="T43" fmla="*/ 14 h 880"/>
                    <a:gd name="T44" fmla="*/ 7 w 1684"/>
                    <a:gd name="T45" fmla="*/ 6 h 880"/>
                    <a:gd name="T46" fmla="*/ 14 w 1684"/>
                    <a:gd name="T47" fmla="*/ 0 h 880"/>
                    <a:gd name="T48" fmla="*/ 10 w 1684"/>
                    <a:gd name="T49" fmla="*/ 0 h 880"/>
                    <a:gd name="T50" fmla="*/ 1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8" name="Freeform 31"/>
                <p:cNvSpPr/>
                <p:nvPr/>
              </p:nvSpPr>
              <p:spPr bwMode="auto">
                <a:xfrm>
                  <a:off x="106" y="3770"/>
                  <a:ext cx="80" cy="167"/>
                </a:xfrm>
                <a:custGeom>
                  <a:avLst/>
                  <a:gdLst>
                    <a:gd name="T0" fmla="*/ 8 w 160"/>
                    <a:gd name="T1" fmla="*/ 0 h 335"/>
                    <a:gd name="T2" fmla="*/ 2 w 160"/>
                    <a:gd name="T3" fmla="*/ 6 h 335"/>
                    <a:gd name="T4" fmla="*/ 0 w 160"/>
                    <a:gd name="T5" fmla="*/ 14 h 335"/>
                    <a:gd name="T6" fmla="*/ 3 w 160"/>
                    <a:gd name="T7" fmla="*/ 19 h 335"/>
                    <a:gd name="T8" fmla="*/ 6 w 160"/>
                    <a:gd name="T9" fmla="*/ 20 h 335"/>
                    <a:gd name="T10" fmla="*/ 5 w 160"/>
                    <a:gd name="T11" fmla="*/ 9 h 335"/>
                    <a:gd name="T12" fmla="*/ 10 w 160"/>
                    <a:gd name="T13" fmla="*/ 1 h 335"/>
                    <a:gd name="T14" fmla="*/ 8 w 160"/>
                    <a:gd name="T15" fmla="*/ 0 h 335"/>
                    <a:gd name="T16" fmla="*/ 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9" name="Freeform 32"/>
                <p:cNvSpPr/>
                <p:nvPr/>
              </p:nvSpPr>
              <p:spPr bwMode="auto">
                <a:xfrm>
                  <a:off x="449" y="3490"/>
                  <a:ext cx="322" cy="594"/>
                </a:xfrm>
                <a:custGeom>
                  <a:avLst/>
                  <a:gdLst>
                    <a:gd name="T0" fmla="*/ 14 w 642"/>
                    <a:gd name="T1" fmla="*/ 56 h 1188"/>
                    <a:gd name="T2" fmla="*/ 0 w 642"/>
                    <a:gd name="T3" fmla="*/ 8 h 1188"/>
                    <a:gd name="T4" fmla="*/ 6 w 642"/>
                    <a:gd name="T5" fmla="*/ 3 h 1188"/>
                    <a:gd name="T6" fmla="*/ 17 w 642"/>
                    <a:gd name="T7" fmla="*/ 0 h 1188"/>
                    <a:gd name="T8" fmla="*/ 25 w 642"/>
                    <a:gd name="T9" fmla="*/ 4 h 1188"/>
                    <a:gd name="T10" fmla="*/ 41 w 642"/>
                    <a:gd name="T11" fmla="*/ 75 h 1188"/>
                    <a:gd name="T12" fmla="*/ 35 w 642"/>
                    <a:gd name="T13" fmla="*/ 69 h 1188"/>
                    <a:gd name="T14" fmla="*/ 23 w 642"/>
                    <a:gd name="T15" fmla="*/ 7 h 1188"/>
                    <a:gd name="T16" fmla="*/ 15 w 642"/>
                    <a:gd name="T17" fmla="*/ 4 h 1188"/>
                    <a:gd name="T18" fmla="*/ 8 w 642"/>
                    <a:gd name="T19" fmla="*/ 5 h 1188"/>
                    <a:gd name="T20" fmla="*/ 5 w 642"/>
                    <a:gd name="T21" fmla="*/ 9 h 1188"/>
                    <a:gd name="T22" fmla="*/ 20 w 642"/>
                    <a:gd name="T23" fmla="*/ 58 h 1188"/>
                    <a:gd name="T24" fmla="*/ 14 w 642"/>
                    <a:gd name="T25" fmla="*/ 56 h 1188"/>
                    <a:gd name="T26" fmla="*/ 14 w 642"/>
                    <a:gd name="T27" fmla="*/ 56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0" name="Freeform 33"/>
                <p:cNvSpPr/>
                <p:nvPr/>
              </p:nvSpPr>
              <p:spPr bwMode="auto">
                <a:xfrm>
                  <a:off x="578" y="3650"/>
                  <a:ext cx="96" cy="252"/>
                </a:xfrm>
                <a:custGeom>
                  <a:avLst/>
                  <a:gdLst>
                    <a:gd name="T0" fmla="*/ 0 w 192"/>
                    <a:gd name="T1" fmla="*/ 2 h 504"/>
                    <a:gd name="T2" fmla="*/ 5 w 192"/>
                    <a:gd name="T3" fmla="*/ 13 h 504"/>
                    <a:gd name="T4" fmla="*/ 8 w 192"/>
                    <a:gd name="T5" fmla="*/ 20 h 504"/>
                    <a:gd name="T6" fmla="*/ 8 w 192"/>
                    <a:gd name="T7" fmla="*/ 32 h 504"/>
                    <a:gd name="T8" fmla="*/ 12 w 192"/>
                    <a:gd name="T9" fmla="*/ 32 h 504"/>
                    <a:gd name="T10" fmla="*/ 12 w 192"/>
                    <a:gd name="T11" fmla="*/ 23 h 504"/>
                    <a:gd name="T12" fmla="*/ 11 w 192"/>
                    <a:gd name="T13" fmla="*/ 13 h 504"/>
                    <a:gd name="T14" fmla="*/ 7 w 192"/>
                    <a:gd name="T15" fmla="*/ 4 h 504"/>
                    <a:gd name="T16" fmla="*/ 4 w 192"/>
                    <a:gd name="T17" fmla="*/ 0 h 504"/>
                    <a:gd name="T18" fmla="*/ 0 w 192"/>
                    <a:gd name="T19" fmla="*/ 2 h 504"/>
                    <a:gd name="T20" fmla="*/ 0 w 192"/>
                    <a:gd name="T21" fmla="*/ 2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1" name="Freeform 34"/>
                <p:cNvSpPr/>
                <p:nvPr/>
              </p:nvSpPr>
              <p:spPr bwMode="auto">
                <a:xfrm>
                  <a:off x="328" y="3630"/>
                  <a:ext cx="195" cy="135"/>
                </a:xfrm>
                <a:custGeom>
                  <a:avLst/>
                  <a:gdLst>
                    <a:gd name="T0" fmla="*/ 19 w 390"/>
                    <a:gd name="T1" fmla="*/ 0 h 269"/>
                    <a:gd name="T2" fmla="*/ 17 w 390"/>
                    <a:gd name="T3" fmla="*/ 2 h 269"/>
                    <a:gd name="T4" fmla="*/ 16 w 390"/>
                    <a:gd name="T5" fmla="*/ 5 h 269"/>
                    <a:gd name="T6" fmla="*/ 0 w 390"/>
                    <a:gd name="T7" fmla="*/ 11 h 269"/>
                    <a:gd name="T8" fmla="*/ 0 w 390"/>
                    <a:gd name="T9" fmla="*/ 14 h 269"/>
                    <a:gd name="T10" fmla="*/ 18 w 390"/>
                    <a:gd name="T11" fmla="*/ 15 h 269"/>
                    <a:gd name="T12" fmla="*/ 20 w 390"/>
                    <a:gd name="T13" fmla="*/ 17 h 269"/>
                    <a:gd name="T14" fmla="*/ 25 w 390"/>
                    <a:gd name="T15" fmla="*/ 17 h 269"/>
                    <a:gd name="T16" fmla="*/ 24 w 390"/>
                    <a:gd name="T17" fmla="*/ 12 h 269"/>
                    <a:gd name="T18" fmla="*/ 8 w 390"/>
                    <a:gd name="T19" fmla="*/ 11 h 269"/>
                    <a:gd name="T20" fmla="*/ 21 w 390"/>
                    <a:gd name="T21" fmla="*/ 6 h 269"/>
                    <a:gd name="T22" fmla="*/ 19 w 390"/>
                    <a:gd name="T23" fmla="*/ 0 h 269"/>
                    <a:gd name="T24" fmla="*/ 1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2" name="Freeform 35"/>
                <p:cNvSpPr/>
                <p:nvPr/>
              </p:nvSpPr>
              <p:spPr bwMode="auto">
                <a:xfrm>
                  <a:off x="658" y="3538"/>
                  <a:ext cx="471" cy="212"/>
                </a:xfrm>
                <a:custGeom>
                  <a:avLst/>
                  <a:gdLst>
                    <a:gd name="T0" fmla="*/ 0 w 941"/>
                    <a:gd name="T1" fmla="*/ 9 h 424"/>
                    <a:gd name="T2" fmla="*/ 54 w 941"/>
                    <a:gd name="T3" fmla="*/ 0 h 424"/>
                    <a:gd name="T4" fmla="*/ 58 w 941"/>
                    <a:gd name="T5" fmla="*/ 5 h 424"/>
                    <a:gd name="T6" fmla="*/ 59 w 941"/>
                    <a:gd name="T7" fmla="*/ 12 h 424"/>
                    <a:gd name="T8" fmla="*/ 57 w 941"/>
                    <a:gd name="T9" fmla="*/ 18 h 424"/>
                    <a:gd name="T10" fmla="*/ 4 w 941"/>
                    <a:gd name="T11" fmla="*/ 27 h 424"/>
                    <a:gd name="T12" fmla="*/ 4 w 941"/>
                    <a:gd name="T13" fmla="*/ 24 h 424"/>
                    <a:gd name="T14" fmla="*/ 54 w 941"/>
                    <a:gd name="T15" fmla="*/ 16 h 424"/>
                    <a:gd name="T16" fmla="*/ 56 w 941"/>
                    <a:gd name="T17" fmla="*/ 10 h 424"/>
                    <a:gd name="T18" fmla="*/ 53 w 941"/>
                    <a:gd name="T19" fmla="*/ 4 h 424"/>
                    <a:gd name="T20" fmla="*/ 0 w 941"/>
                    <a:gd name="T21" fmla="*/ 12 h 424"/>
                    <a:gd name="T22" fmla="*/ 0 w 941"/>
                    <a:gd name="T23" fmla="*/ 9 h 424"/>
                    <a:gd name="T24" fmla="*/ 0 w 941"/>
                    <a:gd name="T25" fmla="*/ 9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3" name="Freeform 36"/>
                <p:cNvSpPr/>
                <p:nvPr/>
              </p:nvSpPr>
              <p:spPr bwMode="auto">
                <a:xfrm>
                  <a:off x="717" y="3606"/>
                  <a:ext cx="245" cy="86"/>
                </a:xfrm>
                <a:custGeom>
                  <a:avLst/>
                  <a:gdLst>
                    <a:gd name="T0" fmla="*/ 0 w 488"/>
                    <a:gd name="T1" fmla="*/ 7 h 173"/>
                    <a:gd name="T2" fmla="*/ 5 w 488"/>
                    <a:gd name="T3" fmla="*/ 10 h 173"/>
                    <a:gd name="T4" fmla="*/ 14 w 488"/>
                    <a:gd name="T5" fmla="*/ 10 h 173"/>
                    <a:gd name="T6" fmla="*/ 27 w 488"/>
                    <a:gd name="T7" fmla="*/ 7 h 173"/>
                    <a:gd name="T8" fmla="*/ 31 w 488"/>
                    <a:gd name="T9" fmla="*/ 2 h 173"/>
                    <a:gd name="T10" fmla="*/ 28 w 488"/>
                    <a:gd name="T11" fmla="*/ 0 h 173"/>
                    <a:gd name="T12" fmla="*/ 16 w 488"/>
                    <a:gd name="T13" fmla="*/ 0 h 173"/>
                    <a:gd name="T14" fmla="*/ 7 w 488"/>
                    <a:gd name="T15" fmla="*/ 0 h 173"/>
                    <a:gd name="T16" fmla="*/ 1 w 488"/>
                    <a:gd name="T17" fmla="*/ 4 h 173"/>
                    <a:gd name="T18" fmla="*/ 7 w 488"/>
                    <a:gd name="T19" fmla="*/ 5 h 173"/>
                    <a:gd name="T20" fmla="*/ 18 w 488"/>
                    <a:gd name="T21" fmla="*/ 3 h 173"/>
                    <a:gd name="T22" fmla="*/ 27 w 488"/>
                    <a:gd name="T23" fmla="*/ 3 h 173"/>
                    <a:gd name="T24" fmla="*/ 17 w 488"/>
                    <a:gd name="T25" fmla="*/ 6 h 173"/>
                    <a:gd name="T26" fmla="*/ 9 w 488"/>
                    <a:gd name="T27" fmla="*/ 7 h 173"/>
                    <a:gd name="T28" fmla="*/ 0 w 488"/>
                    <a:gd name="T29" fmla="*/ 7 h 173"/>
                    <a:gd name="T30" fmla="*/ 0 w 488"/>
                    <a:gd name="T31" fmla="*/ 7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grpSp>
      <p:grpSp>
        <p:nvGrpSpPr>
          <p:cNvPr id="1061" name="Group 37"/>
          <p:cNvGrpSpPr/>
          <p:nvPr/>
        </p:nvGrpSpPr>
        <p:grpSpPr>
          <a:xfrm>
            <a:off x="8680450" y="2116138"/>
            <a:ext cx="385763" cy="4308475"/>
            <a:chOff x="5468" y="1333"/>
            <a:chExt cx="243" cy="2714"/>
          </a:xfrm>
        </p:grpSpPr>
        <p:sp>
          <p:nvSpPr>
            <p:cNvPr id="1049" name="Freeform 38"/>
            <p:cNvSpPr/>
            <p:nvPr/>
          </p:nvSpPr>
          <p:spPr bwMode="auto">
            <a:xfrm flipH="1">
              <a:off x="5468" y="2620"/>
              <a:ext cx="205" cy="1427"/>
            </a:xfrm>
            <a:custGeom>
              <a:avLst/>
              <a:gdLst>
                <a:gd name="T0" fmla="*/ 3 w 772"/>
                <a:gd name="T1" fmla="*/ 115 h 3266"/>
                <a:gd name="T2" fmla="*/ 2 w 772"/>
                <a:gd name="T3" fmla="*/ 107 h 3266"/>
                <a:gd name="T4" fmla="*/ 2 w 772"/>
                <a:gd name="T5" fmla="*/ 101 h 3266"/>
                <a:gd name="T6" fmla="*/ 2 w 772"/>
                <a:gd name="T7" fmla="*/ 93 h 3266"/>
                <a:gd name="T8" fmla="*/ 3 w 772"/>
                <a:gd name="T9" fmla="*/ 82 h 3266"/>
                <a:gd name="T10" fmla="*/ 3 w 772"/>
                <a:gd name="T11" fmla="*/ 76 h 3266"/>
                <a:gd name="T12" fmla="*/ 3 w 772"/>
                <a:gd name="T13" fmla="*/ 71 h 3266"/>
                <a:gd name="T14" fmla="*/ 2 w 772"/>
                <a:gd name="T15" fmla="*/ 68 h 3266"/>
                <a:gd name="T16" fmla="*/ 2 w 772"/>
                <a:gd name="T17" fmla="*/ 63 h 3266"/>
                <a:gd name="T18" fmla="*/ 2 w 772"/>
                <a:gd name="T19" fmla="*/ 58 h 3266"/>
                <a:gd name="T20" fmla="*/ 4 w 772"/>
                <a:gd name="T21" fmla="*/ 42 h 3266"/>
                <a:gd name="T22" fmla="*/ 4 w 772"/>
                <a:gd name="T23" fmla="*/ 35 h 3266"/>
                <a:gd name="T24" fmla="*/ 3 w 772"/>
                <a:gd name="T25" fmla="*/ 26 h 3266"/>
                <a:gd name="T26" fmla="*/ 2 w 772"/>
                <a:gd name="T27" fmla="*/ 22 h 3266"/>
                <a:gd name="T28" fmla="*/ 1 w 772"/>
                <a:gd name="T29" fmla="*/ 15 h 3266"/>
                <a:gd name="T30" fmla="*/ 0 w 772"/>
                <a:gd name="T31" fmla="*/ 0 h 3266"/>
                <a:gd name="T32" fmla="*/ 0 w 772"/>
                <a:gd name="T33" fmla="*/ 14 h 3266"/>
                <a:gd name="T34" fmla="*/ 1 w 772"/>
                <a:gd name="T35" fmla="*/ 22 h 3266"/>
                <a:gd name="T36" fmla="*/ 2 w 772"/>
                <a:gd name="T37" fmla="*/ 28 h 3266"/>
                <a:gd name="T38" fmla="*/ 3 w 772"/>
                <a:gd name="T39" fmla="*/ 30 h 3266"/>
                <a:gd name="T40" fmla="*/ 3 w 772"/>
                <a:gd name="T41" fmla="*/ 38 h 3266"/>
                <a:gd name="T42" fmla="*/ 2 w 772"/>
                <a:gd name="T43" fmla="*/ 46 h 3266"/>
                <a:gd name="T44" fmla="*/ 1 w 772"/>
                <a:gd name="T45" fmla="*/ 60 h 3266"/>
                <a:gd name="T46" fmla="*/ 1 w 772"/>
                <a:gd name="T47" fmla="*/ 69 h 3266"/>
                <a:gd name="T48" fmla="*/ 2 w 772"/>
                <a:gd name="T49" fmla="*/ 75 h 3266"/>
                <a:gd name="T50" fmla="*/ 2 w 772"/>
                <a:gd name="T51" fmla="*/ 80 h 3266"/>
                <a:gd name="T52" fmla="*/ 1 w 772"/>
                <a:gd name="T53" fmla="*/ 89 h 3266"/>
                <a:gd name="T54" fmla="*/ 1 w 772"/>
                <a:gd name="T55" fmla="*/ 99 h 3266"/>
                <a:gd name="T56" fmla="*/ 1 w 772"/>
                <a:gd name="T57" fmla="*/ 109 h 3266"/>
                <a:gd name="T58" fmla="*/ 2 w 772"/>
                <a:gd name="T59" fmla="*/ 114 h 3266"/>
                <a:gd name="T60" fmla="*/ 3 w 772"/>
                <a:gd name="T61" fmla="*/ 119 h 3266"/>
                <a:gd name="T62" fmla="*/ 3 w 772"/>
                <a:gd name="T63" fmla="*/ 115 h 3266"/>
                <a:gd name="T64" fmla="*/ 3 w 772"/>
                <a:gd name="T65" fmla="*/ 115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0" name="Freeform 39"/>
            <p:cNvSpPr/>
            <p:nvPr/>
          </p:nvSpPr>
          <p:spPr bwMode="auto">
            <a:xfrm flipH="1">
              <a:off x="5506" y="1333"/>
              <a:ext cx="205" cy="1633"/>
            </a:xfrm>
            <a:custGeom>
              <a:avLst/>
              <a:gdLst>
                <a:gd name="T0" fmla="*/ 3 w 772"/>
                <a:gd name="T1" fmla="*/ 198 h 3266"/>
                <a:gd name="T2" fmla="*/ 2 w 772"/>
                <a:gd name="T3" fmla="*/ 185 h 3266"/>
                <a:gd name="T4" fmla="*/ 2 w 772"/>
                <a:gd name="T5" fmla="*/ 174 h 3266"/>
                <a:gd name="T6" fmla="*/ 2 w 772"/>
                <a:gd name="T7" fmla="*/ 159 h 3266"/>
                <a:gd name="T8" fmla="*/ 3 w 772"/>
                <a:gd name="T9" fmla="*/ 141 h 3266"/>
                <a:gd name="T10" fmla="*/ 3 w 772"/>
                <a:gd name="T11" fmla="*/ 130 h 3266"/>
                <a:gd name="T12" fmla="*/ 3 w 772"/>
                <a:gd name="T13" fmla="*/ 122 h 3266"/>
                <a:gd name="T14" fmla="*/ 2 w 772"/>
                <a:gd name="T15" fmla="*/ 117 h 3266"/>
                <a:gd name="T16" fmla="*/ 2 w 772"/>
                <a:gd name="T17" fmla="*/ 110 h 3266"/>
                <a:gd name="T18" fmla="*/ 2 w 772"/>
                <a:gd name="T19" fmla="*/ 100 h 3266"/>
                <a:gd name="T20" fmla="*/ 4 w 772"/>
                <a:gd name="T21" fmla="*/ 73 h 3266"/>
                <a:gd name="T22" fmla="*/ 4 w 772"/>
                <a:gd name="T23" fmla="*/ 60 h 3266"/>
                <a:gd name="T24" fmla="*/ 3 w 772"/>
                <a:gd name="T25" fmla="*/ 45 h 3266"/>
                <a:gd name="T26" fmla="*/ 2 w 772"/>
                <a:gd name="T27" fmla="*/ 38 h 3266"/>
                <a:gd name="T28" fmla="*/ 1 w 772"/>
                <a:gd name="T29" fmla="*/ 27 h 3266"/>
                <a:gd name="T30" fmla="*/ 0 w 772"/>
                <a:gd name="T31" fmla="*/ 0 h 3266"/>
                <a:gd name="T32" fmla="*/ 0 w 772"/>
                <a:gd name="T33" fmla="*/ 24 h 3266"/>
                <a:gd name="T34" fmla="*/ 1 w 772"/>
                <a:gd name="T35" fmla="*/ 39 h 3266"/>
                <a:gd name="T36" fmla="*/ 2 w 772"/>
                <a:gd name="T37" fmla="*/ 48 h 3266"/>
                <a:gd name="T38" fmla="*/ 3 w 772"/>
                <a:gd name="T39" fmla="*/ 53 h 3266"/>
                <a:gd name="T40" fmla="*/ 3 w 772"/>
                <a:gd name="T41" fmla="*/ 66 h 3266"/>
                <a:gd name="T42" fmla="*/ 2 w 772"/>
                <a:gd name="T43" fmla="*/ 80 h 3266"/>
                <a:gd name="T44" fmla="*/ 1 w 772"/>
                <a:gd name="T45" fmla="*/ 104 h 3266"/>
                <a:gd name="T46" fmla="*/ 1 w 772"/>
                <a:gd name="T47" fmla="*/ 120 h 3266"/>
                <a:gd name="T48" fmla="*/ 2 w 772"/>
                <a:gd name="T49" fmla="*/ 129 h 3266"/>
                <a:gd name="T50" fmla="*/ 2 w 772"/>
                <a:gd name="T51" fmla="*/ 137 h 3266"/>
                <a:gd name="T52" fmla="*/ 1 w 772"/>
                <a:gd name="T53" fmla="*/ 154 h 3266"/>
                <a:gd name="T54" fmla="*/ 1 w 772"/>
                <a:gd name="T55" fmla="*/ 170 h 3266"/>
                <a:gd name="T56" fmla="*/ 1 w 772"/>
                <a:gd name="T57" fmla="*/ 188 h 3266"/>
                <a:gd name="T58" fmla="*/ 2 w 772"/>
                <a:gd name="T59" fmla="*/ 197 h 3266"/>
                <a:gd name="T60" fmla="*/ 3 w 772"/>
                <a:gd name="T61" fmla="*/ 205 h 3266"/>
                <a:gd name="T62" fmla="*/ 3 w 772"/>
                <a:gd name="T63" fmla="*/ 198 h 3266"/>
                <a:gd name="T64" fmla="*/ 3 w 772"/>
                <a:gd name="T65" fmla="*/ 19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nvGrpSpPr>
          <p:cNvPr id="3" name="Group 40"/>
          <p:cNvGrpSpPr/>
          <p:nvPr/>
        </p:nvGrpSpPr>
        <p:grpSpPr>
          <a:xfrm>
            <a:off x="7318375" y="90488"/>
            <a:ext cx="2133600" cy="1911350"/>
            <a:chOff x="4610" y="57"/>
            <a:chExt cx="1344" cy="1204"/>
          </a:xfrm>
        </p:grpSpPr>
        <p:grpSp>
          <p:nvGrpSpPr>
            <p:cNvPr id="1065" name="Group 41"/>
            <p:cNvGrpSpPr/>
            <p:nvPr userDrawn="1"/>
          </p:nvGrpSpPr>
          <p:grpSpPr>
            <a:xfrm>
              <a:off x="4610" y="57"/>
              <a:ext cx="1344" cy="1204"/>
              <a:chOff x="4610" y="57"/>
              <a:chExt cx="1344" cy="1204"/>
            </a:xfrm>
          </p:grpSpPr>
          <p:sp>
            <p:nvSpPr>
              <p:cNvPr id="1039" name="Freeform 42"/>
              <p:cNvSpPr/>
              <p:nvPr/>
            </p:nvSpPr>
            <p:spPr bwMode="auto">
              <a:xfrm rot="-3172564">
                <a:off x="5430" y="1086"/>
                <a:ext cx="62" cy="288"/>
              </a:xfrm>
              <a:custGeom>
                <a:avLst/>
                <a:gdLst>
                  <a:gd name="T0" fmla="*/ 1 w 245"/>
                  <a:gd name="T1" fmla="*/ 0 h 806"/>
                  <a:gd name="T2" fmla="*/ 1 w 245"/>
                  <a:gd name="T3" fmla="*/ 6 h 806"/>
                  <a:gd name="T4" fmla="*/ 0 w 245"/>
                  <a:gd name="T5" fmla="*/ 13 h 806"/>
                  <a:gd name="T6" fmla="*/ 0 w 245"/>
                  <a:gd name="T7" fmla="*/ 13 h 806"/>
                  <a:gd name="T8" fmla="*/ 1 w 245"/>
                  <a:gd name="T9" fmla="*/ 6 h 806"/>
                  <a:gd name="T10" fmla="*/ 1 w 245"/>
                  <a:gd name="T11" fmla="*/ 0 h 806"/>
                  <a:gd name="T12" fmla="*/ 1 w 245"/>
                  <a:gd name="T13" fmla="*/ 0 h 806"/>
                  <a:gd name="T14" fmla="*/ 1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4" name="Group 43"/>
              <p:cNvGrpSpPr/>
              <p:nvPr userDrawn="1"/>
            </p:nvGrpSpPr>
            <p:grpSpPr>
              <a:xfrm>
                <a:off x="4610" y="57"/>
                <a:ext cx="1344" cy="985"/>
                <a:chOff x="4610" y="57"/>
                <a:chExt cx="1344" cy="985"/>
              </a:xfrm>
            </p:grpSpPr>
            <p:sp>
              <p:nvSpPr>
                <p:cNvPr id="1041" name="Freeform 44"/>
                <p:cNvSpPr/>
                <p:nvPr/>
              </p:nvSpPr>
              <p:spPr bwMode="auto">
                <a:xfrm rot="-3172564">
                  <a:off x="4954" y="59"/>
                  <a:ext cx="153" cy="125"/>
                </a:xfrm>
                <a:custGeom>
                  <a:avLst/>
                  <a:gdLst>
                    <a:gd name="T0" fmla="*/ 0 w 604"/>
                    <a:gd name="T1" fmla="*/ 0 h 349"/>
                    <a:gd name="T2" fmla="*/ 1 w 604"/>
                    <a:gd name="T3" fmla="*/ 3 h 349"/>
                    <a:gd name="T4" fmla="*/ 2 w 604"/>
                    <a:gd name="T5" fmla="*/ 6 h 349"/>
                    <a:gd name="T6" fmla="*/ 3 w 604"/>
                    <a:gd name="T7" fmla="*/ 2 h 349"/>
                    <a:gd name="T8" fmla="*/ 2 w 604"/>
                    <a:gd name="T9" fmla="*/ 0 h 349"/>
                    <a:gd name="T10" fmla="*/ 2 w 604"/>
                    <a:gd name="T11" fmla="*/ 3 h 349"/>
                    <a:gd name="T12" fmla="*/ 1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2" name="Freeform 45"/>
                <p:cNvSpPr/>
                <p:nvPr/>
              </p:nvSpPr>
              <p:spPr bwMode="auto">
                <a:xfrm rot="-3172564">
                  <a:off x="5039" y="318"/>
                  <a:ext cx="269" cy="438"/>
                </a:xfrm>
                <a:custGeom>
                  <a:avLst/>
                  <a:gdLst>
                    <a:gd name="T0" fmla="*/ 3 w 1064"/>
                    <a:gd name="T1" fmla="*/ 2 h 1230"/>
                    <a:gd name="T2" fmla="*/ 2 w 1064"/>
                    <a:gd name="T3" fmla="*/ 6 h 1230"/>
                    <a:gd name="T4" fmla="*/ 1 w 1064"/>
                    <a:gd name="T5" fmla="*/ 12 h 1230"/>
                    <a:gd name="T6" fmla="*/ 0 w 1064"/>
                    <a:gd name="T7" fmla="*/ 18 h 1230"/>
                    <a:gd name="T8" fmla="*/ 0 w 1064"/>
                    <a:gd name="T9" fmla="*/ 20 h 1230"/>
                    <a:gd name="T10" fmla="*/ 1 w 1064"/>
                    <a:gd name="T11" fmla="*/ 19 h 1230"/>
                    <a:gd name="T12" fmla="*/ 2 w 1064"/>
                    <a:gd name="T13" fmla="*/ 15 h 1230"/>
                    <a:gd name="T14" fmla="*/ 4 w 1064"/>
                    <a:gd name="T15" fmla="*/ 9 h 1230"/>
                    <a:gd name="T16" fmla="*/ 4 w 1064"/>
                    <a:gd name="T17" fmla="*/ 4 h 1230"/>
                    <a:gd name="T18" fmla="*/ 4 w 1064"/>
                    <a:gd name="T19" fmla="*/ 1 h 1230"/>
                    <a:gd name="T20" fmla="*/ 4 w 1064"/>
                    <a:gd name="T21" fmla="*/ 0 h 1230"/>
                    <a:gd name="T22" fmla="*/ 3 w 1064"/>
                    <a:gd name="T23" fmla="*/ 1 h 1230"/>
                    <a:gd name="T24" fmla="*/ 4 w 1064"/>
                    <a:gd name="T25" fmla="*/ 2 h 1230"/>
                    <a:gd name="T26" fmla="*/ 4 w 1064"/>
                    <a:gd name="T27" fmla="*/ 6 h 1230"/>
                    <a:gd name="T28" fmla="*/ 3 w 1064"/>
                    <a:gd name="T29" fmla="*/ 11 h 1230"/>
                    <a:gd name="T30" fmla="*/ 2 w 1064"/>
                    <a:gd name="T31" fmla="*/ 16 h 1230"/>
                    <a:gd name="T32" fmla="*/ 1 w 1064"/>
                    <a:gd name="T33" fmla="*/ 18 h 1230"/>
                    <a:gd name="T34" fmla="*/ 1 w 1064"/>
                    <a:gd name="T35" fmla="*/ 15 h 1230"/>
                    <a:gd name="T36" fmla="*/ 2 w 1064"/>
                    <a:gd name="T37" fmla="*/ 8 h 1230"/>
                    <a:gd name="T38" fmla="*/ 3 w 1064"/>
                    <a:gd name="T39" fmla="*/ 2 h 1230"/>
                    <a:gd name="T40" fmla="*/ 3 w 1064"/>
                    <a:gd name="T41" fmla="*/ 2 h 1230"/>
                    <a:gd name="T42" fmla="*/ 3 w 1064"/>
                    <a:gd name="T43" fmla="*/ 2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3" name="Freeform 46"/>
                <p:cNvSpPr/>
                <p:nvPr/>
              </p:nvSpPr>
              <p:spPr bwMode="auto">
                <a:xfrm rot="-3172564">
                  <a:off x="4849" y="168"/>
                  <a:ext cx="505" cy="898"/>
                </a:xfrm>
                <a:custGeom>
                  <a:avLst/>
                  <a:gdLst>
                    <a:gd name="T0" fmla="*/ 8 w 2002"/>
                    <a:gd name="T1" fmla="*/ 0 h 2521"/>
                    <a:gd name="T2" fmla="*/ 0 w 2002"/>
                    <a:gd name="T3" fmla="*/ 41 h 2521"/>
                    <a:gd name="T4" fmla="*/ 1 w 2002"/>
                    <a:gd name="T5" fmla="*/ 40 h 2521"/>
                    <a:gd name="T6" fmla="*/ 8 w 2002"/>
                    <a:gd name="T7" fmla="*/ 1 h 2521"/>
                    <a:gd name="T8" fmla="*/ 8 w 2002"/>
                    <a:gd name="T9" fmla="*/ 0 h 2521"/>
                    <a:gd name="T10" fmla="*/ 8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Freeform 47"/>
                <p:cNvSpPr/>
                <p:nvPr/>
              </p:nvSpPr>
              <p:spPr bwMode="auto">
                <a:xfrm rot="-3172564">
                  <a:off x="4903" y="-19"/>
                  <a:ext cx="758" cy="1344"/>
                </a:xfrm>
                <a:custGeom>
                  <a:avLst/>
                  <a:gdLst>
                    <a:gd name="T0" fmla="*/ 1 w 3007"/>
                    <a:gd name="T1" fmla="*/ 46 h 3771"/>
                    <a:gd name="T2" fmla="*/ 2 w 3007"/>
                    <a:gd name="T3" fmla="*/ 46 h 3771"/>
                    <a:gd name="T4" fmla="*/ 3 w 3007"/>
                    <a:gd name="T5" fmla="*/ 48 h 3771"/>
                    <a:gd name="T6" fmla="*/ 3 w 3007"/>
                    <a:gd name="T7" fmla="*/ 46 h 3771"/>
                    <a:gd name="T8" fmla="*/ 2 w 3007"/>
                    <a:gd name="T9" fmla="*/ 43 h 3771"/>
                    <a:gd name="T10" fmla="*/ 3 w 3007"/>
                    <a:gd name="T11" fmla="*/ 44 h 3771"/>
                    <a:gd name="T12" fmla="*/ 4 w 3007"/>
                    <a:gd name="T13" fmla="*/ 46 h 3771"/>
                    <a:gd name="T14" fmla="*/ 12 w 3007"/>
                    <a:gd name="T15" fmla="*/ 7 h 3771"/>
                    <a:gd name="T16" fmla="*/ 10 w 3007"/>
                    <a:gd name="T17" fmla="*/ 2 h 3771"/>
                    <a:gd name="T18" fmla="*/ 9 w 3007"/>
                    <a:gd name="T19" fmla="*/ 0 h 3771"/>
                    <a:gd name="T20" fmla="*/ 11 w 3007"/>
                    <a:gd name="T21" fmla="*/ 1 h 3771"/>
                    <a:gd name="T22" fmla="*/ 12 w 3007"/>
                    <a:gd name="T23" fmla="*/ 7 h 3771"/>
                    <a:gd name="T24" fmla="*/ 3 w 3007"/>
                    <a:gd name="T25" fmla="*/ 53 h 3771"/>
                    <a:gd name="T26" fmla="*/ 2 w 3007"/>
                    <a:gd name="T27" fmla="*/ 55 h 3771"/>
                    <a:gd name="T28" fmla="*/ 1 w 3007"/>
                    <a:gd name="T29" fmla="*/ 61 h 3771"/>
                    <a:gd name="T30" fmla="*/ 0 w 3007"/>
                    <a:gd name="T31" fmla="*/ 59 h 3771"/>
                    <a:gd name="T32" fmla="*/ 1 w 3007"/>
                    <a:gd name="T33" fmla="*/ 58 h 3771"/>
                    <a:gd name="T34" fmla="*/ 2 w 3007"/>
                    <a:gd name="T35" fmla="*/ 55 h 3771"/>
                    <a:gd name="T36" fmla="*/ 1 w 3007"/>
                    <a:gd name="T37" fmla="*/ 53 h 3771"/>
                    <a:gd name="T38" fmla="*/ 1 w 3007"/>
                    <a:gd name="T39" fmla="*/ 51 h 3771"/>
                    <a:gd name="T40" fmla="*/ 2 w 3007"/>
                    <a:gd name="T41" fmla="*/ 53 h 3771"/>
                    <a:gd name="T42" fmla="*/ 2 w 3007"/>
                    <a:gd name="T43" fmla="*/ 51 h 3771"/>
                    <a:gd name="T44" fmla="*/ 3 w 3007"/>
                    <a:gd name="T45" fmla="*/ 52 h 3771"/>
                    <a:gd name="T46" fmla="*/ 2 w 3007"/>
                    <a:gd name="T47" fmla="*/ 50 h 3771"/>
                    <a:gd name="T48" fmla="*/ 3 w 3007"/>
                    <a:gd name="T49" fmla="*/ 50 h 3771"/>
                    <a:gd name="T50" fmla="*/ 1 w 3007"/>
                    <a:gd name="T51" fmla="*/ 46 h 3771"/>
                    <a:gd name="T52" fmla="*/ 1 w 3007"/>
                    <a:gd name="T53" fmla="*/ 4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Freeform 48"/>
                <p:cNvSpPr/>
                <p:nvPr/>
              </p:nvSpPr>
              <p:spPr bwMode="auto">
                <a:xfrm rot="-3172564">
                  <a:off x="5288" y="883"/>
                  <a:ext cx="169" cy="122"/>
                </a:xfrm>
                <a:custGeom>
                  <a:avLst/>
                  <a:gdLst>
                    <a:gd name="T0" fmla="*/ 0 w 673"/>
                    <a:gd name="T1" fmla="*/ 1 h 342"/>
                    <a:gd name="T2" fmla="*/ 1 w 673"/>
                    <a:gd name="T3" fmla="*/ 2 h 342"/>
                    <a:gd name="T4" fmla="*/ 3 w 673"/>
                    <a:gd name="T5" fmla="*/ 6 h 342"/>
                    <a:gd name="T6" fmla="*/ 3 w 673"/>
                    <a:gd name="T7" fmla="*/ 5 h 342"/>
                    <a:gd name="T8" fmla="*/ 2 w 673"/>
                    <a:gd name="T9" fmla="*/ 2 h 342"/>
                    <a:gd name="T10" fmla="*/ 0 w 673"/>
                    <a:gd name="T11" fmla="*/ 0 h 342"/>
                    <a:gd name="T12" fmla="*/ 0 w 673"/>
                    <a:gd name="T13" fmla="*/ 1 h 342"/>
                    <a:gd name="T14" fmla="*/ 0 w 673"/>
                    <a:gd name="T15" fmla="*/ 1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6" name="Freeform 49"/>
                <p:cNvSpPr/>
                <p:nvPr/>
              </p:nvSpPr>
              <p:spPr bwMode="auto">
                <a:xfrm rot="-3172564">
                  <a:off x="5242" y="792"/>
                  <a:ext cx="181" cy="144"/>
                </a:xfrm>
                <a:custGeom>
                  <a:avLst/>
                  <a:gdLst>
                    <a:gd name="T0" fmla="*/ 0 w 716"/>
                    <a:gd name="T1" fmla="*/ 1 h 403"/>
                    <a:gd name="T2" fmla="*/ 2 w 716"/>
                    <a:gd name="T3" fmla="*/ 3 h 403"/>
                    <a:gd name="T4" fmla="*/ 3 w 716"/>
                    <a:gd name="T5" fmla="*/ 6 h 403"/>
                    <a:gd name="T6" fmla="*/ 3 w 716"/>
                    <a:gd name="T7" fmla="*/ 5 h 403"/>
                    <a:gd name="T8" fmla="*/ 2 w 716"/>
                    <a:gd name="T9" fmla="*/ 2 h 403"/>
                    <a:gd name="T10" fmla="*/ 0 w 716"/>
                    <a:gd name="T11" fmla="*/ 0 h 403"/>
                    <a:gd name="T12" fmla="*/ 0 w 716"/>
                    <a:gd name="T13" fmla="*/ 1 h 403"/>
                    <a:gd name="T14" fmla="*/ 0 w 716"/>
                    <a:gd name="T15" fmla="*/ 1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7" name="Freeform 50"/>
                <p:cNvSpPr/>
                <p:nvPr/>
              </p:nvSpPr>
              <p:spPr bwMode="auto">
                <a:xfrm rot="-3172564">
                  <a:off x="4973" y="198"/>
                  <a:ext cx="181" cy="147"/>
                </a:xfrm>
                <a:custGeom>
                  <a:avLst/>
                  <a:gdLst>
                    <a:gd name="T0" fmla="*/ 0 w 717"/>
                    <a:gd name="T1" fmla="*/ 1 h 411"/>
                    <a:gd name="T2" fmla="*/ 1 w 717"/>
                    <a:gd name="T3" fmla="*/ 2 h 411"/>
                    <a:gd name="T4" fmla="*/ 3 w 717"/>
                    <a:gd name="T5" fmla="*/ 7 h 411"/>
                    <a:gd name="T6" fmla="*/ 3 w 717"/>
                    <a:gd name="T7" fmla="*/ 5 h 411"/>
                    <a:gd name="T8" fmla="*/ 2 w 717"/>
                    <a:gd name="T9" fmla="*/ 1 h 411"/>
                    <a:gd name="T10" fmla="*/ 0 w 717"/>
                    <a:gd name="T11" fmla="*/ 0 h 411"/>
                    <a:gd name="T12" fmla="*/ 0 w 717"/>
                    <a:gd name="T13" fmla="*/ 1 h 411"/>
                    <a:gd name="T14" fmla="*/ 0 w 717"/>
                    <a:gd name="T15" fmla="*/ 1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8" name="Freeform 51"/>
                <p:cNvSpPr/>
                <p:nvPr/>
              </p:nvSpPr>
              <p:spPr bwMode="auto">
                <a:xfrm rot="-3172564">
                  <a:off x="4938" y="128"/>
                  <a:ext cx="179" cy="138"/>
                </a:xfrm>
                <a:custGeom>
                  <a:avLst/>
                  <a:gdLst>
                    <a:gd name="T0" fmla="*/ 0 w 709"/>
                    <a:gd name="T1" fmla="*/ 1 h 386"/>
                    <a:gd name="T2" fmla="*/ 1 w 709"/>
                    <a:gd name="T3" fmla="*/ 2 h 386"/>
                    <a:gd name="T4" fmla="*/ 3 w 709"/>
                    <a:gd name="T5" fmla="*/ 6 h 386"/>
                    <a:gd name="T6" fmla="*/ 3 w 709"/>
                    <a:gd name="T7" fmla="*/ 5 h 386"/>
                    <a:gd name="T8" fmla="*/ 1 w 709"/>
                    <a:gd name="T9" fmla="*/ 1 h 386"/>
                    <a:gd name="T10" fmla="*/ 0 w 709"/>
                    <a:gd name="T11" fmla="*/ 0 h 386"/>
                    <a:gd name="T12" fmla="*/ 0 w 709"/>
                    <a:gd name="T13" fmla="*/ 1 h 386"/>
                    <a:gd name="T14" fmla="*/ 0 w 709"/>
                    <a:gd name="T15" fmla="*/ 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sp>
          <p:nvSpPr>
            <p:cNvPr id="1038" name="Line 52"/>
            <p:cNvSpPr>
              <a:spLocks noChangeShapeType="1"/>
            </p:cNvSpPr>
            <p:nvPr/>
          </p:nvSpPr>
          <p:spPr bwMode="auto">
            <a:xfrm>
              <a:off x="4870" y="84"/>
              <a:ext cx="42" cy="96"/>
            </a:xfrm>
            <a:prstGeom prst="line">
              <a:avLst/>
            </a:prstGeom>
            <a:noFill/>
            <a:ln w="38100">
              <a:solidFill>
                <a:schemeClr val="accent2"/>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rotWithShape="0">
          <a:blip r:embed="rId14"/>
          <a:stretch>
            <a:fillRect/>
          </a:stretch>
        </a:blipFill>
        <a:effectLst/>
      </p:bgPr>
    </p:bg>
    <p:spTree>
      <p:nvGrpSpPr>
        <p:cNvPr id="1" name=""/>
        <p:cNvGrpSpPr/>
        <p:nvPr/>
      </p:nvGrpSpPr>
      <p:grpSpPr/>
      <p:sp>
        <p:nvSpPr>
          <p:cNvPr id="1026" name="Freeform 2"/>
          <p:cNvSpPr/>
          <p:nvPr/>
        </p:nvSpPr>
        <p:spPr bwMode="auto">
          <a:xfrm rot="-3172564">
            <a:off x="7777956" y="-15081"/>
            <a:ext cx="1162050" cy="2084388"/>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2051" name="Rectangle 3"/>
          <p:cNvSpPr>
            <a:spLocks noGrp="1"/>
          </p:cNvSpPr>
          <p:nvPr>
            <p:ph type="title"/>
          </p:nvPr>
        </p:nvSpPr>
        <p:spPr>
          <a:xfrm>
            <a:off x="685800" y="152400"/>
            <a:ext cx="6870700" cy="1600200"/>
          </a:xfrm>
          <a:prstGeom prst="rect">
            <a:avLst/>
          </a:prstGeom>
          <a:noFill/>
          <a:ln w="9525">
            <a:noFill/>
          </a:ln>
        </p:spPr>
        <p:txBody>
          <a:bodyPr anchor="b" anchorCtr="0"/>
          <a:p>
            <a:pPr lvl="0"/>
            <a:r>
              <a:rPr lang="zh-CN" altLang="en-US" dirty="0"/>
              <a:t>单击此处编辑母版标题样式</a:t>
            </a:r>
            <a:endParaRPr lang="zh-CN" altLang="en-US" dirty="0"/>
          </a:p>
        </p:txBody>
      </p:sp>
      <p:sp>
        <p:nvSpPr>
          <p:cNvPr id="2052" name="Rectangle 4"/>
          <p:cNvSpPr>
            <a:spLocks noGrp="1"/>
          </p:cNvSpPr>
          <p:nvPr>
            <p:ph type="body"/>
          </p:nvPr>
        </p:nvSpPr>
        <p:spPr>
          <a:xfrm>
            <a:off x="685800" y="1828800"/>
            <a:ext cx="7696200" cy="3657600"/>
          </a:xfrm>
          <a:prstGeom prst="rect">
            <a:avLst/>
          </a:prstGeom>
          <a:noFill/>
          <a:ln w="9525">
            <a:noFill/>
          </a:ln>
        </p:spPr>
        <p:txBody>
          <a:bodyPr anchor="t" anchorCtr="0"/>
          <a:p>
            <a:pPr lvl="0"/>
            <a:r>
              <a:rPr lang="zh-CN" altLang="en-US" dirty="0"/>
              <a:t>单击此处编辑母版文本样式</a:t>
            </a:r>
            <a:endParaRPr lang="zh-CN" altLang="en-US" dirty="0"/>
          </a:p>
          <a:p>
            <a:pPr lvl="1" indent="-285750"/>
            <a:r>
              <a:rPr lang="zh-CN" altLang="en-US" dirty="0"/>
              <a:t>第二级</a:t>
            </a:r>
            <a:endParaRPr lang="zh-CN" altLang="en-US" dirty="0"/>
          </a:p>
          <a:p>
            <a:pPr lvl="2" indent="-228600"/>
            <a:r>
              <a:rPr lang="zh-CN" altLang="en-US" dirty="0"/>
              <a:t>第三级</a:t>
            </a:r>
            <a:endParaRPr lang="zh-CN" altLang="en-US" dirty="0"/>
          </a:p>
          <a:p>
            <a:pPr lvl="3" indent="-228600"/>
            <a:r>
              <a:rPr lang="zh-CN" altLang="en-US" dirty="0"/>
              <a:t>第四级</a:t>
            </a:r>
            <a:endParaRPr lang="zh-CN" altLang="en-US" dirty="0"/>
          </a:p>
          <a:p>
            <a:pPr lvl="4" indent="-228600"/>
            <a:r>
              <a:rPr lang="zh-CN" altLang="en-US" dirty="0"/>
              <a:t>第五级</a:t>
            </a:r>
            <a:endParaRPr lang="zh-CN" altLang="en-US" dirty="0"/>
          </a:p>
        </p:txBody>
      </p:sp>
      <p:sp>
        <p:nvSpPr>
          <p:cNvPr id="179205" name="Rectangle 5"/>
          <p:cNvSpPr>
            <a:spLocks noGrp="1" noChangeArrowheads="1"/>
          </p:cNvSpPr>
          <p:nvPr>
            <p:ph type="dt" sz="half" idx="2"/>
          </p:nvPr>
        </p:nvSpPr>
        <p:spPr bwMode="auto">
          <a:xfrm>
            <a:off x="1371600" y="6248400"/>
            <a:ext cx="1905000" cy="457200"/>
          </a:xfrm>
          <a:prstGeom prst="rect">
            <a:avLst/>
          </a:prstGeom>
          <a:noFill/>
          <a:ln>
            <a:noFill/>
          </a:ln>
        </p:spPr>
        <p:txBody>
          <a:bodyPr vert="horz" wrap="square" lIns="91440" tIns="45720" rIns="91440" bIns="45720" numCol="1" anchor="t" anchorCtr="0" compatLnSpc="1"/>
          <a:lstStyle>
            <a:lvl1pPr>
              <a:defRPr sz="1400"/>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79206" name="Rectangle 6"/>
          <p:cNvSpPr>
            <a:spLocks noGrp="1" noChangeArrowheads="1"/>
          </p:cNvSpPr>
          <p:nvPr>
            <p:ph type="ftr" sz="quarter" idx="3"/>
          </p:nvPr>
        </p:nvSpPr>
        <p:spPr bwMode="auto">
          <a:xfrm>
            <a:off x="3556000" y="6248400"/>
            <a:ext cx="2895600" cy="457200"/>
          </a:xfrm>
          <a:prstGeom prst="rect">
            <a:avLst/>
          </a:prstGeom>
          <a:noFill/>
          <a:ln>
            <a:noFill/>
          </a:ln>
        </p:spPr>
        <p:txBody>
          <a:bodyPr vert="horz" wrap="square" lIns="91440" tIns="45720" rIns="91440" bIns="45720" numCol="1" anchor="t" anchorCtr="0" compatLnSpc="1"/>
          <a:lstStyle>
            <a:lvl1pPr algn="ctr">
              <a:defRPr sz="1400"/>
            </a:lvl1pPr>
          </a:lstStyle>
          <a:p>
            <a:pPr marL="0" marR="0" lvl="0" indent="0" algn="ctr" defTabSz="914400" rtl="0" eaLnBrk="1" fontAlgn="base" latinLnBrk="0" hangingPunct="1">
              <a:lnSpc>
                <a:spcPct val="100000"/>
              </a:lnSpc>
              <a:spcBef>
                <a:spcPct val="0"/>
              </a:spcBef>
              <a:spcAft>
                <a:spcPct val="0"/>
              </a:spcAft>
              <a:buClrTx/>
              <a:buSzTx/>
              <a:buFontTx/>
              <a:buNone/>
              <a:defRPr/>
            </a:pPr>
            <a:endParaRPr kumimoji="0" lang="en-US" altLang="zh-CN" sz="14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79207" name="Rectangle 7"/>
          <p:cNvSpPr>
            <a:spLocks noGrp="1" noChangeArrowheads="1"/>
          </p:cNvSpPr>
          <p:nvPr>
            <p:ph type="sldNum" sz="quarter" idx="4"/>
          </p:nvPr>
        </p:nvSpPr>
        <p:spPr bwMode="auto">
          <a:xfrm>
            <a:off x="6718300" y="6248400"/>
            <a:ext cx="1905000" cy="457200"/>
          </a:xfrm>
          <a:prstGeom prst="rect">
            <a:avLst/>
          </a:prstGeom>
          <a:noFill/>
          <a:ln>
            <a:noFill/>
          </a:ln>
        </p:spPr>
        <p:txBody>
          <a:bodyPr vert="horz" wrap="square" lIns="91440" tIns="45720" rIns="91440" bIns="45720" numCol="1" anchor="t" anchorCtr="0" compatLnSpc="1"/>
          <a:lstStyle>
            <a:lvl1pPr algn="r">
              <a:defRPr sz="1400"/>
            </a:lvl1pPr>
          </a:lstStyle>
          <a:p>
            <a:pPr lvl="0" eaLnBrk="1" fontAlgn="base" hangingPunct="1"/>
            <a:fld id="{9A0DB2DC-4C9A-4742-B13C-FB6460FD3503}" type="slidenum">
              <a:rPr lang="en-US" altLang="zh-CN" strike="noStrike" noProof="1" dirty="0">
                <a:latin typeface="Comic Sans MS" panose="030F0702030302020204" pitchFamily="66" charset="0"/>
                <a:ea typeface="宋体" panose="02010600030101010101" pitchFamily="2" charset="-122"/>
                <a:cs typeface="+mn-cs"/>
              </a:rPr>
            </a:fld>
            <a:endParaRPr lang="en-US" altLang="zh-CN" strike="noStrike" noProof="1" dirty="0">
              <a:latin typeface="Comic Sans MS" panose="030F0702030302020204" pitchFamily="66" charset="0"/>
            </a:endParaRPr>
          </a:p>
        </p:txBody>
      </p:sp>
      <p:sp>
        <p:nvSpPr>
          <p:cNvPr id="1032" name="Freeform 8"/>
          <p:cNvSpPr/>
          <p:nvPr/>
        </p:nvSpPr>
        <p:spPr bwMode="auto">
          <a:xfrm rot="-3172564">
            <a:off x="7865269" y="24606"/>
            <a:ext cx="1165225" cy="2097088"/>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33" name="Freeform 9"/>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2058" name="Group 10"/>
          <p:cNvGrpSpPr/>
          <p:nvPr/>
        </p:nvGrpSpPr>
        <p:grpSpPr>
          <a:xfrm>
            <a:off x="7938" y="5540375"/>
            <a:ext cx="1784350" cy="1246188"/>
            <a:chOff x="5" y="3490"/>
            <a:chExt cx="1124" cy="785"/>
          </a:xfrm>
        </p:grpSpPr>
        <p:sp>
          <p:nvSpPr>
            <p:cNvPr id="1051" name="Freeform 11"/>
            <p:cNvSpPr/>
            <p:nvPr/>
          </p:nvSpPr>
          <p:spPr bwMode="auto">
            <a:xfrm>
              <a:off x="24" y="3505"/>
              <a:ext cx="1089" cy="649"/>
            </a:xfrm>
            <a:custGeom>
              <a:avLst/>
              <a:gdLst>
                <a:gd name="T0" fmla="*/ 100 w 2177"/>
                <a:gd name="T1" fmla="*/ 79 h 1298"/>
                <a:gd name="T2" fmla="*/ 89 w 2177"/>
                <a:gd name="T3" fmla="*/ 70 h 1298"/>
                <a:gd name="T4" fmla="*/ 84 w 2177"/>
                <a:gd name="T5" fmla="*/ 30 h 1298"/>
                <a:gd name="T6" fmla="*/ 134 w 2177"/>
                <a:gd name="T7" fmla="*/ 21 h 1298"/>
                <a:gd name="T8" fmla="*/ 137 w 2177"/>
                <a:gd name="T9" fmla="*/ 13 h 1298"/>
                <a:gd name="T10" fmla="*/ 132 w 2177"/>
                <a:gd name="T11" fmla="*/ 7 h 1298"/>
                <a:gd name="T12" fmla="*/ 80 w 2177"/>
                <a:gd name="T13" fmla="*/ 14 h 1298"/>
                <a:gd name="T14" fmla="*/ 77 w 2177"/>
                <a:gd name="T15" fmla="*/ 2 h 1298"/>
                <a:gd name="T16" fmla="*/ 68 w 2177"/>
                <a:gd name="T17" fmla="*/ 0 h 1298"/>
                <a:gd name="T18" fmla="*/ 60 w 2177"/>
                <a:gd name="T19" fmla="*/ 2 h 1298"/>
                <a:gd name="T20" fmla="*/ 56 w 2177"/>
                <a:gd name="T21" fmla="*/ 7 h 1298"/>
                <a:gd name="T22" fmla="*/ 59 w 2177"/>
                <a:gd name="T23" fmla="*/ 18 h 1298"/>
                <a:gd name="T24" fmla="*/ 42 w 2177"/>
                <a:gd name="T25" fmla="*/ 28 h 1298"/>
                <a:gd name="T26" fmla="*/ 62 w 2177"/>
                <a:gd name="T27" fmla="*/ 30 h 1298"/>
                <a:gd name="T28" fmla="*/ 70 w 2177"/>
                <a:gd name="T29" fmla="*/ 56 h 1298"/>
                <a:gd name="T30" fmla="*/ 9 w 2177"/>
                <a:gd name="T31" fmla="*/ 30 h 1298"/>
                <a:gd name="T32" fmla="*/ 3 w 2177"/>
                <a:gd name="T33" fmla="*/ 32 h 1298"/>
                <a:gd name="T34" fmla="*/ 0 w 2177"/>
                <a:gd name="T35" fmla="*/ 40 h 1298"/>
                <a:gd name="T36" fmla="*/ 4 w 2177"/>
                <a:gd name="T37" fmla="*/ 49 h 1298"/>
                <a:gd name="T38" fmla="*/ 72 w 2177"/>
                <a:gd name="T39" fmla="*/ 81 h 1298"/>
                <a:gd name="T40" fmla="*/ 87 w 2177"/>
                <a:gd name="T41" fmla="*/ 79 h 1298"/>
                <a:gd name="T42" fmla="*/ 99 w 2177"/>
                <a:gd name="T43" fmla="*/ 82 h 1298"/>
                <a:gd name="T44" fmla="*/ 100 w 2177"/>
                <a:gd name="T45" fmla="*/ 79 h 1298"/>
                <a:gd name="T46" fmla="*/ 100 w 2177"/>
                <a:gd name="T47" fmla="*/ 79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2" name="Freeform 12"/>
            <p:cNvSpPr/>
            <p:nvPr/>
          </p:nvSpPr>
          <p:spPr bwMode="auto">
            <a:xfrm>
              <a:off x="1022" y="3582"/>
              <a:ext cx="71" cy="129"/>
            </a:xfrm>
            <a:custGeom>
              <a:avLst/>
              <a:gdLst>
                <a:gd name="T0" fmla="*/ 0 w 143"/>
                <a:gd name="T1" fmla="*/ 1 h 258"/>
                <a:gd name="T2" fmla="*/ 7 w 143"/>
                <a:gd name="T3" fmla="*/ 0 h 258"/>
                <a:gd name="T4" fmla="*/ 8 w 143"/>
                <a:gd name="T5" fmla="*/ 15 h 258"/>
                <a:gd name="T6" fmla="*/ 0 w 143"/>
                <a:gd name="T7" fmla="*/ 17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3" name="Freeform 13"/>
            <p:cNvSpPr/>
            <p:nvPr/>
          </p:nvSpPr>
          <p:spPr bwMode="auto">
            <a:xfrm>
              <a:off x="20" y="3774"/>
              <a:ext cx="792" cy="410"/>
            </a:xfrm>
            <a:custGeom>
              <a:avLst/>
              <a:gdLst>
                <a:gd name="T0" fmla="*/ 8 w 1586"/>
                <a:gd name="T1" fmla="*/ 0 h 821"/>
                <a:gd name="T2" fmla="*/ 83 w 1586"/>
                <a:gd name="T3" fmla="*/ 32 h 821"/>
                <a:gd name="T4" fmla="*/ 89 w 1586"/>
                <a:gd name="T5" fmla="*/ 39 h 821"/>
                <a:gd name="T6" fmla="*/ 99 w 1586"/>
                <a:gd name="T7" fmla="*/ 49 h 821"/>
                <a:gd name="T8" fmla="*/ 97 w 1586"/>
                <a:gd name="T9" fmla="*/ 51 h 821"/>
                <a:gd name="T10" fmla="*/ 84 w 1586"/>
                <a:gd name="T11" fmla="*/ 49 h 821"/>
                <a:gd name="T12" fmla="*/ 71 w 1586"/>
                <a:gd name="T13" fmla="*/ 50 h 821"/>
                <a:gd name="T14" fmla="*/ 2 w 1586"/>
                <a:gd name="T15" fmla="*/ 18 h 821"/>
                <a:gd name="T16" fmla="*/ 0 w 1586"/>
                <a:gd name="T17" fmla="*/ 9 h 821"/>
                <a:gd name="T18" fmla="*/ 2 w 1586"/>
                <a:gd name="T19" fmla="*/ 2 h 821"/>
                <a:gd name="T20" fmla="*/ 8 w 1586"/>
                <a:gd name="T21" fmla="*/ 0 h 821"/>
                <a:gd name="T22" fmla="*/ 8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4" name="Freeform 14"/>
            <p:cNvSpPr/>
            <p:nvPr/>
          </p:nvSpPr>
          <p:spPr bwMode="auto">
            <a:xfrm>
              <a:off x="129" y="3808"/>
              <a:ext cx="525" cy="374"/>
            </a:xfrm>
            <a:custGeom>
              <a:avLst/>
              <a:gdLst>
                <a:gd name="T0" fmla="*/ 0 w 1049"/>
                <a:gd name="T1" fmla="*/ 21 h 747"/>
                <a:gd name="T2" fmla="*/ 58 w 1049"/>
                <a:gd name="T3" fmla="*/ 47 h 747"/>
                <a:gd name="T4" fmla="*/ 59 w 1049"/>
                <a:gd name="T5" fmla="*/ 34 h 747"/>
                <a:gd name="T6" fmla="*/ 66 w 1049"/>
                <a:gd name="T7" fmla="*/ 27 h 747"/>
                <a:gd name="T8" fmla="*/ 5 w 1049"/>
                <a:gd name="T9" fmla="*/ 0 h 747"/>
                <a:gd name="T10" fmla="*/ 0 w 1049"/>
                <a:gd name="T11" fmla="*/ 8 h 747"/>
                <a:gd name="T12" fmla="*/ 0 w 1049"/>
                <a:gd name="T13" fmla="*/ 21 h 747"/>
                <a:gd name="T14" fmla="*/ 0 w 1049"/>
                <a:gd name="T15" fmla="*/ 2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5" name="Freeform 15"/>
            <p:cNvSpPr/>
            <p:nvPr/>
          </p:nvSpPr>
          <p:spPr bwMode="auto">
            <a:xfrm>
              <a:off x="485" y="3532"/>
              <a:ext cx="135" cy="121"/>
            </a:xfrm>
            <a:custGeom>
              <a:avLst/>
              <a:gdLst>
                <a:gd name="T0" fmla="*/ 0 w 272"/>
                <a:gd name="T1" fmla="*/ 2 h 241"/>
                <a:gd name="T2" fmla="*/ 9 w 272"/>
                <a:gd name="T3" fmla="*/ 0 h 241"/>
                <a:gd name="T4" fmla="*/ 15 w 272"/>
                <a:gd name="T5" fmla="*/ 3 h 241"/>
                <a:gd name="T6" fmla="*/ 16 w 272"/>
                <a:gd name="T7" fmla="*/ 9 h 241"/>
                <a:gd name="T8" fmla="*/ 10 w 272"/>
                <a:gd name="T9" fmla="*/ 10 h 241"/>
                <a:gd name="T10" fmla="*/ 2 w 272"/>
                <a:gd name="T11" fmla="*/ 16 h 241"/>
                <a:gd name="T12" fmla="*/ 0 w 272"/>
                <a:gd name="T13" fmla="*/ 2 h 241"/>
                <a:gd name="T14" fmla="*/ 0 w 272"/>
                <a:gd name="T15" fmla="*/ 2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6" name="Freeform 16"/>
            <p:cNvSpPr/>
            <p:nvPr/>
          </p:nvSpPr>
          <p:spPr bwMode="auto">
            <a:xfrm>
              <a:off x="641" y="4163"/>
              <a:ext cx="76" cy="112"/>
            </a:xfrm>
            <a:custGeom>
              <a:avLst/>
              <a:gdLst>
                <a:gd name="T0" fmla="*/ 10 w 152"/>
                <a:gd name="T1" fmla="*/ 1 h 224"/>
                <a:gd name="T2" fmla="*/ 10 w 152"/>
                <a:gd name="T3" fmla="*/ 14 h 224"/>
                <a:gd name="T4" fmla="*/ 0 w 152"/>
                <a:gd name="T5" fmla="*/ 1 h 224"/>
                <a:gd name="T6" fmla="*/ 5 w 152"/>
                <a:gd name="T7" fmla="*/ 0 h 224"/>
                <a:gd name="T8" fmla="*/ 10 w 152"/>
                <a:gd name="T9" fmla="*/ 1 h 224"/>
                <a:gd name="T10" fmla="*/ 10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7" name="Freeform 17"/>
            <p:cNvSpPr/>
            <p:nvPr/>
          </p:nvSpPr>
          <p:spPr bwMode="auto">
            <a:xfrm>
              <a:off x="504" y="3607"/>
              <a:ext cx="193" cy="383"/>
            </a:xfrm>
            <a:custGeom>
              <a:avLst/>
              <a:gdLst>
                <a:gd name="T0" fmla="*/ 0 w 386"/>
                <a:gd name="T1" fmla="*/ 5 h 764"/>
                <a:gd name="T2" fmla="*/ 6 w 386"/>
                <a:gd name="T3" fmla="*/ 0 h 764"/>
                <a:gd name="T4" fmla="*/ 15 w 386"/>
                <a:gd name="T5" fmla="*/ 1 h 764"/>
                <a:gd name="T6" fmla="*/ 25 w 386"/>
                <a:gd name="T7" fmla="*/ 48 h 764"/>
                <a:gd name="T8" fmla="*/ 18 w 386"/>
                <a:gd name="T9" fmla="*/ 46 h 764"/>
                <a:gd name="T10" fmla="*/ 10 w 386"/>
                <a:gd name="T11" fmla="*/ 43 h 764"/>
                <a:gd name="T12" fmla="*/ 0 w 386"/>
                <a:gd name="T13" fmla="*/ 5 h 764"/>
                <a:gd name="T14" fmla="*/ 0 w 386"/>
                <a:gd name="T15" fmla="*/ 5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8" name="Freeform 18"/>
            <p:cNvSpPr/>
            <p:nvPr/>
          </p:nvSpPr>
          <p:spPr bwMode="auto">
            <a:xfrm>
              <a:off x="668" y="3590"/>
              <a:ext cx="364" cy="174"/>
            </a:xfrm>
            <a:custGeom>
              <a:avLst/>
              <a:gdLst>
                <a:gd name="T0" fmla="*/ 44 w 728"/>
                <a:gd name="T1" fmla="*/ 0 h 348"/>
                <a:gd name="T2" fmla="*/ 0 w 728"/>
                <a:gd name="T3" fmla="*/ 7 h 348"/>
                <a:gd name="T4" fmla="*/ 2 w 728"/>
                <a:gd name="T5" fmla="*/ 22 h 348"/>
                <a:gd name="T6" fmla="*/ 45 w 728"/>
                <a:gd name="T7" fmla="*/ 15 h 348"/>
                <a:gd name="T8" fmla="*/ 46 w 728"/>
                <a:gd name="T9" fmla="*/ 3 h 348"/>
                <a:gd name="T10" fmla="*/ 44 w 728"/>
                <a:gd name="T11" fmla="*/ 0 h 348"/>
                <a:gd name="T12" fmla="*/ 44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9" name="Freeform 19"/>
            <p:cNvSpPr/>
            <p:nvPr/>
          </p:nvSpPr>
          <p:spPr bwMode="auto">
            <a:xfrm>
              <a:off x="347" y="3693"/>
              <a:ext cx="156" cy="67"/>
            </a:xfrm>
            <a:custGeom>
              <a:avLst/>
              <a:gdLst>
                <a:gd name="T0" fmla="*/ 17 w 312"/>
                <a:gd name="T1" fmla="*/ 0 h 135"/>
                <a:gd name="T2" fmla="*/ 0 w 312"/>
                <a:gd name="T3" fmla="*/ 4 h 135"/>
                <a:gd name="T4" fmla="*/ 20 w 312"/>
                <a:gd name="T5" fmla="*/ 8 h 135"/>
                <a:gd name="T6" fmla="*/ 17 w 312"/>
                <a:gd name="T7" fmla="*/ 0 h 135"/>
                <a:gd name="T8" fmla="*/ 17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2068" name="Group 20"/>
            <p:cNvGrpSpPr/>
            <p:nvPr userDrawn="1"/>
          </p:nvGrpSpPr>
          <p:grpSpPr>
            <a:xfrm>
              <a:off x="5" y="3490"/>
              <a:ext cx="1124" cy="780"/>
              <a:chOff x="5" y="3490"/>
              <a:chExt cx="1124" cy="780"/>
            </a:xfrm>
          </p:grpSpPr>
          <p:grpSp>
            <p:nvGrpSpPr>
              <p:cNvPr id="2069" name="Group 21"/>
              <p:cNvGrpSpPr/>
              <p:nvPr userDrawn="1"/>
            </p:nvGrpSpPr>
            <p:grpSpPr>
              <a:xfrm>
                <a:off x="499" y="3562"/>
                <a:ext cx="548" cy="708"/>
                <a:chOff x="499" y="3562"/>
                <a:chExt cx="548" cy="708"/>
              </a:xfrm>
            </p:grpSpPr>
            <p:sp>
              <p:nvSpPr>
                <p:cNvPr id="1074" name="Freeform 22"/>
                <p:cNvSpPr/>
                <p:nvPr/>
              </p:nvSpPr>
              <p:spPr bwMode="auto">
                <a:xfrm>
                  <a:off x="499" y="3587"/>
                  <a:ext cx="157" cy="87"/>
                </a:xfrm>
                <a:custGeom>
                  <a:avLst/>
                  <a:gdLst>
                    <a:gd name="T0" fmla="*/ 0 w 313"/>
                    <a:gd name="T1" fmla="*/ 6 h 175"/>
                    <a:gd name="T2" fmla="*/ 8 w 313"/>
                    <a:gd name="T3" fmla="*/ 0 h 175"/>
                    <a:gd name="T4" fmla="*/ 14 w 313"/>
                    <a:gd name="T5" fmla="*/ 0 h 175"/>
                    <a:gd name="T6" fmla="*/ 19 w 313"/>
                    <a:gd name="T7" fmla="*/ 1 h 175"/>
                    <a:gd name="T8" fmla="*/ 20 w 313"/>
                    <a:gd name="T9" fmla="*/ 5 h 175"/>
                    <a:gd name="T10" fmla="*/ 11 w 313"/>
                    <a:gd name="T11" fmla="*/ 4 h 175"/>
                    <a:gd name="T12" fmla="*/ 5 w 313"/>
                    <a:gd name="T13" fmla="*/ 6 h 175"/>
                    <a:gd name="T14" fmla="*/ 1 w 313"/>
                    <a:gd name="T15" fmla="*/ 10 h 175"/>
                    <a:gd name="T16" fmla="*/ 0 w 313"/>
                    <a:gd name="T17" fmla="*/ 6 h 175"/>
                    <a:gd name="T18" fmla="*/ 0 w 313"/>
                    <a:gd name="T19" fmla="*/ 6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5" name="Freeform 23"/>
                <p:cNvSpPr/>
                <p:nvPr/>
              </p:nvSpPr>
              <p:spPr bwMode="auto">
                <a:xfrm>
                  <a:off x="636" y="4137"/>
                  <a:ext cx="115" cy="133"/>
                </a:xfrm>
                <a:custGeom>
                  <a:avLst/>
                  <a:gdLst>
                    <a:gd name="T0" fmla="*/ 0 w 230"/>
                    <a:gd name="T1" fmla="*/ 3 h 266"/>
                    <a:gd name="T2" fmla="*/ 10 w 230"/>
                    <a:gd name="T3" fmla="*/ 17 h 266"/>
                    <a:gd name="T4" fmla="*/ 15 w 230"/>
                    <a:gd name="T5" fmla="*/ 16 h 266"/>
                    <a:gd name="T6" fmla="*/ 14 w 230"/>
                    <a:gd name="T7" fmla="*/ 2 h 266"/>
                    <a:gd name="T8" fmla="*/ 11 w 230"/>
                    <a:gd name="T9" fmla="*/ 0 h 266"/>
                    <a:gd name="T10" fmla="*/ 12 w 230"/>
                    <a:gd name="T11" fmla="*/ 13 h 266"/>
                    <a:gd name="T12" fmla="*/ 5 w 230"/>
                    <a:gd name="T13" fmla="*/ 1 h 266"/>
                    <a:gd name="T14" fmla="*/ 0 w 230"/>
                    <a:gd name="T15" fmla="*/ 3 h 266"/>
                    <a:gd name="T16" fmla="*/ 0 w 230"/>
                    <a:gd name="T17" fmla="*/ 3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6" name="Freeform 24"/>
                <p:cNvSpPr/>
                <p:nvPr/>
              </p:nvSpPr>
              <p:spPr bwMode="auto">
                <a:xfrm>
                  <a:off x="1004" y="3562"/>
                  <a:ext cx="43" cy="117"/>
                </a:xfrm>
                <a:custGeom>
                  <a:avLst/>
                  <a:gdLst>
                    <a:gd name="T0" fmla="*/ 0 w 87"/>
                    <a:gd name="T1" fmla="*/ 2 h 234"/>
                    <a:gd name="T2" fmla="*/ 2 w 87"/>
                    <a:gd name="T3" fmla="*/ 6 h 234"/>
                    <a:gd name="T4" fmla="*/ 2 w 87"/>
                    <a:gd name="T5" fmla="*/ 10 h 234"/>
                    <a:gd name="T6" fmla="*/ 1 w 87"/>
                    <a:gd name="T7" fmla="*/ 15 h 234"/>
                    <a:gd name="T8" fmla="*/ 5 w 87"/>
                    <a:gd name="T9" fmla="*/ 14 h 234"/>
                    <a:gd name="T10" fmla="*/ 5 w 87"/>
                    <a:gd name="T11" fmla="*/ 8 h 234"/>
                    <a:gd name="T12" fmla="*/ 2 w 87"/>
                    <a:gd name="T13" fmla="*/ 0 h 234"/>
                    <a:gd name="T14" fmla="*/ 0 w 87"/>
                    <a:gd name="T15" fmla="*/ 2 h 234"/>
                    <a:gd name="T16" fmla="*/ 0 w 87"/>
                    <a:gd name="T17" fmla="*/ 2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sp>
            <p:nvSpPr>
              <p:cNvPr id="1062" name="Freeform 25"/>
              <p:cNvSpPr/>
              <p:nvPr/>
            </p:nvSpPr>
            <p:spPr bwMode="auto">
              <a:xfrm>
                <a:off x="76" y="3732"/>
                <a:ext cx="595" cy="250"/>
              </a:xfrm>
              <a:custGeom>
                <a:avLst/>
                <a:gdLst>
                  <a:gd name="T0" fmla="*/ 7 w 1190"/>
                  <a:gd name="T1" fmla="*/ 0 h 500"/>
                  <a:gd name="T2" fmla="*/ 75 w 1190"/>
                  <a:gd name="T3" fmla="*/ 31 h 500"/>
                  <a:gd name="T4" fmla="*/ 68 w 1190"/>
                  <a:gd name="T5" fmla="*/ 32 h 500"/>
                  <a:gd name="T6" fmla="*/ 0 w 1190"/>
                  <a:gd name="T7" fmla="*/ 2 h 500"/>
                  <a:gd name="T8" fmla="*/ 7 w 1190"/>
                  <a:gd name="T9" fmla="*/ 0 h 500"/>
                  <a:gd name="T10" fmla="*/ 7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3" name="Freeform 26"/>
              <p:cNvSpPr/>
              <p:nvPr/>
            </p:nvSpPr>
            <p:spPr bwMode="auto">
              <a:xfrm>
                <a:off x="260" y="3886"/>
                <a:ext cx="244" cy="148"/>
              </a:xfrm>
              <a:custGeom>
                <a:avLst/>
                <a:gdLst>
                  <a:gd name="T0" fmla="*/ 0 w 489"/>
                  <a:gd name="T1" fmla="*/ 3 h 296"/>
                  <a:gd name="T2" fmla="*/ 10 w 489"/>
                  <a:gd name="T3" fmla="*/ 5 h 296"/>
                  <a:gd name="T4" fmla="*/ 20 w 489"/>
                  <a:gd name="T5" fmla="*/ 9 h 296"/>
                  <a:gd name="T6" fmla="*/ 27 w 489"/>
                  <a:gd name="T7" fmla="*/ 16 h 296"/>
                  <a:gd name="T8" fmla="*/ 20 w 489"/>
                  <a:gd name="T9" fmla="*/ 15 h 296"/>
                  <a:gd name="T10" fmla="*/ 8 w 489"/>
                  <a:gd name="T11" fmla="*/ 10 h 296"/>
                  <a:gd name="T12" fmla="*/ 3 w 489"/>
                  <a:gd name="T13" fmla="*/ 5 h 296"/>
                  <a:gd name="T14" fmla="*/ 6 w 489"/>
                  <a:gd name="T15" fmla="*/ 11 h 296"/>
                  <a:gd name="T16" fmla="*/ 17 w 489"/>
                  <a:gd name="T17" fmla="*/ 17 h 296"/>
                  <a:gd name="T18" fmla="*/ 29 w 489"/>
                  <a:gd name="T19" fmla="*/ 19 h 296"/>
                  <a:gd name="T20" fmla="*/ 30 w 489"/>
                  <a:gd name="T21" fmla="*/ 14 h 296"/>
                  <a:gd name="T22" fmla="*/ 24 w 489"/>
                  <a:gd name="T23" fmla="*/ 8 h 296"/>
                  <a:gd name="T24" fmla="*/ 10 w 489"/>
                  <a:gd name="T25" fmla="*/ 2 h 296"/>
                  <a:gd name="T26" fmla="*/ 0 w 489"/>
                  <a:gd name="T27" fmla="*/ 0 h 296"/>
                  <a:gd name="T28" fmla="*/ 0 w 489"/>
                  <a:gd name="T29" fmla="*/ 3 h 296"/>
                  <a:gd name="T30" fmla="*/ 0 w 489"/>
                  <a:gd name="T31" fmla="*/ 3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4" name="Freeform 27"/>
              <p:cNvSpPr/>
              <p:nvPr/>
            </p:nvSpPr>
            <p:spPr bwMode="auto">
              <a:xfrm>
                <a:off x="565" y="3680"/>
                <a:ext cx="107" cy="238"/>
              </a:xfrm>
              <a:custGeom>
                <a:avLst/>
                <a:gdLst>
                  <a:gd name="T0" fmla="*/ 2 w 213"/>
                  <a:gd name="T1" fmla="*/ 0 h 478"/>
                  <a:gd name="T2" fmla="*/ 6 w 213"/>
                  <a:gd name="T3" fmla="*/ 1 h 478"/>
                  <a:gd name="T4" fmla="*/ 5 w 213"/>
                  <a:gd name="T5" fmla="*/ 12 h 478"/>
                  <a:gd name="T6" fmla="*/ 7 w 213"/>
                  <a:gd name="T7" fmla="*/ 20 h 478"/>
                  <a:gd name="T8" fmla="*/ 14 w 213"/>
                  <a:gd name="T9" fmla="*/ 28 h 478"/>
                  <a:gd name="T10" fmla="*/ 7 w 213"/>
                  <a:gd name="T11" fmla="*/ 29 h 478"/>
                  <a:gd name="T12" fmla="*/ 2 w 213"/>
                  <a:gd name="T13" fmla="*/ 21 h 478"/>
                  <a:gd name="T14" fmla="*/ 0 w 213"/>
                  <a:gd name="T15" fmla="*/ 3 h 478"/>
                  <a:gd name="T16" fmla="*/ 2 w 213"/>
                  <a:gd name="T17" fmla="*/ 0 h 478"/>
                  <a:gd name="T18" fmla="*/ 2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2076" name="Group 28"/>
              <p:cNvGrpSpPr/>
              <p:nvPr userDrawn="1"/>
            </p:nvGrpSpPr>
            <p:grpSpPr>
              <a:xfrm>
                <a:off x="5" y="3490"/>
                <a:ext cx="1124" cy="678"/>
                <a:chOff x="5" y="3490"/>
                <a:chExt cx="1124" cy="678"/>
              </a:xfrm>
            </p:grpSpPr>
            <p:sp>
              <p:nvSpPr>
                <p:cNvPr id="1066" name="Freeform 29"/>
                <p:cNvSpPr/>
                <p:nvPr/>
              </p:nvSpPr>
              <p:spPr bwMode="auto">
                <a:xfrm>
                  <a:off x="669" y="4048"/>
                  <a:ext cx="75" cy="87"/>
                </a:xfrm>
                <a:custGeom>
                  <a:avLst/>
                  <a:gdLst>
                    <a:gd name="T0" fmla="*/ 7 w 150"/>
                    <a:gd name="T1" fmla="*/ 0 h 173"/>
                    <a:gd name="T2" fmla="*/ 3 w 150"/>
                    <a:gd name="T3" fmla="*/ 5 h 173"/>
                    <a:gd name="T4" fmla="*/ 0 w 150"/>
                    <a:gd name="T5" fmla="*/ 11 h 173"/>
                    <a:gd name="T6" fmla="*/ 5 w 150"/>
                    <a:gd name="T7" fmla="*/ 10 h 173"/>
                    <a:gd name="T8" fmla="*/ 7 w 150"/>
                    <a:gd name="T9" fmla="*/ 6 h 173"/>
                    <a:gd name="T10" fmla="*/ 10 w 150"/>
                    <a:gd name="T11" fmla="*/ 2 h 173"/>
                    <a:gd name="T12" fmla="*/ 7 w 150"/>
                    <a:gd name="T13" fmla="*/ 0 h 173"/>
                    <a:gd name="T14" fmla="*/ 7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7" name="Freeform 30"/>
                <p:cNvSpPr/>
                <p:nvPr/>
              </p:nvSpPr>
              <p:spPr bwMode="auto">
                <a:xfrm>
                  <a:off x="5" y="3728"/>
                  <a:ext cx="842" cy="440"/>
                </a:xfrm>
                <a:custGeom>
                  <a:avLst/>
                  <a:gdLst>
                    <a:gd name="T0" fmla="*/ 10 w 1684"/>
                    <a:gd name="T1" fmla="*/ 0 h 880"/>
                    <a:gd name="T2" fmla="*/ 4 w 1684"/>
                    <a:gd name="T3" fmla="*/ 4 h 880"/>
                    <a:gd name="T4" fmla="*/ 0 w 1684"/>
                    <a:gd name="T5" fmla="*/ 13 h 880"/>
                    <a:gd name="T6" fmla="*/ 5 w 1684"/>
                    <a:gd name="T7" fmla="*/ 23 h 880"/>
                    <a:gd name="T8" fmla="*/ 74 w 1684"/>
                    <a:gd name="T9" fmla="*/ 55 h 880"/>
                    <a:gd name="T10" fmla="*/ 89 w 1684"/>
                    <a:gd name="T11" fmla="*/ 53 h 880"/>
                    <a:gd name="T12" fmla="*/ 101 w 1684"/>
                    <a:gd name="T13" fmla="*/ 55 h 880"/>
                    <a:gd name="T14" fmla="*/ 106 w 1684"/>
                    <a:gd name="T15" fmla="*/ 51 h 880"/>
                    <a:gd name="T16" fmla="*/ 94 w 1684"/>
                    <a:gd name="T17" fmla="*/ 42 h 880"/>
                    <a:gd name="T18" fmla="*/ 90 w 1684"/>
                    <a:gd name="T19" fmla="*/ 32 h 880"/>
                    <a:gd name="T20" fmla="*/ 86 w 1684"/>
                    <a:gd name="T21" fmla="*/ 33 h 880"/>
                    <a:gd name="T22" fmla="*/ 90 w 1684"/>
                    <a:gd name="T23" fmla="*/ 42 h 880"/>
                    <a:gd name="T24" fmla="*/ 99 w 1684"/>
                    <a:gd name="T25" fmla="*/ 51 h 880"/>
                    <a:gd name="T26" fmla="*/ 89 w 1684"/>
                    <a:gd name="T27" fmla="*/ 50 h 880"/>
                    <a:gd name="T28" fmla="*/ 77 w 1684"/>
                    <a:gd name="T29" fmla="*/ 51 h 880"/>
                    <a:gd name="T30" fmla="*/ 79 w 1684"/>
                    <a:gd name="T31" fmla="*/ 41 h 880"/>
                    <a:gd name="T32" fmla="*/ 84 w 1684"/>
                    <a:gd name="T33" fmla="*/ 34 h 880"/>
                    <a:gd name="T34" fmla="*/ 78 w 1684"/>
                    <a:gd name="T35" fmla="*/ 35 h 880"/>
                    <a:gd name="T36" fmla="*/ 73 w 1684"/>
                    <a:gd name="T37" fmla="*/ 42 h 880"/>
                    <a:gd name="T38" fmla="*/ 72 w 1684"/>
                    <a:gd name="T39" fmla="*/ 50 h 880"/>
                    <a:gd name="T40" fmla="*/ 7 w 1684"/>
                    <a:gd name="T41" fmla="*/ 20 h 880"/>
                    <a:gd name="T42" fmla="*/ 5 w 1684"/>
                    <a:gd name="T43" fmla="*/ 14 h 880"/>
                    <a:gd name="T44" fmla="*/ 7 w 1684"/>
                    <a:gd name="T45" fmla="*/ 6 h 880"/>
                    <a:gd name="T46" fmla="*/ 14 w 1684"/>
                    <a:gd name="T47" fmla="*/ 0 h 880"/>
                    <a:gd name="T48" fmla="*/ 10 w 1684"/>
                    <a:gd name="T49" fmla="*/ 0 h 880"/>
                    <a:gd name="T50" fmla="*/ 1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8" name="Freeform 31"/>
                <p:cNvSpPr/>
                <p:nvPr/>
              </p:nvSpPr>
              <p:spPr bwMode="auto">
                <a:xfrm>
                  <a:off x="106" y="3770"/>
                  <a:ext cx="80" cy="167"/>
                </a:xfrm>
                <a:custGeom>
                  <a:avLst/>
                  <a:gdLst>
                    <a:gd name="T0" fmla="*/ 8 w 160"/>
                    <a:gd name="T1" fmla="*/ 0 h 335"/>
                    <a:gd name="T2" fmla="*/ 2 w 160"/>
                    <a:gd name="T3" fmla="*/ 6 h 335"/>
                    <a:gd name="T4" fmla="*/ 0 w 160"/>
                    <a:gd name="T5" fmla="*/ 14 h 335"/>
                    <a:gd name="T6" fmla="*/ 3 w 160"/>
                    <a:gd name="T7" fmla="*/ 19 h 335"/>
                    <a:gd name="T8" fmla="*/ 6 w 160"/>
                    <a:gd name="T9" fmla="*/ 20 h 335"/>
                    <a:gd name="T10" fmla="*/ 5 w 160"/>
                    <a:gd name="T11" fmla="*/ 9 h 335"/>
                    <a:gd name="T12" fmla="*/ 10 w 160"/>
                    <a:gd name="T13" fmla="*/ 1 h 335"/>
                    <a:gd name="T14" fmla="*/ 8 w 160"/>
                    <a:gd name="T15" fmla="*/ 0 h 335"/>
                    <a:gd name="T16" fmla="*/ 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69" name="Freeform 32"/>
                <p:cNvSpPr/>
                <p:nvPr/>
              </p:nvSpPr>
              <p:spPr bwMode="auto">
                <a:xfrm>
                  <a:off x="449" y="3490"/>
                  <a:ext cx="322" cy="594"/>
                </a:xfrm>
                <a:custGeom>
                  <a:avLst/>
                  <a:gdLst>
                    <a:gd name="T0" fmla="*/ 14 w 642"/>
                    <a:gd name="T1" fmla="*/ 56 h 1188"/>
                    <a:gd name="T2" fmla="*/ 0 w 642"/>
                    <a:gd name="T3" fmla="*/ 8 h 1188"/>
                    <a:gd name="T4" fmla="*/ 6 w 642"/>
                    <a:gd name="T5" fmla="*/ 3 h 1188"/>
                    <a:gd name="T6" fmla="*/ 17 w 642"/>
                    <a:gd name="T7" fmla="*/ 0 h 1188"/>
                    <a:gd name="T8" fmla="*/ 25 w 642"/>
                    <a:gd name="T9" fmla="*/ 4 h 1188"/>
                    <a:gd name="T10" fmla="*/ 41 w 642"/>
                    <a:gd name="T11" fmla="*/ 75 h 1188"/>
                    <a:gd name="T12" fmla="*/ 35 w 642"/>
                    <a:gd name="T13" fmla="*/ 69 h 1188"/>
                    <a:gd name="T14" fmla="*/ 23 w 642"/>
                    <a:gd name="T15" fmla="*/ 7 h 1188"/>
                    <a:gd name="T16" fmla="*/ 15 w 642"/>
                    <a:gd name="T17" fmla="*/ 4 h 1188"/>
                    <a:gd name="T18" fmla="*/ 8 w 642"/>
                    <a:gd name="T19" fmla="*/ 5 h 1188"/>
                    <a:gd name="T20" fmla="*/ 5 w 642"/>
                    <a:gd name="T21" fmla="*/ 9 h 1188"/>
                    <a:gd name="T22" fmla="*/ 20 w 642"/>
                    <a:gd name="T23" fmla="*/ 58 h 1188"/>
                    <a:gd name="T24" fmla="*/ 14 w 642"/>
                    <a:gd name="T25" fmla="*/ 56 h 1188"/>
                    <a:gd name="T26" fmla="*/ 14 w 642"/>
                    <a:gd name="T27" fmla="*/ 56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0" name="Freeform 33"/>
                <p:cNvSpPr/>
                <p:nvPr/>
              </p:nvSpPr>
              <p:spPr bwMode="auto">
                <a:xfrm>
                  <a:off x="578" y="3650"/>
                  <a:ext cx="96" cy="252"/>
                </a:xfrm>
                <a:custGeom>
                  <a:avLst/>
                  <a:gdLst>
                    <a:gd name="T0" fmla="*/ 0 w 192"/>
                    <a:gd name="T1" fmla="*/ 2 h 504"/>
                    <a:gd name="T2" fmla="*/ 5 w 192"/>
                    <a:gd name="T3" fmla="*/ 13 h 504"/>
                    <a:gd name="T4" fmla="*/ 8 w 192"/>
                    <a:gd name="T5" fmla="*/ 20 h 504"/>
                    <a:gd name="T6" fmla="*/ 8 w 192"/>
                    <a:gd name="T7" fmla="*/ 32 h 504"/>
                    <a:gd name="T8" fmla="*/ 12 w 192"/>
                    <a:gd name="T9" fmla="*/ 32 h 504"/>
                    <a:gd name="T10" fmla="*/ 12 w 192"/>
                    <a:gd name="T11" fmla="*/ 23 h 504"/>
                    <a:gd name="T12" fmla="*/ 11 w 192"/>
                    <a:gd name="T13" fmla="*/ 13 h 504"/>
                    <a:gd name="T14" fmla="*/ 7 w 192"/>
                    <a:gd name="T15" fmla="*/ 4 h 504"/>
                    <a:gd name="T16" fmla="*/ 4 w 192"/>
                    <a:gd name="T17" fmla="*/ 0 h 504"/>
                    <a:gd name="T18" fmla="*/ 0 w 192"/>
                    <a:gd name="T19" fmla="*/ 2 h 504"/>
                    <a:gd name="T20" fmla="*/ 0 w 192"/>
                    <a:gd name="T21" fmla="*/ 2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1" name="Freeform 34"/>
                <p:cNvSpPr/>
                <p:nvPr/>
              </p:nvSpPr>
              <p:spPr bwMode="auto">
                <a:xfrm>
                  <a:off x="328" y="3630"/>
                  <a:ext cx="195" cy="135"/>
                </a:xfrm>
                <a:custGeom>
                  <a:avLst/>
                  <a:gdLst>
                    <a:gd name="T0" fmla="*/ 19 w 390"/>
                    <a:gd name="T1" fmla="*/ 0 h 269"/>
                    <a:gd name="T2" fmla="*/ 17 w 390"/>
                    <a:gd name="T3" fmla="*/ 2 h 269"/>
                    <a:gd name="T4" fmla="*/ 16 w 390"/>
                    <a:gd name="T5" fmla="*/ 5 h 269"/>
                    <a:gd name="T6" fmla="*/ 0 w 390"/>
                    <a:gd name="T7" fmla="*/ 11 h 269"/>
                    <a:gd name="T8" fmla="*/ 0 w 390"/>
                    <a:gd name="T9" fmla="*/ 14 h 269"/>
                    <a:gd name="T10" fmla="*/ 18 w 390"/>
                    <a:gd name="T11" fmla="*/ 15 h 269"/>
                    <a:gd name="T12" fmla="*/ 20 w 390"/>
                    <a:gd name="T13" fmla="*/ 17 h 269"/>
                    <a:gd name="T14" fmla="*/ 25 w 390"/>
                    <a:gd name="T15" fmla="*/ 17 h 269"/>
                    <a:gd name="T16" fmla="*/ 24 w 390"/>
                    <a:gd name="T17" fmla="*/ 12 h 269"/>
                    <a:gd name="T18" fmla="*/ 8 w 390"/>
                    <a:gd name="T19" fmla="*/ 11 h 269"/>
                    <a:gd name="T20" fmla="*/ 21 w 390"/>
                    <a:gd name="T21" fmla="*/ 6 h 269"/>
                    <a:gd name="T22" fmla="*/ 19 w 390"/>
                    <a:gd name="T23" fmla="*/ 0 h 269"/>
                    <a:gd name="T24" fmla="*/ 19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2" name="Freeform 35"/>
                <p:cNvSpPr/>
                <p:nvPr/>
              </p:nvSpPr>
              <p:spPr bwMode="auto">
                <a:xfrm>
                  <a:off x="658" y="3538"/>
                  <a:ext cx="471" cy="212"/>
                </a:xfrm>
                <a:custGeom>
                  <a:avLst/>
                  <a:gdLst>
                    <a:gd name="T0" fmla="*/ 0 w 941"/>
                    <a:gd name="T1" fmla="*/ 9 h 424"/>
                    <a:gd name="T2" fmla="*/ 54 w 941"/>
                    <a:gd name="T3" fmla="*/ 0 h 424"/>
                    <a:gd name="T4" fmla="*/ 58 w 941"/>
                    <a:gd name="T5" fmla="*/ 5 h 424"/>
                    <a:gd name="T6" fmla="*/ 59 w 941"/>
                    <a:gd name="T7" fmla="*/ 12 h 424"/>
                    <a:gd name="T8" fmla="*/ 57 w 941"/>
                    <a:gd name="T9" fmla="*/ 18 h 424"/>
                    <a:gd name="T10" fmla="*/ 4 w 941"/>
                    <a:gd name="T11" fmla="*/ 27 h 424"/>
                    <a:gd name="T12" fmla="*/ 4 w 941"/>
                    <a:gd name="T13" fmla="*/ 24 h 424"/>
                    <a:gd name="T14" fmla="*/ 54 w 941"/>
                    <a:gd name="T15" fmla="*/ 16 h 424"/>
                    <a:gd name="T16" fmla="*/ 56 w 941"/>
                    <a:gd name="T17" fmla="*/ 10 h 424"/>
                    <a:gd name="T18" fmla="*/ 53 w 941"/>
                    <a:gd name="T19" fmla="*/ 4 h 424"/>
                    <a:gd name="T20" fmla="*/ 0 w 941"/>
                    <a:gd name="T21" fmla="*/ 12 h 424"/>
                    <a:gd name="T22" fmla="*/ 0 w 941"/>
                    <a:gd name="T23" fmla="*/ 9 h 424"/>
                    <a:gd name="T24" fmla="*/ 0 w 941"/>
                    <a:gd name="T25" fmla="*/ 9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73" name="Freeform 36"/>
                <p:cNvSpPr/>
                <p:nvPr/>
              </p:nvSpPr>
              <p:spPr bwMode="auto">
                <a:xfrm>
                  <a:off x="717" y="3606"/>
                  <a:ext cx="245" cy="86"/>
                </a:xfrm>
                <a:custGeom>
                  <a:avLst/>
                  <a:gdLst>
                    <a:gd name="T0" fmla="*/ 0 w 488"/>
                    <a:gd name="T1" fmla="*/ 7 h 173"/>
                    <a:gd name="T2" fmla="*/ 5 w 488"/>
                    <a:gd name="T3" fmla="*/ 10 h 173"/>
                    <a:gd name="T4" fmla="*/ 14 w 488"/>
                    <a:gd name="T5" fmla="*/ 10 h 173"/>
                    <a:gd name="T6" fmla="*/ 27 w 488"/>
                    <a:gd name="T7" fmla="*/ 7 h 173"/>
                    <a:gd name="T8" fmla="*/ 31 w 488"/>
                    <a:gd name="T9" fmla="*/ 2 h 173"/>
                    <a:gd name="T10" fmla="*/ 28 w 488"/>
                    <a:gd name="T11" fmla="*/ 0 h 173"/>
                    <a:gd name="T12" fmla="*/ 16 w 488"/>
                    <a:gd name="T13" fmla="*/ 0 h 173"/>
                    <a:gd name="T14" fmla="*/ 7 w 488"/>
                    <a:gd name="T15" fmla="*/ 0 h 173"/>
                    <a:gd name="T16" fmla="*/ 1 w 488"/>
                    <a:gd name="T17" fmla="*/ 4 h 173"/>
                    <a:gd name="T18" fmla="*/ 7 w 488"/>
                    <a:gd name="T19" fmla="*/ 5 h 173"/>
                    <a:gd name="T20" fmla="*/ 18 w 488"/>
                    <a:gd name="T21" fmla="*/ 3 h 173"/>
                    <a:gd name="T22" fmla="*/ 27 w 488"/>
                    <a:gd name="T23" fmla="*/ 3 h 173"/>
                    <a:gd name="T24" fmla="*/ 17 w 488"/>
                    <a:gd name="T25" fmla="*/ 6 h 173"/>
                    <a:gd name="T26" fmla="*/ 9 w 488"/>
                    <a:gd name="T27" fmla="*/ 7 h 173"/>
                    <a:gd name="T28" fmla="*/ 0 w 488"/>
                    <a:gd name="T29" fmla="*/ 7 h 173"/>
                    <a:gd name="T30" fmla="*/ 0 w 488"/>
                    <a:gd name="T31" fmla="*/ 7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grpSp>
      <p:grpSp>
        <p:nvGrpSpPr>
          <p:cNvPr id="2085" name="Group 37"/>
          <p:cNvGrpSpPr/>
          <p:nvPr/>
        </p:nvGrpSpPr>
        <p:grpSpPr>
          <a:xfrm>
            <a:off x="8680450" y="2116138"/>
            <a:ext cx="385763" cy="4308475"/>
            <a:chOff x="5468" y="1333"/>
            <a:chExt cx="243" cy="2714"/>
          </a:xfrm>
        </p:grpSpPr>
        <p:sp>
          <p:nvSpPr>
            <p:cNvPr id="1049" name="Freeform 38"/>
            <p:cNvSpPr/>
            <p:nvPr/>
          </p:nvSpPr>
          <p:spPr bwMode="auto">
            <a:xfrm flipH="1">
              <a:off x="5468" y="2620"/>
              <a:ext cx="205" cy="1427"/>
            </a:xfrm>
            <a:custGeom>
              <a:avLst/>
              <a:gdLst>
                <a:gd name="T0" fmla="*/ 3 w 772"/>
                <a:gd name="T1" fmla="*/ 115 h 3266"/>
                <a:gd name="T2" fmla="*/ 2 w 772"/>
                <a:gd name="T3" fmla="*/ 107 h 3266"/>
                <a:gd name="T4" fmla="*/ 2 w 772"/>
                <a:gd name="T5" fmla="*/ 101 h 3266"/>
                <a:gd name="T6" fmla="*/ 2 w 772"/>
                <a:gd name="T7" fmla="*/ 93 h 3266"/>
                <a:gd name="T8" fmla="*/ 3 w 772"/>
                <a:gd name="T9" fmla="*/ 82 h 3266"/>
                <a:gd name="T10" fmla="*/ 3 w 772"/>
                <a:gd name="T11" fmla="*/ 76 h 3266"/>
                <a:gd name="T12" fmla="*/ 3 w 772"/>
                <a:gd name="T13" fmla="*/ 71 h 3266"/>
                <a:gd name="T14" fmla="*/ 2 w 772"/>
                <a:gd name="T15" fmla="*/ 68 h 3266"/>
                <a:gd name="T16" fmla="*/ 2 w 772"/>
                <a:gd name="T17" fmla="*/ 63 h 3266"/>
                <a:gd name="T18" fmla="*/ 2 w 772"/>
                <a:gd name="T19" fmla="*/ 58 h 3266"/>
                <a:gd name="T20" fmla="*/ 4 w 772"/>
                <a:gd name="T21" fmla="*/ 42 h 3266"/>
                <a:gd name="T22" fmla="*/ 4 w 772"/>
                <a:gd name="T23" fmla="*/ 35 h 3266"/>
                <a:gd name="T24" fmla="*/ 3 w 772"/>
                <a:gd name="T25" fmla="*/ 26 h 3266"/>
                <a:gd name="T26" fmla="*/ 2 w 772"/>
                <a:gd name="T27" fmla="*/ 22 h 3266"/>
                <a:gd name="T28" fmla="*/ 1 w 772"/>
                <a:gd name="T29" fmla="*/ 15 h 3266"/>
                <a:gd name="T30" fmla="*/ 0 w 772"/>
                <a:gd name="T31" fmla="*/ 0 h 3266"/>
                <a:gd name="T32" fmla="*/ 0 w 772"/>
                <a:gd name="T33" fmla="*/ 14 h 3266"/>
                <a:gd name="T34" fmla="*/ 1 w 772"/>
                <a:gd name="T35" fmla="*/ 22 h 3266"/>
                <a:gd name="T36" fmla="*/ 2 w 772"/>
                <a:gd name="T37" fmla="*/ 28 h 3266"/>
                <a:gd name="T38" fmla="*/ 3 w 772"/>
                <a:gd name="T39" fmla="*/ 30 h 3266"/>
                <a:gd name="T40" fmla="*/ 3 w 772"/>
                <a:gd name="T41" fmla="*/ 38 h 3266"/>
                <a:gd name="T42" fmla="*/ 2 w 772"/>
                <a:gd name="T43" fmla="*/ 46 h 3266"/>
                <a:gd name="T44" fmla="*/ 1 w 772"/>
                <a:gd name="T45" fmla="*/ 60 h 3266"/>
                <a:gd name="T46" fmla="*/ 1 w 772"/>
                <a:gd name="T47" fmla="*/ 69 h 3266"/>
                <a:gd name="T48" fmla="*/ 2 w 772"/>
                <a:gd name="T49" fmla="*/ 75 h 3266"/>
                <a:gd name="T50" fmla="*/ 2 w 772"/>
                <a:gd name="T51" fmla="*/ 80 h 3266"/>
                <a:gd name="T52" fmla="*/ 1 w 772"/>
                <a:gd name="T53" fmla="*/ 89 h 3266"/>
                <a:gd name="T54" fmla="*/ 1 w 772"/>
                <a:gd name="T55" fmla="*/ 99 h 3266"/>
                <a:gd name="T56" fmla="*/ 1 w 772"/>
                <a:gd name="T57" fmla="*/ 109 h 3266"/>
                <a:gd name="T58" fmla="*/ 2 w 772"/>
                <a:gd name="T59" fmla="*/ 114 h 3266"/>
                <a:gd name="T60" fmla="*/ 3 w 772"/>
                <a:gd name="T61" fmla="*/ 119 h 3266"/>
                <a:gd name="T62" fmla="*/ 3 w 772"/>
                <a:gd name="T63" fmla="*/ 115 h 3266"/>
                <a:gd name="T64" fmla="*/ 3 w 772"/>
                <a:gd name="T65" fmla="*/ 115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50" name="Freeform 39"/>
            <p:cNvSpPr/>
            <p:nvPr/>
          </p:nvSpPr>
          <p:spPr bwMode="auto">
            <a:xfrm flipH="1">
              <a:off x="5506" y="1333"/>
              <a:ext cx="205" cy="1633"/>
            </a:xfrm>
            <a:custGeom>
              <a:avLst/>
              <a:gdLst>
                <a:gd name="T0" fmla="*/ 3 w 772"/>
                <a:gd name="T1" fmla="*/ 198 h 3266"/>
                <a:gd name="T2" fmla="*/ 2 w 772"/>
                <a:gd name="T3" fmla="*/ 185 h 3266"/>
                <a:gd name="T4" fmla="*/ 2 w 772"/>
                <a:gd name="T5" fmla="*/ 174 h 3266"/>
                <a:gd name="T6" fmla="*/ 2 w 772"/>
                <a:gd name="T7" fmla="*/ 159 h 3266"/>
                <a:gd name="T8" fmla="*/ 3 w 772"/>
                <a:gd name="T9" fmla="*/ 141 h 3266"/>
                <a:gd name="T10" fmla="*/ 3 w 772"/>
                <a:gd name="T11" fmla="*/ 130 h 3266"/>
                <a:gd name="T12" fmla="*/ 3 w 772"/>
                <a:gd name="T13" fmla="*/ 122 h 3266"/>
                <a:gd name="T14" fmla="*/ 2 w 772"/>
                <a:gd name="T15" fmla="*/ 117 h 3266"/>
                <a:gd name="T16" fmla="*/ 2 w 772"/>
                <a:gd name="T17" fmla="*/ 110 h 3266"/>
                <a:gd name="T18" fmla="*/ 2 w 772"/>
                <a:gd name="T19" fmla="*/ 100 h 3266"/>
                <a:gd name="T20" fmla="*/ 4 w 772"/>
                <a:gd name="T21" fmla="*/ 73 h 3266"/>
                <a:gd name="T22" fmla="*/ 4 w 772"/>
                <a:gd name="T23" fmla="*/ 60 h 3266"/>
                <a:gd name="T24" fmla="*/ 3 w 772"/>
                <a:gd name="T25" fmla="*/ 45 h 3266"/>
                <a:gd name="T26" fmla="*/ 2 w 772"/>
                <a:gd name="T27" fmla="*/ 38 h 3266"/>
                <a:gd name="T28" fmla="*/ 1 w 772"/>
                <a:gd name="T29" fmla="*/ 27 h 3266"/>
                <a:gd name="T30" fmla="*/ 0 w 772"/>
                <a:gd name="T31" fmla="*/ 0 h 3266"/>
                <a:gd name="T32" fmla="*/ 0 w 772"/>
                <a:gd name="T33" fmla="*/ 24 h 3266"/>
                <a:gd name="T34" fmla="*/ 1 w 772"/>
                <a:gd name="T35" fmla="*/ 39 h 3266"/>
                <a:gd name="T36" fmla="*/ 2 w 772"/>
                <a:gd name="T37" fmla="*/ 48 h 3266"/>
                <a:gd name="T38" fmla="*/ 3 w 772"/>
                <a:gd name="T39" fmla="*/ 53 h 3266"/>
                <a:gd name="T40" fmla="*/ 3 w 772"/>
                <a:gd name="T41" fmla="*/ 66 h 3266"/>
                <a:gd name="T42" fmla="*/ 2 w 772"/>
                <a:gd name="T43" fmla="*/ 80 h 3266"/>
                <a:gd name="T44" fmla="*/ 1 w 772"/>
                <a:gd name="T45" fmla="*/ 104 h 3266"/>
                <a:gd name="T46" fmla="*/ 1 w 772"/>
                <a:gd name="T47" fmla="*/ 120 h 3266"/>
                <a:gd name="T48" fmla="*/ 2 w 772"/>
                <a:gd name="T49" fmla="*/ 129 h 3266"/>
                <a:gd name="T50" fmla="*/ 2 w 772"/>
                <a:gd name="T51" fmla="*/ 137 h 3266"/>
                <a:gd name="T52" fmla="*/ 1 w 772"/>
                <a:gd name="T53" fmla="*/ 154 h 3266"/>
                <a:gd name="T54" fmla="*/ 1 w 772"/>
                <a:gd name="T55" fmla="*/ 170 h 3266"/>
                <a:gd name="T56" fmla="*/ 1 w 772"/>
                <a:gd name="T57" fmla="*/ 188 h 3266"/>
                <a:gd name="T58" fmla="*/ 2 w 772"/>
                <a:gd name="T59" fmla="*/ 197 h 3266"/>
                <a:gd name="T60" fmla="*/ 3 w 772"/>
                <a:gd name="T61" fmla="*/ 205 h 3266"/>
                <a:gd name="T62" fmla="*/ 3 w 772"/>
                <a:gd name="T63" fmla="*/ 198 h 3266"/>
                <a:gd name="T64" fmla="*/ 3 w 772"/>
                <a:gd name="T65" fmla="*/ 198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nvGrpSpPr>
          <p:cNvPr id="2088" name="Group 40"/>
          <p:cNvGrpSpPr/>
          <p:nvPr/>
        </p:nvGrpSpPr>
        <p:grpSpPr>
          <a:xfrm>
            <a:off x="7318375" y="90488"/>
            <a:ext cx="2133600" cy="1911350"/>
            <a:chOff x="4610" y="57"/>
            <a:chExt cx="1344" cy="1204"/>
          </a:xfrm>
        </p:grpSpPr>
        <p:grpSp>
          <p:nvGrpSpPr>
            <p:cNvPr id="2089" name="Group 41"/>
            <p:cNvGrpSpPr/>
            <p:nvPr userDrawn="1"/>
          </p:nvGrpSpPr>
          <p:grpSpPr>
            <a:xfrm>
              <a:off x="4610" y="57"/>
              <a:ext cx="1344" cy="1204"/>
              <a:chOff x="4610" y="57"/>
              <a:chExt cx="1344" cy="1204"/>
            </a:xfrm>
          </p:grpSpPr>
          <p:sp>
            <p:nvSpPr>
              <p:cNvPr id="1039" name="Freeform 42"/>
              <p:cNvSpPr/>
              <p:nvPr/>
            </p:nvSpPr>
            <p:spPr bwMode="auto">
              <a:xfrm rot="-3172564">
                <a:off x="5430" y="1086"/>
                <a:ext cx="62" cy="288"/>
              </a:xfrm>
              <a:custGeom>
                <a:avLst/>
                <a:gdLst>
                  <a:gd name="T0" fmla="*/ 1 w 245"/>
                  <a:gd name="T1" fmla="*/ 0 h 806"/>
                  <a:gd name="T2" fmla="*/ 1 w 245"/>
                  <a:gd name="T3" fmla="*/ 6 h 806"/>
                  <a:gd name="T4" fmla="*/ 0 w 245"/>
                  <a:gd name="T5" fmla="*/ 13 h 806"/>
                  <a:gd name="T6" fmla="*/ 0 w 245"/>
                  <a:gd name="T7" fmla="*/ 13 h 806"/>
                  <a:gd name="T8" fmla="*/ 1 w 245"/>
                  <a:gd name="T9" fmla="*/ 6 h 806"/>
                  <a:gd name="T10" fmla="*/ 1 w 245"/>
                  <a:gd name="T11" fmla="*/ 0 h 806"/>
                  <a:gd name="T12" fmla="*/ 1 w 245"/>
                  <a:gd name="T13" fmla="*/ 0 h 806"/>
                  <a:gd name="T14" fmla="*/ 1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nvGrpSpPr>
              <p:cNvPr id="2091" name="Group 43"/>
              <p:cNvGrpSpPr/>
              <p:nvPr userDrawn="1"/>
            </p:nvGrpSpPr>
            <p:grpSpPr>
              <a:xfrm>
                <a:off x="4610" y="57"/>
                <a:ext cx="1344" cy="985"/>
                <a:chOff x="4610" y="57"/>
                <a:chExt cx="1344" cy="985"/>
              </a:xfrm>
            </p:grpSpPr>
            <p:sp>
              <p:nvSpPr>
                <p:cNvPr id="1041" name="Freeform 44"/>
                <p:cNvSpPr/>
                <p:nvPr/>
              </p:nvSpPr>
              <p:spPr bwMode="auto">
                <a:xfrm rot="-3172564">
                  <a:off x="4954" y="59"/>
                  <a:ext cx="153" cy="125"/>
                </a:xfrm>
                <a:custGeom>
                  <a:avLst/>
                  <a:gdLst>
                    <a:gd name="T0" fmla="*/ 0 w 604"/>
                    <a:gd name="T1" fmla="*/ 0 h 349"/>
                    <a:gd name="T2" fmla="*/ 1 w 604"/>
                    <a:gd name="T3" fmla="*/ 3 h 349"/>
                    <a:gd name="T4" fmla="*/ 2 w 604"/>
                    <a:gd name="T5" fmla="*/ 6 h 349"/>
                    <a:gd name="T6" fmla="*/ 3 w 604"/>
                    <a:gd name="T7" fmla="*/ 2 h 349"/>
                    <a:gd name="T8" fmla="*/ 2 w 604"/>
                    <a:gd name="T9" fmla="*/ 0 h 349"/>
                    <a:gd name="T10" fmla="*/ 2 w 604"/>
                    <a:gd name="T11" fmla="*/ 3 h 349"/>
                    <a:gd name="T12" fmla="*/ 1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2" name="Freeform 45"/>
                <p:cNvSpPr/>
                <p:nvPr/>
              </p:nvSpPr>
              <p:spPr bwMode="auto">
                <a:xfrm rot="-3172564">
                  <a:off x="5040" y="319"/>
                  <a:ext cx="269" cy="438"/>
                </a:xfrm>
                <a:custGeom>
                  <a:avLst/>
                  <a:gdLst>
                    <a:gd name="T0" fmla="*/ 3 w 1064"/>
                    <a:gd name="T1" fmla="*/ 2 h 1230"/>
                    <a:gd name="T2" fmla="*/ 2 w 1064"/>
                    <a:gd name="T3" fmla="*/ 6 h 1230"/>
                    <a:gd name="T4" fmla="*/ 1 w 1064"/>
                    <a:gd name="T5" fmla="*/ 12 h 1230"/>
                    <a:gd name="T6" fmla="*/ 0 w 1064"/>
                    <a:gd name="T7" fmla="*/ 18 h 1230"/>
                    <a:gd name="T8" fmla="*/ 0 w 1064"/>
                    <a:gd name="T9" fmla="*/ 20 h 1230"/>
                    <a:gd name="T10" fmla="*/ 1 w 1064"/>
                    <a:gd name="T11" fmla="*/ 19 h 1230"/>
                    <a:gd name="T12" fmla="*/ 2 w 1064"/>
                    <a:gd name="T13" fmla="*/ 15 h 1230"/>
                    <a:gd name="T14" fmla="*/ 4 w 1064"/>
                    <a:gd name="T15" fmla="*/ 9 h 1230"/>
                    <a:gd name="T16" fmla="*/ 4 w 1064"/>
                    <a:gd name="T17" fmla="*/ 4 h 1230"/>
                    <a:gd name="T18" fmla="*/ 4 w 1064"/>
                    <a:gd name="T19" fmla="*/ 1 h 1230"/>
                    <a:gd name="T20" fmla="*/ 4 w 1064"/>
                    <a:gd name="T21" fmla="*/ 0 h 1230"/>
                    <a:gd name="T22" fmla="*/ 3 w 1064"/>
                    <a:gd name="T23" fmla="*/ 1 h 1230"/>
                    <a:gd name="T24" fmla="*/ 4 w 1064"/>
                    <a:gd name="T25" fmla="*/ 2 h 1230"/>
                    <a:gd name="T26" fmla="*/ 4 w 1064"/>
                    <a:gd name="T27" fmla="*/ 6 h 1230"/>
                    <a:gd name="T28" fmla="*/ 3 w 1064"/>
                    <a:gd name="T29" fmla="*/ 11 h 1230"/>
                    <a:gd name="T30" fmla="*/ 2 w 1064"/>
                    <a:gd name="T31" fmla="*/ 16 h 1230"/>
                    <a:gd name="T32" fmla="*/ 1 w 1064"/>
                    <a:gd name="T33" fmla="*/ 18 h 1230"/>
                    <a:gd name="T34" fmla="*/ 1 w 1064"/>
                    <a:gd name="T35" fmla="*/ 15 h 1230"/>
                    <a:gd name="T36" fmla="*/ 2 w 1064"/>
                    <a:gd name="T37" fmla="*/ 8 h 1230"/>
                    <a:gd name="T38" fmla="*/ 3 w 1064"/>
                    <a:gd name="T39" fmla="*/ 2 h 1230"/>
                    <a:gd name="T40" fmla="*/ 3 w 1064"/>
                    <a:gd name="T41" fmla="*/ 2 h 1230"/>
                    <a:gd name="T42" fmla="*/ 3 w 1064"/>
                    <a:gd name="T43" fmla="*/ 2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3" name="Freeform 46"/>
                <p:cNvSpPr/>
                <p:nvPr/>
              </p:nvSpPr>
              <p:spPr bwMode="auto">
                <a:xfrm rot="-3172564">
                  <a:off x="4850" y="169"/>
                  <a:ext cx="505" cy="898"/>
                </a:xfrm>
                <a:custGeom>
                  <a:avLst/>
                  <a:gdLst>
                    <a:gd name="T0" fmla="*/ 8 w 2002"/>
                    <a:gd name="T1" fmla="*/ 0 h 2521"/>
                    <a:gd name="T2" fmla="*/ 0 w 2002"/>
                    <a:gd name="T3" fmla="*/ 41 h 2521"/>
                    <a:gd name="T4" fmla="*/ 1 w 2002"/>
                    <a:gd name="T5" fmla="*/ 40 h 2521"/>
                    <a:gd name="T6" fmla="*/ 8 w 2002"/>
                    <a:gd name="T7" fmla="*/ 1 h 2521"/>
                    <a:gd name="T8" fmla="*/ 8 w 2002"/>
                    <a:gd name="T9" fmla="*/ 0 h 2521"/>
                    <a:gd name="T10" fmla="*/ 8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5" name="Freeform 47"/>
                <p:cNvSpPr/>
                <p:nvPr/>
              </p:nvSpPr>
              <p:spPr bwMode="auto">
                <a:xfrm rot="-3172564">
                  <a:off x="4903" y="-19"/>
                  <a:ext cx="758" cy="1344"/>
                </a:xfrm>
                <a:custGeom>
                  <a:avLst/>
                  <a:gdLst>
                    <a:gd name="T0" fmla="*/ 1 w 3007"/>
                    <a:gd name="T1" fmla="*/ 46 h 3771"/>
                    <a:gd name="T2" fmla="*/ 2 w 3007"/>
                    <a:gd name="T3" fmla="*/ 46 h 3771"/>
                    <a:gd name="T4" fmla="*/ 3 w 3007"/>
                    <a:gd name="T5" fmla="*/ 48 h 3771"/>
                    <a:gd name="T6" fmla="*/ 3 w 3007"/>
                    <a:gd name="T7" fmla="*/ 46 h 3771"/>
                    <a:gd name="T8" fmla="*/ 2 w 3007"/>
                    <a:gd name="T9" fmla="*/ 43 h 3771"/>
                    <a:gd name="T10" fmla="*/ 3 w 3007"/>
                    <a:gd name="T11" fmla="*/ 44 h 3771"/>
                    <a:gd name="T12" fmla="*/ 4 w 3007"/>
                    <a:gd name="T13" fmla="*/ 46 h 3771"/>
                    <a:gd name="T14" fmla="*/ 12 w 3007"/>
                    <a:gd name="T15" fmla="*/ 7 h 3771"/>
                    <a:gd name="T16" fmla="*/ 10 w 3007"/>
                    <a:gd name="T17" fmla="*/ 2 h 3771"/>
                    <a:gd name="T18" fmla="*/ 9 w 3007"/>
                    <a:gd name="T19" fmla="*/ 0 h 3771"/>
                    <a:gd name="T20" fmla="*/ 11 w 3007"/>
                    <a:gd name="T21" fmla="*/ 1 h 3771"/>
                    <a:gd name="T22" fmla="*/ 12 w 3007"/>
                    <a:gd name="T23" fmla="*/ 7 h 3771"/>
                    <a:gd name="T24" fmla="*/ 3 w 3007"/>
                    <a:gd name="T25" fmla="*/ 53 h 3771"/>
                    <a:gd name="T26" fmla="*/ 2 w 3007"/>
                    <a:gd name="T27" fmla="*/ 55 h 3771"/>
                    <a:gd name="T28" fmla="*/ 1 w 3007"/>
                    <a:gd name="T29" fmla="*/ 61 h 3771"/>
                    <a:gd name="T30" fmla="*/ 0 w 3007"/>
                    <a:gd name="T31" fmla="*/ 59 h 3771"/>
                    <a:gd name="T32" fmla="*/ 1 w 3007"/>
                    <a:gd name="T33" fmla="*/ 58 h 3771"/>
                    <a:gd name="T34" fmla="*/ 2 w 3007"/>
                    <a:gd name="T35" fmla="*/ 55 h 3771"/>
                    <a:gd name="T36" fmla="*/ 1 w 3007"/>
                    <a:gd name="T37" fmla="*/ 53 h 3771"/>
                    <a:gd name="T38" fmla="*/ 1 w 3007"/>
                    <a:gd name="T39" fmla="*/ 51 h 3771"/>
                    <a:gd name="T40" fmla="*/ 2 w 3007"/>
                    <a:gd name="T41" fmla="*/ 53 h 3771"/>
                    <a:gd name="T42" fmla="*/ 2 w 3007"/>
                    <a:gd name="T43" fmla="*/ 51 h 3771"/>
                    <a:gd name="T44" fmla="*/ 3 w 3007"/>
                    <a:gd name="T45" fmla="*/ 52 h 3771"/>
                    <a:gd name="T46" fmla="*/ 2 w 3007"/>
                    <a:gd name="T47" fmla="*/ 50 h 3771"/>
                    <a:gd name="T48" fmla="*/ 3 w 3007"/>
                    <a:gd name="T49" fmla="*/ 50 h 3771"/>
                    <a:gd name="T50" fmla="*/ 1 w 3007"/>
                    <a:gd name="T51" fmla="*/ 46 h 3771"/>
                    <a:gd name="T52" fmla="*/ 1 w 3007"/>
                    <a:gd name="T53" fmla="*/ 4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6" name="Freeform 48"/>
                <p:cNvSpPr/>
                <p:nvPr/>
              </p:nvSpPr>
              <p:spPr bwMode="auto">
                <a:xfrm rot="-3172564">
                  <a:off x="5289" y="884"/>
                  <a:ext cx="169" cy="122"/>
                </a:xfrm>
                <a:custGeom>
                  <a:avLst/>
                  <a:gdLst>
                    <a:gd name="T0" fmla="*/ 0 w 673"/>
                    <a:gd name="T1" fmla="*/ 1 h 342"/>
                    <a:gd name="T2" fmla="*/ 1 w 673"/>
                    <a:gd name="T3" fmla="*/ 2 h 342"/>
                    <a:gd name="T4" fmla="*/ 3 w 673"/>
                    <a:gd name="T5" fmla="*/ 6 h 342"/>
                    <a:gd name="T6" fmla="*/ 3 w 673"/>
                    <a:gd name="T7" fmla="*/ 5 h 342"/>
                    <a:gd name="T8" fmla="*/ 2 w 673"/>
                    <a:gd name="T9" fmla="*/ 2 h 342"/>
                    <a:gd name="T10" fmla="*/ 0 w 673"/>
                    <a:gd name="T11" fmla="*/ 0 h 342"/>
                    <a:gd name="T12" fmla="*/ 0 w 673"/>
                    <a:gd name="T13" fmla="*/ 1 h 342"/>
                    <a:gd name="T14" fmla="*/ 0 w 673"/>
                    <a:gd name="T15" fmla="*/ 1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6" name="Freeform 49"/>
                <p:cNvSpPr/>
                <p:nvPr/>
              </p:nvSpPr>
              <p:spPr bwMode="auto">
                <a:xfrm rot="-3172564">
                  <a:off x="5243" y="793"/>
                  <a:ext cx="181" cy="144"/>
                </a:xfrm>
                <a:custGeom>
                  <a:avLst/>
                  <a:gdLst>
                    <a:gd name="T0" fmla="*/ 0 w 716"/>
                    <a:gd name="T1" fmla="*/ 1 h 403"/>
                    <a:gd name="T2" fmla="*/ 2 w 716"/>
                    <a:gd name="T3" fmla="*/ 3 h 403"/>
                    <a:gd name="T4" fmla="*/ 3 w 716"/>
                    <a:gd name="T5" fmla="*/ 6 h 403"/>
                    <a:gd name="T6" fmla="*/ 3 w 716"/>
                    <a:gd name="T7" fmla="*/ 5 h 403"/>
                    <a:gd name="T8" fmla="*/ 2 w 716"/>
                    <a:gd name="T9" fmla="*/ 2 h 403"/>
                    <a:gd name="T10" fmla="*/ 0 w 716"/>
                    <a:gd name="T11" fmla="*/ 0 h 403"/>
                    <a:gd name="T12" fmla="*/ 0 w 716"/>
                    <a:gd name="T13" fmla="*/ 1 h 403"/>
                    <a:gd name="T14" fmla="*/ 0 w 716"/>
                    <a:gd name="T15" fmla="*/ 1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7" name="Freeform 50"/>
                <p:cNvSpPr/>
                <p:nvPr/>
              </p:nvSpPr>
              <p:spPr bwMode="auto">
                <a:xfrm rot="-3172564">
                  <a:off x="4973" y="198"/>
                  <a:ext cx="181" cy="147"/>
                </a:xfrm>
                <a:custGeom>
                  <a:avLst/>
                  <a:gdLst>
                    <a:gd name="T0" fmla="*/ 0 w 717"/>
                    <a:gd name="T1" fmla="*/ 1 h 411"/>
                    <a:gd name="T2" fmla="*/ 1 w 717"/>
                    <a:gd name="T3" fmla="*/ 2 h 411"/>
                    <a:gd name="T4" fmla="*/ 3 w 717"/>
                    <a:gd name="T5" fmla="*/ 7 h 411"/>
                    <a:gd name="T6" fmla="*/ 3 w 717"/>
                    <a:gd name="T7" fmla="*/ 5 h 411"/>
                    <a:gd name="T8" fmla="*/ 2 w 717"/>
                    <a:gd name="T9" fmla="*/ 1 h 411"/>
                    <a:gd name="T10" fmla="*/ 0 w 717"/>
                    <a:gd name="T11" fmla="*/ 0 h 411"/>
                    <a:gd name="T12" fmla="*/ 0 w 717"/>
                    <a:gd name="T13" fmla="*/ 1 h 411"/>
                    <a:gd name="T14" fmla="*/ 0 w 717"/>
                    <a:gd name="T15" fmla="*/ 1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sp>
              <p:nvSpPr>
                <p:cNvPr id="1048" name="Freeform 51"/>
                <p:cNvSpPr/>
                <p:nvPr/>
              </p:nvSpPr>
              <p:spPr bwMode="auto">
                <a:xfrm rot="-3172564">
                  <a:off x="4939" y="129"/>
                  <a:ext cx="179" cy="138"/>
                </a:xfrm>
                <a:custGeom>
                  <a:avLst/>
                  <a:gdLst>
                    <a:gd name="T0" fmla="*/ 0 w 709"/>
                    <a:gd name="T1" fmla="*/ 1 h 386"/>
                    <a:gd name="T2" fmla="*/ 1 w 709"/>
                    <a:gd name="T3" fmla="*/ 2 h 386"/>
                    <a:gd name="T4" fmla="*/ 3 w 709"/>
                    <a:gd name="T5" fmla="*/ 6 h 386"/>
                    <a:gd name="T6" fmla="*/ 3 w 709"/>
                    <a:gd name="T7" fmla="*/ 5 h 386"/>
                    <a:gd name="T8" fmla="*/ 1 w 709"/>
                    <a:gd name="T9" fmla="*/ 1 h 386"/>
                    <a:gd name="T10" fmla="*/ 0 w 709"/>
                    <a:gd name="T11" fmla="*/ 0 h 386"/>
                    <a:gd name="T12" fmla="*/ 0 w 709"/>
                    <a:gd name="T13" fmla="*/ 1 h 386"/>
                    <a:gd name="T14" fmla="*/ 0 w 709"/>
                    <a:gd name="T15" fmla="*/ 1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w="9525">
                  <a:noFill/>
                  <a:round/>
                </a:ln>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grpSp>
        <p:sp>
          <p:nvSpPr>
            <p:cNvPr id="1038" name="Line 52"/>
            <p:cNvSpPr>
              <a:spLocks noChangeShapeType="1"/>
            </p:cNvSpPr>
            <p:nvPr/>
          </p:nvSpPr>
          <p:spPr bwMode="auto">
            <a:xfrm>
              <a:off x="4870" y="84"/>
              <a:ext cx="42" cy="96"/>
            </a:xfrm>
            <a:prstGeom prst="line">
              <a:avLst/>
            </a:prstGeom>
            <a:noFill/>
            <a:ln w="38100">
              <a:solidFill>
                <a:schemeClr val="accent2"/>
              </a:solidFill>
              <a:roun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tx1"/>
                </a:solidFill>
                <a:effectLst/>
                <a:uLnTx/>
                <a:uFillTx/>
                <a:latin typeface="Comic Sans MS" panose="030F0702030302020204" pitchFamily="66" charset="0"/>
                <a:ea typeface="宋体" panose="02010600030101010101" pitchFamily="2" charset="-122"/>
                <a:cs typeface="+mn-cs"/>
              </a:endParaRPr>
            </a:p>
          </p:txBody>
        </p:sp>
      </p:grpSp>
    </p:spTree>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74" r:id="rId12"/>
    <p:sldLayoutId id="2147483675" r:id="rId13"/>
  </p:sldLayoutIdLst>
  <p:hf sldNum="0" hdr="0" ftr="0" dt="0"/>
  <p:txStyles>
    <p:titleStyle>
      <a:lvl1pPr algn="ctr" rtl="0" eaLnBrk="0" fontAlgn="base" hangingPunct="0">
        <a:spcBef>
          <a:spcPct val="0"/>
        </a:spcBef>
        <a:spcAft>
          <a:spcPct val="0"/>
        </a:spcAft>
        <a:defRPr sz="44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2pPr>
      <a:lvl3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3pPr>
      <a:lvl4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4pPr>
      <a:lvl5pPr algn="ctr" rtl="0" eaLnBrk="0" fontAlgn="base" hangingPunct="0">
        <a:spcBef>
          <a:spcPct val="0"/>
        </a:spcBef>
        <a:spcAft>
          <a:spcPct val="0"/>
        </a:spcAft>
        <a:defRPr sz="4400">
          <a:solidFill>
            <a:schemeClr val="tx1"/>
          </a:solidFill>
          <a:latin typeface="Comic Sans MS" panose="030F0702030302020204" pitchFamily="66" charset="0"/>
          <a:ea typeface="宋体" panose="02010600030101010101" pitchFamily="2" charset="-122"/>
        </a:defRPr>
      </a:lvl5pPr>
      <a:lvl6pPr marL="4572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6pPr>
      <a:lvl7pPr marL="9144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7pPr>
      <a:lvl8pPr marL="13716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8pPr>
      <a:lvl9pPr marL="1828800" algn="ctr" rtl="0" fontAlgn="base">
        <a:spcBef>
          <a:spcPct val="0"/>
        </a:spcBef>
        <a:spcAft>
          <a:spcPct val="0"/>
        </a:spcAft>
        <a:defRPr sz="4400">
          <a:solidFill>
            <a:schemeClr val="tx1"/>
          </a:solidFill>
          <a:latin typeface="Comic Sans MS" panose="030F0702030302020204" pitchFamily="66" charset="0"/>
          <a:ea typeface="宋体" panose="02010600030101010101" pitchFamily="2" charset="-122"/>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image" Target="../media/image2.jpeg"/></Relationships>
</file>

<file path=ppt/slides/_rels/slide10.xml.rels><?xml version="1.0" encoding="UTF-8" standalone="yes"?>
<Relationships xmlns="http://schemas.openxmlformats.org/package/2006/relationships"><Relationship Id="rId9" Type="http://schemas.openxmlformats.org/officeDocument/2006/relationships/oleObject" Target="../embeddings/oleObject30.bin"/><Relationship Id="rId8" Type="http://schemas.openxmlformats.org/officeDocument/2006/relationships/image" Target="../media/image30.wmf"/><Relationship Id="rId7" Type="http://schemas.openxmlformats.org/officeDocument/2006/relationships/oleObject" Target="../embeddings/oleObject29.bin"/><Relationship Id="rId6" Type="http://schemas.openxmlformats.org/officeDocument/2006/relationships/image" Target="../media/image29.wmf"/><Relationship Id="rId5" Type="http://schemas.openxmlformats.org/officeDocument/2006/relationships/oleObject" Target="../embeddings/oleObject28.bin"/><Relationship Id="rId4" Type="http://schemas.openxmlformats.org/officeDocument/2006/relationships/image" Target="../media/image28.emf"/><Relationship Id="rId3" Type="http://schemas.openxmlformats.org/officeDocument/2006/relationships/oleObject" Target="../embeddings/oleObject27.bin"/><Relationship Id="rId2" Type="http://schemas.openxmlformats.org/officeDocument/2006/relationships/image" Target="../media/image27.wmf"/><Relationship Id="rId15" Type="http://schemas.openxmlformats.org/officeDocument/2006/relationships/notesSlide" Target="../notesSlides/notesSlide4.xml"/><Relationship Id="rId14" Type="http://schemas.openxmlformats.org/officeDocument/2006/relationships/vmlDrawing" Target="../drawings/vmlDrawing9.vml"/><Relationship Id="rId13" Type="http://schemas.openxmlformats.org/officeDocument/2006/relationships/slideLayout" Target="../slideLayouts/slideLayout7.xml"/><Relationship Id="rId12" Type="http://schemas.openxmlformats.org/officeDocument/2006/relationships/image" Target="../media/image32.emf"/><Relationship Id="rId11" Type="http://schemas.openxmlformats.org/officeDocument/2006/relationships/oleObject" Target="../embeddings/oleObject31.bin"/><Relationship Id="rId10" Type="http://schemas.openxmlformats.org/officeDocument/2006/relationships/image" Target="../media/image31.wmf"/><Relationship Id="rId1" Type="http://schemas.openxmlformats.org/officeDocument/2006/relationships/oleObject" Target="../embeddings/oleObject26.bin"/></Relationships>
</file>

<file path=ppt/slides/_rels/slide11.xml.rels><?xml version="1.0" encoding="UTF-8" standalone="yes"?>
<Relationships xmlns="http://schemas.openxmlformats.org/package/2006/relationships"><Relationship Id="rId5" Type="http://schemas.openxmlformats.org/officeDocument/2006/relationships/notesSlide" Target="../notesSlides/notesSlide5.xml"/><Relationship Id="rId4" Type="http://schemas.openxmlformats.org/officeDocument/2006/relationships/vmlDrawing" Target="../drawings/vmlDrawing10.vml"/><Relationship Id="rId3" Type="http://schemas.openxmlformats.org/officeDocument/2006/relationships/slideLayout" Target="../slideLayouts/slideLayout7.xml"/><Relationship Id="rId2" Type="http://schemas.openxmlformats.org/officeDocument/2006/relationships/image" Target="../media/image33.wmf"/><Relationship Id="rId1" Type="http://schemas.openxmlformats.org/officeDocument/2006/relationships/oleObject" Target="../embeddings/oleObject32.bin"/></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7" Type="http://schemas.openxmlformats.org/officeDocument/2006/relationships/notesSlide" Target="../notesSlides/notesSlide1.xml"/><Relationship Id="rId6" Type="http://schemas.openxmlformats.org/officeDocument/2006/relationships/vmlDrawing" Target="../drawings/vmlDrawing1.vml"/><Relationship Id="rId5" Type="http://schemas.openxmlformats.org/officeDocument/2006/relationships/slideLayout" Target="../slideLayouts/slideLayout7.xml"/><Relationship Id="rId4" Type="http://schemas.openxmlformats.org/officeDocument/2006/relationships/image" Target="../media/image4.wmf"/><Relationship Id="rId3" Type="http://schemas.openxmlformats.org/officeDocument/2006/relationships/oleObject" Target="../embeddings/oleObject2.bin"/><Relationship Id="rId2" Type="http://schemas.openxmlformats.org/officeDocument/2006/relationships/image" Target="../media/image3.wmf"/><Relationship Id="rId1"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6" Type="http://schemas.openxmlformats.org/officeDocument/2006/relationships/vmlDrawing" Target="../drawings/vmlDrawing2.vml"/><Relationship Id="rId5" Type="http://schemas.openxmlformats.org/officeDocument/2006/relationships/slideLayout" Target="../slideLayouts/slideLayout7.xml"/><Relationship Id="rId4" Type="http://schemas.openxmlformats.org/officeDocument/2006/relationships/image" Target="../media/image6.wmf"/><Relationship Id="rId3" Type="http://schemas.openxmlformats.org/officeDocument/2006/relationships/oleObject" Target="../embeddings/oleObject4.bin"/><Relationship Id="rId2" Type="http://schemas.openxmlformats.org/officeDocument/2006/relationships/image" Target="../media/image5.wmf"/><Relationship Id="rId1" Type="http://schemas.openxmlformats.org/officeDocument/2006/relationships/oleObject" Target="../embeddings/oleObject3.bin"/></Relationships>
</file>

<file path=ppt/slides/_rels/slide4.xml.rels><?xml version="1.0" encoding="UTF-8" standalone="yes"?>
<Relationships xmlns="http://schemas.openxmlformats.org/package/2006/relationships"><Relationship Id="rId9" Type="http://schemas.openxmlformats.org/officeDocument/2006/relationships/oleObject" Target="../embeddings/oleObject9.bin"/><Relationship Id="rId8" Type="http://schemas.openxmlformats.org/officeDocument/2006/relationships/image" Target="../media/image10.wmf"/><Relationship Id="rId7" Type="http://schemas.openxmlformats.org/officeDocument/2006/relationships/oleObject" Target="../embeddings/oleObject8.bin"/><Relationship Id="rId6" Type="http://schemas.openxmlformats.org/officeDocument/2006/relationships/image" Target="../media/image9.wmf"/><Relationship Id="rId5" Type="http://schemas.openxmlformats.org/officeDocument/2006/relationships/oleObject" Target="../embeddings/oleObject7.bin"/><Relationship Id="rId4" Type="http://schemas.openxmlformats.org/officeDocument/2006/relationships/image" Target="../media/image8.wmf"/><Relationship Id="rId3" Type="http://schemas.openxmlformats.org/officeDocument/2006/relationships/oleObject" Target="../embeddings/oleObject6.bin"/><Relationship Id="rId2" Type="http://schemas.openxmlformats.org/officeDocument/2006/relationships/image" Target="../media/image7.wmf"/><Relationship Id="rId12" Type="http://schemas.openxmlformats.org/officeDocument/2006/relationships/vmlDrawing" Target="../drawings/vmlDrawing3.vml"/><Relationship Id="rId11" Type="http://schemas.openxmlformats.org/officeDocument/2006/relationships/slideLayout" Target="../slideLayouts/slideLayout7.xml"/><Relationship Id="rId10" Type="http://schemas.openxmlformats.org/officeDocument/2006/relationships/image" Target="../media/image11.wmf"/><Relationship Id="rId1" Type="http://schemas.openxmlformats.org/officeDocument/2006/relationships/oleObject" Target="../embeddings/oleObject5.bin"/></Relationships>
</file>

<file path=ppt/slides/_rels/slide5.xml.rels><?xml version="1.0" encoding="UTF-8" standalone="yes"?>
<Relationships xmlns="http://schemas.openxmlformats.org/package/2006/relationships"><Relationship Id="rId6" Type="http://schemas.openxmlformats.org/officeDocument/2006/relationships/vmlDrawing" Target="../drawings/vmlDrawing4.vml"/><Relationship Id="rId5" Type="http://schemas.openxmlformats.org/officeDocument/2006/relationships/slideLayout" Target="../slideLayouts/slideLayout7.xml"/><Relationship Id="rId4" Type="http://schemas.openxmlformats.org/officeDocument/2006/relationships/image" Target="../media/image13.wmf"/><Relationship Id="rId3" Type="http://schemas.openxmlformats.org/officeDocument/2006/relationships/oleObject" Target="../embeddings/oleObject11.bin"/><Relationship Id="rId2" Type="http://schemas.openxmlformats.org/officeDocument/2006/relationships/image" Target="../media/image12.wmf"/><Relationship Id="rId1" Type="http://schemas.openxmlformats.org/officeDocument/2006/relationships/oleObject" Target="../embeddings/oleObject10.bin"/></Relationships>
</file>

<file path=ppt/slides/_rels/slide6.xml.rels><?xml version="1.0" encoding="UTF-8" standalone="yes"?>
<Relationships xmlns="http://schemas.openxmlformats.org/package/2006/relationships"><Relationship Id="rId9" Type="http://schemas.openxmlformats.org/officeDocument/2006/relationships/oleObject" Target="../embeddings/oleObject16.bin"/><Relationship Id="rId8" Type="http://schemas.openxmlformats.org/officeDocument/2006/relationships/image" Target="../media/image16.wmf"/><Relationship Id="rId7" Type="http://schemas.openxmlformats.org/officeDocument/2006/relationships/oleObject" Target="../embeddings/oleObject15.bin"/><Relationship Id="rId6" Type="http://schemas.openxmlformats.org/officeDocument/2006/relationships/image" Target="../media/image7.wmf"/><Relationship Id="rId5" Type="http://schemas.openxmlformats.org/officeDocument/2006/relationships/oleObject" Target="../embeddings/oleObject14.bin"/><Relationship Id="rId4" Type="http://schemas.openxmlformats.org/officeDocument/2006/relationships/image" Target="../media/image15.wmf"/><Relationship Id="rId3" Type="http://schemas.openxmlformats.org/officeDocument/2006/relationships/oleObject" Target="../embeddings/oleObject13.bin"/><Relationship Id="rId2" Type="http://schemas.openxmlformats.org/officeDocument/2006/relationships/image" Target="../media/image14.wmf"/><Relationship Id="rId16" Type="http://schemas.openxmlformats.org/officeDocument/2006/relationships/vmlDrawing" Target="../drawings/vmlDrawing5.vml"/><Relationship Id="rId15" Type="http://schemas.openxmlformats.org/officeDocument/2006/relationships/slideLayout" Target="../slideLayouts/slideLayout7.xml"/><Relationship Id="rId14" Type="http://schemas.openxmlformats.org/officeDocument/2006/relationships/image" Target="../media/image19.wmf"/><Relationship Id="rId13" Type="http://schemas.openxmlformats.org/officeDocument/2006/relationships/oleObject" Target="../embeddings/oleObject18.bin"/><Relationship Id="rId12" Type="http://schemas.openxmlformats.org/officeDocument/2006/relationships/image" Target="../media/image18.wmf"/><Relationship Id="rId11" Type="http://schemas.openxmlformats.org/officeDocument/2006/relationships/oleObject" Target="../embeddings/oleObject17.bin"/><Relationship Id="rId10" Type="http://schemas.openxmlformats.org/officeDocument/2006/relationships/image" Target="../media/image17.wmf"/><Relationship Id="rId1" Type="http://schemas.openxmlformats.org/officeDocument/2006/relationships/oleObject" Target="../embeddings/oleObject12.bin"/></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6.vml"/><Relationship Id="rId3" Type="http://schemas.openxmlformats.org/officeDocument/2006/relationships/slideLayout" Target="../slideLayouts/slideLayout20.xml"/><Relationship Id="rId2" Type="http://schemas.openxmlformats.org/officeDocument/2006/relationships/image" Target="../media/image20.wmf"/><Relationship Id="rId1" Type="http://schemas.openxmlformats.org/officeDocument/2006/relationships/oleObject" Target="../embeddings/oleObject19.bin"/></Relationships>
</file>

<file path=ppt/slides/_rels/slide8.xml.rels><?xml version="1.0" encoding="UTF-8" standalone="yes"?>
<Relationships xmlns="http://schemas.openxmlformats.org/package/2006/relationships"><Relationship Id="rId9" Type="http://schemas.openxmlformats.org/officeDocument/2006/relationships/notesSlide" Target="../notesSlides/notesSlide2.xml"/><Relationship Id="rId8" Type="http://schemas.openxmlformats.org/officeDocument/2006/relationships/vmlDrawing" Target="../drawings/vmlDrawing7.vml"/><Relationship Id="rId7" Type="http://schemas.openxmlformats.org/officeDocument/2006/relationships/slideLayout" Target="../slideLayouts/slideLayout7.xml"/><Relationship Id="rId6" Type="http://schemas.openxmlformats.org/officeDocument/2006/relationships/image" Target="../media/image23.wmf"/><Relationship Id="rId5" Type="http://schemas.openxmlformats.org/officeDocument/2006/relationships/oleObject" Target="../embeddings/oleObject22.bin"/><Relationship Id="rId4" Type="http://schemas.openxmlformats.org/officeDocument/2006/relationships/image" Target="../media/image22.wmf"/><Relationship Id="rId3" Type="http://schemas.openxmlformats.org/officeDocument/2006/relationships/oleObject" Target="../embeddings/oleObject21.bin"/><Relationship Id="rId2" Type="http://schemas.openxmlformats.org/officeDocument/2006/relationships/image" Target="../media/image21.wmf"/><Relationship Id="rId1" Type="http://schemas.openxmlformats.org/officeDocument/2006/relationships/oleObject" Target="../embeddings/oleObject20.bin"/></Relationships>
</file>

<file path=ppt/slides/_rels/slide9.xml.rels><?xml version="1.0" encoding="UTF-8" standalone="yes"?>
<Relationships xmlns="http://schemas.openxmlformats.org/package/2006/relationships"><Relationship Id="rId9" Type="http://schemas.openxmlformats.org/officeDocument/2006/relationships/notesSlide" Target="../notesSlides/notesSlide3.xml"/><Relationship Id="rId8" Type="http://schemas.openxmlformats.org/officeDocument/2006/relationships/vmlDrawing" Target="../drawings/vmlDrawing8.vml"/><Relationship Id="rId7" Type="http://schemas.openxmlformats.org/officeDocument/2006/relationships/slideLayout" Target="../slideLayouts/slideLayout7.xml"/><Relationship Id="rId6" Type="http://schemas.openxmlformats.org/officeDocument/2006/relationships/image" Target="../media/image26.wmf"/><Relationship Id="rId5" Type="http://schemas.openxmlformats.org/officeDocument/2006/relationships/oleObject" Target="../embeddings/oleObject25.bin"/><Relationship Id="rId4" Type="http://schemas.openxmlformats.org/officeDocument/2006/relationships/image" Target="../media/image25.wmf"/><Relationship Id="rId3" Type="http://schemas.openxmlformats.org/officeDocument/2006/relationships/oleObject" Target="../embeddings/oleObject24.bin"/><Relationship Id="rId2" Type="http://schemas.openxmlformats.org/officeDocument/2006/relationships/image" Target="../media/image24.wmf"/><Relationship Id="rId1" Type="http://schemas.openxmlformats.org/officeDocument/2006/relationships/oleObject" Target="../embeddings/oleObject23.bin"/></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blipFill rotWithShape="0">
          <a:blip r:embed="rId1"/>
          <a:stretch>
            <a:fillRect/>
          </a:stretch>
        </a:blipFill>
        <a:effectLst/>
      </p:bgPr>
    </p:bg>
    <p:spTree>
      <p:nvGrpSpPr>
        <p:cNvPr id="1" name=""/>
        <p:cNvGrpSpPr/>
        <p:nvPr/>
      </p:nvGrpSpPr>
      <p:grpSpPr/>
      <p:sp>
        <p:nvSpPr>
          <p:cNvPr id="370705" name="矩形 12"/>
          <p:cNvSpPr>
            <a:spLocks noChangeArrowheads="1"/>
          </p:cNvSpPr>
          <p:nvPr/>
        </p:nvSpPr>
        <p:spPr bwMode="auto">
          <a:xfrm>
            <a:off x="198269" y="615309"/>
            <a:ext cx="8748720" cy="1014734"/>
          </a:xfrm>
          <a:prstGeom prst="rect">
            <a:avLst/>
          </a:prstGeom>
          <a:noFill/>
          <a:ln w="9525">
            <a:noFill/>
            <a:miter lim="800000"/>
          </a:ln>
        </p:spPr>
        <p:txBody>
          <a:bodyPr>
            <a:spAutoFit/>
            <a:scene3d>
              <a:camera prst="orthographicFront"/>
              <a:lightRig rig="threePt" dir="t"/>
            </a:scene3d>
          </a:bodyPr>
          <a:lstStyle/>
          <a:p>
            <a:pPr marL="0" marR="0" lvl="0" indent="0" algn="l" defTabSz="914400" rtl="0" eaLnBrk="1" fontAlgn="base" latinLnBrk="0" hangingPunct="1">
              <a:lnSpc>
                <a:spcPct val="100000"/>
              </a:lnSpc>
              <a:spcBef>
                <a:spcPct val="0"/>
              </a:spcBef>
              <a:spcAft>
                <a:spcPct val="0"/>
              </a:spcAft>
              <a:buClrTx/>
              <a:buSzTx/>
              <a:buFontTx/>
              <a:buNone/>
              <a:defRPr/>
            </a:pPr>
            <a:r>
              <a:rPr kumimoji="0" lang="zh-CN" altLang="en-US" sz="6000" b="1" i="0" u="none" strike="noStrike" kern="10" cap="none" spc="0" normalizeH="0" baseline="0" noProof="0" dirty="0">
                <a:solidFill>
                  <a:schemeClr val="tx1"/>
                </a:solidFill>
                <a:effectLst>
                  <a:outerShdw blurRad="38100" dist="19050" dir="2700000" algn="tl" rotWithShape="0">
                    <a:schemeClr val="dk1">
                      <a:alpha val="40000"/>
                    </a:schemeClr>
                  </a:outerShdw>
                </a:effectLst>
                <a:uLnTx/>
                <a:uFillTx/>
                <a:latin typeface="+mj-ea"/>
                <a:ea typeface="+mj-ea"/>
                <a:cs typeface="Times New Roman" panose="02020603050405020304" pitchFamily="18" charset="0"/>
              </a:rPr>
              <a:t>函数的和差积商的导数</a:t>
            </a:r>
            <a:r>
              <a:rPr kumimoji="0" lang="en-US" altLang="zh-CN" sz="6000" b="1" i="0" u="none" strike="noStrike" kern="10" cap="none" spc="0" normalizeH="0" baseline="0" noProof="0" dirty="0">
                <a:solidFill>
                  <a:schemeClr val="tx1"/>
                </a:solidFill>
                <a:effectLst>
                  <a:outerShdw blurRad="38100" dist="19050" dir="2700000" algn="tl" rotWithShape="0">
                    <a:schemeClr val="dk1">
                      <a:alpha val="40000"/>
                    </a:schemeClr>
                  </a:outerShdw>
                </a:effectLst>
                <a:uLnTx/>
                <a:uFillTx/>
                <a:latin typeface="+mj-ea"/>
                <a:ea typeface="+mj-ea"/>
                <a:cs typeface="Times New Roman" panose="02020603050405020304" pitchFamily="18" charset="0"/>
              </a:rPr>
              <a:t>(2)</a:t>
            </a:r>
            <a:endParaRPr kumimoji="0" lang="en-US" altLang="zh-CN" sz="6000" b="1" i="0" u="none" strike="noStrike" kern="10" cap="none" spc="0" normalizeH="0" baseline="0" noProof="0" dirty="0">
              <a:solidFill>
                <a:schemeClr val="tx1"/>
              </a:solidFill>
              <a:effectLst>
                <a:outerShdw blurRad="38100" dist="19050" dir="2700000" algn="tl" rotWithShape="0">
                  <a:schemeClr val="dk1">
                    <a:alpha val="40000"/>
                  </a:schemeClr>
                </a:outerShdw>
              </a:effectLst>
              <a:uLnTx/>
              <a:uFillTx/>
              <a:latin typeface="+mj-ea"/>
              <a:ea typeface="+mj-ea"/>
              <a:cs typeface="Times New Roman" panose="02020603050405020304" pitchFamily="18" charset="0"/>
            </a:endParaRPr>
          </a:p>
        </p:txBody>
      </p:sp>
      <p:sp>
        <p:nvSpPr>
          <p:cNvPr id="6147" name="文本框 1"/>
          <p:cNvSpPr txBox="1"/>
          <p:nvPr/>
        </p:nvSpPr>
        <p:spPr>
          <a:xfrm>
            <a:off x="6037263" y="2163763"/>
            <a:ext cx="2679700" cy="460375"/>
          </a:xfrm>
          <a:prstGeom prst="rect">
            <a:avLst/>
          </a:prstGeom>
          <a:noFill/>
          <a:ln w="9525">
            <a:noFill/>
          </a:ln>
        </p:spPr>
        <p:txBody>
          <a:bodyPr wrap="none" anchor="t" anchorCtr="0">
            <a:spAutoFit/>
          </a:bodyPr>
          <a:p>
            <a:r>
              <a:rPr lang="zh-CN" altLang="zh-CN" sz="2400">
                <a:latin typeface="Comic Sans MS" panose="030F0702030302020204" pitchFamily="66" charset="0"/>
                <a:ea typeface="宋体" panose="02010600030101010101" pitchFamily="2" charset="-122"/>
              </a:rPr>
              <a:t>秦淮中学    褚红波</a:t>
            </a:r>
            <a:endParaRPr lang="zh-CN" altLang="zh-CN" sz="2400">
              <a:latin typeface="Comic Sans MS" panose="030F0702030302020204" pitchFamily="66" charset="0"/>
              <a:ea typeface="宋体" panose="02010600030101010101" pitchFamily="2" charset="-122"/>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120834" name="Object 2"/>
          <p:cNvGraphicFramePr>
            <a:graphicFrameLocks noChangeAspect="1"/>
          </p:cNvGraphicFramePr>
          <p:nvPr/>
        </p:nvGraphicFramePr>
        <p:xfrm>
          <a:off x="488950" y="595313"/>
          <a:ext cx="8040688" cy="1601787"/>
        </p:xfrm>
        <a:graphic>
          <a:graphicData uri="http://schemas.openxmlformats.org/presentationml/2006/ole">
            <mc:AlternateContent xmlns:mc="http://schemas.openxmlformats.org/markup-compatibility/2006">
              <mc:Choice xmlns:v="urn:schemas-microsoft-com:vml" Requires="v">
                <p:oleObj spid="_x0000_s3098" name="" r:id="rId1" imgW="2487930" imgH="482600" progId="Equation.DSMT4">
                  <p:embed/>
                </p:oleObj>
              </mc:Choice>
              <mc:Fallback>
                <p:oleObj name="" r:id="rId1" imgW="2487930" imgH="482600" progId="Equation.DSMT4">
                  <p:embed/>
                  <p:pic>
                    <p:nvPicPr>
                      <p:cNvPr id="0" name="图片 3097"/>
                      <p:cNvPicPr/>
                      <p:nvPr/>
                    </p:nvPicPr>
                    <p:blipFill>
                      <a:blip r:embed="rId2">
                        <a:clrChange>
                          <a:clrFrom>
                            <a:srgbClr val="000000"/>
                          </a:clrFrom>
                          <a:clrTo>
                            <a:srgbClr val="000000"/>
                          </a:clrTo>
                        </a:clrChange>
                      </a:blip>
                      <a:stretch>
                        <a:fillRect/>
                      </a:stretch>
                    </p:blipFill>
                    <p:spPr>
                      <a:xfrm>
                        <a:off x="488950" y="595313"/>
                        <a:ext cx="8040688" cy="1601787"/>
                      </a:xfrm>
                      <a:prstGeom prst="rect">
                        <a:avLst/>
                      </a:prstGeom>
                      <a:noFill/>
                      <a:ln w="38100">
                        <a:noFill/>
                        <a:miter/>
                      </a:ln>
                    </p:spPr>
                  </p:pic>
                </p:oleObj>
              </mc:Fallback>
            </mc:AlternateContent>
          </a:graphicData>
        </a:graphic>
      </p:graphicFrame>
      <p:graphicFrame>
        <p:nvGraphicFramePr>
          <p:cNvPr id="120835" name="Object 3"/>
          <p:cNvGraphicFramePr/>
          <p:nvPr/>
        </p:nvGraphicFramePr>
        <p:xfrm>
          <a:off x="1187450" y="4149725"/>
          <a:ext cx="2917825" cy="617538"/>
        </p:xfrm>
        <a:graphic>
          <a:graphicData uri="http://schemas.openxmlformats.org/presentationml/2006/ole">
            <mc:AlternateContent xmlns:mc="http://schemas.openxmlformats.org/markup-compatibility/2006">
              <mc:Choice xmlns:v="urn:schemas-microsoft-com:vml" Requires="v">
                <p:oleObj spid="_x0000_s3103" name="" r:id="rId3" imgW="964565" imgH="180975" progId="Equation.3">
                  <p:embed/>
                </p:oleObj>
              </mc:Choice>
              <mc:Fallback>
                <p:oleObj name="" r:id="rId3" imgW="964565" imgH="180975" progId="Equation.3">
                  <p:embed/>
                  <p:pic>
                    <p:nvPicPr>
                      <p:cNvPr id="0" name="图片 3102"/>
                      <p:cNvPicPr/>
                      <p:nvPr/>
                    </p:nvPicPr>
                    <p:blipFill>
                      <a:blip r:embed="rId4">
                        <a:clrChange>
                          <a:clrFrom>
                            <a:srgbClr val="000000"/>
                          </a:clrFrom>
                          <a:clrTo>
                            <a:srgbClr val="3333FF"/>
                          </a:clrTo>
                        </a:clrChange>
                      </a:blip>
                      <a:stretch>
                        <a:fillRect/>
                      </a:stretch>
                    </p:blipFill>
                    <p:spPr>
                      <a:xfrm>
                        <a:off x="1187450" y="4149725"/>
                        <a:ext cx="2917825" cy="617538"/>
                      </a:xfrm>
                      <a:prstGeom prst="rect">
                        <a:avLst/>
                      </a:prstGeom>
                      <a:noFill/>
                      <a:ln w="38100">
                        <a:noFill/>
                        <a:miter/>
                      </a:ln>
                    </p:spPr>
                  </p:pic>
                </p:oleObj>
              </mc:Fallback>
            </mc:AlternateContent>
          </a:graphicData>
        </a:graphic>
      </p:graphicFrame>
      <p:graphicFrame>
        <p:nvGraphicFramePr>
          <p:cNvPr id="120837" name="Object 5"/>
          <p:cNvGraphicFramePr/>
          <p:nvPr/>
        </p:nvGraphicFramePr>
        <p:xfrm>
          <a:off x="900113" y="2205038"/>
          <a:ext cx="5724525" cy="1165225"/>
        </p:xfrm>
        <a:graphic>
          <a:graphicData uri="http://schemas.openxmlformats.org/presentationml/2006/ole">
            <mc:AlternateContent xmlns:mc="http://schemas.openxmlformats.org/markup-compatibility/2006">
              <mc:Choice xmlns:v="urn:schemas-microsoft-com:vml" Requires="v">
                <p:oleObj spid="_x0000_s3106" name="" r:id="rId5" imgW="2514600" imgH="457200" progId="Equation.3">
                  <p:embed/>
                </p:oleObj>
              </mc:Choice>
              <mc:Fallback>
                <p:oleObj name="" r:id="rId5" imgW="2514600" imgH="457200" progId="Equation.3">
                  <p:embed/>
                  <p:pic>
                    <p:nvPicPr>
                      <p:cNvPr id="0" name="图片 3105"/>
                      <p:cNvPicPr/>
                      <p:nvPr/>
                    </p:nvPicPr>
                    <p:blipFill>
                      <a:blip r:embed="rId6"/>
                      <a:stretch>
                        <a:fillRect/>
                      </a:stretch>
                    </p:blipFill>
                    <p:spPr>
                      <a:xfrm>
                        <a:off x="900113" y="2205038"/>
                        <a:ext cx="5724525" cy="1165225"/>
                      </a:xfrm>
                      <a:prstGeom prst="rect">
                        <a:avLst/>
                      </a:prstGeom>
                      <a:noFill/>
                      <a:ln w="38100">
                        <a:noFill/>
                        <a:miter/>
                      </a:ln>
                    </p:spPr>
                  </p:pic>
                </p:oleObj>
              </mc:Fallback>
            </mc:AlternateContent>
          </a:graphicData>
        </a:graphic>
      </p:graphicFrame>
      <p:graphicFrame>
        <p:nvGraphicFramePr>
          <p:cNvPr id="120838" name="Object 6"/>
          <p:cNvGraphicFramePr/>
          <p:nvPr/>
        </p:nvGraphicFramePr>
        <p:xfrm>
          <a:off x="1187450" y="3429000"/>
          <a:ext cx="3962400" cy="647700"/>
        </p:xfrm>
        <a:graphic>
          <a:graphicData uri="http://schemas.openxmlformats.org/presentationml/2006/ole">
            <mc:AlternateContent xmlns:mc="http://schemas.openxmlformats.org/markup-compatibility/2006">
              <mc:Choice xmlns:v="urn:schemas-microsoft-com:vml" Requires="v">
                <p:oleObj spid="_x0000_s3099" name="" r:id="rId7" imgW="1600200" imgH="228600" progId="Equation.3">
                  <p:embed/>
                </p:oleObj>
              </mc:Choice>
              <mc:Fallback>
                <p:oleObj name="" r:id="rId7" imgW="1600200" imgH="228600" progId="Equation.3">
                  <p:embed/>
                  <p:pic>
                    <p:nvPicPr>
                      <p:cNvPr id="0" name="图片 3098"/>
                      <p:cNvPicPr/>
                      <p:nvPr/>
                    </p:nvPicPr>
                    <p:blipFill>
                      <a:blip r:embed="rId8"/>
                      <a:stretch>
                        <a:fillRect/>
                      </a:stretch>
                    </p:blipFill>
                    <p:spPr>
                      <a:xfrm>
                        <a:off x="1187450" y="3429000"/>
                        <a:ext cx="3962400" cy="647700"/>
                      </a:xfrm>
                      <a:prstGeom prst="rect">
                        <a:avLst/>
                      </a:prstGeom>
                      <a:noFill/>
                      <a:ln w="38100">
                        <a:noFill/>
                        <a:miter/>
                      </a:ln>
                    </p:spPr>
                  </p:pic>
                </p:oleObj>
              </mc:Fallback>
            </mc:AlternateContent>
          </a:graphicData>
        </a:graphic>
      </p:graphicFrame>
      <p:graphicFrame>
        <p:nvGraphicFramePr>
          <p:cNvPr id="120841" name="Object 9"/>
          <p:cNvGraphicFramePr>
            <a:graphicFrameLocks noChangeAspect="1"/>
          </p:cNvGraphicFramePr>
          <p:nvPr/>
        </p:nvGraphicFramePr>
        <p:xfrm>
          <a:off x="900113" y="5084763"/>
          <a:ext cx="5842000" cy="654050"/>
        </p:xfrm>
        <a:graphic>
          <a:graphicData uri="http://schemas.openxmlformats.org/presentationml/2006/ole">
            <mc:AlternateContent xmlns:mc="http://schemas.openxmlformats.org/markup-compatibility/2006">
              <mc:Choice xmlns:v="urn:schemas-microsoft-com:vml" Requires="v">
                <p:oleObj spid="_x0000_s3101" name="" r:id="rId9" imgW="2044700" imgH="228600" progId="Equation.3">
                  <p:embed/>
                </p:oleObj>
              </mc:Choice>
              <mc:Fallback>
                <p:oleObj name="" r:id="rId9" imgW="2044700" imgH="228600" progId="Equation.3">
                  <p:embed/>
                  <p:pic>
                    <p:nvPicPr>
                      <p:cNvPr id="0" name="图片 3100"/>
                      <p:cNvPicPr/>
                      <p:nvPr/>
                    </p:nvPicPr>
                    <p:blipFill>
                      <a:blip r:embed="rId10"/>
                      <a:stretch>
                        <a:fillRect/>
                      </a:stretch>
                    </p:blipFill>
                    <p:spPr>
                      <a:xfrm>
                        <a:off x="900113" y="5084763"/>
                        <a:ext cx="5842000" cy="654050"/>
                      </a:xfrm>
                      <a:prstGeom prst="rect">
                        <a:avLst/>
                      </a:prstGeom>
                      <a:noFill/>
                      <a:ln w="38100">
                        <a:noFill/>
                        <a:miter/>
                      </a:ln>
                    </p:spPr>
                  </p:pic>
                </p:oleObj>
              </mc:Fallback>
            </mc:AlternateContent>
          </a:graphicData>
        </a:graphic>
      </p:graphicFrame>
      <p:graphicFrame>
        <p:nvGraphicFramePr>
          <p:cNvPr id="120842" name="Object 10"/>
          <p:cNvGraphicFramePr>
            <a:graphicFrameLocks noChangeAspect="1"/>
          </p:cNvGraphicFramePr>
          <p:nvPr/>
        </p:nvGraphicFramePr>
        <p:xfrm>
          <a:off x="2771775" y="5805488"/>
          <a:ext cx="3084513" cy="668337"/>
        </p:xfrm>
        <a:graphic>
          <a:graphicData uri="http://schemas.openxmlformats.org/presentationml/2006/ole">
            <mc:AlternateContent xmlns:mc="http://schemas.openxmlformats.org/markup-compatibility/2006">
              <mc:Choice xmlns:v="urn:schemas-microsoft-com:vml" Requires="v">
                <p:oleObj spid="_x0000_s3104" name="" r:id="rId11" imgW="964565" imgH="180975" progId="Equation.3">
                  <p:embed/>
                </p:oleObj>
              </mc:Choice>
              <mc:Fallback>
                <p:oleObj name="" r:id="rId11" imgW="964565" imgH="180975" progId="Equation.3">
                  <p:embed/>
                  <p:pic>
                    <p:nvPicPr>
                      <p:cNvPr id="0" name="图片 3103"/>
                      <p:cNvPicPr/>
                      <p:nvPr/>
                    </p:nvPicPr>
                    <p:blipFill>
                      <a:blip r:embed="rId12">
                        <a:clrChange>
                          <a:clrFrom>
                            <a:srgbClr val="000000"/>
                          </a:clrFrom>
                          <a:clrTo>
                            <a:srgbClr val="3333FF"/>
                          </a:clrTo>
                        </a:clrChange>
                      </a:blip>
                      <a:stretch>
                        <a:fillRect/>
                      </a:stretch>
                    </p:blipFill>
                    <p:spPr>
                      <a:xfrm>
                        <a:off x="2771775" y="5805488"/>
                        <a:ext cx="3084513" cy="668337"/>
                      </a:xfrm>
                      <a:prstGeom prst="rect">
                        <a:avLst/>
                      </a:prstGeom>
                      <a:noFill/>
                      <a:ln w="38100">
                        <a:noFill/>
                        <a:miter/>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20834"/>
                                        </p:tgtEl>
                                        <p:attrNameLst>
                                          <p:attrName>style.visibility</p:attrName>
                                        </p:attrNameLst>
                                      </p:cBhvr>
                                      <p:to>
                                        <p:strVal val="visible"/>
                                      </p:to>
                                    </p:set>
                                    <p:anim calcmode="lin" valueType="num">
                                      <p:cBhvr additive="base">
                                        <p:cTn id="7" dur="500" fill="hold"/>
                                        <p:tgtEl>
                                          <p:spTgt spid="120834"/>
                                        </p:tgtEl>
                                        <p:attrNameLst>
                                          <p:attrName>ppt_x</p:attrName>
                                        </p:attrNameLst>
                                      </p:cBhvr>
                                      <p:tavLst>
                                        <p:tav tm="0">
                                          <p:val>
                                            <p:strVal val="0-#ppt_w/2"/>
                                          </p:val>
                                        </p:tav>
                                        <p:tav tm="100000">
                                          <p:val>
                                            <p:strVal val="#ppt_x"/>
                                          </p:val>
                                        </p:tav>
                                      </p:tavLst>
                                    </p:anim>
                                    <p:anim calcmode="lin" valueType="num">
                                      <p:cBhvr additive="base">
                                        <p:cTn id="8" dur="500" fill="hold"/>
                                        <p:tgtEl>
                                          <p:spTgt spid="12083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3" presetClass="entr" presetSubtype="10" fill="hold" nodeType="clickEffect">
                                  <p:stCondLst>
                                    <p:cond delay="0"/>
                                  </p:stCondLst>
                                  <p:childTnLst>
                                    <p:set>
                                      <p:cBhvr>
                                        <p:cTn id="12" dur="1" fill="hold">
                                          <p:stCondLst>
                                            <p:cond delay="0"/>
                                          </p:stCondLst>
                                        </p:cTn>
                                        <p:tgtEl>
                                          <p:spTgt spid="120837"/>
                                        </p:tgtEl>
                                        <p:attrNameLst>
                                          <p:attrName>style.visibility</p:attrName>
                                        </p:attrNameLst>
                                      </p:cBhvr>
                                      <p:to>
                                        <p:strVal val="visible"/>
                                      </p:to>
                                    </p:set>
                                    <p:animEffect transition="in" filter="blinds(horizontal)">
                                      <p:cBhvr>
                                        <p:cTn id="13" dur="500"/>
                                        <p:tgtEl>
                                          <p:spTgt spid="120837"/>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120838"/>
                                        </p:tgtEl>
                                        <p:attrNameLst>
                                          <p:attrName>style.visibility</p:attrName>
                                        </p:attrNameLst>
                                      </p:cBhvr>
                                      <p:to>
                                        <p:strVal val="visible"/>
                                      </p:to>
                                    </p:set>
                                    <p:animEffect transition="in" filter="blinds(horizontal)">
                                      <p:cBhvr>
                                        <p:cTn id="18" dur="500"/>
                                        <p:tgtEl>
                                          <p:spTgt spid="120838"/>
                                        </p:tgtEl>
                                      </p:cBhvr>
                                    </p:animEffect>
                                  </p:childTnLst>
                                </p:cTn>
                              </p:par>
                            </p:childTnLst>
                          </p:cTn>
                        </p:par>
                      </p:childTnLst>
                    </p:cTn>
                  </p:par>
                  <p:par>
                    <p:cTn id="19" fill="hold">
                      <p:stCondLst>
                        <p:cond delay="indefinite"/>
                      </p:stCondLst>
                      <p:childTnLst>
                        <p:par>
                          <p:cTn id="20" fill="hold">
                            <p:stCondLst>
                              <p:cond delay="0"/>
                            </p:stCondLst>
                            <p:childTnLst>
                              <p:par>
                                <p:cTn id="21" presetID="15" presetClass="entr" presetSubtype="0" fill="hold" nodeType="clickEffect">
                                  <p:stCondLst>
                                    <p:cond delay="0"/>
                                  </p:stCondLst>
                                  <p:childTnLst>
                                    <p:set>
                                      <p:cBhvr>
                                        <p:cTn id="22" fill="hold">
                                          <p:stCondLst>
                                            <p:cond delay="0"/>
                                          </p:stCondLst>
                                        </p:cTn>
                                        <p:tgtEl>
                                          <p:spTgt spid="120835"/>
                                        </p:tgtEl>
                                        <p:attrNameLst>
                                          <p:attrName>style.visibility</p:attrName>
                                        </p:attrNameLst>
                                      </p:cBhvr>
                                      <p:to>
                                        <p:strVal val="visible"/>
                                      </p:to>
                                    </p:set>
                                    <p:anim calcmode="lin" valueType="num">
                                      <p:cBhvr>
                                        <p:cTn id="23" dur="1000" fill="hold"/>
                                        <p:tgtEl>
                                          <p:spTgt spid="120835"/>
                                        </p:tgtEl>
                                        <p:attrNameLst>
                                          <p:attrName>ppt_w</p:attrName>
                                        </p:attrNameLst>
                                      </p:cBhvr>
                                      <p:tavLst>
                                        <p:tav tm="0">
                                          <p:val>
                                            <p:fltVal val="0.000000"/>
                                          </p:val>
                                        </p:tav>
                                        <p:tav tm="100000">
                                          <p:val>
                                            <p:strVal val="#ppt_w"/>
                                          </p:val>
                                        </p:tav>
                                      </p:tavLst>
                                    </p:anim>
                                    <p:anim calcmode="lin" valueType="num">
                                      <p:cBhvr>
                                        <p:cTn id="24" dur="1000" fill="hold"/>
                                        <p:tgtEl>
                                          <p:spTgt spid="120835"/>
                                        </p:tgtEl>
                                        <p:attrNameLst>
                                          <p:attrName>ppt_h</p:attrName>
                                        </p:attrNameLst>
                                      </p:cBhvr>
                                      <p:tavLst>
                                        <p:tav tm="0">
                                          <p:val>
                                            <p:fltVal val="0.000000"/>
                                          </p:val>
                                        </p:tav>
                                        <p:tav tm="100000">
                                          <p:val>
                                            <p:strVal val="#ppt_h"/>
                                          </p:val>
                                        </p:tav>
                                      </p:tavLst>
                                    </p:anim>
                                    <p:anim calcmode="lin" valueType="num">
                                      <p:cBhvr>
                                        <p:cTn id="25" dur="1000" fill="hold"/>
                                        <p:tgtEl>
                                          <p:spTgt spid="120835"/>
                                        </p:tgtEl>
                                        <p:attrNameLst>
                                          <p:attrName>ppt_x</p:attrName>
                                        </p:attrNameLst>
                                      </p:cBhvr>
                                      <p:tavLst>
                                        <p:tav tm="0" fmla="#ppt_x+(cos(-2*pi*(1-$))*-#ppt_x-sin(-2*pi*(1-$))*(1-#ppt_y))*(1-$)">
                                          <p:val>
                                            <p:fltVal val="0.000000"/>
                                          </p:val>
                                        </p:tav>
                                        <p:tav tm="100000">
                                          <p:val>
                                            <p:fltVal val="1.000000"/>
                                          </p:val>
                                        </p:tav>
                                      </p:tavLst>
                                    </p:anim>
                                    <p:anim calcmode="lin" valueType="num">
                                      <p:cBhvr>
                                        <p:cTn id="26" dur="1000" fill="hold"/>
                                        <p:tgtEl>
                                          <p:spTgt spid="120835"/>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27" fill="hold">
                      <p:stCondLst>
                        <p:cond delay="indefinite"/>
                      </p:stCondLst>
                      <p:childTnLst>
                        <p:par>
                          <p:cTn id="28" fill="hold">
                            <p:stCondLst>
                              <p:cond delay="0"/>
                            </p:stCondLst>
                            <p:childTnLst>
                              <p:par>
                                <p:cTn id="29" presetID="3" presetClass="entr" presetSubtype="10" fill="hold" nodeType="clickEffect">
                                  <p:stCondLst>
                                    <p:cond delay="0"/>
                                  </p:stCondLst>
                                  <p:childTnLst>
                                    <p:set>
                                      <p:cBhvr>
                                        <p:cTn id="30" dur="1" fill="hold">
                                          <p:stCondLst>
                                            <p:cond delay="0"/>
                                          </p:stCondLst>
                                        </p:cTn>
                                        <p:tgtEl>
                                          <p:spTgt spid="120841"/>
                                        </p:tgtEl>
                                        <p:attrNameLst>
                                          <p:attrName>style.visibility</p:attrName>
                                        </p:attrNameLst>
                                      </p:cBhvr>
                                      <p:to>
                                        <p:strVal val="visible"/>
                                      </p:to>
                                    </p:set>
                                    <p:animEffect transition="in" filter="blinds(horizontal)">
                                      <p:cBhvr>
                                        <p:cTn id="31" dur="500"/>
                                        <p:tgtEl>
                                          <p:spTgt spid="120841"/>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ntr" presetSubtype="10" fill="hold" nodeType="clickEffect">
                                  <p:stCondLst>
                                    <p:cond delay="0"/>
                                  </p:stCondLst>
                                  <p:childTnLst>
                                    <p:set>
                                      <p:cBhvr>
                                        <p:cTn id="35" dur="1" fill="hold">
                                          <p:stCondLst>
                                            <p:cond delay="0"/>
                                          </p:stCondLst>
                                        </p:cTn>
                                        <p:tgtEl>
                                          <p:spTgt spid="120842"/>
                                        </p:tgtEl>
                                        <p:attrNameLst>
                                          <p:attrName>style.visibility</p:attrName>
                                        </p:attrNameLst>
                                      </p:cBhvr>
                                      <p:to>
                                        <p:strVal val="visible"/>
                                      </p:to>
                                    </p:set>
                                    <p:animEffect transition="in" filter="blinds(horizontal)">
                                      <p:cBhvr>
                                        <p:cTn id="36" dur="500"/>
                                        <p:tgtEl>
                                          <p:spTgt spid="120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124930" name="Object 2"/>
          <p:cNvGraphicFramePr>
            <a:graphicFrameLocks noChangeAspect="1"/>
          </p:cNvGraphicFramePr>
          <p:nvPr/>
        </p:nvGraphicFramePr>
        <p:xfrm>
          <a:off x="341313" y="476250"/>
          <a:ext cx="8907462" cy="4811713"/>
        </p:xfrm>
        <a:graphic>
          <a:graphicData uri="http://schemas.openxmlformats.org/presentationml/2006/ole">
            <mc:AlternateContent xmlns:mc="http://schemas.openxmlformats.org/markup-compatibility/2006">
              <mc:Choice xmlns:v="urn:schemas-microsoft-com:vml" Requires="v">
                <p:oleObj spid="_x0000_s3107" name="" r:id="rId1" imgW="2209800" imgH="1498600" progId="Equation.3">
                  <p:embed/>
                </p:oleObj>
              </mc:Choice>
              <mc:Fallback>
                <p:oleObj name="" r:id="rId1" imgW="2209800" imgH="1498600" progId="Equation.3">
                  <p:embed/>
                  <p:pic>
                    <p:nvPicPr>
                      <p:cNvPr id="0" name="图片 3106"/>
                      <p:cNvPicPr/>
                      <p:nvPr/>
                    </p:nvPicPr>
                    <p:blipFill>
                      <a:blip r:embed="rId2"/>
                      <a:stretch>
                        <a:fillRect/>
                      </a:stretch>
                    </p:blipFill>
                    <p:spPr>
                      <a:xfrm>
                        <a:off x="341313" y="476250"/>
                        <a:ext cx="8907462" cy="4811713"/>
                      </a:xfrm>
                      <a:prstGeom prst="rect">
                        <a:avLst/>
                      </a:prstGeom>
                      <a:noFill/>
                      <a:ln w="38100">
                        <a:noFill/>
                        <a:miter/>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24930"/>
                                        </p:tgtEl>
                                        <p:attrNameLst>
                                          <p:attrName>style.visibility</p:attrName>
                                        </p:attrNameLst>
                                      </p:cBhvr>
                                      <p:to>
                                        <p:strVal val="visible"/>
                                      </p:to>
                                    </p:set>
                                    <p:animEffect transition="in" filter="slide(fromBottom)">
                                      <p:cBhvr>
                                        <p:cTn id="7" dur="500"/>
                                        <p:tgtEl>
                                          <p:spTgt spid="1249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54627" name="Rectangle 3"/>
          <p:cNvSpPr>
            <a:spLocks noGrp="1"/>
          </p:cNvSpPr>
          <p:nvPr>
            <p:ph idx="1"/>
          </p:nvPr>
        </p:nvSpPr>
        <p:spPr>
          <a:xfrm>
            <a:off x="246063" y="4413250"/>
            <a:ext cx="7785100" cy="520700"/>
          </a:xfrm>
          <a:ln/>
        </p:spPr>
        <p:txBody>
          <a:bodyPr vert="horz" wrap="square" lIns="91440" tIns="45720" rIns="91440" bIns="45720" anchor="t" anchorCtr="0"/>
          <a:p>
            <a:pPr eaLnBrk="1" hangingPunct="1">
              <a:buNone/>
            </a:pPr>
            <a:r>
              <a:rPr lang="zh-CN" altLang="en-US" sz="3600" b="1" dirty="0">
                <a:ea typeface="楷体" panose="02010609060101010101" pitchFamily="49" charset="-122"/>
              </a:rPr>
              <a:t>小结．</a:t>
            </a:r>
            <a:endParaRPr lang="zh-CN" altLang="en-US" sz="3600" b="1" dirty="0">
              <a:ea typeface="楷体" panose="02010609060101010101" pitchFamily="49" charset="-122"/>
            </a:endParaRPr>
          </a:p>
        </p:txBody>
      </p:sp>
      <p:sp>
        <p:nvSpPr>
          <p:cNvPr id="154628" name="Text Box 4"/>
          <p:cNvSpPr txBox="1"/>
          <p:nvPr/>
        </p:nvSpPr>
        <p:spPr>
          <a:xfrm>
            <a:off x="468313" y="765175"/>
            <a:ext cx="1871662" cy="739775"/>
          </a:xfrm>
          <a:prstGeom prst="rect">
            <a:avLst/>
          </a:prstGeom>
          <a:gradFill rotWithShape="0">
            <a:gsLst>
              <a:gs pos="0">
                <a:srgbClr val="FEE7F2">
                  <a:alpha val="100000"/>
                </a:srgbClr>
              </a:gs>
              <a:gs pos="17999">
                <a:srgbClr val="FBD49C">
                  <a:alpha val="100000"/>
                </a:srgbClr>
              </a:gs>
              <a:gs pos="39000">
                <a:srgbClr val="FBA97D">
                  <a:alpha val="100000"/>
                </a:srgbClr>
              </a:gs>
              <a:gs pos="64000">
                <a:srgbClr val="FAC77D">
                  <a:alpha val="100000"/>
                </a:srgbClr>
              </a:gs>
              <a:gs pos="82001">
                <a:srgbClr val="FEE7F2">
                  <a:alpha val="100000"/>
                </a:srgbClr>
              </a:gs>
              <a:gs pos="100000">
                <a:srgbClr val="FBEAC7">
                  <a:alpha val="100000"/>
                </a:srgbClr>
              </a:gs>
            </a:gsLst>
            <a:lin ang="5400000" scaled="1"/>
            <a:tileRect/>
          </a:gradFill>
          <a:ln w="38100" cap="flat" cmpd="sng">
            <a:solidFill>
              <a:srgbClr val="FF0000"/>
            </a:solidFill>
            <a:prstDash val="solid"/>
            <a:miter/>
            <a:headEnd type="none" w="med" len="med"/>
            <a:tailEnd type="none" w="med" len="med"/>
          </a:ln>
        </p:spPr>
        <p:txBody>
          <a:bodyPr anchor="t" anchorCtr="0">
            <a:spAutoFit/>
          </a:bodyPr>
          <a:p>
            <a:pPr algn="ctr"/>
            <a:r>
              <a:rPr lang="zh-CN" altLang="en-US" sz="4000" b="1" dirty="0">
                <a:solidFill>
                  <a:srgbClr val="0C00F4"/>
                </a:solidFill>
                <a:latin typeface="楷体" panose="02010609060101010101" pitchFamily="49" charset="-122"/>
                <a:ea typeface="楷体" panose="02010609060101010101" pitchFamily="49" charset="-122"/>
              </a:rPr>
              <a:t>练习</a:t>
            </a:r>
            <a:endParaRPr lang="zh-CN" altLang="en-US" sz="4000" b="1" dirty="0">
              <a:solidFill>
                <a:srgbClr val="0C00F4"/>
              </a:solidFill>
              <a:latin typeface="楷体" panose="02010609060101010101" pitchFamily="49" charset="-122"/>
              <a:ea typeface="楷体" panose="02010609060101010101" pitchFamily="49" charset="-122"/>
            </a:endParaRPr>
          </a:p>
        </p:txBody>
      </p:sp>
      <p:sp>
        <p:nvSpPr>
          <p:cNvPr id="154629" name="Text Box 5"/>
          <p:cNvSpPr txBox="1"/>
          <p:nvPr/>
        </p:nvSpPr>
        <p:spPr>
          <a:xfrm>
            <a:off x="611188" y="2420938"/>
            <a:ext cx="7848600" cy="1457325"/>
          </a:xfrm>
          <a:prstGeom prst="rect">
            <a:avLst/>
          </a:prstGeom>
          <a:noFill/>
          <a:ln w="9525">
            <a:noFill/>
          </a:ln>
        </p:spPr>
        <p:txBody>
          <a:bodyPr anchor="t" anchorCtr="0">
            <a:spAutoFit/>
          </a:bodyPr>
          <a:p>
            <a:pPr>
              <a:spcBef>
                <a:spcPct val="20000"/>
              </a:spcBef>
            </a:pPr>
            <a:r>
              <a:rPr lang="zh-CN" altLang="en-US" sz="3600" b="1" dirty="0">
                <a:latin typeface="宋体" panose="02010600030101010101" pitchFamily="2" charset="-122"/>
                <a:ea typeface="宋体" panose="02010600030101010101" pitchFamily="2" charset="-122"/>
              </a:rPr>
              <a:t>课本</a:t>
            </a:r>
            <a:r>
              <a:rPr lang="en-US" altLang="zh-CN" sz="3600" b="1" dirty="0">
                <a:latin typeface="Times New Roman" panose="02020603050405020304" pitchFamily="18" charset="0"/>
                <a:ea typeface="宋体" panose="02010600030101010101" pitchFamily="2" charset="-122"/>
              </a:rPr>
              <a:t>P22</a:t>
            </a:r>
            <a:r>
              <a:rPr lang="zh-CN" altLang="en-US" sz="3600" b="1" dirty="0">
                <a:latin typeface="宋体" panose="02010600030101010101" pitchFamily="2" charset="-122"/>
                <a:ea typeface="宋体" panose="02010600030101010101" pitchFamily="2" charset="-122"/>
              </a:rPr>
              <a:t>练习</a:t>
            </a:r>
            <a:r>
              <a:rPr lang="en-US" altLang="zh-CN" sz="3600" dirty="0">
                <a:latin typeface="宋体" panose="02010600030101010101" pitchFamily="2" charset="-122"/>
                <a:ea typeface="宋体" panose="02010600030101010101" pitchFamily="2" charset="-122"/>
              </a:rPr>
              <a:t>4</a:t>
            </a:r>
            <a:r>
              <a:rPr lang="zh-CN" altLang="en-US" sz="3600" b="1" dirty="0">
                <a:latin typeface="宋体" panose="02010600030101010101" pitchFamily="2" charset="-122"/>
                <a:ea typeface="宋体" panose="02010600030101010101" pitchFamily="2" charset="-122"/>
              </a:rPr>
              <a:t>～</a:t>
            </a:r>
            <a:r>
              <a:rPr lang="en-US" altLang="zh-CN" sz="3600" b="1" dirty="0">
                <a:latin typeface="Times New Roman" panose="02020603050405020304" pitchFamily="18" charset="0"/>
                <a:ea typeface="宋体" panose="02010600030101010101" pitchFamily="2" charset="-122"/>
              </a:rPr>
              <a:t>5</a:t>
            </a:r>
            <a:r>
              <a:rPr lang="zh-CN" altLang="en-US" sz="3600" b="1" dirty="0">
                <a:latin typeface="Times New Roman" panose="02020603050405020304" pitchFamily="18" charset="0"/>
                <a:ea typeface="宋体" panose="02010600030101010101" pitchFamily="2" charset="-122"/>
              </a:rPr>
              <a:t>．</a:t>
            </a:r>
            <a:endParaRPr lang="en-US" altLang="zh-CN" sz="3600" b="1" dirty="0">
              <a:latin typeface="Times New Roman" panose="02020603050405020304" pitchFamily="18" charset="0"/>
              <a:ea typeface="宋体" panose="02010600030101010101" pitchFamily="2" charset="-122"/>
            </a:endParaRPr>
          </a:p>
          <a:p>
            <a:pPr>
              <a:spcBef>
                <a:spcPct val="20000"/>
              </a:spcBef>
              <a:buChar char="•"/>
            </a:pPr>
            <a:endParaRPr lang="en-US" altLang="zh-CN" sz="4400" b="1" dirty="0">
              <a:solidFill>
                <a:srgbClr val="FF0000"/>
              </a:solidFill>
              <a:latin typeface="Times New Roman" panose="02020603050405020304" pitchFamily="18" charset="0"/>
              <a:ea typeface="楷体" panose="02010609060101010101" pitchFamily="49"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272" fill="hold" grpId="0" nodeType="afterEffect">
                                  <p:stCondLst>
                                    <p:cond delay="0"/>
                                  </p:stCondLst>
                                  <p:childTnLst>
                                    <p:set>
                                      <p:cBhvr>
                                        <p:cTn id="6" fill="hold">
                                          <p:stCondLst>
                                            <p:cond delay="0"/>
                                          </p:stCondLst>
                                        </p:cTn>
                                        <p:tgtEl>
                                          <p:spTgt spid="154628"/>
                                        </p:tgtEl>
                                        <p:attrNameLst>
                                          <p:attrName>style.visibility</p:attrName>
                                        </p:attrNameLst>
                                      </p:cBhvr>
                                      <p:to>
                                        <p:strVal val="visible"/>
                                      </p:to>
                                    </p:set>
                                    <p:anim calcmode="lin" valueType="num">
                                      <p:cBhvr>
                                        <p:cTn id="7" dur="500" fill="hold"/>
                                        <p:tgtEl>
                                          <p:spTgt spid="154628"/>
                                        </p:tgtEl>
                                        <p:attrNameLst>
                                          <p:attrName>ppt_w</p:attrName>
                                        </p:attrNameLst>
                                      </p:cBhvr>
                                      <p:tavLst>
                                        <p:tav tm="0">
                                          <p:val>
                                            <p:strVal val="2/3*#ppt_w"/>
                                          </p:val>
                                        </p:tav>
                                        <p:tav tm="100000">
                                          <p:val>
                                            <p:strVal val="#ppt_w"/>
                                          </p:val>
                                        </p:tav>
                                      </p:tavLst>
                                    </p:anim>
                                    <p:anim calcmode="lin" valueType="num">
                                      <p:cBhvr>
                                        <p:cTn id="8" dur="500" fill="hold"/>
                                        <p:tgtEl>
                                          <p:spTgt spid="154628"/>
                                        </p:tgtEl>
                                        <p:attrNameLst>
                                          <p:attrName>ppt_h</p:attrName>
                                        </p:attrNameLst>
                                      </p:cBhvr>
                                      <p:tavLst>
                                        <p:tav tm="0">
                                          <p:val>
                                            <p:strVal val="2/3*#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4629"/>
                                        </p:tgtEl>
                                        <p:attrNameLst>
                                          <p:attrName>style.visibility</p:attrName>
                                        </p:attrNameLst>
                                      </p:cBhvr>
                                      <p:to>
                                        <p:strVal val="visible"/>
                                      </p:to>
                                    </p:set>
                                    <p:anim calcmode="lin" valueType="num">
                                      <p:cBhvr additive="base">
                                        <p:cTn id="13" dur="500" fill="hold"/>
                                        <p:tgtEl>
                                          <p:spTgt spid="154629"/>
                                        </p:tgtEl>
                                        <p:attrNameLst>
                                          <p:attrName>ppt_x</p:attrName>
                                        </p:attrNameLst>
                                      </p:cBhvr>
                                      <p:tavLst>
                                        <p:tav tm="0">
                                          <p:val>
                                            <p:strVal val="0-#ppt_w/2"/>
                                          </p:val>
                                        </p:tav>
                                        <p:tav tm="100000">
                                          <p:val>
                                            <p:strVal val="#ppt_x"/>
                                          </p:val>
                                        </p:tav>
                                      </p:tavLst>
                                    </p:anim>
                                    <p:anim calcmode="lin" valueType="num">
                                      <p:cBhvr additive="base">
                                        <p:cTn id="14" dur="500" fill="hold"/>
                                        <p:tgtEl>
                                          <p:spTgt spid="154629"/>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55" presetClass="entr" presetSubtype="0" fill="hold" nodeType="clickEffect">
                                  <p:stCondLst>
                                    <p:cond delay="0"/>
                                  </p:stCondLst>
                                  <p:childTnLst>
                                    <p:set>
                                      <p:cBhvr>
                                        <p:cTn id="18" dur="1" fill="hold">
                                          <p:stCondLst>
                                            <p:cond delay="0"/>
                                          </p:stCondLst>
                                        </p:cTn>
                                        <p:tgtEl>
                                          <p:spTgt spid="154627">
                                            <p:txEl>
                                              <p:charRg st="0" end="17"/>
                                            </p:txEl>
                                          </p:spTgt>
                                        </p:tgtEl>
                                        <p:attrNameLst>
                                          <p:attrName>style.visibility</p:attrName>
                                        </p:attrNameLst>
                                      </p:cBhvr>
                                      <p:to>
                                        <p:strVal val="visible"/>
                                      </p:to>
                                    </p:set>
                                    <p:anim calcmode="lin" valueType="num">
                                      <p:cBhvr>
                                        <p:cTn id="19" dur="1000" fill="hold"/>
                                        <p:tgtEl>
                                          <p:spTgt spid="154627">
                                            <p:txEl>
                                              <p:charRg st="0" end="17"/>
                                            </p:txEl>
                                          </p:spTgt>
                                        </p:tgtEl>
                                        <p:attrNameLst>
                                          <p:attrName>ppt_w</p:attrName>
                                        </p:attrNameLst>
                                      </p:cBhvr>
                                      <p:tavLst>
                                        <p:tav tm="0">
                                          <p:val>
                                            <p:strVal val="#ppt_w*0.70"/>
                                          </p:val>
                                        </p:tav>
                                        <p:tav tm="100000">
                                          <p:val>
                                            <p:strVal val="#ppt_w"/>
                                          </p:val>
                                        </p:tav>
                                      </p:tavLst>
                                    </p:anim>
                                    <p:anim calcmode="lin" valueType="num">
                                      <p:cBhvr>
                                        <p:cTn id="20" dur="1000" fill="hold"/>
                                        <p:tgtEl>
                                          <p:spTgt spid="154627">
                                            <p:txEl>
                                              <p:charRg st="0" end="17"/>
                                            </p:txEl>
                                          </p:spTgt>
                                        </p:tgtEl>
                                        <p:attrNameLst>
                                          <p:attrName>ppt_h</p:attrName>
                                        </p:attrNameLst>
                                      </p:cBhvr>
                                      <p:tavLst>
                                        <p:tav tm="0">
                                          <p:val>
                                            <p:strVal val="#ppt_h"/>
                                          </p:val>
                                        </p:tav>
                                        <p:tav tm="100000">
                                          <p:val>
                                            <p:strVal val="#ppt_h"/>
                                          </p:val>
                                        </p:tav>
                                      </p:tavLst>
                                    </p:anim>
                                    <p:animEffect transition="in" filter="fade">
                                      <p:cBhvr>
                                        <p:cTn id="21" dur="1000"/>
                                        <p:tgtEl>
                                          <p:spTgt spid="154627">
                                            <p:txEl>
                                              <p:charRg st="0" end="1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4628" grpId="0" animBg="1"/>
      <p:bldP spid="154629" grpId="0"/>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12642" name="Rectangle 2"/>
          <p:cNvSpPr/>
          <p:nvPr/>
        </p:nvSpPr>
        <p:spPr>
          <a:xfrm>
            <a:off x="1116013" y="1557338"/>
            <a:ext cx="7027862" cy="2154237"/>
          </a:xfrm>
          <a:prstGeom prst="rect">
            <a:avLst/>
          </a:prstGeom>
          <a:noFill/>
          <a:ln w="9525">
            <a:noFill/>
          </a:ln>
        </p:spPr>
        <p:txBody>
          <a:bodyPr lIns="18000" anchor="t" anchorCtr="0">
            <a:spAutoFit/>
          </a:bodyPr>
          <a:p>
            <a:pPr>
              <a:lnSpc>
                <a:spcPct val="125000"/>
              </a:lnSpc>
            </a:pPr>
            <a:r>
              <a:rPr lang="zh-CN" altLang="en-US" sz="3600" b="1" dirty="0">
                <a:solidFill>
                  <a:srgbClr val="FF0000"/>
                </a:solidFill>
                <a:latin typeface="楷体" panose="02010609060101010101" pitchFamily="49" charset="-122"/>
                <a:ea typeface="楷体" panose="02010609060101010101" pitchFamily="49" charset="-122"/>
              </a:rPr>
              <a:t>法则</a:t>
            </a:r>
            <a:r>
              <a:rPr lang="zh-CN" altLang="zh-CN" sz="3600" b="1" dirty="0">
                <a:solidFill>
                  <a:srgbClr val="FF0000"/>
                </a:solidFill>
                <a:latin typeface="Times New Roman" panose="02020603050405020304" pitchFamily="18" charset="0"/>
                <a:ea typeface="楷体" panose="02010609060101010101" pitchFamily="49" charset="-122"/>
              </a:rPr>
              <a:t>1</a:t>
            </a:r>
            <a:r>
              <a:rPr lang="zh-CN" altLang="en-US" sz="3600" b="1" dirty="0">
                <a:solidFill>
                  <a:srgbClr val="FF0000"/>
                </a:solidFill>
                <a:latin typeface="楷体" panose="02010609060101010101" pitchFamily="49" charset="-122"/>
                <a:ea typeface="楷体" panose="02010609060101010101" pitchFamily="49" charset="-122"/>
              </a:rPr>
              <a:t>　</a:t>
            </a:r>
            <a:r>
              <a:rPr lang="zh-CN" altLang="en-US" sz="3600" b="1" dirty="0">
                <a:latin typeface="楷体" panose="02010609060101010101" pitchFamily="49" charset="-122"/>
                <a:ea typeface="楷体" panose="02010609060101010101" pitchFamily="49" charset="-122"/>
              </a:rPr>
              <a:t>两个函数的</a:t>
            </a:r>
            <a:r>
              <a:rPr lang="zh-CN" altLang="en-US" sz="3600" b="1" dirty="0">
                <a:solidFill>
                  <a:srgbClr val="3333FF"/>
                </a:solidFill>
                <a:latin typeface="楷体" panose="02010609060101010101" pitchFamily="49" charset="-122"/>
                <a:ea typeface="楷体" panose="02010609060101010101" pitchFamily="49" charset="-122"/>
              </a:rPr>
              <a:t>和（或差）的导数</a:t>
            </a:r>
            <a:r>
              <a:rPr lang="zh-CN" altLang="en-US" sz="3600" b="1" dirty="0">
                <a:latin typeface="楷体" panose="02010609060101010101" pitchFamily="49" charset="-122"/>
                <a:ea typeface="楷体" panose="02010609060101010101" pitchFamily="49" charset="-122"/>
              </a:rPr>
              <a:t>，等于这两个函数的</a:t>
            </a:r>
            <a:r>
              <a:rPr lang="zh-CN" altLang="en-US" sz="3600" b="1" dirty="0">
                <a:solidFill>
                  <a:srgbClr val="7030A0"/>
                </a:solidFill>
                <a:latin typeface="楷体" panose="02010609060101010101" pitchFamily="49" charset="-122"/>
                <a:ea typeface="楷体" panose="02010609060101010101" pitchFamily="49" charset="-122"/>
              </a:rPr>
              <a:t>导数的和（或差）</a:t>
            </a:r>
            <a:r>
              <a:rPr lang="zh-CN" altLang="en-US" sz="3600" b="1" dirty="0">
                <a:latin typeface="楷体" panose="02010609060101010101" pitchFamily="49" charset="-122"/>
                <a:ea typeface="楷体" panose="02010609060101010101" pitchFamily="49" charset="-122"/>
              </a:rPr>
              <a:t>，即：</a:t>
            </a:r>
            <a:endParaRPr lang="zh-CN" altLang="en-US" sz="3600" b="1" dirty="0">
              <a:latin typeface="楷体" panose="02010609060101010101" pitchFamily="49" charset="-122"/>
              <a:ea typeface="楷体" panose="02010609060101010101" pitchFamily="49" charset="-122"/>
            </a:endParaRPr>
          </a:p>
        </p:txBody>
      </p:sp>
      <p:graphicFrame>
        <p:nvGraphicFramePr>
          <p:cNvPr id="112643" name="Object 3"/>
          <p:cNvGraphicFramePr/>
          <p:nvPr/>
        </p:nvGraphicFramePr>
        <p:xfrm>
          <a:off x="1187450" y="3860800"/>
          <a:ext cx="6470650" cy="819150"/>
        </p:xfrm>
        <a:graphic>
          <a:graphicData uri="http://schemas.openxmlformats.org/presentationml/2006/ole">
            <mc:AlternateContent xmlns:mc="http://schemas.openxmlformats.org/markup-compatibility/2006">
              <mc:Choice xmlns:v="urn:schemas-microsoft-com:vml" Requires="v">
                <p:oleObj spid="_x0000_s3078" name="" r:id="rId1" imgW="1828800" imgH="203200" progId="Equation.3">
                  <p:embed/>
                </p:oleObj>
              </mc:Choice>
              <mc:Fallback>
                <p:oleObj name="" r:id="rId1" imgW="1828800" imgH="203200" progId="Equation.3">
                  <p:embed/>
                  <p:pic>
                    <p:nvPicPr>
                      <p:cNvPr id="0" name="图片 3077"/>
                      <p:cNvPicPr/>
                      <p:nvPr/>
                    </p:nvPicPr>
                    <p:blipFill>
                      <a:blip r:embed="rId2"/>
                      <a:stretch>
                        <a:fillRect/>
                      </a:stretch>
                    </p:blipFill>
                    <p:spPr>
                      <a:xfrm>
                        <a:off x="1187450" y="3860800"/>
                        <a:ext cx="6470650" cy="819150"/>
                      </a:xfrm>
                      <a:prstGeom prst="rect">
                        <a:avLst/>
                      </a:prstGeom>
                      <a:noFill/>
                      <a:ln w="38100" cap="flat" cmpd="sng">
                        <a:solidFill>
                          <a:srgbClr val="FF0000"/>
                        </a:solidFill>
                        <a:prstDash val="solid"/>
                        <a:miter/>
                        <a:headEnd type="none" w="med" len="med"/>
                        <a:tailEnd type="none" w="med" len="med"/>
                      </a:ln>
                    </p:spPr>
                  </p:pic>
                </p:oleObj>
              </mc:Fallback>
            </mc:AlternateContent>
          </a:graphicData>
        </a:graphic>
      </p:graphicFrame>
      <p:sp>
        <p:nvSpPr>
          <p:cNvPr id="112644" name="Rectangle 4"/>
          <p:cNvSpPr/>
          <p:nvPr/>
        </p:nvSpPr>
        <p:spPr>
          <a:xfrm>
            <a:off x="1042988" y="4868863"/>
            <a:ext cx="1341437" cy="646112"/>
          </a:xfrm>
          <a:prstGeom prst="rect">
            <a:avLst/>
          </a:prstGeom>
          <a:noFill/>
          <a:ln w="9525">
            <a:noFill/>
          </a:ln>
        </p:spPr>
        <p:txBody>
          <a:bodyPr wrap="none" anchor="t" anchorCtr="0">
            <a:spAutoFit/>
          </a:bodyPr>
          <a:p>
            <a:r>
              <a:rPr lang="zh-CN" altLang="en-US" sz="3600" b="1" dirty="0">
                <a:solidFill>
                  <a:srgbClr val="FF0000"/>
                </a:solidFill>
                <a:latin typeface="黑体" panose="02010609060101010101" pitchFamily="2" charset="-122"/>
                <a:ea typeface="黑体" panose="02010609060101010101" pitchFamily="2" charset="-122"/>
              </a:rPr>
              <a:t>法则</a:t>
            </a:r>
            <a:r>
              <a:rPr lang="en-US" altLang="zh-CN" sz="3600" b="1" dirty="0">
                <a:solidFill>
                  <a:srgbClr val="FF0000"/>
                </a:solidFill>
                <a:latin typeface="Times New Roman" panose="02020603050405020304" pitchFamily="18" charset="0"/>
                <a:ea typeface="黑体" panose="02010609060101010101" pitchFamily="2" charset="-122"/>
              </a:rPr>
              <a:t>2</a:t>
            </a:r>
            <a:endParaRPr lang="en-US" altLang="zh-CN" sz="3600" b="1" dirty="0">
              <a:solidFill>
                <a:srgbClr val="FF0000"/>
              </a:solidFill>
              <a:latin typeface="黑体" panose="02010609060101010101" pitchFamily="2" charset="-122"/>
              <a:ea typeface="黑体" panose="02010609060101010101" pitchFamily="2" charset="-122"/>
            </a:endParaRPr>
          </a:p>
        </p:txBody>
      </p:sp>
      <p:graphicFrame>
        <p:nvGraphicFramePr>
          <p:cNvPr id="112645" name="Object 5"/>
          <p:cNvGraphicFramePr/>
          <p:nvPr/>
        </p:nvGraphicFramePr>
        <p:xfrm>
          <a:off x="922338" y="5734050"/>
          <a:ext cx="7169150" cy="762000"/>
        </p:xfrm>
        <a:graphic>
          <a:graphicData uri="http://schemas.openxmlformats.org/presentationml/2006/ole">
            <mc:AlternateContent xmlns:mc="http://schemas.openxmlformats.org/markup-compatibility/2006">
              <mc:Choice xmlns:v="urn:schemas-microsoft-com:vml" Requires="v">
                <p:oleObj spid="_x0000_s3076" name="" r:id="rId3" imgW="1879600" imgH="215900" progId="Equation.3">
                  <p:embed/>
                </p:oleObj>
              </mc:Choice>
              <mc:Fallback>
                <p:oleObj name="" r:id="rId3" imgW="1879600" imgH="215900" progId="Equation.3">
                  <p:embed/>
                  <p:pic>
                    <p:nvPicPr>
                      <p:cNvPr id="0" name="图片 3075"/>
                      <p:cNvPicPr/>
                      <p:nvPr/>
                    </p:nvPicPr>
                    <p:blipFill>
                      <a:blip r:embed="rId4"/>
                      <a:stretch>
                        <a:fillRect/>
                      </a:stretch>
                    </p:blipFill>
                    <p:spPr>
                      <a:xfrm>
                        <a:off x="922338" y="5734050"/>
                        <a:ext cx="7169150" cy="762000"/>
                      </a:xfrm>
                      <a:prstGeom prst="rect">
                        <a:avLst/>
                      </a:prstGeom>
                      <a:noFill/>
                      <a:ln w="38100" cap="flat" cmpd="sng">
                        <a:solidFill>
                          <a:srgbClr val="FF0000"/>
                        </a:solidFill>
                        <a:prstDash val="solid"/>
                        <a:miter/>
                        <a:headEnd type="none" w="med" len="med"/>
                        <a:tailEnd type="none" w="med" len="med"/>
                      </a:ln>
                    </p:spPr>
                  </p:pic>
                </p:oleObj>
              </mc:Fallback>
            </mc:AlternateContent>
          </a:graphicData>
        </a:graphic>
      </p:graphicFrame>
      <p:grpSp>
        <p:nvGrpSpPr>
          <p:cNvPr id="7173" name="Group 7"/>
          <p:cNvGrpSpPr/>
          <p:nvPr/>
        </p:nvGrpSpPr>
        <p:grpSpPr>
          <a:xfrm>
            <a:off x="-36512" y="160338"/>
            <a:ext cx="2555875" cy="1125537"/>
            <a:chOff x="0" y="0"/>
            <a:chExt cx="1610" cy="709"/>
          </a:xfrm>
        </p:grpSpPr>
        <p:sp>
          <p:nvSpPr>
            <p:cNvPr id="7174" name="Oval 8"/>
            <p:cNvSpPr/>
            <p:nvPr/>
          </p:nvSpPr>
          <p:spPr>
            <a:xfrm>
              <a:off x="0" y="0"/>
              <a:ext cx="1610" cy="709"/>
            </a:xfrm>
            <a:prstGeom prst="ellipse">
              <a:avLst/>
            </a:prstGeom>
            <a:solidFill>
              <a:srgbClr val="FFFF00"/>
            </a:solidFill>
            <a:ln w="9525" cap="flat" cmpd="sng">
              <a:solidFill>
                <a:schemeClr val="tx1"/>
              </a:solidFill>
              <a:prstDash val="solid"/>
              <a:round/>
              <a:headEnd type="none" w="med" len="med"/>
              <a:tailEnd type="none" w="med" len="med"/>
            </a:ln>
          </p:spPr>
          <p:txBody>
            <a:bodyPr wrap="none" anchor="ctr" anchorCtr="0"/>
            <a:p>
              <a:endParaRPr lang="zh-CN" altLang="en-US" dirty="0">
                <a:latin typeface="Comic Sans MS" panose="030F0702030302020204" pitchFamily="66" charset="0"/>
                <a:ea typeface="宋体" panose="02010600030101010101" pitchFamily="2" charset="-122"/>
              </a:endParaRPr>
            </a:p>
          </p:txBody>
        </p:sp>
        <p:sp>
          <p:nvSpPr>
            <p:cNvPr id="7175" name="Text Box 9"/>
            <p:cNvSpPr txBox="1"/>
            <p:nvPr/>
          </p:nvSpPr>
          <p:spPr>
            <a:xfrm>
              <a:off x="375" y="117"/>
              <a:ext cx="912" cy="480"/>
            </a:xfrm>
            <a:prstGeom prst="rect">
              <a:avLst/>
            </a:prstGeom>
            <a:solidFill>
              <a:srgbClr val="FFFF00"/>
            </a:solidFill>
            <a:ln w="9525">
              <a:noFill/>
            </a:ln>
          </p:spPr>
          <p:txBody>
            <a:bodyPr anchor="t" anchorCtr="0">
              <a:spAutoFit/>
            </a:bodyPr>
            <a:p>
              <a:r>
                <a:rPr lang="zh-CN" altLang="en-US" sz="4400" b="1" dirty="0">
                  <a:solidFill>
                    <a:srgbClr val="000000"/>
                  </a:solidFill>
                  <a:latin typeface="Arial" panose="020B0604020202020204" pitchFamily="34" charset="0"/>
                  <a:ea typeface="楷体" panose="02010609060101010101" pitchFamily="49" charset="-122"/>
                </a:rPr>
                <a:t>回顾</a:t>
              </a:r>
              <a:endParaRPr lang="zh-CN" altLang="en-US" sz="4400" b="1" dirty="0">
                <a:solidFill>
                  <a:srgbClr val="000000"/>
                </a:solidFill>
                <a:latin typeface="Arial" panose="020B0604020202020204" pitchFamily="34" charset="0"/>
                <a:ea typeface="楷体" panose="02010609060101010101" pitchFamily="49" charset="-122"/>
              </a:endParaRPr>
            </a:p>
          </p:txBody>
        </p:sp>
      </p:gr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2642"/>
                                        </p:tgtEl>
                                        <p:attrNameLst>
                                          <p:attrName>style.visibility</p:attrName>
                                        </p:attrNameLst>
                                      </p:cBhvr>
                                      <p:to>
                                        <p:strVal val="visible"/>
                                      </p:to>
                                    </p:set>
                                    <p:anim calcmode="discrete" valueType="clr">
                                      <p:cBhvr override="childStyle">
                                        <p:cTn id="7" dur="80"/>
                                        <p:tgtEl>
                                          <p:spTgt spid="112642"/>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2642"/>
                                        </p:tgtEl>
                                        <p:attrNameLst>
                                          <p:attrName>fillcolor</p:attrName>
                                        </p:attrNameLst>
                                      </p:cBhvr>
                                      <p:tavLst>
                                        <p:tav tm="0">
                                          <p:val>
                                            <p:clrVal>
                                              <a:schemeClr val="accent2"/>
                                            </p:clrVal>
                                          </p:val>
                                        </p:tav>
                                        <p:tav tm="50000">
                                          <p:val>
                                            <p:clrVal>
                                              <a:schemeClr val="hlink"/>
                                            </p:clrVal>
                                          </p:val>
                                        </p:tav>
                                      </p:tavLst>
                                    </p:anim>
                                    <p:set>
                                      <p:cBhvr>
                                        <p:cTn id="9" dur="80"/>
                                        <p:tgtEl>
                                          <p:spTgt spid="112642"/>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5" presetClass="entr" presetSubtype="0" fill="hold" nodeType="clickEffect">
                                  <p:stCondLst>
                                    <p:cond delay="0"/>
                                  </p:stCondLst>
                                  <p:childTnLst>
                                    <p:set>
                                      <p:cBhvr>
                                        <p:cTn id="13" dur="1" fill="hold">
                                          <p:stCondLst>
                                            <p:cond delay="0"/>
                                          </p:stCondLst>
                                        </p:cTn>
                                        <p:tgtEl>
                                          <p:spTgt spid="112643"/>
                                        </p:tgtEl>
                                        <p:attrNameLst>
                                          <p:attrName>style.visibility</p:attrName>
                                        </p:attrNameLst>
                                      </p:cBhvr>
                                      <p:to>
                                        <p:strVal val="visible"/>
                                      </p:to>
                                    </p:set>
                                    <p:anim calcmode="lin" valueType="num">
                                      <p:cBhvr>
                                        <p:cTn id="14" dur="1000" fill="hold"/>
                                        <p:tgtEl>
                                          <p:spTgt spid="112643"/>
                                        </p:tgtEl>
                                        <p:attrNameLst>
                                          <p:attrName>ppt_w</p:attrName>
                                        </p:attrNameLst>
                                      </p:cBhvr>
                                      <p:tavLst>
                                        <p:tav tm="0">
                                          <p:val>
                                            <p:fltVal val="0.000000"/>
                                          </p:val>
                                        </p:tav>
                                        <p:tav tm="100000">
                                          <p:val>
                                            <p:strVal val="#ppt_w"/>
                                          </p:val>
                                        </p:tav>
                                      </p:tavLst>
                                    </p:anim>
                                    <p:anim calcmode="lin" valueType="num">
                                      <p:cBhvr>
                                        <p:cTn id="15" dur="1000" fill="hold"/>
                                        <p:tgtEl>
                                          <p:spTgt spid="112643"/>
                                        </p:tgtEl>
                                        <p:attrNameLst>
                                          <p:attrName>ppt_h</p:attrName>
                                        </p:attrNameLst>
                                      </p:cBhvr>
                                      <p:tavLst>
                                        <p:tav tm="0">
                                          <p:val>
                                            <p:fltVal val="0.000000"/>
                                          </p:val>
                                        </p:tav>
                                        <p:tav tm="100000">
                                          <p:val>
                                            <p:strVal val="#ppt_h"/>
                                          </p:val>
                                        </p:tav>
                                      </p:tavLst>
                                    </p:anim>
                                    <p:anim calcmode="lin" valueType="num">
                                      <p:cBhvr>
                                        <p:cTn id="16" dur="1000" fill="hold"/>
                                        <p:tgtEl>
                                          <p:spTgt spid="112643"/>
                                        </p:tgtEl>
                                        <p:attrNameLst>
                                          <p:attrName>ppt_x</p:attrName>
                                        </p:attrNameLst>
                                      </p:cBhvr>
                                      <p:tavLst>
                                        <p:tav tm="0" fmla="#ppt_x+(cos(-2*pi*(1-$))*-#ppt_x-sin(-2*pi*(1-$))*(1-#ppt_y))*(1-$)">
                                          <p:val>
                                            <p:fltVal val="0.000000"/>
                                          </p:val>
                                        </p:tav>
                                        <p:tav tm="100000">
                                          <p:val>
                                            <p:fltVal val="1.000000"/>
                                          </p:val>
                                        </p:tav>
                                      </p:tavLst>
                                    </p:anim>
                                    <p:anim calcmode="lin" valueType="num">
                                      <p:cBhvr>
                                        <p:cTn id="17" dur="1000" fill="hold"/>
                                        <p:tgtEl>
                                          <p:spTgt spid="112643"/>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112644"/>
                                        </p:tgtEl>
                                        <p:attrNameLst>
                                          <p:attrName>style.visibility</p:attrName>
                                        </p:attrNameLst>
                                      </p:cBhvr>
                                      <p:to>
                                        <p:strVal val="visible"/>
                                      </p:to>
                                    </p:set>
                                    <p:animEffect transition="in" filter="blinds(horizontal)">
                                      <p:cBhvr>
                                        <p:cTn id="22" dur="500"/>
                                        <p:tgtEl>
                                          <p:spTgt spid="112644"/>
                                        </p:tgtEl>
                                      </p:cBhvr>
                                    </p:animEffect>
                                  </p:childTnLst>
                                </p:cTn>
                              </p:par>
                            </p:childTnLst>
                          </p:cTn>
                        </p:par>
                      </p:childTnLst>
                    </p:cTn>
                  </p:par>
                  <p:par>
                    <p:cTn id="23" fill="hold">
                      <p:stCondLst>
                        <p:cond delay="indefinite"/>
                      </p:stCondLst>
                      <p:childTnLst>
                        <p:par>
                          <p:cTn id="24" fill="hold">
                            <p:stCondLst>
                              <p:cond delay="0"/>
                            </p:stCondLst>
                            <p:childTnLst>
                              <p:par>
                                <p:cTn id="25" presetID="15" presetClass="entr" presetSubtype="0" fill="hold" nodeType="clickEffect">
                                  <p:stCondLst>
                                    <p:cond delay="0"/>
                                  </p:stCondLst>
                                  <p:childTnLst>
                                    <p:set>
                                      <p:cBhvr>
                                        <p:cTn id="26" dur="1" fill="hold">
                                          <p:stCondLst>
                                            <p:cond delay="0"/>
                                          </p:stCondLst>
                                        </p:cTn>
                                        <p:tgtEl>
                                          <p:spTgt spid="112645"/>
                                        </p:tgtEl>
                                        <p:attrNameLst>
                                          <p:attrName>style.visibility</p:attrName>
                                        </p:attrNameLst>
                                      </p:cBhvr>
                                      <p:to>
                                        <p:strVal val="visible"/>
                                      </p:to>
                                    </p:set>
                                    <p:anim calcmode="lin" valueType="num">
                                      <p:cBhvr>
                                        <p:cTn id="27" dur="1000" fill="hold"/>
                                        <p:tgtEl>
                                          <p:spTgt spid="112645"/>
                                        </p:tgtEl>
                                        <p:attrNameLst>
                                          <p:attrName>ppt_w</p:attrName>
                                        </p:attrNameLst>
                                      </p:cBhvr>
                                      <p:tavLst>
                                        <p:tav tm="0">
                                          <p:val>
                                            <p:fltVal val="0.000000"/>
                                          </p:val>
                                        </p:tav>
                                        <p:tav tm="100000">
                                          <p:val>
                                            <p:strVal val="#ppt_w"/>
                                          </p:val>
                                        </p:tav>
                                      </p:tavLst>
                                    </p:anim>
                                    <p:anim calcmode="lin" valueType="num">
                                      <p:cBhvr>
                                        <p:cTn id="28" dur="1000" fill="hold"/>
                                        <p:tgtEl>
                                          <p:spTgt spid="112645"/>
                                        </p:tgtEl>
                                        <p:attrNameLst>
                                          <p:attrName>ppt_h</p:attrName>
                                        </p:attrNameLst>
                                      </p:cBhvr>
                                      <p:tavLst>
                                        <p:tav tm="0">
                                          <p:val>
                                            <p:fltVal val="0.000000"/>
                                          </p:val>
                                        </p:tav>
                                        <p:tav tm="100000">
                                          <p:val>
                                            <p:strVal val="#ppt_h"/>
                                          </p:val>
                                        </p:tav>
                                      </p:tavLst>
                                    </p:anim>
                                    <p:anim calcmode="lin" valueType="num">
                                      <p:cBhvr>
                                        <p:cTn id="29" dur="1000" fill="hold"/>
                                        <p:tgtEl>
                                          <p:spTgt spid="112645"/>
                                        </p:tgtEl>
                                        <p:attrNameLst>
                                          <p:attrName>ppt_x</p:attrName>
                                        </p:attrNameLst>
                                      </p:cBhvr>
                                      <p:tavLst>
                                        <p:tav tm="0" fmla="#ppt_x+(cos(-2*pi*(1-$))*-#ppt_x-sin(-2*pi*(1-$))*(1-#ppt_y))*(1-$)">
                                          <p:val>
                                            <p:fltVal val="0.000000"/>
                                          </p:val>
                                        </p:tav>
                                        <p:tav tm="100000">
                                          <p:val>
                                            <p:fltVal val="1.000000"/>
                                          </p:val>
                                        </p:tav>
                                      </p:tavLst>
                                    </p:anim>
                                    <p:anim calcmode="lin" valueType="num">
                                      <p:cBhvr>
                                        <p:cTn id="30" dur="1000" fill="hold"/>
                                        <p:tgtEl>
                                          <p:spTgt spid="112645"/>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2" grpId="0"/>
      <p:bldP spid="11264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aphicFrame>
        <p:nvGraphicFramePr>
          <p:cNvPr id="114690" name="Object 2"/>
          <p:cNvGraphicFramePr>
            <a:graphicFrameLocks noChangeAspect="1"/>
          </p:cNvGraphicFramePr>
          <p:nvPr/>
        </p:nvGraphicFramePr>
        <p:xfrm>
          <a:off x="839788" y="1487488"/>
          <a:ext cx="3430587" cy="762000"/>
        </p:xfrm>
        <a:graphic>
          <a:graphicData uri="http://schemas.openxmlformats.org/presentationml/2006/ole">
            <mc:AlternateContent xmlns:mc="http://schemas.openxmlformats.org/markup-compatibility/2006">
              <mc:Choice xmlns:v="urn:schemas-microsoft-com:vml" Requires="v">
                <p:oleObj spid="_x0000_s3079" name="" r:id="rId1" imgW="1091565" imgH="228600" progId="Equation.3">
                  <p:embed/>
                </p:oleObj>
              </mc:Choice>
              <mc:Fallback>
                <p:oleObj name="" r:id="rId1" imgW="1091565" imgH="228600" progId="Equation.3">
                  <p:embed/>
                  <p:pic>
                    <p:nvPicPr>
                      <p:cNvPr id="0" name="图片 3078"/>
                      <p:cNvPicPr/>
                      <p:nvPr/>
                    </p:nvPicPr>
                    <p:blipFill>
                      <a:blip r:embed="rId2"/>
                      <a:stretch>
                        <a:fillRect/>
                      </a:stretch>
                    </p:blipFill>
                    <p:spPr>
                      <a:xfrm>
                        <a:off x="839788" y="1487488"/>
                        <a:ext cx="3430587" cy="762000"/>
                      </a:xfrm>
                      <a:prstGeom prst="rect">
                        <a:avLst/>
                      </a:prstGeom>
                      <a:noFill/>
                      <a:ln w="38100">
                        <a:noFill/>
                        <a:miter/>
                      </a:ln>
                    </p:spPr>
                  </p:pic>
                </p:oleObj>
              </mc:Fallback>
            </mc:AlternateContent>
          </a:graphicData>
        </a:graphic>
      </p:graphicFrame>
      <p:sp>
        <p:nvSpPr>
          <p:cNvPr id="4" name="文本框 3"/>
          <p:cNvSpPr txBox="1"/>
          <p:nvPr/>
        </p:nvSpPr>
        <p:spPr>
          <a:xfrm>
            <a:off x="513080" y="657225"/>
            <a:ext cx="2621280" cy="829945"/>
          </a:xfrm>
          <a:prstGeom prst="rect">
            <a:avLst/>
          </a:prstGeom>
          <a:noFill/>
        </p:spPr>
        <p:txBody>
          <a:bodyPr wrap="none" rtlCol="0">
            <a:spAutoFit/>
          </a:bodyPr>
          <a:p>
            <a:r>
              <a:rPr lang="zh-CN" altLang="en-US" sz="4800" noProof="1">
                <a:gradFill>
                  <a:gsLst>
                    <a:gs pos="0">
                      <a:srgbClr val="E30000"/>
                    </a:gs>
                    <a:gs pos="100000">
                      <a:srgbClr val="760303"/>
                    </a:gs>
                  </a:gsLst>
                  <a:lin scaled="0"/>
                </a:gradFill>
                <a:latin typeface="Comic Sans MS" panose="030F0702030302020204" pitchFamily="66" charset="0"/>
                <a:ea typeface="宋体" panose="02010600030101010101" pitchFamily="2" charset="-122"/>
                <a:cs typeface="+mn-cs"/>
              </a:rPr>
              <a:t>问题引入</a:t>
            </a:r>
            <a:endParaRPr lang="zh-CN" altLang="en-US" sz="4800" noProof="1">
              <a:gradFill>
                <a:gsLst>
                  <a:gs pos="0">
                    <a:srgbClr val="E30000"/>
                  </a:gs>
                  <a:gs pos="100000">
                    <a:srgbClr val="760303"/>
                  </a:gs>
                </a:gsLst>
                <a:lin scaled="0"/>
              </a:gradFill>
            </a:endParaRPr>
          </a:p>
        </p:txBody>
      </p:sp>
      <p:graphicFrame>
        <p:nvGraphicFramePr>
          <p:cNvPr id="10244" name="对象 17">
            <a:hlinkClick r:id="" action="ppaction://ole?verb="/>
          </p:cNvPr>
          <p:cNvGraphicFramePr>
            <a:graphicFrameLocks noChangeAspect="1"/>
          </p:cNvGraphicFramePr>
          <p:nvPr/>
        </p:nvGraphicFramePr>
        <p:xfrm>
          <a:off x="701675" y="3430588"/>
          <a:ext cx="4716463" cy="593725"/>
        </p:xfrm>
        <a:graphic>
          <a:graphicData uri="http://schemas.openxmlformats.org/presentationml/2006/ole">
            <mc:AlternateContent xmlns:mc="http://schemas.openxmlformats.org/markup-compatibility/2006">
              <mc:Choice xmlns:v="urn:schemas-microsoft-com:vml" Requires="v">
                <p:oleObj spid="_x0000_s3077" name="" r:id="rId3" imgW="1612900" imgH="203200" progId="Equation.KSEE3">
                  <p:embed/>
                </p:oleObj>
              </mc:Choice>
              <mc:Fallback>
                <p:oleObj name="" r:id="rId3" imgW="1612900" imgH="203200" progId="Equation.KSEE3">
                  <p:embed/>
                  <p:pic>
                    <p:nvPicPr>
                      <p:cNvPr id="0" name="图片 3076"/>
                      <p:cNvPicPr/>
                      <p:nvPr/>
                    </p:nvPicPr>
                    <p:blipFill>
                      <a:blip r:embed="rId4"/>
                      <a:stretch>
                        <a:fillRect/>
                      </a:stretch>
                    </p:blipFill>
                    <p:spPr>
                      <a:xfrm>
                        <a:off x="701675" y="3430588"/>
                        <a:ext cx="4716463" cy="593725"/>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14690"/>
                                        </p:tgtEl>
                                        <p:attrNameLst>
                                          <p:attrName>style.visibility</p:attrName>
                                        </p:attrNameLst>
                                      </p:cBhvr>
                                      <p:to>
                                        <p:strVal val="visible"/>
                                      </p:to>
                                    </p:set>
                                    <p:anim calcmode="lin" valueType="num">
                                      <p:cBhvr>
                                        <p:cTn id="7" dur="500" fill="hold"/>
                                        <p:tgtEl>
                                          <p:spTgt spid="114690"/>
                                        </p:tgtEl>
                                        <p:attrNameLst>
                                          <p:attrName>ppt_x</p:attrName>
                                        </p:attrNameLst>
                                      </p:cBhvr>
                                      <p:tavLst>
                                        <p:tav tm="0">
                                          <p:val>
                                            <p:strVal val="0-#ppt_w/2"/>
                                          </p:val>
                                        </p:tav>
                                        <p:tav tm="100000">
                                          <p:val>
                                            <p:strVal val="#ppt_x"/>
                                          </p:val>
                                        </p:tav>
                                      </p:tavLst>
                                    </p:anim>
                                    <p:anim calcmode="lin" valueType="num">
                                      <p:cBhvr>
                                        <p:cTn id="8" dur="500" fill="hold"/>
                                        <p:tgtEl>
                                          <p:spTgt spid="114690"/>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10244"/>
                                        </p:tgtEl>
                                        <p:attrNameLst>
                                          <p:attrName>style.visibility</p:attrName>
                                        </p:attrNameLst>
                                      </p:cBhvr>
                                      <p:to>
                                        <p:strVal val="visible"/>
                                      </p:to>
                                    </p:set>
                                    <p:anim calcmode="lin" valueType="num">
                                      <p:cBhvr additive="base">
                                        <p:cTn id="13" dur="500" fill="hold"/>
                                        <p:tgtEl>
                                          <p:spTgt spid="10244"/>
                                        </p:tgtEl>
                                        <p:attrNameLst>
                                          <p:attrName>ppt_x</p:attrName>
                                        </p:attrNameLst>
                                      </p:cBhvr>
                                      <p:tavLst>
                                        <p:tav tm="0">
                                          <p:val>
                                            <p:strVal val="#ppt_x"/>
                                          </p:val>
                                        </p:tav>
                                        <p:tav tm="100000">
                                          <p:val>
                                            <p:strVal val="#ppt_x"/>
                                          </p:val>
                                        </p:tav>
                                      </p:tavLst>
                                    </p:anim>
                                    <p:anim calcmode="lin" valueType="num">
                                      <p:cBhvr additive="base">
                                        <p:cTn id="14" dur="500" fill="hold"/>
                                        <p:tgtEl>
                                          <p:spTgt spid="1024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0241" name="文本框 14"/>
          <p:cNvSpPr txBox="1"/>
          <p:nvPr/>
        </p:nvSpPr>
        <p:spPr>
          <a:xfrm>
            <a:off x="2181225" y="225425"/>
            <a:ext cx="5346700" cy="646113"/>
          </a:xfrm>
          <a:prstGeom prst="rect">
            <a:avLst/>
          </a:prstGeom>
          <a:noFill/>
          <a:ln w="9525">
            <a:noFill/>
          </a:ln>
        </p:spPr>
        <p:txBody>
          <a:bodyPr wrap="square" anchor="t" anchorCtr="0">
            <a:spAutoFit/>
          </a:bodyPr>
          <a:p>
            <a:r>
              <a:rPr lang="zh-CN" altLang="en-US" sz="3600">
                <a:latin typeface="Comic Sans MS" panose="030F0702030302020204" pitchFamily="66" charset="0"/>
                <a:ea typeface="宋体" panose="02010600030101010101" pitchFamily="2" charset="-122"/>
              </a:rPr>
              <a:t>先通过特殊的函数来探究</a:t>
            </a:r>
            <a:endParaRPr lang="zh-CN" altLang="en-US" sz="3600">
              <a:latin typeface="Comic Sans MS" panose="030F0702030302020204" pitchFamily="66" charset="0"/>
              <a:ea typeface="宋体" panose="02010600030101010101" pitchFamily="2" charset="-122"/>
            </a:endParaRPr>
          </a:p>
        </p:txBody>
      </p:sp>
      <p:graphicFrame>
        <p:nvGraphicFramePr>
          <p:cNvPr id="10242" name="对象 15">
            <a:hlinkClick r:id="" action="ppaction://ole?verb="/>
          </p:cNvPr>
          <p:cNvGraphicFramePr>
            <a:graphicFrameLocks noChangeAspect="1"/>
          </p:cNvGraphicFramePr>
          <p:nvPr/>
        </p:nvGraphicFramePr>
        <p:xfrm>
          <a:off x="4514850" y="3321050"/>
          <a:ext cx="114300" cy="215900"/>
        </p:xfrm>
        <a:graphic>
          <a:graphicData uri="http://schemas.openxmlformats.org/presentationml/2006/ole">
            <mc:AlternateContent xmlns:mc="http://schemas.openxmlformats.org/markup-compatibility/2006">
              <mc:Choice xmlns:v="urn:schemas-microsoft-com:vml" Requires="v">
                <p:oleObj spid="_x0000_s3080" name="" r:id="rId1" imgW="114300" imgH="215900" progId="Equation.KSEE3">
                  <p:embed/>
                </p:oleObj>
              </mc:Choice>
              <mc:Fallback>
                <p:oleObj name="" r:id="rId1" imgW="114300" imgH="215900" progId="Equation.KSEE3">
                  <p:embed/>
                  <p:pic>
                    <p:nvPicPr>
                      <p:cNvPr id="0" name="图片 3079"/>
                      <p:cNvPicPr/>
                      <p:nvPr/>
                    </p:nvPicPr>
                    <p:blipFill>
                      <a:blip r:embed="rId2"/>
                      <a:stretch>
                        <a:fillRect/>
                      </a:stretch>
                    </p:blipFill>
                    <p:spPr>
                      <a:xfrm>
                        <a:off x="4514850" y="3321050"/>
                        <a:ext cx="114300" cy="215900"/>
                      </a:xfrm>
                      <a:prstGeom prst="rect">
                        <a:avLst/>
                      </a:prstGeom>
                      <a:noFill/>
                      <a:ln w="38100">
                        <a:noFill/>
                        <a:miter/>
                      </a:ln>
                    </p:spPr>
                  </p:pic>
                </p:oleObj>
              </mc:Fallback>
            </mc:AlternateContent>
          </a:graphicData>
        </a:graphic>
      </p:graphicFrame>
      <p:graphicFrame>
        <p:nvGraphicFramePr>
          <p:cNvPr id="10243" name="对象 16">
            <a:hlinkClick r:id="" action="ppaction://ole?verb="/>
          </p:cNvPr>
          <p:cNvGraphicFramePr>
            <a:graphicFrameLocks noChangeAspect="1"/>
          </p:cNvGraphicFramePr>
          <p:nvPr/>
        </p:nvGraphicFramePr>
        <p:xfrm>
          <a:off x="584200" y="984250"/>
          <a:ext cx="7404100" cy="798513"/>
        </p:xfrm>
        <a:graphic>
          <a:graphicData uri="http://schemas.openxmlformats.org/presentationml/2006/ole">
            <mc:AlternateContent xmlns:mc="http://schemas.openxmlformats.org/markup-compatibility/2006">
              <mc:Choice xmlns:v="urn:schemas-microsoft-com:vml" Requires="v">
                <p:oleObj spid="_x0000_s3092" name="" r:id="rId3" imgW="2120900" imgH="228600" progId="Equation.KSEE3">
                  <p:embed/>
                </p:oleObj>
              </mc:Choice>
              <mc:Fallback>
                <p:oleObj name="" r:id="rId3" imgW="2120900" imgH="228600" progId="Equation.KSEE3">
                  <p:embed/>
                  <p:pic>
                    <p:nvPicPr>
                      <p:cNvPr id="0" name="图片 3091"/>
                      <p:cNvPicPr/>
                      <p:nvPr/>
                    </p:nvPicPr>
                    <p:blipFill>
                      <a:blip r:embed="rId4"/>
                      <a:stretch>
                        <a:fillRect/>
                      </a:stretch>
                    </p:blipFill>
                    <p:spPr>
                      <a:xfrm>
                        <a:off x="584200" y="984250"/>
                        <a:ext cx="7404100" cy="798513"/>
                      </a:xfrm>
                      <a:prstGeom prst="rect">
                        <a:avLst/>
                      </a:prstGeom>
                      <a:noFill/>
                      <a:ln w="38100">
                        <a:noFill/>
                        <a:miter/>
                      </a:ln>
                    </p:spPr>
                  </p:pic>
                </p:oleObj>
              </mc:Fallback>
            </mc:AlternateContent>
          </a:graphicData>
        </a:graphic>
      </p:graphicFrame>
      <p:graphicFrame>
        <p:nvGraphicFramePr>
          <p:cNvPr id="10244" name="对象 18">
            <a:hlinkClick r:id="" action="ppaction://ole?verb="/>
          </p:cNvPr>
          <p:cNvGraphicFramePr>
            <a:graphicFrameLocks noChangeAspect="1"/>
          </p:cNvGraphicFramePr>
          <p:nvPr/>
        </p:nvGraphicFramePr>
        <p:xfrm>
          <a:off x="427038" y="2855913"/>
          <a:ext cx="3332162" cy="681037"/>
        </p:xfrm>
        <a:graphic>
          <a:graphicData uri="http://schemas.openxmlformats.org/presentationml/2006/ole">
            <mc:AlternateContent xmlns:mc="http://schemas.openxmlformats.org/markup-compatibility/2006">
              <mc:Choice xmlns:v="urn:schemas-microsoft-com:vml" Requires="v">
                <p:oleObj spid="_x0000_s3086" name="" r:id="rId5" imgW="1117600" imgH="228600" progId="Equation.KSEE3">
                  <p:embed/>
                </p:oleObj>
              </mc:Choice>
              <mc:Fallback>
                <p:oleObj name="" r:id="rId5" imgW="1117600" imgH="228600" progId="Equation.KSEE3">
                  <p:embed/>
                  <p:pic>
                    <p:nvPicPr>
                      <p:cNvPr id="0" name="图片 3085"/>
                      <p:cNvPicPr/>
                      <p:nvPr/>
                    </p:nvPicPr>
                    <p:blipFill>
                      <a:blip r:embed="rId6"/>
                      <a:stretch>
                        <a:fillRect/>
                      </a:stretch>
                    </p:blipFill>
                    <p:spPr>
                      <a:xfrm>
                        <a:off x="427038" y="2855913"/>
                        <a:ext cx="3332162" cy="681037"/>
                      </a:xfrm>
                      <a:prstGeom prst="rect">
                        <a:avLst/>
                      </a:prstGeom>
                      <a:noFill/>
                      <a:ln w="38100">
                        <a:noFill/>
                        <a:miter/>
                      </a:ln>
                    </p:spPr>
                  </p:pic>
                </p:oleObj>
              </mc:Fallback>
            </mc:AlternateContent>
          </a:graphicData>
        </a:graphic>
      </p:graphicFrame>
      <p:graphicFrame>
        <p:nvGraphicFramePr>
          <p:cNvPr id="10245" name="对象 19">
            <a:hlinkClick r:id="" action="ppaction://ole?verb="/>
          </p:cNvPr>
          <p:cNvGraphicFramePr>
            <a:graphicFrameLocks noChangeAspect="1"/>
          </p:cNvGraphicFramePr>
          <p:nvPr/>
        </p:nvGraphicFramePr>
        <p:xfrm>
          <a:off x="4256088" y="2936875"/>
          <a:ext cx="2560637" cy="519113"/>
        </p:xfrm>
        <a:graphic>
          <a:graphicData uri="http://schemas.openxmlformats.org/presentationml/2006/ole">
            <mc:AlternateContent xmlns:mc="http://schemas.openxmlformats.org/markup-compatibility/2006">
              <mc:Choice xmlns:v="urn:schemas-microsoft-com:vml" Requires="v">
                <p:oleObj spid="_x0000_s3093" name="" r:id="rId7" imgW="1002665" imgH="203200" progId="Equation.KSEE3">
                  <p:embed/>
                </p:oleObj>
              </mc:Choice>
              <mc:Fallback>
                <p:oleObj name="" r:id="rId7" imgW="1002665" imgH="203200" progId="Equation.KSEE3">
                  <p:embed/>
                  <p:pic>
                    <p:nvPicPr>
                      <p:cNvPr id="0" name="图片 3092"/>
                      <p:cNvPicPr/>
                      <p:nvPr/>
                    </p:nvPicPr>
                    <p:blipFill>
                      <a:blip r:embed="rId8"/>
                      <a:stretch>
                        <a:fillRect/>
                      </a:stretch>
                    </p:blipFill>
                    <p:spPr>
                      <a:xfrm>
                        <a:off x="4256088" y="2936875"/>
                        <a:ext cx="2560637" cy="519113"/>
                      </a:xfrm>
                      <a:prstGeom prst="rect">
                        <a:avLst/>
                      </a:prstGeom>
                      <a:noFill/>
                      <a:ln w="38100">
                        <a:noFill/>
                        <a:miter/>
                      </a:ln>
                    </p:spPr>
                  </p:pic>
                </p:oleObj>
              </mc:Fallback>
            </mc:AlternateContent>
          </a:graphicData>
        </a:graphic>
      </p:graphicFrame>
      <p:graphicFrame>
        <p:nvGraphicFramePr>
          <p:cNvPr id="10246" name="对象 20">
            <a:hlinkClick r:id="" action="ppaction://ole?verb="/>
          </p:cNvPr>
          <p:cNvGraphicFramePr>
            <a:graphicFrameLocks noChangeAspect="1"/>
          </p:cNvGraphicFramePr>
          <p:nvPr/>
        </p:nvGraphicFramePr>
        <p:xfrm>
          <a:off x="419100" y="4010025"/>
          <a:ext cx="4621213" cy="587375"/>
        </p:xfrm>
        <a:graphic>
          <a:graphicData uri="http://schemas.openxmlformats.org/presentationml/2006/ole">
            <mc:AlternateContent xmlns:mc="http://schemas.openxmlformats.org/markup-compatibility/2006">
              <mc:Choice xmlns:v="urn:schemas-microsoft-com:vml" Requires="v">
                <p:oleObj spid="_x0000_s3090" name="" r:id="rId9" imgW="1600200" imgH="203200" progId="Equation.KSEE3">
                  <p:embed/>
                </p:oleObj>
              </mc:Choice>
              <mc:Fallback>
                <p:oleObj name="" r:id="rId9" imgW="1600200" imgH="203200" progId="Equation.KSEE3">
                  <p:embed/>
                  <p:pic>
                    <p:nvPicPr>
                      <p:cNvPr id="0" name="图片 3089"/>
                      <p:cNvPicPr/>
                      <p:nvPr/>
                    </p:nvPicPr>
                    <p:blipFill>
                      <a:blip r:embed="rId10"/>
                      <a:stretch>
                        <a:fillRect/>
                      </a:stretch>
                    </p:blipFill>
                    <p:spPr>
                      <a:xfrm>
                        <a:off x="419100" y="4010025"/>
                        <a:ext cx="4621213" cy="587375"/>
                      </a:xfrm>
                      <a:prstGeom prst="rect">
                        <a:avLst/>
                      </a:prstGeom>
                      <a:noFill/>
                      <a:ln w="38100">
                        <a:noFill/>
                        <a:miter/>
                      </a:ln>
                    </p:spPr>
                  </p:pic>
                </p:oleObj>
              </mc:Fallback>
            </mc:AlternateContent>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对话气泡: 椭圆形 3"/>
          <p:cNvSpPr/>
          <p:nvPr/>
        </p:nvSpPr>
        <p:spPr>
          <a:xfrm>
            <a:off x="6200775" y="647700"/>
            <a:ext cx="1920875" cy="1397000"/>
          </a:xfrm>
          <a:prstGeom prst="wedgeEllipseCallout">
            <a:avLst>
              <a:gd name="adj1" fmla="val -48124"/>
              <a:gd name="adj2" fmla="val 67654"/>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0" fontAlgn="base" latinLnBrk="0" hangingPunct="0">
              <a:lnSpc>
                <a:spcPct val="100000"/>
              </a:lnSpc>
              <a:spcBef>
                <a:spcPct val="0"/>
              </a:spcBef>
              <a:spcAft>
                <a:spcPct val="0"/>
              </a:spcAft>
              <a:buClrTx/>
              <a:buSzTx/>
              <a:buFontTx/>
              <a:buNone/>
              <a:defRPr/>
            </a:pPr>
            <a:endParaRPr kumimoji="0" lang="zh-CN" alt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5" name="文本框 4"/>
          <p:cNvSpPr txBox="1"/>
          <p:nvPr/>
        </p:nvSpPr>
        <p:spPr>
          <a:xfrm>
            <a:off x="6200775" y="933450"/>
            <a:ext cx="2057400" cy="460375"/>
          </a:xfrm>
          <a:prstGeom prst="rect">
            <a:avLst/>
          </a:prstGeom>
          <a:noFill/>
          <a:ln w="9525">
            <a:noFill/>
          </a:ln>
        </p:spPr>
        <p:txBody>
          <a:bodyPr wrap="square" anchor="t" anchorCtr="0">
            <a:spAutoFit/>
          </a:bodyPr>
          <a:p>
            <a:pPr eaLnBrk="0" hangingPunct="0"/>
            <a:r>
              <a:rPr lang="zh-CN" altLang="en-US" sz="2400" b="1" dirty="0">
                <a:solidFill>
                  <a:srgbClr val="FF0000"/>
                </a:solidFill>
                <a:latin typeface="Comic Sans MS" panose="030F0702030302020204" pitchFamily="66" charset="0"/>
                <a:ea typeface="宋体" panose="02010600030101010101" pitchFamily="2" charset="-122"/>
              </a:rPr>
              <a:t>藏得够深的！</a:t>
            </a:r>
            <a:endParaRPr lang="zh-CN" altLang="en-US" sz="2400" b="1" dirty="0">
              <a:solidFill>
                <a:srgbClr val="FF0000"/>
              </a:solidFill>
              <a:latin typeface="Comic Sans MS" panose="030F0702030302020204" pitchFamily="66" charset="0"/>
              <a:ea typeface="宋体" panose="02010600030101010101" pitchFamily="2" charset="-122"/>
            </a:endParaRPr>
          </a:p>
        </p:txBody>
      </p:sp>
      <p:sp>
        <p:nvSpPr>
          <p:cNvPr id="6" name="文本框 5"/>
          <p:cNvSpPr txBox="1"/>
          <p:nvPr/>
        </p:nvSpPr>
        <p:spPr>
          <a:xfrm>
            <a:off x="1166813" y="3167063"/>
            <a:ext cx="6858000" cy="523875"/>
          </a:xfrm>
          <a:prstGeom prst="rect">
            <a:avLst/>
          </a:prstGeom>
          <a:noFill/>
          <a:ln w="9525">
            <a:noFill/>
          </a:ln>
        </p:spPr>
        <p:txBody>
          <a:bodyPr anchor="t" anchorCtr="0">
            <a:spAutoFit/>
          </a:bodyPr>
          <a:p>
            <a:pPr eaLnBrk="0" hangingPunct="0"/>
            <a:r>
              <a:rPr lang="zh-CN" altLang="en-US" sz="2800" b="1" dirty="0">
                <a:latin typeface="Comic Sans MS" panose="030F0702030302020204" pitchFamily="66" charset="0"/>
                <a:ea typeface="宋体" panose="02010600030101010101" pitchFamily="2" charset="-122"/>
              </a:rPr>
              <a:t>下面我们用导数的定义来证明一般的情形</a:t>
            </a:r>
            <a:endParaRPr lang="zh-CN" altLang="en-US" sz="2800" b="1" dirty="0">
              <a:latin typeface="Comic Sans MS" panose="030F0702030302020204" pitchFamily="66" charset="0"/>
              <a:ea typeface="宋体" panose="02010600030101010101" pitchFamily="2" charset="-122"/>
            </a:endParaRPr>
          </a:p>
        </p:txBody>
      </p:sp>
      <p:graphicFrame>
        <p:nvGraphicFramePr>
          <p:cNvPr id="11268" name="对象 18">
            <a:hlinkClick r:id="" action="ppaction://ole?verb="/>
          </p:cNvPr>
          <p:cNvGraphicFramePr>
            <a:graphicFrameLocks noChangeAspect="1"/>
          </p:cNvGraphicFramePr>
          <p:nvPr/>
        </p:nvGraphicFramePr>
        <p:xfrm>
          <a:off x="1589088" y="1060450"/>
          <a:ext cx="4184650" cy="573088"/>
        </p:xfrm>
        <a:graphic>
          <a:graphicData uri="http://schemas.openxmlformats.org/presentationml/2006/ole">
            <mc:AlternateContent xmlns:mc="http://schemas.openxmlformats.org/markup-compatibility/2006">
              <mc:Choice xmlns:v="urn:schemas-microsoft-com:vml" Requires="v">
                <p:oleObj spid="_x0000_s3089" name="" r:id="rId1" imgW="1714500" imgH="215900" progId="Equation.KSEE3">
                  <p:embed/>
                </p:oleObj>
              </mc:Choice>
              <mc:Fallback>
                <p:oleObj name="" r:id="rId1" imgW="1714500" imgH="215900" progId="Equation.KSEE3">
                  <p:embed/>
                  <p:pic>
                    <p:nvPicPr>
                      <p:cNvPr id="0" name="图片 3088"/>
                      <p:cNvPicPr/>
                      <p:nvPr/>
                    </p:nvPicPr>
                    <p:blipFill>
                      <a:blip r:embed="rId2"/>
                      <a:stretch>
                        <a:fillRect/>
                      </a:stretch>
                    </p:blipFill>
                    <p:spPr>
                      <a:xfrm>
                        <a:off x="1589088" y="1060450"/>
                        <a:ext cx="4184650" cy="573088"/>
                      </a:xfrm>
                      <a:prstGeom prst="rect">
                        <a:avLst/>
                      </a:prstGeom>
                      <a:noFill/>
                      <a:ln w="38100">
                        <a:noFill/>
                        <a:miter/>
                      </a:ln>
                    </p:spPr>
                  </p:pic>
                </p:oleObj>
              </mc:Fallback>
            </mc:AlternateContent>
          </a:graphicData>
        </a:graphic>
      </p:graphicFrame>
      <p:graphicFrame>
        <p:nvGraphicFramePr>
          <p:cNvPr id="11269" name="对象 6">
            <a:hlinkClick r:id="" action="ppaction://ole?verb="/>
          </p:cNvPr>
          <p:cNvGraphicFramePr>
            <a:graphicFrameLocks noChangeAspect="1"/>
          </p:cNvGraphicFramePr>
          <p:nvPr/>
        </p:nvGraphicFramePr>
        <p:xfrm>
          <a:off x="1463675" y="2287588"/>
          <a:ext cx="5861050" cy="458787"/>
        </p:xfrm>
        <a:graphic>
          <a:graphicData uri="http://schemas.openxmlformats.org/presentationml/2006/ole">
            <mc:AlternateContent xmlns:mc="http://schemas.openxmlformats.org/markup-compatibility/2006">
              <mc:Choice xmlns:v="urn:schemas-microsoft-com:vml" Requires="v">
                <p:oleObj spid="_x0000_s3094" name="" r:id="rId3" imgW="2755900" imgH="215900" progId="Equation.KSEE3">
                  <p:embed/>
                </p:oleObj>
              </mc:Choice>
              <mc:Fallback>
                <p:oleObj name="" r:id="rId3" imgW="2755900" imgH="215900" progId="Equation.KSEE3">
                  <p:embed/>
                  <p:pic>
                    <p:nvPicPr>
                      <p:cNvPr id="0" name="图片 3093"/>
                      <p:cNvPicPr/>
                      <p:nvPr/>
                    </p:nvPicPr>
                    <p:blipFill>
                      <a:blip r:embed="rId4"/>
                      <a:stretch>
                        <a:fillRect/>
                      </a:stretch>
                    </p:blipFill>
                    <p:spPr>
                      <a:xfrm>
                        <a:off x="1463675" y="2287588"/>
                        <a:ext cx="5861050" cy="458787"/>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ldLvl="0" animBg="1"/>
      <p:bldP spid="5" grpId="0"/>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2289" name="Text Box 16"/>
          <p:cNvSpPr txBox="1"/>
          <p:nvPr/>
        </p:nvSpPr>
        <p:spPr>
          <a:xfrm>
            <a:off x="401638" y="100013"/>
            <a:ext cx="2262187" cy="644525"/>
          </a:xfrm>
          <a:prstGeom prst="rect">
            <a:avLst/>
          </a:prstGeom>
          <a:gradFill rotWithShape="0">
            <a:gsLst>
              <a:gs pos="0">
                <a:srgbClr val="FEE7F2">
                  <a:alpha val="100000"/>
                </a:srgbClr>
              </a:gs>
              <a:gs pos="17999">
                <a:srgbClr val="FBD49C">
                  <a:alpha val="100000"/>
                </a:srgbClr>
              </a:gs>
              <a:gs pos="39000">
                <a:srgbClr val="FBA97D">
                  <a:alpha val="100000"/>
                </a:srgbClr>
              </a:gs>
              <a:gs pos="64000">
                <a:srgbClr val="FAC77D">
                  <a:alpha val="100000"/>
                </a:srgbClr>
              </a:gs>
              <a:gs pos="82001">
                <a:srgbClr val="FEE7F2">
                  <a:alpha val="100000"/>
                </a:srgbClr>
              </a:gs>
              <a:gs pos="100000">
                <a:srgbClr val="FBEAC7">
                  <a:alpha val="100000"/>
                </a:srgbClr>
              </a:gs>
            </a:gsLst>
            <a:lin ang="5400000" scaled="1"/>
            <a:tileRect/>
          </a:gradFill>
          <a:ln w="38100" cap="flat" cmpd="sng">
            <a:solidFill>
              <a:srgbClr val="FF0000"/>
            </a:solidFill>
            <a:prstDash val="solid"/>
            <a:miter/>
            <a:headEnd type="none" w="med" len="med"/>
            <a:tailEnd type="none" w="med" len="med"/>
          </a:ln>
        </p:spPr>
        <p:txBody>
          <a:bodyPr wrap="square" anchor="t" anchorCtr="0">
            <a:spAutoFit/>
          </a:bodyPr>
          <a:p>
            <a:pPr algn="ctr"/>
            <a:r>
              <a:rPr lang="zh-CN" altLang="en-US" sz="3600" b="1" dirty="0">
                <a:solidFill>
                  <a:srgbClr val="0C00F4"/>
                </a:solidFill>
                <a:latin typeface="Times New Roman" panose="02020603050405020304" pitchFamily="18" charset="0"/>
                <a:ea typeface="楷体" panose="02010609060101010101" pitchFamily="49" charset="-122"/>
              </a:rPr>
              <a:t>探究活动</a:t>
            </a:r>
            <a:endParaRPr lang="en-US" altLang="zh-CN" sz="3600" b="1" dirty="0">
              <a:solidFill>
                <a:srgbClr val="0C00F4"/>
              </a:solidFill>
              <a:latin typeface="Times New Roman" panose="02020603050405020304" pitchFamily="18" charset="0"/>
              <a:ea typeface="楷体" panose="02010609060101010101" pitchFamily="49" charset="-122"/>
            </a:endParaRPr>
          </a:p>
        </p:txBody>
      </p:sp>
      <p:graphicFrame>
        <p:nvGraphicFramePr>
          <p:cNvPr id="12290" name="对象 1">
            <a:hlinkClick r:id="" action="ppaction://ole?verb="/>
          </p:cNvPr>
          <p:cNvGraphicFramePr>
            <a:graphicFrameLocks noChangeAspect="1"/>
          </p:cNvGraphicFramePr>
          <p:nvPr/>
        </p:nvGraphicFramePr>
        <p:xfrm>
          <a:off x="741363" y="1504950"/>
          <a:ext cx="6248400" cy="431800"/>
        </p:xfrm>
        <a:graphic>
          <a:graphicData uri="http://schemas.openxmlformats.org/presentationml/2006/ole">
            <mc:AlternateContent xmlns:mc="http://schemas.openxmlformats.org/markup-compatibility/2006">
              <mc:Choice xmlns:v="urn:schemas-microsoft-com:vml" Requires="v">
                <p:oleObj spid="_x0000_s3084" name="" r:id="rId1" imgW="3124200" imgH="215900" progId="Equation.KSEE3">
                  <p:embed/>
                </p:oleObj>
              </mc:Choice>
              <mc:Fallback>
                <p:oleObj name="" r:id="rId1" imgW="3124200" imgH="215900" progId="Equation.KSEE3">
                  <p:embed/>
                  <p:pic>
                    <p:nvPicPr>
                      <p:cNvPr id="0" name="图片 3083"/>
                      <p:cNvPicPr/>
                      <p:nvPr/>
                    </p:nvPicPr>
                    <p:blipFill>
                      <a:blip r:embed="rId2"/>
                      <a:stretch>
                        <a:fillRect/>
                      </a:stretch>
                    </p:blipFill>
                    <p:spPr>
                      <a:xfrm>
                        <a:off x="741363" y="1504950"/>
                        <a:ext cx="6248400" cy="431800"/>
                      </a:xfrm>
                      <a:prstGeom prst="rect">
                        <a:avLst/>
                      </a:prstGeom>
                      <a:noFill/>
                      <a:ln w="38100">
                        <a:noFill/>
                        <a:miter/>
                      </a:ln>
                    </p:spPr>
                  </p:pic>
                </p:oleObj>
              </mc:Fallback>
            </mc:AlternateContent>
          </a:graphicData>
        </a:graphic>
      </p:graphicFrame>
      <p:graphicFrame>
        <p:nvGraphicFramePr>
          <p:cNvPr id="2" name="对象 1">
            <a:hlinkClick r:id="" action="ppaction://ole?verb="/>
          </p:cNvPr>
          <p:cNvGraphicFramePr>
            <a:graphicFrameLocks noChangeAspect="1"/>
          </p:cNvGraphicFramePr>
          <p:nvPr/>
        </p:nvGraphicFramePr>
        <p:xfrm>
          <a:off x="1527175" y="4670425"/>
          <a:ext cx="3765550" cy="892175"/>
        </p:xfrm>
        <a:graphic>
          <a:graphicData uri="http://schemas.openxmlformats.org/presentationml/2006/ole">
            <mc:AlternateContent xmlns:mc="http://schemas.openxmlformats.org/markup-compatibility/2006">
              <mc:Choice xmlns:v="urn:schemas-microsoft-com:vml" Requires="v">
                <p:oleObj spid="_x0000_s3081" name="" r:id="rId3" imgW="2679700" imgH="634365" progId="Equation.KSEE3">
                  <p:embed/>
                </p:oleObj>
              </mc:Choice>
              <mc:Fallback>
                <p:oleObj name="" r:id="rId3" imgW="2679700" imgH="634365" progId="Equation.KSEE3">
                  <p:embed/>
                  <p:pic>
                    <p:nvPicPr>
                      <p:cNvPr id="0" name="图片 3080"/>
                      <p:cNvPicPr/>
                      <p:nvPr/>
                    </p:nvPicPr>
                    <p:blipFill>
                      <a:blip r:embed="rId4"/>
                      <a:stretch>
                        <a:fillRect/>
                      </a:stretch>
                    </p:blipFill>
                    <p:spPr>
                      <a:xfrm>
                        <a:off x="1527175" y="4670425"/>
                        <a:ext cx="3765550" cy="892175"/>
                      </a:xfrm>
                      <a:prstGeom prst="rect">
                        <a:avLst/>
                      </a:prstGeom>
                      <a:noFill/>
                      <a:ln w="38100">
                        <a:noFill/>
                        <a:miter/>
                      </a:ln>
                    </p:spPr>
                  </p:pic>
                </p:oleObj>
              </mc:Fallback>
            </mc:AlternateContent>
          </a:graphicData>
        </a:graphic>
      </p:graphicFrame>
      <p:graphicFrame>
        <p:nvGraphicFramePr>
          <p:cNvPr id="12292" name="对象 2">
            <a:hlinkClick r:id="" action="ppaction://ole?verb="/>
          </p:cNvPr>
          <p:cNvGraphicFramePr>
            <a:graphicFrameLocks noChangeAspect="1"/>
          </p:cNvGraphicFramePr>
          <p:nvPr/>
        </p:nvGraphicFramePr>
        <p:xfrm>
          <a:off x="4659313" y="3163888"/>
          <a:ext cx="141287" cy="266700"/>
        </p:xfrm>
        <a:graphic>
          <a:graphicData uri="http://schemas.openxmlformats.org/presentationml/2006/ole">
            <mc:AlternateContent xmlns:mc="http://schemas.openxmlformats.org/markup-compatibility/2006">
              <mc:Choice xmlns:v="urn:schemas-microsoft-com:vml" Requires="v">
                <p:oleObj spid="_x0000_s3083" name="" r:id="rId5" imgW="114300" imgH="215900" progId="Equation.KSEE3">
                  <p:embed/>
                </p:oleObj>
              </mc:Choice>
              <mc:Fallback>
                <p:oleObj name="" r:id="rId5" imgW="114300" imgH="215900" progId="Equation.KSEE3">
                  <p:embed/>
                  <p:pic>
                    <p:nvPicPr>
                      <p:cNvPr id="0" name="图片 3082"/>
                      <p:cNvPicPr/>
                      <p:nvPr/>
                    </p:nvPicPr>
                    <p:blipFill>
                      <a:blip r:embed="rId6"/>
                      <a:stretch>
                        <a:fillRect/>
                      </a:stretch>
                    </p:blipFill>
                    <p:spPr>
                      <a:xfrm>
                        <a:off x="4659313" y="3163888"/>
                        <a:ext cx="141287" cy="266700"/>
                      </a:xfrm>
                      <a:prstGeom prst="rect">
                        <a:avLst/>
                      </a:prstGeom>
                      <a:noFill/>
                      <a:ln w="38100">
                        <a:noFill/>
                        <a:miter/>
                      </a:ln>
                    </p:spPr>
                  </p:pic>
                </p:oleObj>
              </mc:Fallback>
            </mc:AlternateContent>
          </a:graphicData>
        </a:graphic>
      </p:graphicFrame>
      <p:graphicFrame>
        <p:nvGraphicFramePr>
          <p:cNvPr id="4" name="对象 3">
            <a:hlinkClick r:id="" action="ppaction://ole?verb="/>
          </p:cNvPr>
          <p:cNvGraphicFramePr>
            <a:graphicFrameLocks noChangeAspect="1"/>
          </p:cNvGraphicFramePr>
          <p:nvPr/>
        </p:nvGraphicFramePr>
        <p:xfrm>
          <a:off x="1173163" y="1936750"/>
          <a:ext cx="3240087" cy="879475"/>
        </p:xfrm>
        <a:graphic>
          <a:graphicData uri="http://schemas.openxmlformats.org/presentationml/2006/ole">
            <mc:AlternateContent xmlns:mc="http://schemas.openxmlformats.org/markup-compatibility/2006">
              <mc:Choice xmlns:v="urn:schemas-microsoft-com:vml" Requires="v">
                <p:oleObj spid="_x0000_s3087" name="" r:id="rId7" imgW="2336800" imgH="634365" progId="Equation.KSEE3">
                  <p:embed/>
                </p:oleObj>
              </mc:Choice>
              <mc:Fallback>
                <p:oleObj name="" r:id="rId7" imgW="2336800" imgH="634365" progId="Equation.KSEE3">
                  <p:embed/>
                  <p:pic>
                    <p:nvPicPr>
                      <p:cNvPr id="0" name="图片 3086"/>
                      <p:cNvPicPr/>
                      <p:nvPr/>
                    </p:nvPicPr>
                    <p:blipFill>
                      <a:blip r:embed="rId8"/>
                      <a:stretch>
                        <a:fillRect/>
                      </a:stretch>
                    </p:blipFill>
                    <p:spPr>
                      <a:xfrm>
                        <a:off x="1173163" y="1936750"/>
                        <a:ext cx="3240087" cy="879475"/>
                      </a:xfrm>
                      <a:prstGeom prst="rect">
                        <a:avLst/>
                      </a:prstGeom>
                      <a:noFill/>
                      <a:ln w="38100">
                        <a:noFill/>
                        <a:miter/>
                      </a:ln>
                    </p:spPr>
                  </p:pic>
                </p:oleObj>
              </mc:Fallback>
            </mc:AlternateContent>
          </a:graphicData>
        </a:graphic>
      </p:graphicFrame>
      <p:graphicFrame>
        <p:nvGraphicFramePr>
          <p:cNvPr id="6" name="对象 5">
            <a:hlinkClick r:id="" action="ppaction://ole?verb="/>
          </p:cNvPr>
          <p:cNvGraphicFramePr>
            <a:graphicFrameLocks noChangeAspect="1"/>
          </p:cNvGraphicFramePr>
          <p:nvPr/>
        </p:nvGraphicFramePr>
        <p:xfrm>
          <a:off x="1527175" y="2465388"/>
          <a:ext cx="5260975" cy="1074737"/>
        </p:xfrm>
        <a:graphic>
          <a:graphicData uri="http://schemas.openxmlformats.org/presentationml/2006/ole">
            <mc:AlternateContent xmlns:mc="http://schemas.openxmlformats.org/markup-compatibility/2006">
              <mc:Choice xmlns:v="urn:schemas-microsoft-com:vml" Requires="v">
                <p:oleObj spid="_x0000_s3085" name="" r:id="rId9" imgW="4165600" imgH="850900" progId="Equation.KSEE3">
                  <p:embed/>
                </p:oleObj>
              </mc:Choice>
              <mc:Fallback>
                <p:oleObj name="" r:id="rId9" imgW="4165600" imgH="850900" progId="Equation.KSEE3">
                  <p:embed/>
                  <p:pic>
                    <p:nvPicPr>
                      <p:cNvPr id="0" name="图片 3084"/>
                      <p:cNvPicPr/>
                      <p:nvPr/>
                    </p:nvPicPr>
                    <p:blipFill>
                      <a:blip r:embed="rId10"/>
                      <a:stretch>
                        <a:fillRect/>
                      </a:stretch>
                    </p:blipFill>
                    <p:spPr>
                      <a:xfrm>
                        <a:off x="1527175" y="2465388"/>
                        <a:ext cx="5260975" cy="1074737"/>
                      </a:xfrm>
                      <a:prstGeom prst="rect">
                        <a:avLst/>
                      </a:prstGeom>
                      <a:noFill/>
                      <a:ln w="38100">
                        <a:noFill/>
                        <a:miter/>
                      </a:ln>
                    </p:spPr>
                  </p:pic>
                </p:oleObj>
              </mc:Fallback>
            </mc:AlternateContent>
          </a:graphicData>
        </a:graphic>
      </p:graphicFrame>
      <p:graphicFrame>
        <p:nvGraphicFramePr>
          <p:cNvPr id="8" name="对象 7">
            <a:hlinkClick r:id="" action="ppaction://ole?verb="/>
          </p:cNvPr>
          <p:cNvGraphicFramePr>
            <a:graphicFrameLocks noChangeAspect="1"/>
          </p:cNvGraphicFramePr>
          <p:nvPr/>
        </p:nvGraphicFramePr>
        <p:xfrm>
          <a:off x="1527175" y="2816225"/>
          <a:ext cx="5457825" cy="1109663"/>
        </p:xfrm>
        <a:graphic>
          <a:graphicData uri="http://schemas.openxmlformats.org/presentationml/2006/ole">
            <mc:AlternateContent xmlns:mc="http://schemas.openxmlformats.org/markup-compatibility/2006">
              <mc:Choice xmlns:v="urn:schemas-microsoft-com:vml" Requires="v">
                <p:oleObj spid="_x0000_s3088" name="" r:id="rId11" imgW="4191000" imgH="850900" progId="Equation.KSEE3">
                  <p:embed/>
                </p:oleObj>
              </mc:Choice>
              <mc:Fallback>
                <p:oleObj name="" r:id="rId11" imgW="4191000" imgH="850900" progId="Equation.KSEE3">
                  <p:embed/>
                  <p:pic>
                    <p:nvPicPr>
                      <p:cNvPr id="0" name="图片 3087"/>
                      <p:cNvPicPr/>
                      <p:nvPr/>
                    </p:nvPicPr>
                    <p:blipFill>
                      <a:blip r:embed="rId12"/>
                      <a:stretch>
                        <a:fillRect/>
                      </a:stretch>
                    </p:blipFill>
                    <p:spPr>
                      <a:xfrm>
                        <a:off x="1527175" y="2816225"/>
                        <a:ext cx="5457825" cy="1109663"/>
                      </a:xfrm>
                      <a:prstGeom prst="rect">
                        <a:avLst/>
                      </a:prstGeom>
                      <a:noFill/>
                      <a:ln w="38100">
                        <a:noFill/>
                        <a:miter/>
                      </a:ln>
                    </p:spPr>
                  </p:pic>
                </p:oleObj>
              </mc:Fallback>
            </mc:AlternateContent>
          </a:graphicData>
        </a:graphic>
      </p:graphicFrame>
      <p:graphicFrame>
        <p:nvGraphicFramePr>
          <p:cNvPr id="10" name="对象 9">
            <a:hlinkClick r:id="" action="ppaction://ole?verb="/>
          </p:cNvPr>
          <p:cNvGraphicFramePr>
            <a:graphicFrameLocks noChangeAspect="1"/>
          </p:cNvGraphicFramePr>
          <p:nvPr/>
        </p:nvGraphicFramePr>
        <p:xfrm>
          <a:off x="1527175" y="3430588"/>
          <a:ext cx="4568825" cy="1662112"/>
        </p:xfrm>
        <a:graphic>
          <a:graphicData uri="http://schemas.openxmlformats.org/presentationml/2006/ole">
            <mc:AlternateContent xmlns:mc="http://schemas.openxmlformats.org/markup-compatibility/2006">
              <mc:Choice xmlns:v="urn:schemas-microsoft-com:vml" Requires="v">
                <p:oleObj spid="_x0000_s3091" name="" r:id="rId13" imgW="3492500" imgH="1270000" progId="Equation.KSEE3">
                  <p:embed/>
                </p:oleObj>
              </mc:Choice>
              <mc:Fallback>
                <p:oleObj name="" r:id="rId13" imgW="3492500" imgH="1270000" progId="Equation.KSEE3">
                  <p:embed/>
                  <p:pic>
                    <p:nvPicPr>
                      <p:cNvPr id="0" name="图片 3090"/>
                      <p:cNvPicPr/>
                      <p:nvPr/>
                    </p:nvPicPr>
                    <p:blipFill>
                      <a:blip r:embed="rId14"/>
                      <a:stretch>
                        <a:fillRect/>
                      </a:stretch>
                    </p:blipFill>
                    <p:spPr>
                      <a:xfrm>
                        <a:off x="1527175" y="3430588"/>
                        <a:ext cx="4568825" cy="1662112"/>
                      </a:xfrm>
                      <a:prstGeom prst="rect">
                        <a:avLst/>
                      </a:prstGeom>
                      <a:noFill/>
                      <a:ln w="38100">
                        <a:noFill/>
                        <a:miter/>
                      </a:ln>
                    </p:spPr>
                  </p:pic>
                </p:oleObj>
              </mc:Fallback>
            </mc:AlternateContent>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p:tgtEl>
                                          <p:spTgt spid="4"/>
                                        </p:tgtEl>
                                        <p:attrNameLst>
                                          <p:attrName>ppt_y</p:attrName>
                                        </p:attrNameLst>
                                      </p:cBhvr>
                                      <p:tavLst>
                                        <p:tav tm="0">
                                          <p:val>
                                            <p:strVal val="#ppt_y+#ppt_h*1.125000"/>
                                          </p:val>
                                        </p:tav>
                                        <p:tav tm="100000">
                                          <p:val>
                                            <p:strVal val="#ppt_y"/>
                                          </p:val>
                                        </p:tav>
                                      </p:tavLst>
                                    </p:anim>
                                    <p:animEffect transition="in" filter="wipe(up)">
                                      <p:cBhvr>
                                        <p:cTn id="8" dur="500"/>
                                        <p:tgtEl>
                                          <p:spTgt spid="4"/>
                                        </p:tgtEl>
                                      </p:cBhvr>
                                    </p:animEffect>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p:tgtEl>
                                          <p:spTgt spid="6"/>
                                        </p:tgtEl>
                                        <p:attrNameLst>
                                          <p:attrName>ppt_y</p:attrName>
                                        </p:attrNameLst>
                                      </p:cBhvr>
                                      <p:tavLst>
                                        <p:tav tm="0">
                                          <p:val>
                                            <p:strVal val="#ppt_y+#ppt_h*1.125000"/>
                                          </p:val>
                                        </p:tav>
                                        <p:tav tm="100000">
                                          <p:val>
                                            <p:strVal val="#ppt_y"/>
                                          </p:val>
                                        </p:tav>
                                      </p:tavLst>
                                    </p:anim>
                                    <p:animEffect transition="in" filter="wipe(up)">
                                      <p:cBhvr>
                                        <p:cTn id="14" dur="5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nodeType="click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p:tgtEl>
                                          <p:spTgt spid="8"/>
                                        </p:tgtEl>
                                        <p:attrNameLst>
                                          <p:attrName>ppt_y</p:attrName>
                                        </p:attrNameLst>
                                      </p:cBhvr>
                                      <p:tavLst>
                                        <p:tav tm="0">
                                          <p:val>
                                            <p:strVal val="#ppt_y+#ppt_h*1.125000"/>
                                          </p:val>
                                        </p:tav>
                                        <p:tav tm="100000">
                                          <p:val>
                                            <p:strVal val="#ppt_y"/>
                                          </p:val>
                                        </p:tav>
                                      </p:tavLst>
                                    </p:anim>
                                    <p:animEffect transition="in" filter="wipe(up)">
                                      <p:cBhvr>
                                        <p:cTn id="20" dur="500"/>
                                        <p:tgtEl>
                                          <p:spTgt spid="8"/>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nodeType="clickEffect">
                                  <p:stCondLst>
                                    <p:cond delay="0"/>
                                  </p:stCondLst>
                                  <p:childTnLst>
                                    <p:set>
                                      <p:cBhvr>
                                        <p:cTn id="24" dur="1" fill="hold">
                                          <p:stCondLst>
                                            <p:cond delay="0"/>
                                          </p:stCondLst>
                                        </p:cTn>
                                        <p:tgtEl>
                                          <p:spTgt spid="10"/>
                                        </p:tgtEl>
                                        <p:attrNameLst>
                                          <p:attrName>style.visibility</p:attrName>
                                        </p:attrNameLst>
                                      </p:cBhvr>
                                      <p:to>
                                        <p:strVal val="visible"/>
                                      </p:to>
                                    </p:set>
                                    <p:anim calcmode="lin" valueType="num">
                                      <p:cBhvr>
                                        <p:cTn id="25" dur="500"/>
                                        <p:tgtEl>
                                          <p:spTgt spid="10"/>
                                        </p:tgtEl>
                                        <p:attrNameLst>
                                          <p:attrName>ppt_y</p:attrName>
                                        </p:attrNameLst>
                                      </p:cBhvr>
                                      <p:tavLst>
                                        <p:tav tm="0">
                                          <p:val>
                                            <p:strVal val="#ppt_y+#ppt_h*1.125000"/>
                                          </p:val>
                                        </p:tav>
                                        <p:tav tm="100000">
                                          <p:val>
                                            <p:strVal val="#ppt_y"/>
                                          </p:val>
                                        </p:tav>
                                      </p:tavLst>
                                    </p:anim>
                                    <p:animEffect transition="in" filter="wipe(up)">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2"/>
                                        </p:tgtEl>
                                        <p:attrNameLst>
                                          <p:attrName>style.visibility</p:attrName>
                                        </p:attrNameLst>
                                      </p:cBhvr>
                                      <p:to>
                                        <p:strVal val="visible"/>
                                      </p:to>
                                    </p:set>
                                    <p:anim calcmode="lin" valueType="num">
                                      <p:cBhvr additive="base">
                                        <p:cTn id="31" dur="500" fill="hold"/>
                                        <p:tgtEl>
                                          <p:spTgt spid="2"/>
                                        </p:tgtEl>
                                        <p:attrNameLst>
                                          <p:attrName>ppt_x</p:attrName>
                                        </p:attrNameLst>
                                      </p:cBhvr>
                                      <p:tavLst>
                                        <p:tav tm="0">
                                          <p:val>
                                            <p:strVal val="#ppt_x"/>
                                          </p:val>
                                        </p:tav>
                                        <p:tav tm="100000">
                                          <p:val>
                                            <p:strVal val="#ppt_x"/>
                                          </p:val>
                                        </p:tav>
                                      </p:tavLst>
                                    </p:anim>
                                    <p:anim calcmode="lin" valueType="num">
                                      <p:cBhvr additive="base">
                                        <p:cTn id="3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3" name="Text Box 16"/>
          <p:cNvSpPr txBox="1"/>
          <p:nvPr/>
        </p:nvSpPr>
        <p:spPr>
          <a:xfrm>
            <a:off x="401638" y="100013"/>
            <a:ext cx="2262187" cy="644525"/>
          </a:xfrm>
          <a:prstGeom prst="rect">
            <a:avLst/>
          </a:prstGeom>
          <a:gradFill rotWithShape="0">
            <a:gsLst>
              <a:gs pos="0">
                <a:srgbClr val="FEE7F2">
                  <a:alpha val="100000"/>
                </a:srgbClr>
              </a:gs>
              <a:gs pos="17999">
                <a:srgbClr val="FBD49C">
                  <a:alpha val="100000"/>
                </a:srgbClr>
              </a:gs>
              <a:gs pos="39000">
                <a:srgbClr val="FBA97D">
                  <a:alpha val="100000"/>
                </a:srgbClr>
              </a:gs>
              <a:gs pos="64000">
                <a:srgbClr val="FAC77D">
                  <a:alpha val="100000"/>
                </a:srgbClr>
              </a:gs>
              <a:gs pos="82001">
                <a:srgbClr val="FEE7F2">
                  <a:alpha val="100000"/>
                </a:srgbClr>
              </a:gs>
              <a:gs pos="100000">
                <a:srgbClr val="FBEAC7">
                  <a:alpha val="100000"/>
                </a:srgbClr>
              </a:gs>
            </a:gsLst>
            <a:lin ang="5400000" scaled="1"/>
            <a:tileRect/>
          </a:gradFill>
          <a:ln w="38100" cap="flat" cmpd="sng">
            <a:solidFill>
              <a:srgbClr val="FF0000"/>
            </a:solidFill>
            <a:prstDash val="solid"/>
            <a:miter/>
            <a:headEnd type="none" w="med" len="med"/>
            <a:tailEnd type="none" w="med" len="med"/>
          </a:ln>
        </p:spPr>
        <p:txBody>
          <a:bodyPr wrap="square" anchor="t" anchorCtr="0">
            <a:spAutoFit/>
          </a:bodyPr>
          <a:p>
            <a:pPr algn="ctr"/>
            <a:r>
              <a:rPr lang="zh-CN" altLang="en-US" sz="3600" b="1" dirty="0">
                <a:solidFill>
                  <a:srgbClr val="0C00F4"/>
                </a:solidFill>
                <a:latin typeface="Times New Roman" panose="02020603050405020304" pitchFamily="18" charset="0"/>
                <a:ea typeface="楷体" panose="02010609060101010101" pitchFamily="49" charset="-122"/>
              </a:rPr>
              <a:t>探究活动</a:t>
            </a:r>
            <a:endParaRPr lang="en-US" altLang="zh-CN" sz="3600" b="1" dirty="0">
              <a:solidFill>
                <a:srgbClr val="0C00F4"/>
              </a:solidFill>
              <a:latin typeface="Times New Roman" panose="02020603050405020304" pitchFamily="18" charset="0"/>
              <a:ea typeface="楷体" panose="02010609060101010101" pitchFamily="49" charset="-122"/>
            </a:endParaRPr>
          </a:p>
        </p:txBody>
      </p:sp>
      <p:graphicFrame>
        <p:nvGraphicFramePr>
          <p:cNvPr id="13314" name="对象 2">
            <a:hlinkClick r:id="" action="ppaction://ole?verb="/>
          </p:cNvPr>
          <p:cNvGraphicFramePr>
            <a:graphicFrameLocks noChangeAspect="1"/>
          </p:cNvGraphicFramePr>
          <p:nvPr/>
        </p:nvGraphicFramePr>
        <p:xfrm>
          <a:off x="2080736" y="1126967"/>
          <a:ext cx="4488815" cy="1179830"/>
        </p:xfrm>
        <a:graphic>
          <a:graphicData uri="http://schemas.openxmlformats.org/presentationml/2006/ole">
            <mc:AlternateContent xmlns:mc="http://schemas.openxmlformats.org/markup-compatibility/2006">
              <mc:Choice xmlns:v="urn:schemas-microsoft-com:vml" Requires="v">
                <p:oleObj spid="_x0000_s3082" name="" r:id="rId1" imgW="2032000" imgH="533400" progId="Equation.KSEE3">
                  <p:embed/>
                </p:oleObj>
              </mc:Choice>
              <mc:Fallback>
                <p:oleObj name="" r:id="rId1" imgW="2032000" imgH="533400" progId="Equation.KSEE3">
                  <p:embed/>
                  <p:pic>
                    <p:nvPicPr>
                      <p:cNvPr id="0" name="图片 3081"/>
                      <p:cNvPicPr/>
                      <p:nvPr/>
                    </p:nvPicPr>
                    <p:blipFill>
                      <a:blip r:embed="rId2"/>
                      <a:stretch>
                        <a:fillRect/>
                      </a:stretch>
                    </p:blipFill>
                    <p:spPr>
                      <a:xfrm>
                        <a:off x="2080736" y="1126967"/>
                        <a:ext cx="4488815" cy="1179830"/>
                      </a:xfrm>
                      <a:prstGeom prst="rect">
                        <a:avLst/>
                      </a:prstGeom>
                      <a:noFill/>
                      <a:ln w="38100">
                        <a:noFill/>
                        <a:miter/>
                      </a:ln>
                    </p:spPr>
                  </p:pic>
                </p:oleObj>
              </mc:Fallback>
            </mc:AlternateContent>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sp>
        <p:nvSpPr>
          <p:cNvPr id="116738" name="Rectangle 2"/>
          <p:cNvSpPr/>
          <p:nvPr/>
        </p:nvSpPr>
        <p:spPr>
          <a:xfrm>
            <a:off x="254000" y="620713"/>
            <a:ext cx="7543800" cy="952500"/>
          </a:xfrm>
          <a:prstGeom prst="rect">
            <a:avLst/>
          </a:prstGeom>
          <a:noFill/>
          <a:ln w="9525">
            <a:noFill/>
          </a:ln>
        </p:spPr>
        <p:txBody>
          <a:bodyPr anchor="t" anchorCtr="0">
            <a:spAutoFit/>
          </a:bodyPr>
          <a:p>
            <a:pPr indent="276225" algn="just">
              <a:lnSpc>
                <a:spcPct val="140000"/>
              </a:lnSpc>
            </a:pPr>
            <a:r>
              <a:rPr lang="zh-CN" altLang="en-US" sz="2000" b="1" dirty="0">
                <a:solidFill>
                  <a:srgbClr val="FF0000"/>
                </a:solidFill>
                <a:latin typeface="楷体" panose="02010609060101010101" pitchFamily="49" charset="-122"/>
                <a:ea typeface="楷体" panose="02010609060101010101" pitchFamily="49" charset="-122"/>
              </a:rPr>
              <a:t>法则</a:t>
            </a:r>
            <a:r>
              <a:rPr lang="en-US" altLang="zh-CN" sz="2000" b="1" dirty="0">
                <a:solidFill>
                  <a:srgbClr val="FF0000"/>
                </a:solidFill>
                <a:latin typeface="Times New Roman" panose="02020603050405020304" pitchFamily="18" charset="0"/>
                <a:ea typeface="楷体" panose="02010609060101010101" pitchFamily="49" charset="-122"/>
              </a:rPr>
              <a:t>3</a:t>
            </a:r>
            <a:r>
              <a:rPr lang="zh-CN" altLang="en-US" sz="2000" b="1" dirty="0">
                <a:solidFill>
                  <a:srgbClr val="FF0000"/>
                </a:solidFill>
                <a:latin typeface="楷体" panose="02010609060101010101" pitchFamily="49" charset="-122"/>
                <a:ea typeface="楷体" panose="02010609060101010101" pitchFamily="49" charset="-122"/>
              </a:rPr>
              <a:t>　</a:t>
            </a:r>
            <a:r>
              <a:rPr lang="zh-CN" altLang="en-US" sz="2000" b="1" dirty="0">
                <a:latin typeface="楷体" panose="02010609060101010101" pitchFamily="49" charset="-122"/>
                <a:ea typeface="楷体" panose="02010609060101010101" pitchFamily="49" charset="-122"/>
              </a:rPr>
              <a:t>两个函数的</a:t>
            </a:r>
            <a:r>
              <a:rPr lang="zh-CN" altLang="en-US" sz="2000" b="1" dirty="0">
                <a:solidFill>
                  <a:srgbClr val="3333FF"/>
                </a:solidFill>
                <a:latin typeface="楷体" panose="02010609060101010101" pitchFamily="49" charset="-122"/>
                <a:ea typeface="楷体" panose="02010609060101010101" pitchFamily="49" charset="-122"/>
              </a:rPr>
              <a:t>积的导数</a:t>
            </a:r>
            <a:r>
              <a:rPr lang="zh-CN" altLang="en-US" sz="2000" b="1" dirty="0">
                <a:latin typeface="楷体" panose="02010609060101010101" pitchFamily="49" charset="-122"/>
                <a:ea typeface="楷体" panose="02010609060101010101" pitchFamily="49" charset="-122"/>
              </a:rPr>
              <a:t>，等于第一个函数的导数乘以第二个函数加上第一个函数乘以第二个函数的导数．</a:t>
            </a:r>
            <a:endParaRPr lang="zh-CN" altLang="en-US" sz="2000" b="1" dirty="0">
              <a:latin typeface="楷体" panose="02010609060101010101" pitchFamily="49" charset="-122"/>
              <a:ea typeface="楷体" panose="02010609060101010101" pitchFamily="49" charset="-122"/>
            </a:endParaRPr>
          </a:p>
        </p:txBody>
      </p:sp>
      <p:graphicFrame>
        <p:nvGraphicFramePr>
          <p:cNvPr id="116739" name="Object 3"/>
          <p:cNvGraphicFramePr>
            <a:graphicFrameLocks noChangeAspect="1"/>
          </p:cNvGraphicFramePr>
          <p:nvPr/>
        </p:nvGraphicFramePr>
        <p:xfrm>
          <a:off x="1633538" y="1990725"/>
          <a:ext cx="5616575" cy="503238"/>
        </p:xfrm>
        <a:graphic>
          <a:graphicData uri="http://schemas.openxmlformats.org/presentationml/2006/ole">
            <mc:AlternateContent xmlns:mc="http://schemas.openxmlformats.org/markup-compatibility/2006">
              <mc:Choice xmlns:v="urn:schemas-microsoft-com:vml" Requires="v">
                <p:oleObj spid="_x0000_s3105" name="" r:id="rId1" imgW="2273300" imgH="203200" progId="Equation.3">
                  <p:embed/>
                </p:oleObj>
              </mc:Choice>
              <mc:Fallback>
                <p:oleObj name="" r:id="rId1" imgW="2273300" imgH="203200" progId="Equation.3">
                  <p:embed/>
                  <p:pic>
                    <p:nvPicPr>
                      <p:cNvPr id="0" name="图片 3104"/>
                      <p:cNvPicPr/>
                      <p:nvPr/>
                    </p:nvPicPr>
                    <p:blipFill>
                      <a:blip r:embed="rId2"/>
                      <a:stretch>
                        <a:fillRect/>
                      </a:stretch>
                    </p:blipFill>
                    <p:spPr>
                      <a:xfrm>
                        <a:off x="1633538" y="1990725"/>
                        <a:ext cx="5616575" cy="503238"/>
                      </a:xfrm>
                      <a:prstGeom prst="rect">
                        <a:avLst/>
                      </a:prstGeom>
                      <a:noFill/>
                      <a:ln w="38100" cap="flat" cmpd="sng">
                        <a:solidFill>
                          <a:srgbClr val="FF0000"/>
                        </a:solidFill>
                        <a:prstDash val="solid"/>
                        <a:miter/>
                        <a:headEnd type="none" w="med" len="med"/>
                        <a:tailEnd type="none" w="med" len="med"/>
                      </a:ln>
                    </p:spPr>
                  </p:pic>
                </p:oleObj>
              </mc:Fallback>
            </mc:AlternateContent>
          </a:graphicData>
        </a:graphic>
      </p:graphicFrame>
      <p:sp>
        <p:nvSpPr>
          <p:cNvPr id="122882" name="Rectangle 2"/>
          <p:cNvSpPr/>
          <p:nvPr/>
        </p:nvSpPr>
        <p:spPr>
          <a:xfrm>
            <a:off x="395288" y="3492500"/>
            <a:ext cx="8077200" cy="860425"/>
          </a:xfrm>
          <a:prstGeom prst="rect">
            <a:avLst/>
          </a:prstGeom>
          <a:noFill/>
          <a:ln w="9525">
            <a:noFill/>
          </a:ln>
        </p:spPr>
        <p:txBody>
          <a:bodyPr anchor="ctr" anchorCtr="0">
            <a:spAutoFit/>
          </a:bodyPr>
          <a:p>
            <a:pPr>
              <a:lnSpc>
                <a:spcPct val="125000"/>
              </a:lnSpc>
            </a:pPr>
            <a:r>
              <a:rPr lang="zh-CN" altLang="en-US" sz="2000" b="1" dirty="0">
                <a:solidFill>
                  <a:srgbClr val="FF0000"/>
                </a:solidFill>
                <a:latin typeface="楷体" panose="02010609060101010101" pitchFamily="49" charset="-122"/>
                <a:ea typeface="楷体" panose="02010609060101010101" pitchFamily="49" charset="-122"/>
              </a:rPr>
              <a:t>法则</a:t>
            </a:r>
            <a:r>
              <a:rPr lang="en-US" altLang="zh-CN" sz="2000" b="1" dirty="0">
                <a:solidFill>
                  <a:srgbClr val="FF0000"/>
                </a:solidFill>
                <a:latin typeface="Times New Roman" panose="02020603050405020304" pitchFamily="18" charset="0"/>
                <a:ea typeface="楷体" panose="02010609060101010101" pitchFamily="49" charset="-122"/>
              </a:rPr>
              <a:t>4</a:t>
            </a:r>
            <a:r>
              <a:rPr lang="zh-CN" altLang="zh-CN" sz="2000" b="1" dirty="0">
                <a:latin typeface="楷体" panose="02010609060101010101" pitchFamily="49" charset="-122"/>
                <a:ea typeface="楷体" panose="02010609060101010101" pitchFamily="49" charset="-122"/>
              </a:rPr>
              <a:t> </a:t>
            </a:r>
            <a:r>
              <a:rPr lang="zh-CN" altLang="en-US" sz="2000" b="1" dirty="0">
                <a:latin typeface="楷体" panose="02010609060101010101" pitchFamily="49" charset="-122"/>
                <a:ea typeface="楷体" panose="02010609060101010101" pitchFamily="49" charset="-122"/>
              </a:rPr>
              <a:t>　两个函数的</a:t>
            </a:r>
            <a:r>
              <a:rPr lang="zh-CN" altLang="en-US" sz="2000" b="1" dirty="0">
                <a:solidFill>
                  <a:srgbClr val="3333FF"/>
                </a:solidFill>
                <a:latin typeface="楷体" panose="02010609060101010101" pitchFamily="49" charset="-122"/>
                <a:ea typeface="楷体" panose="02010609060101010101" pitchFamily="49" charset="-122"/>
              </a:rPr>
              <a:t>商的导数</a:t>
            </a:r>
            <a:r>
              <a:rPr lang="zh-CN" altLang="en-US" sz="2000" b="1" dirty="0">
                <a:latin typeface="楷体" panose="02010609060101010101" pitchFamily="49" charset="-122"/>
                <a:ea typeface="楷体" panose="02010609060101010101" pitchFamily="49" charset="-122"/>
              </a:rPr>
              <a:t>，等于分子的导数乘以分母，减去分子乘       以分母的导数，再除以分母的平方</a:t>
            </a:r>
            <a:r>
              <a:rPr lang="en-US" altLang="zh-CN" sz="2000" b="1" dirty="0">
                <a:latin typeface="楷体" panose="02010609060101010101" pitchFamily="49" charset="-122"/>
                <a:ea typeface="楷体" panose="02010609060101010101" pitchFamily="49" charset="-122"/>
              </a:rPr>
              <a:t>,</a:t>
            </a:r>
            <a:r>
              <a:rPr lang="zh-CN" altLang="en-US" sz="2000" b="1" dirty="0">
                <a:latin typeface="楷体" panose="02010609060101010101" pitchFamily="49" charset="-122"/>
                <a:ea typeface="楷体" panose="02010609060101010101" pitchFamily="49" charset="-122"/>
              </a:rPr>
              <a:t>即：</a:t>
            </a:r>
            <a:r>
              <a:rPr lang="en-US" altLang="zh-CN" sz="2000" b="1" dirty="0">
                <a:latin typeface="黑体" panose="02010609060101010101" pitchFamily="2" charset="-122"/>
                <a:ea typeface="黑体" panose="02010609060101010101" pitchFamily="2" charset="-122"/>
              </a:rPr>
              <a:t> </a:t>
            </a:r>
            <a:endParaRPr lang="zh-CN" altLang="en-US" sz="2000" b="1" dirty="0">
              <a:latin typeface="黑体" panose="02010609060101010101" pitchFamily="2" charset="-122"/>
              <a:ea typeface="黑体" panose="02010609060101010101" pitchFamily="2" charset="-122"/>
            </a:endParaRPr>
          </a:p>
        </p:txBody>
      </p:sp>
      <p:graphicFrame>
        <p:nvGraphicFramePr>
          <p:cNvPr id="122883" name="Object 3"/>
          <p:cNvGraphicFramePr/>
          <p:nvPr/>
        </p:nvGraphicFramePr>
        <p:xfrm>
          <a:off x="930275" y="4659313"/>
          <a:ext cx="5203825" cy="1041400"/>
        </p:xfrm>
        <a:graphic>
          <a:graphicData uri="http://schemas.openxmlformats.org/presentationml/2006/ole">
            <mc:AlternateContent xmlns:mc="http://schemas.openxmlformats.org/markup-compatibility/2006">
              <mc:Choice xmlns:v="urn:schemas-microsoft-com:vml" Requires="v">
                <p:oleObj spid="_x0000_s3095" name="" r:id="rId3" imgW="2108200" imgH="533400" progId="Equation.3">
                  <p:embed/>
                </p:oleObj>
              </mc:Choice>
              <mc:Fallback>
                <p:oleObj name="" r:id="rId3" imgW="2108200" imgH="533400" progId="Equation.3">
                  <p:embed/>
                  <p:pic>
                    <p:nvPicPr>
                      <p:cNvPr id="0" name="图片 3094"/>
                      <p:cNvPicPr/>
                      <p:nvPr/>
                    </p:nvPicPr>
                    <p:blipFill>
                      <a:blip r:embed="rId4"/>
                      <a:stretch>
                        <a:fillRect/>
                      </a:stretch>
                    </p:blipFill>
                    <p:spPr>
                      <a:xfrm>
                        <a:off x="930275" y="4659313"/>
                        <a:ext cx="5203825" cy="1041400"/>
                      </a:xfrm>
                      <a:prstGeom prst="rect">
                        <a:avLst/>
                      </a:prstGeom>
                      <a:solidFill>
                        <a:schemeClr val="bg1"/>
                      </a:solidFill>
                      <a:ln w="38100" cap="flat" cmpd="sng">
                        <a:solidFill>
                          <a:srgbClr val="FF0000"/>
                        </a:solidFill>
                        <a:prstDash val="solid"/>
                        <a:miter/>
                        <a:headEnd type="none" w="med" len="med"/>
                        <a:tailEnd type="none" w="med" len="med"/>
                      </a:ln>
                    </p:spPr>
                  </p:pic>
                </p:oleObj>
              </mc:Fallback>
            </mc:AlternateContent>
          </a:graphicData>
        </a:graphic>
      </p:graphicFrame>
      <p:graphicFrame>
        <p:nvGraphicFramePr>
          <p:cNvPr id="8" name="Object 3"/>
          <p:cNvGraphicFramePr/>
          <p:nvPr/>
        </p:nvGraphicFramePr>
        <p:xfrm>
          <a:off x="6276975" y="5119688"/>
          <a:ext cx="1906588" cy="355600"/>
        </p:xfrm>
        <a:graphic>
          <a:graphicData uri="http://schemas.openxmlformats.org/presentationml/2006/ole">
            <mc:AlternateContent xmlns:mc="http://schemas.openxmlformats.org/markup-compatibility/2006">
              <mc:Choice xmlns:v="urn:schemas-microsoft-com:vml" Requires="v">
                <p:oleObj spid="_x0000_s3100" name="" r:id="rId5" imgW="862965" imgH="215900" progId="Equation.3">
                  <p:embed/>
                </p:oleObj>
              </mc:Choice>
              <mc:Fallback>
                <p:oleObj name="" r:id="rId5" imgW="862965" imgH="215900" progId="Equation.3">
                  <p:embed/>
                  <p:pic>
                    <p:nvPicPr>
                      <p:cNvPr id="0" name="图片 3099"/>
                      <p:cNvPicPr/>
                      <p:nvPr/>
                    </p:nvPicPr>
                    <p:blipFill>
                      <a:blip r:embed="rId6"/>
                      <a:stretch>
                        <a:fillRect/>
                      </a:stretch>
                    </p:blipFill>
                    <p:spPr>
                      <a:xfrm>
                        <a:off x="6276975" y="5119688"/>
                        <a:ext cx="1906588" cy="355600"/>
                      </a:xfrm>
                      <a:prstGeom prst="rect">
                        <a:avLst/>
                      </a:prstGeom>
                      <a:solidFill>
                        <a:schemeClr val="bg1"/>
                      </a:solidFill>
                      <a:ln w="38100" cap="flat" cmpd="sng">
                        <a:solidFill>
                          <a:srgbClr val="FF0000"/>
                        </a:solidFill>
                        <a:prstDash val="solid"/>
                        <a:miter/>
                        <a:headEnd type="none" w="med" len="med"/>
                        <a:tailEnd type="none" w="med" len="med"/>
                      </a:ln>
                    </p:spPr>
                  </p:pic>
                </p:oleObj>
              </mc:Fallback>
            </mc:AlternateContent>
          </a:graphicData>
        </a:graphic>
      </p:graphicFrame>
    </p:spTree>
  </p:cSld>
  <p:clrMapOvr>
    <a:masterClrMapping/>
  </p:clrMapOvr>
  <p:transition advTm="1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116738"/>
                                        </p:tgtEl>
                                        <p:attrNameLst>
                                          <p:attrName>style.visibility</p:attrName>
                                        </p:attrNameLst>
                                      </p:cBhvr>
                                      <p:to>
                                        <p:strVal val="visible"/>
                                      </p:to>
                                    </p:set>
                                    <p:anim calcmode="discrete" valueType="clr">
                                      <p:cBhvr override="childStyle">
                                        <p:cTn id="7" dur="80"/>
                                        <p:tgtEl>
                                          <p:spTgt spid="116738"/>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116738"/>
                                        </p:tgtEl>
                                        <p:attrNameLst>
                                          <p:attrName>fillcolor</p:attrName>
                                        </p:attrNameLst>
                                      </p:cBhvr>
                                      <p:tavLst>
                                        <p:tav tm="0">
                                          <p:val>
                                            <p:clrVal>
                                              <a:schemeClr val="accent2"/>
                                            </p:clrVal>
                                          </p:val>
                                        </p:tav>
                                        <p:tav tm="50000">
                                          <p:val>
                                            <p:clrVal>
                                              <a:schemeClr val="hlink"/>
                                            </p:clrVal>
                                          </p:val>
                                        </p:tav>
                                      </p:tavLst>
                                    </p:anim>
                                    <p:set>
                                      <p:cBhvr>
                                        <p:cTn id="9" dur="80"/>
                                        <p:tgtEl>
                                          <p:spTgt spid="116738"/>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12" presetClass="entr" presetSubtype="4" fill="hold" nodeType="clickEffect">
                                  <p:stCondLst>
                                    <p:cond delay="0"/>
                                  </p:stCondLst>
                                  <p:childTnLst>
                                    <p:set>
                                      <p:cBhvr>
                                        <p:cTn id="13" dur="1" fill="hold">
                                          <p:stCondLst>
                                            <p:cond delay="0"/>
                                          </p:stCondLst>
                                        </p:cTn>
                                        <p:tgtEl>
                                          <p:spTgt spid="116739"/>
                                        </p:tgtEl>
                                        <p:attrNameLst>
                                          <p:attrName>style.visibility</p:attrName>
                                        </p:attrNameLst>
                                      </p:cBhvr>
                                      <p:to>
                                        <p:strVal val="visible"/>
                                      </p:to>
                                    </p:set>
                                    <p:animEffect transition="in" filter="slide(fromBottom)">
                                      <p:cBhvr>
                                        <p:cTn id="14" dur="500"/>
                                        <p:tgtEl>
                                          <p:spTgt spid="116739"/>
                                        </p:tgtEl>
                                      </p:cBhvr>
                                    </p:animEffect>
                                  </p:childTnLst>
                                </p:cTn>
                              </p:par>
                            </p:childTnLst>
                          </p:cTn>
                        </p:par>
                      </p:childTnLst>
                    </p:cTn>
                  </p:par>
                  <p:par>
                    <p:cTn id="15" fill="hold">
                      <p:stCondLst>
                        <p:cond delay="indefinite"/>
                      </p:stCondLst>
                      <p:childTnLst>
                        <p:par>
                          <p:cTn id="16" fill="hold">
                            <p:stCondLst>
                              <p:cond delay="0"/>
                            </p:stCondLst>
                            <p:childTnLst>
                              <p:par>
                                <p:cTn id="17" presetID="27" presetClass="entr" presetSubtype="0" fill="hold" grpId="0" nodeType="clickEffect">
                                  <p:stCondLst>
                                    <p:cond delay="0"/>
                                  </p:stCondLst>
                                  <p:iterate type="lt">
                                    <p:tmPct val="50000"/>
                                  </p:iterate>
                                  <p:childTnLst>
                                    <p:set>
                                      <p:cBhvr>
                                        <p:cTn id="18" dur="1" fill="hold">
                                          <p:stCondLst>
                                            <p:cond delay="0"/>
                                          </p:stCondLst>
                                        </p:cTn>
                                        <p:tgtEl>
                                          <p:spTgt spid="122882"/>
                                        </p:tgtEl>
                                        <p:attrNameLst>
                                          <p:attrName>style.visibility</p:attrName>
                                        </p:attrNameLst>
                                      </p:cBhvr>
                                      <p:to>
                                        <p:strVal val="visible"/>
                                      </p:to>
                                    </p:set>
                                    <p:anim calcmode="discrete" valueType="clr">
                                      <p:cBhvr override="childStyle">
                                        <p:cTn id="19" dur="80"/>
                                        <p:tgtEl>
                                          <p:spTgt spid="122882"/>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122882"/>
                                        </p:tgtEl>
                                        <p:attrNameLst>
                                          <p:attrName>fillcolor</p:attrName>
                                        </p:attrNameLst>
                                      </p:cBhvr>
                                      <p:tavLst>
                                        <p:tav tm="0">
                                          <p:val>
                                            <p:clrVal>
                                              <a:schemeClr val="accent2"/>
                                            </p:clrVal>
                                          </p:val>
                                        </p:tav>
                                        <p:tav tm="50000">
                                          <p:val>
                                            <p:clrVal>
                                              <a:schemeClr val="hlink"/>
                                            </p:clrVal>
                                          </p:val>
                                        </p:tav>
                                      </p:tavLst>
                                    </p:anim>
                                    <p:set>
                                      <p:cBhvr>
                                        <p:cTn id="21" dur="80"/>
                                        <p:tgtEl>
                                          <p:spTgt spid="122882"/>
                                        </p:tgtEl>
                                        <p:attrNameLst>
                                          <p:attrName>fill.type</p:attrName>
                                        </p:attrNameLst>
                                      </p:cBhvr>
                                      <p:to>
                                        <p:strVal val="solid"/>
                                      </p:to>
                                    </p:se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nodeType="clickEffect">
                                  <p:stCondLst>
                                    <p:cond delay="0"/>
                                  </p:stCondLst>
                                  <p:childTnLst>
                                    <p:set>
                                      <p:cBhvr>
                                        <p:cTn id="25" dur="1" fill="hold">
                                          <p:stCondLst>
                                            <p:cond delay="0"/>
                                          </p:stCondLst>
                                        </p:cTn>
                                        <p:tgtEl>
                                          <p:spTgt spid="122883"/>
                                        </p:tgtEl>
                                        <p:attrNameLst>
                                          <p:attrName>style.visibility</p:attrName>
                                        </p:attrNameLst>
                                      </p:cBhvr>
                                      <p:to>
                                        <p:strVal val="visible"/>
                                      </p:to>
                                    </p:set>
                                    <p:anim calcmode="lin" valueType="num">
                                      <p:cBhvr>
                                        <p:cTn id="26" dur="1000" fill="hold"/>
                                        <p:tgtEl>
                                          <p:spTgt spid="122883"/>
                                        </p:tgtEl>
                                        <p:attrNameLst>
                                          <p:attrName>ppt_w</p:attrName>
                                        </p:attrNameLst>
                                      </p:cBhvr>
                                      <p:tavLst>
                                        <p:tav tm="0">
                                          <p:val>
                                            <p:fltVal val="0.000000"/>
                                          </p:val>
                                        </p:tav>
                                        <p:tav tm="100000">
                                          <p:val>
                                            <p:strVal val="#ppt_w"/>
                                          </p:val>
                                        </p:tav>
                                      </p:tavLst>
                                    </p:anim>
                                    <p:anim calcmode="lin" valueType="num">
                                      <p:cBhvr>
                                        <p:cTn id="27" dur="1000" fill="hold"/>
                                        <p:tgtEl>
                                          <p:spTgt spid="122883"/>
                                        </p:tgtEl>
                                        <p:attrNameLst>
                                          <p:attrName>ppt_h</p:attrName>
                                        </p:attrNameLst>
                                      </p:cBhvr>
                                      <p:tavLst>
                                        <p:tav tm="0">
                                          <p:val>
                                            <p:fltVal val="0.000000"/>
                                          </p:val>
                                        </p:tav>
                                        <p:tav tm="100000">
                                          <p:val>
                                            <p:strVal val="#ppt_h"/>
                                          </p:val>
                                        </p:tav>
                                      </p:tavLst>
                                    </p:anim>
                                    <p:anim calcmode="lin" valueType="num">
                                      <p:cBhvr>
                                        <p:cTn id="28" dur="1000" fill="hold"/>
                                        <p:tgtEl>
                                          <p:spTgt spid="122883"/>
                                        </p:tgtEl>
                                        <p:attrNameLst>
                                          <p:attrName>ppt_x</p:attrName>
                                        </p:attrNameLst>
                                      </p:cBhvr>
                                      <p:tavLst>
                                        <p:tav tm="0" fmla="#ppt_x+(cos(-2*pi*(1-$))*-#ppt_x-sin(-2*pi*(1-$))*(1-#ppt_y))*(1-$)">
                                          <p:val>
                                            <p:fltVal val="0.000000"/>
                                          </p:val>
                                        </p:tav>
                                        <p:tav tm="100000">
                                          <p:val>
                                            <p:fltVal val="1.000000"/>
                                          </p:val>
                                        </p:tav>
                                      </p:tavLst>
                                    </p:anim>
                                    <p:anim calcmode="lin" valueType="num">
                                      <p:cBhvr>
                                        <p:cTn id="29" dur="1000" fill="hold"/>
                                        <p:tgtEl>
                                          <p:spTgt spid="122883"/>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par>
                    <p:cTn id="30" fill="hold">
                      <p:stCondLst>
                        <p:cond delay="indefinite"/>
                      </p:stCondLst>
                      <p:childTnLst>
                        <p:par>
                          <p:cTn id="31" fill="hold">
                            <p:stCondLst>
                              <p:cond delay="0"/>
                            </p:stCondLst>
                            <p:childTnLst>
                              <p:par>
                                <p:cTn id="32" presetID="15" presetClass="entr" presetSubtype="0" fill="hold" nodeType="clickEffect">
                                  <p:stCondLst>
                                    <p:cond delay="0"/>
                                  </p:stCondLst>
                                  <p:childTnLst>
                                    <p:set>
                                      <p:cBhvr>
                                        <p:cTn id="33" dur="1" fill="hold">
                                          <p:stCondLst>
                                            <p:cond delay="0"/>
                                          </p:stCondLst>
                                        </p:cTn>
                                        <p:tgtEl>
                                          <p:spTgt spid="8"/>
                                        </p:tgtEl>
                                        <p:attrNameLst>
                                          <p:attrName>style.visibility</p:attrName>
                                        </p:attrNameLst>
                                      </p:cBhvr>
                                      <p:to>
                                        <p:strVal val="visible"/>
                                      </p:to>
                                    </p:set>
                                    <p:anim calcmode="lin" valueType="num">
                                      <p:cBhvr>
                                        <p:cTn id="34" dur="1000" fill="hold"/>
                                        <p:tgtEl>
                                          <p:spTgt spid="8"/>
                                        </p:tgtEl>
                                        <p:attrNameLst>
                                          <p:attrName>ppt_w</p:attrName>
                                        </p:attrNameLst>
                                      </p:cBhvr>
                                      <p:tavLst>
                                        <p:tav tm="0">
                                          <p:val>
                                            <p:fltVal val="0.000000"/>
                                          </p:val>
                                        </p:tav>
                                        <p:tav tm="100000">
                                          <p:val>
                                            <p:strVal val="#ppt_w"/>
                                          </p:val>
                                        </p:tav>
                                      </p:tavLst>
                                    </p:anim>
                                    <p:anim calcmode="lin" valueType="num">
                                      <p:cBhvr>
                                        <p:cTn id="35" dur="1000" fill="hold"/>
                                        <p:tgtEl>
                                          <p:spTgt spid="8"/>
                                        </p:tgtEl>
                                        <p:attrNameLst>
                                          <p:attrName>ppt_h</p:attrName>
                                        </p:attrNameLst>
                                      </p:cBhvr>
                                      <p:tavLst>
                                        <p:tav tm="0">
                                          <p:val>
                                            <p:fltVal val="0.000000"/>
                                          </p:val>
                                        </p:tav>
                                        <p:tav tm="100000">
                                          <p:val>
                                            <p:strVal val="#ppt_h"/>
                                          </p:val>
                                        </p:tav>
                                      </p:tavLst>
                                    </p:anim>
                                    <p:anim calcmode="lin" valueType="num">
                                      <p:cBhvr>
                                        <p:cTn id="36" dur="1000" fill="hold"/>
                                        <p:tgtEl>
                                          <p:spTgt spid="8"/>
                                        </p:tgtEl>
                                        <p:attrNameLst>
                                          <p:attrName>ppt_x</p:attrName>
                                        </p:attrNameLst>
                                      </p:cBhvr>
                                      <p:tavLst>
                                        <p:tav tm="0" fmla="#ppt_x+(cos(-2*pi*(1-$))*-#ppt_x-sin(-2*pi*(1-$))*(1-#ppt_y))*(1-$)">
                                          <p:val>
                                            <p:fltVal val="0.000000"/>
                                          </p:val>
                                        </p:tav>
                                        <p:tav tm="100000">
                                          <p:val>
                                            <p:fltVal val="1.000000"/>
                                          </p:val>
                                        </p:tav>
                                      </p:tavLst>
                                    </p:anim>
                                    <p:anim calcmode="lin" valueType="num">
                                      <p:cBhvr>
                                        <p:cTn id="37" dur="1000" fill="hold"/>
                                        <p:tgtEl>
                                          <p:spTgt spid="8"/>
                                        </p:tgtEl>
                                        <p:attrNameLst>
                                          <p:attrName>ppt_y</p:attrName>
                                        </p:attrNameLst>
                                      </p:cBhvr>
                                      <p:tavLst>
                                        <p:tav tm="0" fmla="#ppt_y+(sin(-2*pi*(1-$))*-#ppt_x+cos(-2*pi*(1-$))*(1-#ppt_y))*(1-$)">
                                          <p:val>
                                            <p:fltVal val="0.000000"/>
                                          </p:val>
                                        </p:tav>
                                        <p:tav tm="100000">
                                          <p:val>
                                            <p:fltVal val="1.000000"/>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38" grpId="0"/>
      <p:bldP spid="122882"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p:graphicFrame>
        <p:nvGraphicFramePr>
          <p:cNvPr id="118786" name="Object 2"/>
          <p:cNvGraphicFramePr>
            <a:graphicFrameLocks noChangeAspect="1"/>
          </p:cNvGraphicFramePr>
          <p:nvPr/>
        </p:nvGraphicFramePr>
        <p:xfrm>
          <a:off x="325438" y="549275"/>
          <a:ext cx="8439150" cy="1703388"/>
        </p:xfrm>
        <a:graphic>
          <a:graphicData uri="http://schemas.openxmlformats.org/presentationml/2006/ole">
            <mc:AlternateContent xmlns:mc="http://schemas.openxmlformats.org/markup-compatibility/2006">
              <mc:Choice xmlns:v="urn:schemas-microsoft-com:vml" Requires="v">
                <p:oleObj spid="_x0000_s3097" name="" r:id="rId1" imgW="2260600" imgH="457200" progId="Equation.3">
                  <p:embed/>
                </p:oleObj>
              </mc:Choice>
              <mc:Fallback>
                <p:oleObj name="" r:id="rId1" imgW="2260600" imgH="457200" progId="Equation.3">
                  <p:embed/>
                  <p:pic>
                    <p:nvPicPr>
                      <p:cNvPr id="0" name="图片 3096"/>
                      <p:cNvPicPr/>
                      <p:nvPr/>
                    </p:nvPicPr>
                    <p:blipFill>
                      <a:blip r:embed="rId2"/>
                      <a:stretch>
                        <a:fillRect/>
                      </a:stretch>
                    </p:blipFill>
                    <p:spPr>
                      <a:xfrm>
                        <a:off x="325438" y="549275"/>
                        <a:ext cx="8439150" cy="1703388"/>
                      </a:xfrm>
                      <a:prstGeom prst="rect">
                        <a:avLst/>
                      </a:prstGeom>
                      <a:noFill/>
                      <a:ln w="38100">
                        <a:noFill/>
                        <a:miter/>
                      </a:ln>
                    </p:spPr>
                  </p:pic>
                </p:oleObj>
              </mc:Fallback>
            </mc:AlternateContent>
          </a:graphicData>
        </a:graphic>
      </p:graphicFrame>
      <p:graphicFrame>
        <p:nvGraphicFramePr>
          <p:cNvPr id="118787" name="Object 3"/>
          <p:cNvGraphicFramePr>
            <a:graphicFrameLocks noChangeAspect="1"/>
          </p:cNvGraphicFramePr>
          <p:nvPr/>
        </p:nvGraphicFramePr>
        <p:xfrm>
          <a:off x="755650" y="2349500"/>
          <a:ext cx="7850188" cy="1651000"/>
        </p:xfrm>
        <a:graphic>
          <a:graphicData uri="http://schemas.openxmlformats.org/presentationml/2006/ole">
            <mc:AlternateContent xmlns:mc="http://schemas.openxmlformats.org/markup-compatibility/2006">
              <mc:Choice xmlns:v="urn:schemas-microsoft-com:vml" Requires="v">
                <p:oleObj spid="_x0000_s3102" name="" r:id="rId3" imgW="2171700" imgH="457200" progId="Equation.3">
                  <p:embed/>
                </p:oleObj>
              </mc:Choice>
              <mc:Fallback>
                <p:oleObj name="" r:id="rId3" imgW="2171700" imgH="457200" progId="Equation.3">
                  <p:embed/>
                  <p:pic>
                    <p:nvPicPr>
                      <p:cNvPr id="0" name="图片 3101"/>
                      <p:cNvPicPr/>
                      <p:nvPr/>
                    </p:nvPicPr>
                    <p:blipFill>
                      <a:blip r:embed="rId4"/>
                      <a:stretch>
                        <a:fillRect/>
                      </a:stretch>
                    </p:blipFill>
                    <p:spPr>
                      <a:xfrm>
                        <a:off x="755650" y="2349500"/>
                        <a:ext cx="7850188" cy="1651000"/>
                      </a:xfrm>
                      <a:prstGeom prst="rect">
                        <a:avLst/>
                      </a:prstGeom>
                      <a:noFill/>
                      <a:ln w="38100">
                        <a:noFill/>
                        <a:miter/>
                      </a:ln>
                    </p:spPr>
                  </p:pic>
                </p:oleObj>
              </mc:Fallback>
            </mc:AlternateContent>
          </a:graphicData>
        </a:graphic>
      </p:graphicFrame>
      <p:graphicFrame>
        <p:nvGraphicFramePr>
          <p:cNvPr id="118788" name="Object 4"/>
          <p:cNvGraphicFramePr>
            <a:graphicFrameLocks noChangeAspect="1"/>
          </p:cNvGraphicFramePr>
          <p:nvPr/>
        </p:nvGraphicFramePr>
        <p:xfrm>
          <a:off x="1692275" y="4149725"/>
          <a:ext cx="4895850" cy="2147888"/>
        </p:xfrm>
        <a:graphic>
          <a:graphicData uri="http://schemas.openxmlformats.org/presentationml/2006/ole">
            <mc:AlternateContent xmlns:mc="http://schemas.openxmlformats.org/markup-compatibility/2006">
              <mc:Choice xmlns:v="urn:schemas-microsoft-com:vml" Requires="v">
                <p:oleObj spid="_x0000_s3096" name="" r:id="rId5" imgW="1447165" imgH="635000" progId="Equation.3">
                  <p:embed/>
                </p:oleObj>
              </mc:Choice>
              <mc:Fallback>
                <p:oleObj name="" r:id="rId5" imgW="1447165" imgH="635000" progId="Equation.3">
                  <p:embed/>
                  <p:pic>
                    <p:nvPicPr>
                      <p:cNvPr id="0" name="图片 3095"/>
                      <p:cNvPicPr/>
                      <p:nvPr/>
                    </p:nvPicPr>
                    <p:blipFill>
                      <a:blip r:embed="rId6"/>
                      <a:stretch>
                        <a:fillRect/>
                      </a:stretch>
                    </p:blipFill>
                    <p:spPr>
                      <a:xfrm>
                        <a:off x="1692275" y="4149725"/>
                        <a:ext cx="4895850" cy="2147888"/>
                      </a:xfrm>
                      <a:prstGeom prst="rect">
                        <a:avLst/>
                      </a:prstGeom>
                      <a:noFill/>
                      <a:ln w="38100">
                        <a:noFill/>
                        <a:miter/>
                      </a:ln>
                    </p:spPr>
                  </p:pic>
                </p:oleObj>
              </mc:Fallback>
            </mc:AlternateContent>
          </a:graphicData>
        </a:graphic>
      </p:graphicFrame>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nodeType="clickEffect">
                                  <p:stCondLst>
                                    <p:cond delay="0"/>
                                  </p:stCondLst>
                                  <p:childTnLst>
                                    <p:set>
                                      <p:cBhvr>
                                        <p:cTn id="6" dur="1" fill="hold">
                                          <p:stCondLst>
                                            <p:cond delay="0"/>
                                          </p:stCondLst>
                                        </p:cTn>
                                        <p:tgtEl>
                                          <p:spTgt spid="118786"/>
                                        </p:tgtEl>
                                        <p:attrNameLst>
                                          <p:attrName>style.visibility</p:attrName>
                                        </p:attrNameLst>
                                      </p:cBhvr>
                                      <p:to>
                                        <p:strVal val="visible"/>
                                      </p:to>
                                    </p:set>
                                    <p:animEffect transition="in" filter="slide(fromBottom)">
                                      <p:cBhvr>
                                        <p:cTn id="7" dur="500"/>
                                        <p:tgtEl>
                                          <p:spTgt spid="118786"/>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118787"/>
                                        </p:tgtEl>
                                        <p:attrNameLst>
                                          <p:attrName>style.visibility</p:attrName>
                                        </p:attrNameLst>
                                      </p:cBhvr>
                                      <p:to>
                                        <p:strVal val="visible"/>
                                      </p:to>
                                    </p:set>
                                    <p:animEffect transition="in" filter="blinds(horizontal)">
                                      <p:cBhvr>
                                        <p:cTn id="12" dur="500"/>
                                        <p:tgtEl>
                                          <p:spTgt spid="118787"/>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118788"/>
                                        </p:tgtEl>
                                        <p:attrNameLst>
                                          <p:attrName>style.visibility</p:attrName>
                                        </p:attrNameLst>
                                      </p:cBhvr>
                                      <p:to>
                                        <p:strVal val="visible"/>
                                      </p:to>
                                    </p:set>
                                    <p:animEffect transition="in" filter="blinds(horizontal)">
                                      <p:cBhvr>
                                        <p:cTn id="17" dur="500"/>
                                        <p:tgtEl>
                                          <p:spTgt spid="11878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宋体"/>
        <a:cs typeface=""/>
      </a:majorFont>
      <a:minorFont>
        <a:latin typeface="Comic Sans MS"/>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宋体"/>
        <a:cs typeface=""/>
      </a:majorFont>
      <a:minorFont>
        <a:latin typeface="Comic Sans MS"/>
        <a:ea typeface="宋体"/>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Crayons</Template>
  <TotalTime>0</TotalTime>
  <Words>236</Words>
  <Application>WPS 演示</Application>
  <PresentationFormat>在屏幕上显示</PresentationFormat>
  <Paragraphs>33</Paragraphs>
  <Slides>12</Slides>
  <Notes>11</Notes>
  <HiddenSlides>0</HiddenSlides>
  <MMClips>0</MMClips>
  <ScaleCrop>false</ScaleCrop>
  <HeadingPairs>
    <vt:vector size="8" baseType="variant">
      <vt:variant>
        <vt:lpstr>已用的字体</vt:lpstr>
      </vt:variant>
      <vt:variant>
        <vt:i4>19</vt:i4>
      </vt:variant>
      <vt:variant>
        <vt:lpstr>主题</vt:lpstr>
      </vt:variant>
      <vt:variant>
        <vt:i4>2</vt:i4>
      </vt:variant>
      <vt:variant>
        <vt:lpstr>嵌入 OLE 服务器</vt:lpstr>
      </vt:variant>
      <vt:variant>
        <vt:i4>32</vt:i4>
      </vt:variant>
      <vt:variant>
        <vt:lpstr>幻灯片标题</vt:lpstr>
      </vt:variant>
      <vt:variant>
        <vt:i4>12</vt:i4>
      </vt:variant>
    </vt:vector>
  </HeadingPairs>
  <TitlesOfParts>
    <vt:vector size="65" baseType="lpstr">
      <vt:lpstr>Arial</vt:lpstr>
      <vt:lpstr>宋体</vt:lpstr>
      <vt:lpstr>Wingdings</vt:lpstr>
      <vt:lpstr>Comic Sans MS</vt:lpstr>
      <vt:lpstr>Times New Roman</vt:lpstr>
      <vt:lpstr>黑体</vt:lpstr>
      <vt:lpstr>楷体</vt:lpstr>
      <vt:lpstr>微软雅黑</vt:lpstr>
      <vt:lpstr>Symbol</vt:lpstr>
      <vt:lpstr>Arial Unicode MS</vt:lpstr>
      <vt:lpstr>隶书</vt:lpstr>
      <vt:lpstr>方正粗黑宋简体</vt:lpstr>
      <vt:lpstr>华文仿宋</vt:lpstr>
      <vt:lpstr>华文楷体</vt:lpstr>
      <vt:lpstr>华文隶书</vt:lpstr>
      <vt:lpstr>华文宋体</vt:lpstr>
      <vt:lpstr>华文行楷</vt:lpstr>
      <vt:lpstr>华文中宋</vt:lpstr>
      <vt:lpstr>Arial Unicode MS</vt:lpstr>
      <vt:lpstr>Crayons</vt:lpstr>
      <vt:lpstr>1_Crayons</vt:lpstr>
      <vt:lpstr>Equation.3</vt:lpstr>
      <vt:lpstr>Equation.KSEE3</vt:lpstr>
      <vt:lpstr>Equation.KSEE3</vt:lpstr>
      <vt:lpstr>Equation.KSEE3</vt:lpstr>
      <vt:lpstr>Equation.KSEE3</vt:lpstr>
      <vt:lpstr>Equation.KSEE3</vt:lpstr>
      <vt:lpstr>Equation.KSEE3</vt:lpstr>
      <vt:lpstr>Equation.KSEE3</vt:lpstr>
      <vt:lpstr>Equation.KSEE3</vt:lpstr>
      <vt:lpstr>Equation.KSEE3</vt:lpstr>
      <vt:lpstr>Equation.KSEE3</vt:lpstr>
      <vt:lpstr>Equation.3</vt:lpstr>
      <vt:lpstr>Equation.3</vt:lpstr>
      <vt:lpstr>Equation.3</vt:lpstr>
      <vt:lpstr>Equation.3</vt:lpstr>
      <vt:lpstr>Equation.3</vt:lpstr>
      <vt:lpstr>Equation.3</vt:lpstr>
      <vt:lpstr>Equation.3</vt:lpstr>
      <vt:lpstr>Equation.DSMT4</vt:lpstr>
      <vt:lpstr>Equation.3</vt:lpstr>
      <vt:lpstr>Equation.3</vt:lpstr>
      <vt:lpstr>Equation.3</vt:lpstr>
      <vt:lpstr>Equation.3</vt:lpstr>
      <vt:lpstr>Equation.3</vt:lpstr>
      <vt:lpstr>Equation.3</vt:lpstr>
      <vt:lpstr>Equation.3</vt:lpstr>
      <vt:lpstr>Equation.KSEE3</vt:lpstr>
      <vt:lpstr>Equation.KSEE3</vt:lpstr>
      <vt:lpstr>Equation.KSEE3</vt:lpstr>
      <vt:lpstr>Equation.KSEE3</vt:lpstr>
      <vt:lpstr>Equation.KSEE3</vt:lpstr>
      <vt:lpstr>Equation.KSEE3</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qp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ghm</dc:creator>
  <cp:lastModifiedBy>HiteVision</cp:lastModifiedBy>
  <cp:revision>50</cp:revision>
  <dcterms:created xsi:type="dcterms:W3CDTF">2006-07-04T05:17:07Z</dcterms:created>
  <dcterms:modified xsi:type="dcterms:W3CDTF">2021-02-27T07:17:21Z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2052-11.1.0.10353</vt:lpwstr>
  </property>
  <property fmtid="{D5CDD505-2E9C-101B-9397-08002B2CF9AE}" pid="3" name="ICV">
    <vt:lpwstr>D6F3FF162329413FAB0FEE74860420C2</vt:lpwstr>
  </property>
</Properties>
</file>