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  <p:sldId id="262" r:id="rId3"/>
    <p:sldId id="257" r:id="rId4"/>
    <p:sldId id="258" r:id="rId5"/>
    <p:sldId id="259" r:id="rId6"/>
    <p:sldId id="261" r:id="rId7"/>
    <p:sldId id="265" r:id="rId8"/>
    <p:sldId id="272" r:id="rId9"/>
    <p:sldId id="271" r:id="rId10"/>
    <p:sldId id="264" r:id="rId11"/>
    <p:sldId id="278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2020-12-02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2020-12-02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2020-12-02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2020-12-02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2020-12-02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2020-12-02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2020-12-02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2020-12-02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2020-12-02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2020-12-02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2020-12-02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2020-12-02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64110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890178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4067780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缺少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2843808" y="4077072"/>
            <a:ext cx="2376264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012160" y="4005064"/>
            <a:ext cx="112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KAP · KAQ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3789040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消去</a:t>
            </a:r>
            <a:r>
              <a:rPr lang="en-US" altLang="zh-CN" dirty="0" smtClean="0"/>
              <a:t>k</a:t>
            </a:r>
            <a:r>
              <a:rPr lang="zh-CN" altLang="en-US" dirty="0" smtClean="0"/>
              <a:t>定值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315" y="1502410"/>
            <a:ext cx="8449310" cy="1427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645" y="248592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直线方程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5997" y="2485921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椭圆方程</a:t>
            </a:r>
          </a:p>
        </p:txBody>
      </p:sp>
      <p:sp>
        <p:nvSpPr>
          <p:cNvPr id="4" name="右箭头 3"/>
          <p:cNvSpPr/>
          <p:nvPr/>
        </p:nvSpPr>
        <p:spPr>
          <a:xfrm>
            <a:off x="3010565" y="2640097"/>
            <a:ext cx="1800200" cy="7200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26589" y="22940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联列方程组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9938" y="245480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b="1" dirty="0"/>
              <a:t>坐标</a:t>
            </a:r>
          </a:p>
        </p:txBody>
      </p:sp>
      <p:sp>
        <p:nvSpPr>
          <p:cNvPr id="7" name="右箭头 6"/>
          <p:cNvSpPr/>
          <p:nvPr/>
        </p:nvSpPr>
        <p:spPr>
          <a:xfrm>
            <a:off x="6244451" y="2616602"/>
            <a:ext cx="432048" cy="45719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824960" y="2039903"/>
            <a:ext cx="8819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弦长、</a:t>
            </a:r>
            <a:endParaRPr lang="en-US" altLang="zh-CN" b="1" dirty="0"/>
          </a:p>
          <a:p>
            <a:r>
              <a:rPr lang="zh-CN" altLang="en-US" b="1" dirty="0"/>
              <a:t>面积、</a:t>
            </a:r>
            <a:endParaRPr lang="en-US" altLang="zh-CN" b="1" dirty="0"/>
          </a:p>
          <a:p>
            <a:r>
              <a:rPr lang="zh-CN" altLang="en-US" b="1" dirty="0"/>
              <a:t>斜率、</a:t>
            </a:r>
            <a:endParaRPr lang="en-US" altLang="zh-CN" b="1" dirty="0"/>
          </a:p>
          <a:p>
            <a:r>
              <a:rPr lang="zh-CN" altLang="en-US" b="1" dirty="0"/>
              <a:t>向量等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01775" y="1305560"/>
            <a:ext cx="56972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600" b="1"/>
              <a:t>直线与椭圆（</a:t>
            </a:r>
            <a:r>
              <a:rPr lang="en-US" altLang="zh-CN" sz="3600" b="1"/>
              <a:t>1</a:t>
            </a:r>
            <a:r>
              <a:rPr lang="zh-CN" altLang="en-US" sz="3600" b="1"/>
              <a:t>）</a:t>
            </a:r>
            <a:r>
              <a:rPr lang="zh-CN" altLang="en-US" b="1"/>
              <a:t>直线与椭圆交于两点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81050" y="4178935"/>
            <a:ext cx="29375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/>
              <a:t>正、逆向考法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64540" y="3444875"/>
            <a:ext cx="5280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/>
              <a:t>利用</a:t>
            </a:r>
            <a:r>
              <a:rPr lang="zh-CN" altLang="en-US" sz="3600" b="1"/>
              <a:t>两</a:t>
            </a:r>
            <a:r>
              <a:rPr lang="zh-CN" altLang="en-US" sz="3600" b="1" smtClean="0"/>
              <a:t>交点表示几何</a:t>
            </a:r>
            <a:r>
              <a:rPr lang="zh-CN" altLang="en-US" sz="3600" b="1" dirty="0"/>
              <a:t>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ldLvl="0" animBg="1"/>
      <p:bldP spid="5" grpId="0"/>
      <p:bldP spid="6" grpId="0"/>
      <p:bldP spid="7" grpId="0" bldLvl="0" animBg="1"/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7879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212976"/>
            <a:ext cx="6993607" cy="334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06873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8782544" cy="280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645" y="248592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直线方程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5997" y="2485921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椭圆方程</a:t>
            </a:r>
          </a:p>
        </p:txBody>
      </p:sp>
      <p:sp>
        <p:nvSpPr>
          <p:cNvPr id="4" name="右箭头 3"/>
          <p:cNvSpPr/>
          <p:nvPr/>
        </p:nvSpPr>
        <p:spPr>
          <a:xfrm>
            <a:off x="3010565" y="2640097"/>
            <a:ext cx="1800200" cy="7200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26589" y="22940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联列方程组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9938" y="245480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b="1" dirty="0"/>
              <a:t>坐标</a:t>
            </a:r>
          </a:p>
        </p:txBody>
      </p:sp>
      <p:sp>
        <p:nvSpPr>
          <p:cNvPr id="7" name="右箭头 6"/>
          <p:cNvSpPr/>
          <p:nvPr/>
        </p:nvSpPr>
        <p:spPr>
          <a:xfrm>
            <a:off x="6244451" y="2616602"/>
            <a:ext cx="432048" cy="45719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824960" y="2039903"/>
            <a:ext cx="8819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弦长、</a:t>
            </a:r>
            <a:endParaRPr lang="en-US" altLang="zh-CN" b="1" dirty="0"/>
          </a:p>
          <a:p>
            <a:r>
              <a:rPr lang="zh-CN" altLang="en-US" b="1" dirty="0"/>
              <a:t>面积、</a:t>
            </a:r>
            <a:endParaRPr lang="en-US" altLang="zh-CN" b="1" dirty="0"/>
          </a:p>
          <a:p>
            <a:r>
              <a:rPr lang="zh-CN" altLang="en-US" b="1" dirty="0"/>
              <a:t>斜率、</a:t>
            </a:r>
            <a:endParaRPr lang="en-US" altLang="zh-CN" b="1" dirty="0"/>
          </a:p>
          <a:p>
            <a:r>
              <a:rPr lang="zh-CN" altLang="en-US" b="1" dirty="0"/>
              <a:t>向量等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01775" y="1305560"/>
            <a:ext cx="56972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600" b="1"/>
              <a:t>直线与椭圆（</a:t>
            </a:r>
            <a:r>
              <a:rPr lang="en-US" altLang="zh-CN" sz="3600" b="1"/>
              <a:t>1</a:t>
            </a:r>
            <a:r>
              <a:rPr lang="zh-CN" altLang="en-US" sz="3600" b="1"/>
              <a:t>）</a:t>
            </a:r>
            <a:r>
              <a:rPr lang="zh-CN" altLang="en-US" b="1"/>
              <a:t>直线与椭圆交于两点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24944"/>
            <a:ext cx="5112568" cy="344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ldLvl="0" animBg="1"/>
      <p:bldP spid="5" grpId="0"/>
      <p:bldP spid="6" grpId="0"/>
      <p:bldP spid="7" grpId="0" bldLvl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908720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三、例题讲解：</a:t>
            </a:r>
          </a:p>
        </p:txBody>
      </p:sp>
      <p:graphicFrame>
        <p:nvGraphicFramePr>
          <p:cNvPr id="8" name="对象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1025" r:id="rId3" imgW="2743200" imgH="5181600" progId="Equation.3">
              <p:embed/>
            </p:oleObj>
          </a:graphicData>
        </a:graphic>
      </p:graphicFrame>
      <p:graphicFrame>
        <p:nvGraphicFramePr>
          <p:cNvPr id="9" name="对象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1027" r:id="rId4" imgW="2743200" imgH="5181600" progId="Equation.3">
              <p:embed/>
            </p:oleObj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535" y="1493520"/>
            <a:ext cx="8893810" cy="2275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1727" y="4751680"/>
            <a:ext cx="944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弦长</a:t>
            </a:r>
          </a:p>
        </p:txBody>
      </p:sp>
      <p:sp>
        <p:nvSpPr>
          <p:cNvPr id="6" name="右箭头 5"/>
          <p:cNvSpPr/>
          <p:nvPr/>
        </p:nvSpPr>
        <p:spPr>
          <a:xfrm rot="10800000">
            <a:off x="2711862" y="4977125"/>
            <a:ext cx="2376264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153306" y="449453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逆向求解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935544" y="4864075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缺少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05272"/>
            <a:ext cx="8123684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直接连接符 2"/>
          <p:cNvCxnSpPr/>
          <p:nvPr/>
        </p:nvCxnSpPr>
        <p:spPr>
          <a:xfrm>
            <a:off x="875665" y="4420235"/>
            <a:ext cx="4919980" cy="171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213475" y="4051935"/>
            <a:ext cx="3161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、联列方程组，表示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,x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50495" y="5088890"/>
            <a:ext cx="5856605" cy="171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213475" y="4913630"/>
            <a:ext cx="2547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、用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,x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表示几何量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50495" y="5879465"/>
            <a:ext cx="43929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05740" y="6795770"/>
            <a:ext cx="43929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268720" y="6427470"/>
            <a:ext cx="3161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、化简求解</a:t>
            </a:r>
            <a:endParaRPr lang="zh-CN" altLang="zh-CN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13475" y="5454015"/>
            <a:ext cx="3161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、代入韦达定理得到方程</a:t>
            </a:r>
            <a:endParaRPr lang="en-US" altLang="zh-CN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54707" y="4679925"/>
            <a:ext cx="6978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baseline="-25000" dirty="0">
                <a:latin typeface="Arial" panose="020B0604020202020204" pitchFamily="34" charset="0"/>
                <a:cs typeface="Arial" panose="020B0604020202020204" pitchFamily="34" charset="0"/>
              </a:rPr>
              <a:t>∆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APQ</a:t>
            </a:r>
          </a:p>
        </p:txBody>
      </p:sp>
      <p:sp>
        <p:nvSpPr>
          <p:cNvPr id="6" name="右箭头 5"/>
          <p:cNvSpPr/>
          <p:nvPr/>
        </p:nvSpPr>
        <p:spPr>
          <a:xfrm rot="10800000">
            <a:off x="2424842" y="4905370"/>
            <a:ext cx="2376264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058691" y="4310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逆向求解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8524" y="4792320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缺少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725" y="1184275"/>
            <a:ext cx="8742680" cy="2449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574550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缺少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2843808" y="4646558"/>
            <a:ext cx="2376264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796136" y="4502542"/>
            <a:ext cx="2338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向量</a:t>
            </a:r>
            <a:r>
              <a:rPr lang="en-US" altLang="zh-CN" dirty="0" smtClean="0"/>
              <a:t>AP</a:t>
            </a:r>
            <a:r>
              <a:rPr lang="zh-CN" altLang="en-US" dirty="0" smtClean="0"/>
              <a:t>向量</a:t>
            </a:r>
            <a:r>
              <a:rPr lang="en-US" altLang="zh-CN" dirty="0" smtClean="0"/>
              <a:t>AQ</a:t>
            </a:r>
            <a:r>
              <a:rPr lang="zh-CN" altLang="en-US" dirty="0" smtClean="0"/>
              <a:t>数量积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27784" y="4214510"/>
            <a:ext cx="282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求最值（关于</a:t>
            </a:r>
            <a:r>
              <a:rPr lang="en-US" altLang="zh-CN" dirty="0" smtClean="0"/>
              <a:t>k</a:t>
            </a:r>
            <a:r>
              <a:rPr lang="zh-CN" altLang="en-US" dirty="0" smtClean="0"/>
              <a:t>函数关系）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315" y="1626870"/>
            <a:ext cx="8364220" cy="159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6" grpId="0"/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148</Words>
  <Application>Microsoft Office PowerPoint</Application>
  <PresentationFormat>全屏显示(4:3)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Office 主题</vt:lpstr>
      <vt:lpstr>Microsoft 公式 3.0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andy</dc:creator>
  <cp:lastModifiedBy>andy</cp:lastModifiedBy>
  <cp:revision>36</cp:revision>
  <dcterms:created xsi:type="dcterms:W3CDTF">2019-04-22T02:56:00Z</dcterms:created>
  <dcterms:modified xsi:type="dcterms:W3CDTF">2020-12-02T06:54:24Z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