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50DCA-8FCC-4DF7-B3E2-4C98472B0001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D56DF-38D1-46B2-BE6A-D5FAA8F52F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D56DF-38D1-46B2-BE6A-D5FAA8F52FE6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D56DF-38D1-46B2-BE6A-D5FAA8F52FE6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D56DF-38D1-46B2-BE6A-D5FAA8F52FE6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F31BF-7150-4DDD-A097-3418C7C6B5CC}" type="datetimeFigureOut">
              <a:rPr lang="zh-CN" altLang="en-US" smtClean="0"/>
              <a:pPr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B1F43-ADFC-4F24-9240-06DDAF2920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timgsa.baidu.com/timg?image&amp;quality=80&amp;size=b9999_10000&amp;sec=1607399969415&amp;di=070855b58a3695c39e72056e8d0799a9&amp;imgtype=0&amp;src=http%3A%2F%2F5b0988e595225.cdn.sohucs.com%2Fimages%2F20180608%2F8763388fe8f04964b1c4744c9d36ad7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9300" y="0"/>
            <a:ext cx="3314700" cy="35814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324544" y="2204864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5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一生只读一人诗</a:t>
            </a:r>
            <a:endParaRPr lang="zh-CN" altLang="en-US" sz="54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1520" y="3861048"/>
            <a:ext cx="6400800" cy="1752600"/>
          </a:xfrm>
        </p:spPr>
        <p:txBody>
          <a:bodyPr/>
          <a:lstStyle/>
          <a:p>
            <a:r>
              <a:rPr lang="zh-CN" altLang="en-US" b="1" dirty="0" smtClean="0"/>
              <a:t>杜甫诗歌专题教学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1900808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本校拟举行“一生只读一人诗”诗歌朗诵会，我班同学决定排演杜甫诗歌专题朗诵节目。</a:t>
            </a:r>
            <a:endParaRPr lang="zh-CN" altLang="en-US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技</a:t>
            </a:r>
            <a:endParaRPr lang="zh-CN" altLang="en-US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比较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蜀相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、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客至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、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登岳阳楼</a:t>
            </a:r>
            <a:r>
              <a:rPr lang="en-US" altLang="zh-CN" dirty="0" smtClean="0"/>
              <a:t>》</a:t>
            </a:r>
          </a:p>
          <a:p>
            <a:endParaRPr lang="en-US" altLang="zh-CN" dirty="0"/>
          </a:p>
          <a:p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要求：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注意诗歌体裁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为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三首诗写作朗诵脚本。</a:t>
            </a:r>
            <a:endParaRPr lang="zh-CN" altLang="en-US" sz="2800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事</a:t>
            </a:r>
            <a:endParaRPr lang="zh-CN" altLang="en-US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梳理杜甫所历之事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要求：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、结合</a:t>
            </a:r>
            <a:r>
              <a:rPr lang="en-US" altLang="zh-CN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杜甫评传</a:t>
            </a:r>
            <a:r>
              <a:rPr lang="en-US" altLang="zh-CN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·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杜甫年谱</a:t>
            </a:r>
            <a:r>
              <a:rPr lang="en-US" altLang="zh-CN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及从前所学诗歌划分杜甫人生四个阶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段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、按照时间顺序梳理三首诗歌，指出此时杜甫的人生经历，定下三首诗整体的朗诵基调。</a:t>
            </a:r>
            <a:endParaRPr lang="zh-CN" altLang="en-US" sz="2800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品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蜀相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、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客至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、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登岳阳楼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之境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要求：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找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出每一首诗中的场景（景色）描写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两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个词概括景色的特点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指出</a:t>
            </a:r>
            <a:r>
              <a:rPr lang="zh-CN" altLang="en-US" sz="2800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意境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的变化并尝试解读其变化的原因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志</a:t>
            </a:r>
            <a:endParaRPr lang="zh-CN" altLang="en-US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缘杜甫之情；探杜甫之志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要求：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结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合诗歌关键词句，明确杜甫的情感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指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出随着时间变化，三首诗情感中的变与不变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结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合分析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，完善三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首诗歌朗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诵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脚本</a:t>
            </a:r>
            <a:r>
              <a:rPr lang="zh-CN" altLang="en-US" sz="28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229600" cy="1143000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华文行楷" pitchFamily="2" charset="-122"/>
                <a:ea typeface="华文行楷" pitchFamily="2" charset="-122"/>
              </a:rPr>
              <a:t>活动展示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1396752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根据前面任务中所完成的朗读脚</a:t>
            </a:r>
            <a:r>
              <a:rPr lang="zh-CN" altLang="en-US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本</a:t>
            </a:r>
            <a:r>
              <a:rPr lang="zh-CN" altLang="en-US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完</a:t>
            </a:r>
            <a:r>
              <a:rPr lang="zh-CN" altLang="en-US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整展示整个表演。</a:t>
            </a:r>
            <a:endParaRPr lang="zh-CN" altLang="en-US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探</a:t>
            </a:r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究与延伸</a:t>
            </a:r>
            <a:endParaRPr lang="zh-CN" altLang="en-US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比</a:t>
            </a:r>
            <a:r>
              <a:rPr lang="zh-CN" altLang="en-US" dirty="0" smtClean="0"/>
              <a:t>较前期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蜀相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与人生后期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咏怀古迹</a:t>
            </a:r>
            <a:r>
              <a:rPr lang="en-US" altLang="zh-CN" dirty="0" smtClean="0"/>
              <a:t>·</a:t>
            </a:r>
            <a:r>
              <a:rPr lang="zh-CN" altLang="en-US" dirty="0" smtClean="0"/>
              <a:t>其四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指出其志向的相似点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比较同一时期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宾至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与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客至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传达的感情，了解杜甫性格的不同侧面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查慎行评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登岳阳楼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，说此诗“</a:t>
            </a:r>
            <a:r>
              <a:rPr lang="zh-CN" altLang="en-US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阔大沉雄，千古绝唱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”（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瀛奎律髓汇评卷一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），</a:t>
            </a:r>
            <a:r>
              <a:rPr lang="zh-CN" altLang="en-US" dirty="0" smtClean="0"/>
              <a:t>结合诗歌谈谈你的看法。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459</Words>
  <Application>Microsoft Office PowerPoint</Application>
  <PresentationFormat>全屏显示(4:3)</PresentationFormat>
  <Paragraphs>41</Paragraphs>
  <Slides>8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一生只读一人诗</vt:lpstr>
      <vt:lpstr>幻灯片 2</vt:lpstr>
      <vt:lpstr>技</vt:lpstr>
      <vt:lpstr>事</vt:lpstr>
      <vt:lpstr>境</vt:lpstr>
      <vt:lpstr>志</vt:lpstr>
      <vt:lpstr>活动展示</vt:lpstr>
      <vt:lpstr>探究与延伸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一生只读一人诗</dc:title>
  <dc:creator>Administrator</dc:creator>
  <cp:lastModifiedBy>Administrator</cp:lastModifiedBy>
  <cp:revision>2</cp:revision>
  <dcterms:created xsi:type="dcterms:W3CDTF">2020-12-08T01:08:49Z</dcterms:created>
  <dcterms:modified xsi:type="dcterms:W3CDTF">2020-12-08T08:20:49Z</dcterms:modified>
</cp:coreProperties>
</file>