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heme/themeOverride1.xml" ContentType="application/vnd.openxmlformats-officedocument.themeOverride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63.xml" ContentType="application/vnd.openxmlformats-officedocument.presentationml.tags+xml"/>
  <Override PartName="/ppt/tags/tag65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tags/tag7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Default Extension="jpeg" ContentType="image/jpeg"/>
  <Override PartName="/ppt/theme/themeOverride4.xml" ContentType="application/vnd.openxmlformats-officedocument.themeOverride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heme/themeOverride2.xml" ContentType="application/vnd.openxmlformats-officedocument.themeOverride+xml"/>
  <Override PartName="/ppt/tags/tag66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heme/themeOverride3.xml" ContentType="application/vnd.openxmlformats-officedocument.themeOverride+xml"/>
  <Override PartName="/ppt/tags/tag69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21" r:id="rId2"/>
    <p:sldId id="448" r:id="rId3"/>
    <p:sldId id="411" r:id="rId4"/>
    <p:sldId id="523" r:id="rId5"/>
    <p:sldId id="412" r:id="rId6"/>
    <p:sldId id="414" r:id="rId7"/>
    <p:sldId id="584" r:id="rId8"/>
    <p:sldId id="585" r:id="rId9"/>
    <p:sldId id="583" r:id="rId10"/>
    <p:sldId id="586" r:id="rId11"/>
    <p:sldId id="587" r:id="rId12"/>
    <p:sldId id="588" r:id="rId13"/>
    <p:sldId id="589" r:id="rId14"/>
    <p:sldId id="590" r:id="rId15"/>
    <p:sldId id="591" r:id="rId16"/>
    <p:sldId id="532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29" autoAdjust="0"/>
    <p:restoredTop sz="94660"/>
  </p:normalViewPr>
  <p:slideViewPr>
    <p:cSldViewPr snapToGrid="0">
      <p:cViewPr varScale="1">
        <p:scale>
          <a:sx n="99" d="100"/>
          <a:sy n="99" d="100"/>
        </p:scale>
        <p:origin x="-102" y="-570"/>
      </p:cViewPr>
      <p:guideLst>
        <p:guide orient="horz" pos="2214"/>
        <p:guide pos="29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2020/11/3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774000"/>
            <a:ext cx="82296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490400"/>
            <a:ext cx="82269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555200"/>
            <a:ext cx="38448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2020/11/3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6300" y="608400"/>
            <a:ext cx="82269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6300" y="1515600"/>
            <a:ext cx="82269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24517;&#20462;1\&#29275;&#27941;&#26032;&#25945;&#26448;&#24517;&#20462;1%20Unit%204\U4%20Integrated%20skills%20B.mp3" TargetMode="External"/><Relationship Id="rId1" Type="http://schemas.openxmlformats.org/officeDocument/2006/relationships/tags" Target="../tags/tag7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24517;&#20462;1\&#29275;&#27941;&#26032;&#25945;&#26448;&#24517;&#20462;1%20Unit%204\U4%20Integrated%20skills%20B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24517;&#20462;1\&#29275;&#27941;&#26032;&#25945;&#26448;&#24517;&#20462;1%20Unit%204\U4%20Integrated%20skills%20B.mp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24517;&#20462;1\&#29275;&#27941;&#26032;&#25945;&#26448;&#24517;&#20462;1%20Unit%204\U4%20Integrated%20skills%20B.mp3" TargetMode="Externa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24517;&#20462;1\&#29275;&#27941;&#26032;&#25945;&#26448;&#24517;&#20462;1%20Unit%204\U4%20Integrated%20skills%20B.mp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69.xml"/><Relationship Id="rId7" Type="http://schemas.openxmlformats.org/officeDocument/2006/relationships/image" Target="../media/image12.jpeg"/><Relationship Id="rId2" Type="http://schemas.openxmlformats.org/officeDocument/2006/relationships/tags" Target="../tags/tag68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09600" y="1567543"/>
            <a:ext cx="79683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Alice, a news reporter, is reporting on plastic surgery. Listen and finish the exercises below.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818" y="550366"/>
            <a:ext cx="3785353" cy="10171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3" y="3273583"/>
            <a:ext cx="710581" cy="71058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07571" y="3137203"/>
            <a:ext cx="7870371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Listen to the report and decide whether the following statements are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true (T)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b="1" dirty="0" smtClean="0">
                <a:latin typeface="Times New Roman" panose="02020603050405020304" charset="0"/>
                <a:cs typeface="Times New Roman" panose="02020603050405020304" charset="0"/>
              </a:rPr>
              <a:t>or 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false (F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zh-CN" sz="3200" b="1" dirty="0" smtClean="0">
                <a:latin typeface="Times New Roman" panose="02020603050405020304" charset="0"/>
                <a:cs typeface="Times New Roman" panose="02020603050405020304" charset="0"/>
              </a:rPr>
              <a:t>If the </a:t>
            </a: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information is not mentioned in the report, just circle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NG (not given)</a:t>
            </a: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U4 Integrated skills B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7817318" y="564441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2145" y="967885"/>
            <a:ext cx="8284028" cy="4509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lnSpc>
                <a:spcPct val="130000"/>
              </a:lnSpc>
            </a:pP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The plastic surgery industry is very popular now. 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                                               T 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/ F / NG</a:t>
            </a:r>
          </a:p>
          <a:p>
            <a:pPr marL="358775" indent="-358775">
              <a:lnSpc>
                <a:spcPct val="130000"/>
              </a:lnSpc>
            </a:pP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These days, the number of men who have plastic 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surgery is 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almost the same as that of women. 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                                           T 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/ F / NG</a:t>
            </a:r>
          </a:p>
          <a:p>
            <a:pPr marL="446405" indent="-446405">
              <a:lnSpc>
                <a:spcPct val="130000"/>
              </a:lnSpc>
            </a:pP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Most actresses have had plastic surgery on their faces. 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                                     T 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/ F / 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NG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434614" y="1823879"/>
            <a:ext cx="342900" cy="278606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7162324" y="3775234"/>
            <a:ext cx="342900" cy="278606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890669" y="5049679"/>
            <a:ext cx="342900" cy="278606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U4 Integrated skills 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009823" y="5923547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7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bldLvl="0" animBg="1"/>
      <p:bldP spid="5" grpId="1" animBg="1"/>
      <p:bldP spid="2" grpId="0" bldLvl="0" animBg="1"/>
      <p:bldP spid="2" grpId="1" animBg="1"/>
      <p:bldP spid="3" grpId="0" bldLvl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3915" y="1301621"/>
            <a:ext cx="8534400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405" lvl="0" indent="-446405">
              <a:lnSpc>
                <a:spcPct val="1300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One of the advantages of plastic surgery is that it can treat burn marks. 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T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/ F / NG</a:t>
            </a:r>
          </a:p>
          <a:p>
            <a:pPr marL="446405" lvl="0" indent="-446405">
              <a:lnSpc>
                <a:spcPct val="1300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5.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Plastic surgery patients may suffer from terrible pain. 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              T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/ F / NG</a:t>
            </a:r>
          </a:p>
          <a:p>
            <a:pPr marL="446405" lvl="0" indent="-446405">
              <a:lnSpc>
                <a:spcPct val="1300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6.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People under 18 should never have plastic surgery. 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                       T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/ F / NG</a:t>
            </a:r>
          </a:p>
        </p:txBody>
      </p:sp>
      <p:sp>
        <p:nvSpPr>
          <p:cNvPr id="5" name="椭圆 4"/>
          <p:cNvSpPr/>
          <p:nvPr/>
        </p:nvSpPr>
        <p:spPr>
          <a:xfrm>
            <a:off x="6239034" y="2175669"/>
            <a:ext cx="342900" cy="278606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501414" y="3476149"/>
            <a:ext cx="342900" cy="278606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6798469" y="4711859"/>
            <a:ext cx="342900" cy="278606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U4 Integrated skills 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067574" y="593317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7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bldLvl="0" animBg="1"/>
      <p:bldP spid="5" grpId="1" animBg="1"/>
      <p:bldP spid="3" grpId="0" bldLvl="0" animBg="1"/>
      <p:bldP spid="3" grpId="1" animBg="1"/>
      <p:bldP spid="4" grpId="0" bldLvl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613" y="523925"/>
            <a:ext cx="791215" cy="78614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68828" y="439473"/>
            <a:ext cx="7990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Listen to the report again and complete the notes below.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折角形 3"/>
          <p:cNvSpPr/>
          <p:nvPr/>
        </p:nvSpPr>
        <p:spPr>
          <a:xfrm>
            <a:off x="751114" y="1648525"/>
            <a:ext cx="7707086" cy="4774046"/>
          </a:xfrm>
          <a:prstGeom prst="foldedCorner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850006" y="1648525"/>
            <a:ext cx="7608194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Plastic surgery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Results 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of recent research on plastic surgery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About 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(1) _____________ of all patients are men.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The 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average age of patients is (2) ___________________.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Experts 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believe the industry will (3) 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________________ 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in 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the future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3662680" y="3163570"/>
            <a:ext cx="2348230" cy="565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one third</a:t>
            </a:r>
          </a:p>
        </p:txBody>
      </p:sp>
      <p:sp>
        <p:nvSpPr>
          <p:cNvPr id="7" name="文本框 7"/>
          <p:cNvSpPr txBox="1"/>
          <p:nvPr/>
        </p:nvSpPr>
        <p:spPr>
          <a:xfrm>
            <a:off x="2528888" y="4505325"/>
            <a:ext cx="1270000" cy="565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falling</a:t>
            </a:r>
          </a:p>
        </p:txBody>
      </p:sp>
      <p:sp>
        <p:nvSpPr>
          <p:cNvPr id="8" name="文本框 8"/>
          <p:cNvSpPr txBox="1"/>
          <p:nvPr/>
        </p:nvSpPr>
        <p:spPr>
          <a:xfrm>
            <a:off x="1545908" y="5533073"/>
            <a:ext cx="2919412" cy="565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Tx/>
              <a:buSzTx/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continue to grow</a:t>
            </a:r>
          </a:p>
        </p:txBody>
      </p:sp>
      <p:sp>
        <p:nvSpPr>
          <p:cNvPr id="9" name="文本框 9"/>
          <p:cNvSpPr txBox="1"/>
          <p:nvPr/>
        </p:nvSpPr>
        <p:spPr>
          <a:xfrm>
            <a:off x="9393238" y="2855913"/>
            <a:ext cx="2070100" cy="5318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zh-CN" altLang="en-US" sz="26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appearance</a:t>
            </a:r>
          </a:p>
        </p:txBody>
      </p:sp>
      <p:pic>
        <p:nvPicPr>
          <p:cNvPr id="10" name="U4 Integrated skills 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9330" y="617380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67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折角形 1"/>
          <p:cNvSpPr/>
          <p:nvPr/>
        </p:nvSpPr>
        <p:spPr>
          <a:xfrm>
            <a:off x="740229" y="1104240"/>
            <a:ext cx="7707086" cy="4774046"/>
          </a:xfrm>
          <a:prstGeom prst="foldedCorner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/>
        </p:nvSpPr>
        <p:spPr>
          <a:xfrm>
            <a:off x="773068" y="1611449"/>
            <a:ext cx="7598228" cy="3634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• Advantages of plastic 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surgery</a:t>
            </a:r>
          </a:p>
          <a:p>
            <a:pPr>
              <a:lnSpc>
                <a:spcPct val="120000"/>
              </a:lnSpc>
            </a:pP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It 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is the easiest way to help people improve 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their(4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_________________.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It 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helps people 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(5) 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___________________________.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9393238" y="2855913"/>
            <a:ext cx="2070100" cy="5318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10000"/>
              </a:lnSpc>
              <a:buNone/>
            </a:pPr>
            <a:r>
              <a:rPr lang="zh-CN" altLang="en-US" sz="2600" dirty="0">
                <a:ln/>
                <a:solidFill>
                  <a:schemeClr val="accent4"/>
                </a:solidFill>
                <a:effectLst/>
                <a:latin typeface="Times New Roman" panose="02020603050405020304" charset="0"/>
                <a:ea typeface="微软雅黑" panose="020B0503020204020204" pitchFamily="34" charset="-122"/>
              </a:rPr>
              <a:t>appearance</a:t>
            </a:r>
          </a:p>
        </p:txBody>
      </p:sp>
      <p:sp>
        <p:nvSpPr>
          <p:cNvPr id="8" name="文本框 8"/>
          <p:cNvSpPr txBox="1"/>
          <p:nvPr/>
        </p:nvSpPr>
        <p:spPr>
          <a:xfrm>
            <a:off x="4498658" y="3387408"/>
            <a:ext cx="2919412" cy="565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Tx/>
              <a:buSzTx/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appearance</a:t>
            </a:r>
          </a:p>
        </p:txBody>
      </p:sp>
      <p:sp>
        <p:nvSpPr>
          <p:cNvPr id="4" name="文本框 8"/>
          <p:cNvSpPr txBox="1"/>
          <p:nvPr/>
        </p:nvSpPr>
        <p:spPr>
          <a:xfrm>
            <a:off x="2384425" y="4564380"/>
            <a:ext cx="5207635" cy="565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build their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self-condidence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折角形 1"/>
          <p:cNvSpPr/>
          <p:nvPr/>
        </p:nvSpPr>
        <p:spPr>
          <a:xfrm>
            <a:off x="413657" y="544288"/>
            <a:ext cx="8447314" cy="5421086"/>
          </a:xfrm>
          <a:prstGeom prst="foldedCorner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/>
        </p:nvSpPr>
        <p:spPr>
          <a:xfrm>
            <a:off x="402771" y="648481"/>
            <a:ext cx="8196943" cy="4961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• Disadvantages of plastic surgery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It is very (6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) ___________________.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It 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carries serious (7) ___________________. Patients 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may (8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) ___________________ after failed plastic surgery operations or 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even die 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during operations.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The 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results of plastic surgery might be different from what 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people expect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. This is especially true for (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9) ____________.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11"/>
          <p:cNvSpPr txBox="1"/>
          <p:nvPr/>
        </p:nvSpPr>
        <p:spPr>
          <a:xfrm>
            <a:off x="3987800" y="1114425"/>
            <a:ext cx="1952625" cy="565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expensive</a:t>
            </a:r>
          </a:p>
        </p:txBody>
      </p:sp>
      <p:sp>
        <p:nvSpPr>
          <p:cNvPr id="10" name="文本框 12"/>
          <p:cNvSpPr txBox="1"/>
          <p:nvPr/>
        </p:nvSpPr>
        <p:spPr>
          <a:xfrm>
            <a:off x="5033645" y="1767840"/>
            <a:ext cx="3212465" cy="565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health risks</a:t>
            </a:r>
          </a:p>
        </p:txBody>
      </p:sp>
      <p:sp>
        <p:nvSpPr>
          <p:cNvPr id="11" name="文本框 13"/>
          <p:cNvSpPr txBox="1"/>
          <p:nvPr/>
        </p:nvSpPr>
        <p:spPr>
          <a:xfrm>
            <a:off x="3987800" y="2299970"/>
            <a:ext cx="4258945" cy="565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suffer health problems</a:t>
            </a:r>
          </a:p>
        </p:txBody>
      </p:sp>
      <p:sp>
        <p:nvSpPr>
          <p:cNvPr id="12" name="文本框 14"/>
          <p:cNvSpPr txBox="1"/>
          <p:nvPr/>
        </p:nvSpPr>
        <p:spPr>
          <a:xfrm>
            <a:off x="5124450" y="4838700"/>
            <a:ext cx="1859280" cy="565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teenagers</a:t>
            </a:r>
          </a:p>
        </p:txBody>
      </p:sp>
      <p:pic>
        <p:nvPicPr>
          <p:cNvPr id="8" name="U4 Integrated skills 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33335" y="568291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67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75" y="1356432"/>
            <a:ext cx="5403823" cy="145208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15143" y="2808515"/>
            <a:ext cx="6901543" cy="1813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What’s your opinion about plastic surgery? Write a short passage to show your ideas.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0490" y="2241278"/>
            <a:ext cx="7660368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3200" b="1" dirty="0" smtClean="0">
                <a:latin typeface="Times New Roman" panose="02020603050405020304" charset="0"/>
                <a:cs typeface="Times New Roman" panose="02020603050405020304" charset="0"/>
              </a:rPr>
              <a:t>To read two news stories about plastic surgery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3200" b="1" dirty="0" smtClean="0">
                <a:latin typeface="Times New Roman" panose="02020603050405020304" charset="0"/>
                <a:cs typeface="Times New Roman" panose="02020603050405020304" charset="0"/>
              </a:rPr>
              <a:t>To Express your opinion about plastic surgery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3200" b="1" dirty="0" smtClean="0">
                <a:latin typeface="Times New Roman" panose="02020603050405020304" charset="0"/>
                <a:cs typeface="Times New Roman" panose="02020603050405020304" charset="0"/>
              </a:rPr>
              <a:t>To listen to the report and do some exercises</a:t>
            </a:r>
            <a:endParaRPr lang="en-US" altLang="zh-CN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80" y="844801"/>
            <a:ext cx="6167564" cy="154189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7538" y="1045029"/>
            <a:ext cx="3590777" cy="248943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6161" y="1617012"/>
            <a:ext cx="7893957" cy="2748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    What is the doctor doing? </a:t>
            </a:r>
          </a:p>
          <a:p>
            <a:pPr marL="358775" indent="-358775">
              <a:lnSpc>
                <a:spcPct val="11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The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doctor is doing facial </a:t>
            </a:r>
            <a:endParaRPr lang="en-US" altLang="zh-CN" sz="3200" b="1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58775" indent="-358775">
              <a:lnSpc>
                <a:spcPct val="11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plastic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surgery on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 lady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358775" indent="-358775">
              <a:lnSpc>
                <a:spcPct val="110000"/>
              </a:lnSpc>
            </a:pPr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1258" y="1556657"/>
            <a:ext cx="8632371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plastic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i="1" dirty="0" smtClean="0">
                <a:latin typeface="Times New Roman" panose="02020603050405020304" charset="0"/>
                <a:cs typeface="Times New Roman" panose="02020603050405020304" charset="0"/>
              </a:rPr>
              <a:t>n.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塑料，塑胶</a:t>
            </a:r>
            <a:endParaRPr lang="en-US" altLang="zh-CN" sz="3200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          </a:t>
            </a:r>
            <a:r>
              <a:rPr lang="en-US" altLang="zh-CN" sz="3200" b="1" i="1" dirty="0" smtClean="0">
                <a:latin typeface="Times New Roman" panose="02020603050405020304" charset="0"/>
                <a:cs typeface="Times New Roman" panose="02020603050405020304" charset="0"/>
              </a:rPr>
              <a:t>adj.</a:t>
            </a:r>
            <a:r>
              <a:rPr lang="en-US" altLang="zh-CN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塑料的；人造的，不自然的</a:t>
            </a:r>
            <a:endParaRPr lang="en-US" sz="3200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surgery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i="1" dirty="0" smtClean="0">
                <a:latin typeface="Times New Roman" panose="02020603050405020304" charset="0"/>
                <a:cs typeface="Times New Roman" panose="02020603050405020304" charset="0"/>
              </a:rPr>
              <a:t>n.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 b="1" dirty="0">
                <a:latin typeface="Times New Roman" panose="02020603050405020304" charset="0"/>
                <a:cs typeface="Times New Roman" panose="02020603050405020304" charset="0"/>
              </a:rPr>
              <a:t>外科手术</a:t>
            </a:r>
            <a:endParaRPr lang="en-US" sz="3200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plastic surgery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: the 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medical practice of changing the appearance of 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people’s 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faces or bodies, either to improve their appearance or to repair 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injuries  </a:t>
            </a:r>
            <a:r>
              <a:rPr lang="zh-CN" alt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整形</a:t>
            </a:r>
            <a:r>
              <a:rPr lang="zh-CN" altLang="en-US" sz="3200" b="1" dirty="0">
                <a:latin typeface="Times New Roman" panose="02020603050405020304" charset="0"/>
                <a:cs typeface="Times New Roman" panose="02020603050405020304" charset="0"/>
              </a:rPr>
              <a:t>外科，整容手术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45" y="301519"/>
            <a:ext cx="4092840" cy="1255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9890" y="1485900"/>
            <a:ext cx="8684623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1. How did the plastic surgery help </a:t>
            </a:r>
            <a:r>
              <a:rPr lang="en-US" altLang="zh-CN" sz="3200" b="1" dirty="0" err="1">
                <a:latin typeface="Times New Roman" panose="02020603050405020304" charset="0"/>
                <a:cs typeface="Times New Roman" panose="02020603050405020304" charset="0"/>
              </a:rPr>
              <a:t>Mr</a:t>
            </a: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 Wilson?</a:t>
            </a:r>
          </a:p>
          <a:p>
            <a:pPr marL="446405" indent="-446405">
              <a:lnSpc>
                <a:spcPct val="11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It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repaired some of his burnt skin and made him feel more confident about his appearance. </a:t>
            </a:r>
          </a:p>
          <a:p>
            <a:pPr marL="446405" indent="-446405">
              <a:lnSpc>
                <a:spcPct val="110000"/>
              </a:lnSpc>
            </a:pP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2. What problems did the plastic surgery bring to Miss Edwards?</a:t>
            </a:r>
          </a:p>
          <a:p>
            <a:pPr marL="446405" indent="-446405">
              <a:lnSpc>
                <a:spcPct val="11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She couldn’t return to a normal life and  suffered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from daily pain, looked unnatural and was unable to make certain facial expressions. </a:t>
            </a:r>
            <a:endParaRPr lang="en-US" altLang="zh-CN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8274" y="409575"/>
            <a:ext cx="8100060" cy="1076325"/>
          </a:xfrm>
          <a:prstGeom prst="rect">
            <a:avLst/>
          </a:prstGeom>
          <a:noFill/>
          <a:ln w="381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lang="en-US" altLang="zh-CN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 stories on page 50 and answer the following </a:t>
            </a:r>
            <a:r>
              <a:rPr lang="en-US" altLang="zh-CN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questions.  </a:t>
            </a:r>
            <a:endParaRPr lang="en-US" altLang="zh-CN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6865" y="995219"/>
            <a:ext cx="38804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1.接受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整形</a:t>
            </a:r>
            <a:r>
              <a:rPr lang="en-US" altLang="zh-CN" sz="3200" b="1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手术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致力于；改善</a:t>
            </a:r>
          </a:p>
          <a:p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处于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某种困境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</a:p>
          <a:p>
            <a:r>
              <a:rPr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容忍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5.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……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自信</a:t>
            </a:r>
          </a:p>
          <a:p>
            <a:r>
              <a:rPr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6.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……</a:t>
            </a: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满意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97350" y="995219"/>
            <a:ext cx="448754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receive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plastic surgery</a:t>
            </a:r>
          </a:p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work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on  </a:t>
            </a:r>
          </a:p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caught in...</a:t>
            </a: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live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with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sth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zh-CN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confident about</a:t>
            </a:r>
          </a:p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be happy/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pleased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with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90618" y="365804"/>
            <a:ext cx="1305560" cy="7683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短语</a:t>
            </a:r>
            <a:endParaRPr lang="zh-CN" alt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6865" y="4020435"/>
            <a:ext cx="38804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7. 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发生</a:t>
            </a:r>
          </a:p>
          <a:p>
            <a:r>
              <a:rPr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8. 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受……</a:t>
            </a:r>
            <a:r>
              <a:rPr lang="en-US" altLang="zh-CN" sz="3200" b="1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折磨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9. 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回归正常生活</a:t>
            </a:r>
          </a:p>
          <a:p>
            <a:r>
              <a:rPr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10.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此外</a:t>
            </a:r>
          </a:p>
          <a:p>
            <a:r>
              <a:rPr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11. 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结果是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97350" y="4020435"/>
            <a:ext cx="44875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take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place</a:t>
            </a:r>
          </a:p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suffer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from</a:t>
            </a:r>
          </a:p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return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 a normal life</a:t>
            </a:r>
          </a:p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addition</a:t>
            </a:r>
          </a:p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turn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out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27965" y="904240"/>
            <a:ext cx="3402965" cy="4526280"/>
          </a:xfrm>
          <a:prstGeom prst="rect">
            <a:avLst/>
          </a:prstGeom>
        </p:spPr>
      </p:pic>
      <p:pic>
        <p:nvPicPr>
          <p:cNvPr id="4" name="图片 3" descr="timg (1)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92550" y="1888490"/>
            <a:ext cx="5125720" cy="315849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458553" y="5504614"/>
            <a:ext cx="2065320" cy="7029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Before and after the plastic surgery</a:t>
            </a:r>
            <a:endParaRPr lang="zh-CN" altLang="zh-CN" b="1" dirty="0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timg (3)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8730" y="3277235"/>
            <a:ext cx="3810000" cy="2724150"/>
          </a:xfrm>
          <a:prstGeom prst="rect">
            <a:avLst/>
          </a:prstGeom>
        </p:spPr>
      </p:pic>
      <p:pic>
        <p:nvPicPr>
          <p:cNvPr id="7" name="图片 6" descr="083120_878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030470" y="654050"/>
            <a:ext cx="3906520" cy="2623185"/>
          </a:xfrm>
          <a:prstGeom prst="rect">
            <a:avLst/>
          </a:prstGeom>
        </p:spPr>
      </p:pic>
      <p:pic>
        <p:nvPicPr>
          <p:cNvPr id="10" name="图片 9" descr="timg (5)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233170"/>
            <a:ext cx="4972685" cy="337058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16455" y="4311081"/>
            <a:ext cx="2065320" cy="7029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Before and after the plastic surgery</a:t>
            </a:r>
            <a:endParaRPr lang="zh-CN" altLang="zh-CN" b="1" dirty="0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63245" y="784225"/>
            <a:ext cx="7426325" cy="3154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10000"/>
              </a:lnSpc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Discussion</a:t>
            </a:r>
          </a:p>
          <a:p>
            <a:pPr marL="358775" indent="-358775">
              <a:lnSpc>
                <a:spcPct val="110000"/>
              </a:lnSpc>
            </a:pPr>
            <a:endParaRPr lang="en-US" altLang="zh-CN" sz="4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46405" indent="-446405">
              <a:lnSpc>
                <a:spcPct val="110000"/>
              </a:lnSpc>
            </a:pP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Do you think it is necessary for </a:t>
            </a:r>
            <a:r>
              <a:rPr lang="en-US" altLang="zh-CN" sz="32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one to </a:t>
            </a: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receive plastic surgery? Why? </a:t>
            </a:r>
            <a:endParaRPr lang="en-US" altLang="zh-CN" sz="32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560,&quot;width&quot;:6795}"/>
  <p:tag name="KSO_WM_UNIT_PLACING_PICTURE_USER_RELATIVERECTANGLE" val="{&quot;bottom&quot;:0,&quot;left&quot;:0,&quot;right&quot;:0,&quot;top&quot;:0}"/>
  <p:tag name="KSO_WM_UNIT_PLACING_PICTURE_COLLAGE_RELATIVERECTANGLE" val="{&quot;bottom&quot;:0,&quot;left&quot;:0.17034584253127302,&quot;right&quot;:0.17034584253127302,&quot;top&quot;:0}"/>
  <p:tag name="KSO_WM_UNIT_PLACING_PICTURE_COLLAGE_VIEWPORT" val="{&quot;height&quot;:4560,&quot;width&quot;:4479.999999999999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新版空白演示配色">
    <a:dk1>
      <a:srgbClr val="000000"/>
    </a:dk1>
    <a:lt1>
      <a:srgbClr val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新版空白演示配色">
    <a:dk1>
      <a:srgbClr val="000000"/>
    </a:dk1>
    <a:lt1>
      <a:srgbClr val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新版空白演示配色">
    <a:dk1>
      <a:srgbClr val="000000"/>
    </a:dk1>
    <a:lt1>
      <a:srgbClr val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ppt/theme/themeOverride4.xml><?xml version="1.0" encoding="utf-8"?>
<a:themeOverride xmlns:a="http://schemas.openxmlformats.org/drawingml/2006/main">
  <a:clrScheme name="新版空白演示配色">
    <a:dk1>
      <a:srgbClr val="000000"/>
    </a:dk1>
    <a:lt1>
      <a:srgbClr val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ppt/theme/themeOverride5.xml><?xml version="1.0" encoding="utf-8"?>
<a:themeOverride xmlns:a="http://schemas.openxmlformats.org/drawingml/2006/main">
  <a:clrScheme name="新版空白演示配色">
    <a:dk1>
      <a:srgbClr val="000000"/>
    </a:dk1>
    <a:lt1>
      <a:srgbClr val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658</Words>
  <Application>Microsoft Office PowerPoint</Application>
  <PresentationFormat>全屏显示(4:3)</PresentationFormat>
  <Paragraphs>78</Paragraphs>
  <Slides>16</Slides>
  <Notes>0</Notes>
  <HiddenSlides>0</HiddenSlides>
  <MMClips>5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268</cp:revision>
  <dcterms:created xsi:type="dcterms:W3CDTF">2019-06-19T02:08:00Z</dcterms:created>
  <dcterms:modified xsi:type="dcterms:W3CDTF">2020-11-03T02:21:55Z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2052-11.1.0.9991</vt:lpwstr>
  </property>
</Properties>
</file>