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8" r:id="rId4"/>
  </p:sldMasterIdLst>
  <p:notesMasterIdLst>
    <p:notesMasterId r:id="rId6"/>
  </p:notesMasterIdLst>
  <p:handoutMasterIdLst>
    <p:handoutMasterId r:id="rId20"/>
  </p:handoutMasterIdLst>
  <p:sldIdLst>
    <p:sldId id="272" r:id="rId5"/>
    <p:sldId id="265" r:id="rId7"/>
    <p:sldId id="291" r:id="rId8"/>
    <p:sldId id="301" r:id="rId9"/>
    <p:sldId id="294" r:id="rId10"/>
    <p:sldId id="295" r:id="rId11"/>
    <p:sldId id="292" r:id="rId12"/>
    <p:sldId id="293" r:id="rId13"/>
    <p:sldId id="296" r:id="rId14"/>
    <p:sldId id="297" r:id="rId15"/>
    <p:sldId id="298" r:id="rId16"/>
    <p:sldId id="299" r:id="rId17"/>
    <p:sldId id="300" r:id="rId18"/>
    <p:sldId id="32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C260413E-7092-45F3-8D90-1965A8BE04A2}">
          <p14:sldIdLst>
            <p14:sldId id="272"/>
            <p14:sldId id="265"/>
            <p14:sldId id="291"/>
            <p14:sldId id="301"/>
            <p14:sldId id="295"/>
            <p14:sldId id="292"/>
            <p14:sldId id="293"/>
            <p14:sldId id="296"/>
            <p14:sldId id="298"/>
            <p14:sldId id="299"/>
            <p14:sldId id="300"/>
            <p14:sldId id="320"/>
            <p14:sldId id="294"/>
            <p14:sldId id="297"/>
          </p14:sldIdLst>
        </p14:section>
        <p14:section name="使用技巧" id="{261067C6-200D-4C05-B5B6-09F05B159D7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C"/>
    <a:srgbClr val="6BABD9"/>
    <a:srgbClr val="BC616D"/>
    <a:srgbClr val="CD9E69"/>
    <a:srgbClr val="759BD0"/>
    <a:srgbClr val="D2BBA2"/>
    <a:srgbClr val="B6CCCF"/>
    <a:srgbClr val="C57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822" y="-306"/>
      </p:cViewPr>
      <p:guideLst>
        <p:guide orient="horz" pos="2192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2862" y="-120"/>
      </p:cViewPr>
      <p:guideLst>
        <p:guide orient="horz" pos="2922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DA750-A451-4980-987F-9B9695E6AD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850D-28E7-4B45-81D1-29F097BF41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F39C5-017C-4745-B585-940ABED688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62F2-AD71-4D56-A755-89368E95AD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62F2-AD71-4D56-A755-89368E95AD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62F2-AD71-4D56-A755-89368E95AD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62F2-AD71-4D56-A755-89368E95AD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62F2-AD71-4D56-A755-89368E95AD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jpeg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84404" y="-596900"/>
            <a:ext cx="1998464" cy="1998462"/>
            <a:chOff x="10784113" y="5021412"/>
            <a:chExt cx="1654629" cy="1654629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10784113" y="5021412"/>
              <a:ext cx="1654629" cy="1654629"/>
            </a:xfrm>
            <a:prstGeom prst="ellipse">
              <a:avLst/>
            </a:prstGeom>
            <a:solidFill>
              <a:srgbClr val="C5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20414183">
              <a:off x="11190102" y="5200779"/>
              <a:ext cx="345529" cy="19198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7915308">
              <a:off x="11459482" y="5530672"/>
              <a:ext cx="220085" cy="122283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8151047">
              <a:off x="10980857" y="5627495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8151047">
              <a:off x="10957461" y="5939577"/>
              <a:ext cx="182345" cy="189036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2564920">
              <a:off x="11849308" y="5340093"/>
              <a:ext cx="345529" cy="19198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9502522">
              <a:off x="11659607" y="6022785"/>
              <a:ext cx="460203" cy="299247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8151047">
              <a:off x="11358357" y="6305498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8151047">
              <a:off x="12261068" y="5687732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8151047" flipH="1">
              <a:off x="11537541" y="5873293"/>
              <a:ext cx="49940" cy="45720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rot="21218413">
            <a:off x="8731370" y="4054648"/>
            <a:ext cx="2986129" cy="1638300"/>
            <a:chOff x="-8534442" y="-533320"/>
            <a:chExt cx="2986129" cy="1638300"/>
          </a:xfrm>
        </p:grpSpPr>
        <p:grpSp>
          <p:nvGrpSpPr>
            <p:cNvPr id="20" name="组合 19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B6C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" name="弧形 20"/>
            <p:cNvSpPr/>
            <p:nvPr/>
          </p:nvSpPr>
          <p:spPr>
            <a:xfrm rot="19613006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8255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 rot="4406214">
            <a:off x="8062424" y="1073323"/>
            <a:ext cx="1298612" cy="712466"/>
            <a:chOff x="-8534442" y="-533320"/>
            <a:chExt cx="2986129" cy="1638300"/>
          </a:xfrm>
        </p:grpSpPr>
        <p:grpSp>
          <p:nvGrpSpPr>
            <p:cNvPr id="30" name="组合 29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759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34" name="任意多边形: 形状 33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弧形 30"/>
            <p:cNvSpPr/>
            <p:nvPr/>
          </p:nvSpPr>
          <p:spPr>
            <a:xfrm rot="19353220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5080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 rot="4417167">
            <a:off x="1113854" y="4403110"/>
            <a:ext cx="1989734" cy="1091642"/>
            <a:chOff x="-8534442" y="-533320"/>
            <a:chExt cx="2986129" cy="1638300"/>
          </a:xfrm>
        </p:grpSpPr>
        <p:grpSp>
          <p:nvGrpSpPr>
            <p:cNvPr id="40" name="组合 39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6BAB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44" name="任意多边形: 形状 43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1" name="弧形 40"/>
            <p:cNvSpPr/>
            <p:nvPr/>
          </p:nvSpPr>
          <p:spPr>
            <a:xfrm rot="19353220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5080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 userDrawn="1"/>
        </p:nvSpPr>
        <p:spPr>
          <a:xfrm>
            <a:off x="3141502" y="1107524"/>
            <a:ext cx="186488" cy="18648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 userDrawn="1"/>
        </p:nvSpPr>
        <p:spPr>
          <a:xfrm>
            <a:off x="7158111" y="4998812"/>
            <a:ext cx="223130" cy="22313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 userDrawn="1"/>
        </p:nvSpPr>
        <p:spPr>
          <a:xfrm>
            <a:off x="10590311" y="3258952"/>
            <a:ext cx="277088" cy="27708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 userDrawn="1"/>
        </p:nvSpPr>
        <p:spPr>
          <a:xfrm>
            <a:off x="1994626" y="3397496"/>
            <a:ext cx="259582" cy="25958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 userDrawn="1"/>
        </p:nvSpPr>
        <p:spPr>
          <a:xfrm>
            <a:off x="4033326" y="5584674"/>
            <a:ext cx="121756" cy="1217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 userDrawn="1"/>
        </p:nvSpPr>
        <p:spPr>
          <a:xfrm>
            <a:off x="8093311" y="588784"/>
            <a:ext cx="258159" cy="25815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 userDrawn="1"/>
        </p:nvSpPr>
        <p:spPr>
          <a:xfrm>
            <a:off x="9661684" y="2525919"/>
            <a:ext cx="121756" cy="12175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 userDrawn="1"/>
        </p:nvSpPr>
        <p:spPr>
          <a:xfrm flipV="1">
            <a:off x="8185179" y="2251182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 userDrawn="1"/>
        </p:nvSpPr>
        <p:spPr>
          <a:xfrm flipV="1">
            <a:off x="5915526" y="4158415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 userDrawn="1"/>
        </p:nvSpPr>
        <p:spPr>
          <a:xfrm flipV="1">
            <a:off x="7469607" y="4507261"/>
            <a:ext cx="45720" cy="4572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 userDrawn="1"/>
        </p:nvSpPr>
        <p:spPr>
          <a:xfrm flipV="1">
            <a:off x="3874331" y="4470912"/>
            <a:ext cx="45720" cy="4572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 userDrawn="1"/>
        </p:nvSpPr>
        <p:spPr>
          <a:xfrm>
            <a:off x="5320163" y="377192"/>
            <a:ext cx="180825" cy="1808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 userDrawn="1"/>
        </p:nvSpPr>
        <p:spPr>
          <a:xfrm>
            <a:off x="6507615" y="1453576"/>
            <a:ext cx="109086" cy="10908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 userDrawn="1"/>
        </p:nvSpPr>
        <p:spPr>
          <a:xfrm>
            <a:off x="10910129" y="649160"/>
            <a:ext cx="415486" cy="41548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 userDrawn="1"/>
        </p:nvSpPr>
        <p:spPr>
          <a:xfrm>
            <a:off x="7892623" y="5437809"/>
            <a:ext cx="415486" cy="41548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 userDrawn="1"/>
        </p:nvSpPr>
        <p:spPr>
          <a:xfrm>
            <a:off x="5202833" y="6032496"/>
            <a:ext cx="415486" cy="4154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 userDrawn="1"/>
        </p:nvSpPr>
        <p:spPr>
          <a:xfrm>
            <a:off x="909115" y="2127177"/>
            <a:ext cx="415486" cy="41548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 userDrawn="1"/>
        </p:nvSpPr>
        <p:spPr>
          <a:xfrm>
            <a:off x="2320962" y="5935955"/>
            <a:ext cx="415486" cy="41548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 userDrawn="1"/>
        </p:nvSpPr>
        <p:spPr>
          <a:xfrm>
            <a:off x="7360872" y="626219"/>
            <a:ext cx="109086" cy="10908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 userDrawn="1"/>
        </p:nvSpPr>
        <p:spPr>
          <a:xfrm flipV="1">
            <a:off x="4155082" y="1935352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占位符 68"/>
          <p:cNvSpPr>
            <a:spLocks noGrp="1"/>
          </p:cNvSpPr>
          <p:nvPr>
            <p:ph type="body" sz="quarter" idx="10" hasCustomPrompt="1"/>
          </p:nvPr>
        </p:nvSpPr>
        <p:spPr>
          <a:xfrm>
            <a:off x="1422866" y="2437696"/>
            <a:ext cx="9346269" cy="120032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7200" b="1" kern="1200" noProof="0">
                <a:ln w="15875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小学生班干部竞选</a:t>
            </a:r>
            <a:endParaRPr kumimoji="0" lang="zh-CN" altLang="en-US" sz="7200" b="1" i="0" u="none" strike="noStrike" kern="1200" cap="none" spc="0" normalizeH="0" baseline="0" noProof="0">
              <a:ln w="15875">
                <a:solidFill>
                  <a:srgbClr val="0062B4"/>
                </a:solidFill>
                <a:prstDash val="solid"/>
              </a:ln>
              <a:solidFill>
                <a:srgbClr val="FABE00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占位符 70"/>
          <p:cNvSpPr>
            <a:spLocks noGrp="1"/>
          </p:cNvSpPr>
          <p:nvPr>
            <p:ph type="body" sz="quarter" idx="11" hasCustomPrompt="1"/>
          </p:nvPr>
        </p:nvSpPr>
        <p:spPr>
          <a:xfrm>
            <a:off x="3902075" y="1861957"/>
            <a:ext cx="4387850" cy="52322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自我介绍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文本占位符 73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75" y="3657689"/>
            <a:ext cx="4387850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800" b="1" kern="1200" noProof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三年级一班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文本占位符 73"/>
          <p:cNvSpPr>
            <a:spLocks noGrp="1"/>
          </p:cNvSpPr>
          <p:nvPr>
            <p:ph type="body" sz="quarter" idx="13" hasCustomPrompt="1"/>
          </p:nvPr>
        </p:nvSpPr>
        <p:spPr>
          <a:xfrm>
            <a:off x="3918388" y="4030350"/>
            <a:ext cx="4355225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800" b="1" kern="1200" noProof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姓名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OfficePLUS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9B238-168E-4F03-8794-DA91D151FF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9DB9-EF28-4680-9750-5F6D4C4C63D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4794A-05A2-4BC1-9A36-FBD750D87C8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9A11C-0A1C-4D71-A22E-28584EF86E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Microsoft YaHei UI Light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雅黑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/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华文中宋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Arial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1.0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我介绍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1190625" y="1590675"/>
            <a:ext cx="3676650" cy="3676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5"/>
          </p:nvPr>
        </p:nvSpPr>
        <p:spPr>
          <a:xfrm>
            <a:off x="1409699" y="1809749"/>
            <a:ext cx="3238501" cy="3238501"/>
          </a:xfrm>
          <a:custGeom>
            <a:avLst/>
            <a:gdLst>
              <a:gd name="connsiteX0" fmla="*/ 1083358 w 2166716"/>
              <a:gd name="connsiteY0" fmla="*/ 0 h 2166716"/>
              <a:gd name="connsiteX1" fmla="*/ 2166716 w 2166716"/>
              <a:gd name="connsiteY1" fmla="*/ 1083358 h 2166716"/>
              <a:gd name="connsiteX2" fmla="*/ 1083358 w 2166716"/>
              <a:gd name="connsiteY2" fmla="*/ 2166716 h 2166716"/>
              <a:gd name="connsiteX3" fmla="*/ 0 w 2166716"/>
              <a:gd name="connsiteY3" fmla="*/ 1083358 h 2166716"/>
              <a:gd name="connsiteX4" fmla="*/ 1083358 w 2166716"/>
              <a:gd name="connsiteY4" fmla="*/ 0 h 2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16" h="2166716">
                <a:moveTo>
                  <a:pt x="1083358" y="0"/>
                </a:moveTo>
                <a:cubicBezTo>
                  <a:pt x="1681680" y="0"/>
                  <a:pt x="2166716" y="485036"/>
                  <a:pt x="2166716" y="1083358"/>
                </a:cubicBezTo>
                <a:cubicBezTo>
                  <a:pt x="2166716" y="1681680"/>
                  <a:pt x="1681680" y="2166716"/>
                  <a:pt x="1083358" y="2166716"/>
                </a:cubicBezTo>
                <a:cubicBezTo>
                  <a:pt x="485036" y="2166716"/>
                  <a:pt x="0" y="1681680"/>
                  <a:pt x="0" y="1083358"/>
                </a:cubicBezTo>
                <a:cubicBezTo>
                  <a:pt x="0" y="485036"/>
                  <a:pt x="485036" y="0"/>
                  <a:pt x="108335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-190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284404" y="-596900"/>
            <a:ext cx="1998464" cy="1998462"/>
            <a:chOff x="10784113" y="5021412"/>
            <a:chExt cx="1654629" cy="1654629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60" name="椭圆 59"/>
            <p:cNvSpPr/>
            <p:nvPr/>
          </p:nvSpPr>
          <p:spPr>
            <a:xfrm>
              <a:off x="10784113" y="5021412"/>
              <a:ext cx="1654629" cy="1654629"/>
            </a:xfrm>
            <a:prstGeom prst="ellipse">
              <a:avLst/>
            </a:prstGeom>
            <a:solidFill>
              <a:srgbClr val="C5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 rot="20414183">
              <a:off x="11190102" y="5200779"/>
              <a:ext cx="345529" cy="19198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rot="17915308">
              <a:off x="11459482" y="5530672"/>
              <a:ext cx="220085" cy="122283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rot="8151047">
              <a:off x="10980857" y="5627495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rot="8151047">
              <a:off x="10957461" y="5939577"/>
              <a:ext cx="182345" cy="189036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rot="2564920">
              <a:off x="11849308" y="5340093"/>
              <a:ext cx="345529" cy="19198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9502522">
              <a:off x="11659607" y="6022785"/>
              <a:ext cx="460203" cy="299247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8151047">
              <a:off x="11358357" y="6305498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8151047">
              <a:off x="12261068" y="5687732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8151047" flipH="1">
              <a:off x="11537541" y="5873293"/>
              <a:ext cx="49940" cy="45720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21218413">
            <a:off x="9549512" y="4794849"/>
            <a:ext cx="1989991" cy="1091782"/>
            <a:chOff x="-8534442" y="-533320"/>
            <a:chExt cx="2986129" cy="1638300"/>
          </a:xfrm>
        </p:grpSpPr>
        <p:grpSp>
          <p:nvGrpSpPr>
            <p:cNvPr id="51" name="组合 50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B6C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任意多边形: 形状 58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2" name="弧形 51"/>
            <p:cNvSpPr/>
            <p:nvPr/>
          </p:nvSpPr>
          <p:spPr>
            <a:xfrm rot="19613006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8255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4406214">
            <a:off x="9662364" y="1268658"/>
            <a:ext cx="674098" cy="369835"/>
            <a:chOff x="-8534442" y="-533320"/>
            <a:chExt cx="2986129" cy="1638300"/>
          </a:xfrm>
        </p:grpSpPr>
        <p:grpSp>
          <p:nvGrpSpPr>
            <p:cNvPr id="42" name="组合 41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759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46" name="任意多边形: 形状 45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3" name="弧形 42"/>
            <p:cNvSpPr/>
            <p:nvPr/>
          </p:nvSpPr>
          <p:spPr>
            <a:xfrm rot="19353220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5080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4417167">
            <a:off x="631202" y="4728077"/>
            <a:ext cx="1989734" cy="1091642"/>
            <a:chOff x="-8534443" y="-533321"/>
            <a:chExt cx="2986129" cy="1638300"/>
          </a:xfrm>
        </p:grpSpPr>
        <p:grpSp>
          <p:nvGrpSpPr>
            <p:cNvPr id="33" name="组合 32"/>
            <p:cNvGrpSpPr/>
            <p:nvPr/>
          </p:nvGrpSpPr>
          <p:grpSpPr>
            <a:xfrm>
              <a:off x="-7952691" y="-533321"/>
              <a:ext cx="1638301" cy="1638300"/>
              <a:chOff x="-7473989" y="943054"/>
              <a:chExt cx="1638301" cy="16383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-7473989" y="943054"/>
                <a:ext cx="1638301" cy="1638300"/>
              </a:xfrm>
              <a:prstGeom prst="ellipse">
                <a:avLst/>
              </a:prstGeom>
              <a:solidFill>
                <a:srgbClr val="6BAB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" name="弧形 33"/>
            <p:cNvSpPr/>
            <p:nvPr/>
          </p:nvSpPr>
          <p:spPr>
            <a:xfrm rot="19353220">
              <a:off x="-8534443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5080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3141502" y="1107524"/>
            <a:ext cx="186488" cy="18648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158111" y="5132542"/>
            <a:ext cx="89400" cy="894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590311" y="3258952"/>
            <a:ext cx="277088" cy="2770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994626" y="3397496"/>
            <a:ext cx="259582" cy="25958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033326" y="5584674"/>
            <a:ext cx="121756" cy="1217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237007" y="529319"/>
            <a:ext cx="172166" cy="17216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661684" y="2525919"/>
            <a:ext cx="121756" cy="12175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9328874" y="2191716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5915526" y="4158415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7469607" y="4507261"/>
            <a:ext cx="45720" cy="4572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V="1">
            <a:off x="3874331" y="4470912"/>
            <a:ext cx="45720" cy="4572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320163" y="377192"/>
            <a:ext cx="180825" cy="1808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507615" y="1453576"/>
            <a:ext cx="109086" cy="10908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0774156" y="503729"/>
            <a:ext cx="277088" cy="2770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28701" y="5802615"/>
            <a:ext cx="237436" cy="23743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202833" y="6260922"/>
            <a:ext cx="187059" cy="18705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09115" y="2127177"/>
            <a:ext cx="415486" cy="41548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838309" y="6260923"/>
            <a:ext cx="415486" cy="41548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360872" y="626219"/>
            <a:ext cx="109086" cy="10908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V="1">
            <a:off x="4155082" y="1935352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396587" y="361950"/>
            <a:ext cx="53988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自荐信</a:t>
            </a:r>
            <a:endParaRPr kumimoji="0" lang="zh-CN" altLang="en-US" sz="6600" b="1" i="0" u="none" strike="noStrike" kern="1200" cap="none" spc="0" normalizeH="0" baseline="0" noProof="0" dirty="0">
              <a:ln w="15875">
                <a:solidFill>
                  <a:srgbClr val="0062B4"/>
                </a:solidFill>
                <a:prstDash val="solid"/>
              </a:ln>
              <a:solidFill>
                <a:srgbClr val="FABE00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3508062" y="424149"/>
            <a:ext cx="5175877" cy="1163009"/>
            <a:chOff x="3399194" y="424149"/>
            <a:chExt cx="5175877" cy="1163009"/>
          </a:xfrm>
        </p:grpSpPr>
        <p:grpSp>
          <p:nvGrpSpPr>
            <p:cNvPr id="5" name="组合 4"/>
            <p:cNvGrpSpPr/>
            <p:nvPr userDrawn="1"/>
          </p:nvGrpSpPr>
          <p:grpSpPr>
            <a:xfrm rot="4417167">
              <a:off x="3136724" y="686619"/>
              <a:ext cx="1163009" cy="638070"/>
              <a:chOff x="-8534443" y="-533321"/>
              <a:chExt cx="2986129" cy="16383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-7952691" y="-533321"/>
                <a:ext cx="1638301" cy="1638300"/>
                <a:chOff x="-7473989" y="943054"/>
                <a:chExt cx="1638301" cy="16383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-7473989" y="943054"/>
                  <a:ext cx="1638301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11" name="任意多边形: 形状 10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任意多边形: 形状 11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任意多边形: 形状 12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任意多边形: 形状 13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任意多边形: 形状 14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" name="弧形 7"/>
              <p:cNvSpPr/>
              <p:nvPr/>
            </p:nvSpPr>
            <p:spPr>
              <a:xfrm rot="19353220">
                <a:off x="-8534443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7182833" flipH="1">
              <a:off x="7674531" y="686619"/>
              <a:ext cx="1163009" cy="638070"/>
              <a:chOff x="-8534443" y="-533321"/>
              <a:chExt cx="2986129" cy="163830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-7952691" y="-533321"/>
                <a:ext cx="1638301" cy="1638300"/>
                <a:chOff x="-7473989" y="943054"/>
                <a:chExt cx="1638301" cy="16383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-7473989" y="943054"/>
                  <a:ext cx="1638301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21" name="任意多边形: 形状 20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任意多边形: 形状 23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任意多边形: 形状 24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8" name="弧形 17"/>
              <p:cNvSpPr/>
              <p:nvPr/>
            </p:nvSpPr>
            <p:spPr>
              <a:xfrm rot="19353220">
                <a:off x="-8534443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" name="组合 68"/>
          <p:cNvGrpSpPr/>
          <p:nvPr userDrawn="1"/>
        </p:nvGrpSpPr>
        <p:grpSpPr>
          <a:xfrm>
            <a:off x="867348" y="1321472"/>
            <a:ext cx="10229163" cy="5024157"/>
            <a:chOff x="867348" y="1321472"/>
            <a:chExt cx="10229163" cy="5024157"/>
          </a:xfrm>
        </p:grpSpPr>
        <p:sp>
          <p:nvSpPr>
            <p:cNvPr id="49" name="椭圆 48"/>
            <p:cNvSpPr/>
            <p:nvPr/>
          </p:nvSpPr>
          <p:spPr>
            <a:xfrm>
              <a:off x="2990754" y="1855859"/>
              <a:ext cx="186488" cy="18648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7136746" y="4896459"/>
              <a:ext cx="223130" cy="22313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0611680" y="4527028"/>
              <a:ext cx="277088" cy="27708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867348" y="3926271"/>
              <a:ext cx="259582" cy="25958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011961" y="5482321"/>
              <a:ext cx="121756" cy="12175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8642005" y="1777296"/>
              <a:ext cx="258159" cy="258159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197867" y="3681246"/>
              <a:ext cx="121756" cy="1217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V="1">
              <a:off x="8163814" y="2148829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V="1">
              <a:off x="5894161" y="4056062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V="1">
              <a:off x="7448242" y="4404908"/>
              <a:ext cx="45720" cy="4572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3852966" y="4368559"/>
              <a:ext cx="45720" cy="4572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972441" y="1861522"/>
              <a:ext cx="180825" cy="18082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5665710" y="2148829"/>
              <a:ext cx="109086" cy="1090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0681025" y="1430558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9711008" y="5930143"/>
              <a:ext cx="415486" cy="4154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181468" y="5930143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275959" y="1670976"/>
              <a:ext cx="415486" cy="4154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786076" y="5803286"/>
              <a:ext cx="415486" cy="41548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6518967" y="1321472"/>
              <a:ext cx="109086" cy="1090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4133717" y="1832999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396587" y="361950"/>
            <a:ext cx="53988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自荐信</a:t>
            </a:r>
            <a:endParaRPr kumimoji="0" lang="zh-CN" altLang="en-US" sz="6600" b="1" i="0" u="none" strike="noStrike" kern="1200" cap="none" spc="0" normalizeH="0" baseline="0" noProof="0" dirty="0">
              <a:ln w="15875">
                <a:solidFill>
                  <a:srgbClr val="0062B4"/>
                </a:solidFill>
                <a:prstDash val="solid"/>
              </a:ln>
              <a:solidFill>
                <a:srgbClr val="FABE00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284404" y="-596900"/>
            <a:ext cx="12001903" cy="7044882"/>
            <a:chOff x="-284404" y="-596900"/>
            <a:chExt cx="12001903" cy="7044882"/>
          </a:xfrm>
        </p:grpSpPr>
        <p:grpSp>
          <p:nvGrpSpPr>
            <p:cNvPr id="6" name="组合 5"/>
            <p:cNvGrpSpPr/>
            <p:nvPr/>
          </p:nvGrpSpPr>
          <p:grpSpPr>
            <a:xfrm>
              <a:off x="-284404" y="-596900"/>
              <a:ext cx="1998464" cy="1998462"/>
              <a:chOff x="10784113" y="5021412"/>
              <a:chExt cx="1654629" cy="1654629"/>
            </a:xfrm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8" name="椭圆 57"/>
              <p:cNvSpPr/>
              <p:nvPr/>
            </p:nvSpPr>
            <p:spPr>
              <a:xfrm>
                <a:off x="10784113" y="5021412"/>
                <a:ext cx="1654629" cy="1654629"/>
              </a:xfrm>
              <a:prstGeom prst="ellipse">
                <a:avLst/>
              </a:prstGeom>
              <a:solidFill>
                <a:srgbClr val="C577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 rot="20414183">
                <a:off x="11190102" y="5200779"/>
                <a:ext cx="345529" cy="191982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rot="17915308">
                <a:off x="11459482" y="5530672"/>
                <a:ext cx="220085" cy="122283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rot="8151047">
                <a:off x="10980857" y="5627495"/>
                <a:ext cx="89014" cy="81492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rot="8151047">
                <a:off x="10957461" y="5939577"/>
                <a:ext cx="182345" cy="189036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 rot="2564920">
                <a:off x="11849308" y="5340093"/>
                <a:ext cx="345529" cy="191982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rot="19502522">
                <a:off x="11659607" y="6022785"/>
                <a:ext cx="460203" cy="299247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rot="8151047">
                <a:off x="11358357" y="6305498"/>
                <a:ext cx="89014" cy="81492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rot="8151047">
                <a:off x="12261068" y="5687732"/>
                <a:ext cx="89014" cy="81492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 rot="8151047" flipH="1">
                <a:off x="11537541" y="5873293"/>
                <a:ext cx="49940" cy="45720"/>
              </a:xfrm>
              <a:prstGeom prst="ellipse">
                <a:avLst/>
              </a:prstGeom>
              <a:solidFill>
                <a:srgbClr val="BC6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21218413">
              <a:off x="8731370" y="4054648"/>
              <a:ext cx="2986129" cy="1638300"/>
              <a:chOff x="-8534442" y="-533320"/>
              <a:chExt cx="2986129" cy="16383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-7952691" y="-533320"/>
                <a:ext cx="1638300" cy="1638300"/>
                <a:chOff x="-7473989" y="943055"/>
                <a:chExt cx="1638300" cy="1638300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-7473989" y="943055"/>
                  <a:ext cx="1638300" cy="1638300"/>
                </a:xfrm>
                <a:prstGeom prst="ellipse">
                  <a:avLst/>
                </a:prstGeom>
                <a:solidFill>
                  <a:srgbClr val="B6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2" name="组合 51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53" name="任意多边形: 形状 52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任意多边形: 形状 53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任意多边形: 形状 54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0" name="弧形 49"/>
              <p:cNvSpPr/>
              <p:nvPr/>
            </p:nvSpPr>
            <p:spPr>
              <a:xfrm rot="19613006">
                <a:off x="-8534442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8255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4406214">
              <a:off x="8062424" y="1073323"/>
              <a:ext cx="1298612" cy="712466"/>
              <a:chOff x="-8534442" y="-533320"/>
              <a:chExt cx="2986129" cy="1638300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-7952691" y="-533320"/>
                <a:ext cx="1638300" cy="1638300"/>
                <a:chOff x="-7473989" y="943055"/>
                <a:chExt cx="1638300" cy="1638300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-7473989" y="943055"/>
                  <a:ext cx="1638300" cy="1638300"/>
                </a:xfrm>
                <a:prstGeom prst="ellipse">
                  <a:avLst/>
                </a:prstGeom>
                <a:solidFill>
                  <a:srgbClr val="759B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3" name="组合 42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任意多边形: 形状 45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1" name="弧形 40"/>
              <p:cNvSpPr/>
              <p:nvPr/>
            </p:nvSpPr>
            <p:spPr>
              <a:xfrm rot="19353220">
                <a:off x="-8534442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4417167">
              <a:off x="1113854" y="4403110"/>
              <a:ext cx="1989734" cy="1091642"/>
              <a:chOff x="-8534442" y="-533320"/>
              <a:chExt cx="2986129" cy="163830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-7952691" y="-533320"/>
                <a:ext cx="1638300" cy="1638300"/>
                <a:chOff x="-7473989" y="943055"/>
                <a:chExt cx="1638300" cy="1638300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-7473989" y="943055"/>
                  <a:ext cx="1638300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任意多边形: 形状 35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任意多边形: 形状 36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任意多边形: 形状 37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任意多边形: 形状 38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" name="弧形 31"/>
              <p:cNvSpPr/>
              <p:nvPr/>
            </p:nvSpPr>
            <p:spPr>
              <a:xfrm rot="19353220">
                <a:off x="-8534442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141502" y="1107524"/>
              <a:ext cx="186488" cy="18648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158111" y="4998812"/>
              <a:ext cx="223130" cy="22313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590311" y="3258952"/>
              <a:ext cx="277088" cy="27708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994626" y="3397496"/>
              <a:ext cx="259582" cy="259582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033326" y="5584674"/>
              <a:ext cx="121756" cy="12175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093311" y="588784"/>
              <a:ext cx="258159" cy="25815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661684" y="2525919"/>
              <a:ext cx="121756" cy="1217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8185179" y="2251182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5915526" y="4158415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7469607" y="4507261"/>
              <a:ext cx="45720" cy="4572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3874331" y="4470912"/>
              <a:ext cx="45720" cy="4572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20163" y="377192"/>
              <a:ext cx="180825" cy="18082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507615" y="1453576"/>
              <a:ext cx="109086" cy="1090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910129" y="649160"/>
              <a:ext cx="415486" cy="41548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892623" y="5437809"/>
              <a:ext cx="415486" cy="41548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02833" y="6032496"/>
              <a:ext cx="415486" cy="4154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09115" y="2127177"/>
              <a:ext cx="415486" cy="41548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320962" y="5935955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360872" y="626219"/>
              <a:ext cx="109086" cy="1090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V="1">
              <a:off x="4155082" y="1935352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我的生活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sp>
        <p:nvSpPr>
          <p:cNvPr id="35" name="图片占位符 34"/>
          <p:cNvSpPr>
            <a:spLocks noGrp="1"/>
          </p:cNvSpPr>
          <p:nvPr>
            <p:ph type="pic" sz="quarter" idx="15"/>
          </p:nvPr>
        </p:nvSpPr>
        <p:spPr>
          <a:xfrm>
            <a:off x="4865281" y="2195028"/>
            <a:ext cx="2461438" cy="2461438"/>
          </a:xfrm>
          <a:custGeom>
            <a:avLst/>
            <a:gdLst>
              <a:gd name="connsiteX0" fmla="*/ 1083358 w 2166716"/>
              <a:gd name="connsiteY0" fmla="*/ 0 h 2166716"/>
              <a:gd name="connsiteX1" fmla="*/ 2166716 w 2166716"/>
              <a:gd name="connsiteY1" fmla="*/ 1083358 h 2166716"/>
              <a:gd name="connsiteX2" fmla="*/ 1083358 w 2166716"/>
              <a:gd name="connsiteY2" fmla="*/ 2166716 h 2166716"/>
              <a:gd name="connsiteX3" fmla="*/ 0 w 2166716"/>
              <a:gd name="connsiteY3" fmla="*/ 1083358 h 2166716"/>
              <a:gd name="connsiteX4" fmla="*/ 1083358 w 2166716"/>
              <a:gd name="connsiteY4" fmla="*/ 0 h 2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16" h="2166716">
                <a:moveTo>
                  <a:pt x="1083358" y="0"/>
                </a:moveTo>
                <a:cubicBezTo>
                  <a:pt x="1681680" y="0"/>
                  <a:pt x="2166716" y="485036"/>
                  <a:pt x="2166716" y="1083358"/>
                </a:cubicBezTo>
                <a:cubicBezTo>
                  <a:pt x="2166716" y="1681680"/>
                  <a:pt x="1681680" y="2166716"/>
                  <a:pt x="1083358" y="2166716"/>
                </a:cubicBezTo>
                <a:cubicBezTo>
                  <a:pt x="485036" y="2166716"/>
                  <a:pt x="0" y="1681680"/>
                  <a:pt x="0" y="1083358"/>
                </a:cubicBezTo>
                <a:cubicBezTo>
                  <a:pt x="0" y="485036"/>
                  <a:pt x="485036" y="0"/>
                  <a:pt x="1083358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4"/>
          </p:nvPr>
        </p:nvSpPr>
        <p:spPr>
          <a:xfrm>
            <a:off x="2383670" y="4416712"/>
            <a:ext cx="1824482" cy="1824482"/>
          </a:xfrm>
          <a:custGeom>
            <a:avLst/>
            <a:gdLst>
              <a:gd name="connsiteX0" fmla="*/ 1083358 w 2166716"/>
              <a:gd name="connsiteY0" fmla="*/ 0 h 2166716"/>
              <a:gd name="connsiteX1" fmla="*/ 2166716 w 2166716"/>
              <a:gd name="connsiteY1" fmla="*/ 1083358 h 2166716"/>
              <a:gd name="connsiteX2" fmla="*/ 1083358 w 2166716"/>
              <a:gd name="connsiteY2" fmla="*/ 2166716 h 2166716"/>
              <a:gd name="connsiteX3" fmla="*/ 0 w 2166716"/>
              <a:gd name="connsiteY3" fmla="*/ 1083358 h 2166716"/>
              <a:gd name="connsiteX4" fmla="*/ 1083358 w 2166716"/>
              <a:gd name="connsiteY4" fmla="*/ 0 h 2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16" h="2166716">
                <a:moveTo>
                  <a:pt x="1083358" y="0"/>
                </a:moveTo>
                <a:cubicBezTo>
                  <a:pt x="1681680" y="0"/>
                  <a:pt x="2166716" y="485036"/>
                  <a:pt x="2166716" y="1083358"/>
                </a:cubicBezTo>
                <a:cubicBezTo>
                  <a:pt x="2166716" y="1681680"/>
                  <a:pt x="1681680" y="2166716"/>
                  <a:pt x="1083358" y="2166716"/>
                </a:cubicBezTo>
                <a:cubicBezTo>
                  <a:pt x="485036" y="2166716"/>
                  <a:pt x="0" y="1681680"/>
                  <a:pt x="0" y="1083358"/>
                </a:cubicBezTo>
                <a:cubicBezTo>
                  <a:pt x="0" y="485036"/>
                  <a:pt x="485036" y="0"/>
                  <a:pt x="1083358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3"/>
          </p:nvPr>
        </p:nvSpPr>
        <p:spPr>
          <a:xfrm>
            <a:off x="7977381" y="4416712"/>
            <a:ext cx="1824482" cy="1824482"/>
          </a:xfrm>
          <a:custGeom>
            <a:avLst/>
            <a:gdLst>
              <a:gd name="connsiteX0" fmla="*/ 1083358 w 2166716"/>
              <a:gd name="connsiteY0" fmla="*/ 0 h 2166716"/>
              <a:gd name="connsiteX1" fmla="*/ 2166716 w 2166716"/>
              <a:gd name="connsiteY1" fmla="*/ 1083358 h 2166716"/>
              <a:gd name="connsiteX2" fmla="*/ 1083358 w 2166716"/>
              <a:gd name="connsiteY2" fmla="*/ 2166716 h 2166716"/>
              <a:gd name="connsiteX3" fmla="*/ 0 w 2166716"/>
              <a:gd name="connsiteY3" fmla="*/ 1083358 h 2166716"/>
              <a:gd name="connsiteX4" fmla="*/ 1083358 w 2166716"/>
              <a:gd name="connsiteY4" fmla="*/ 0 h 2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16" h="2166716">
                <a:moveTo>
                  <a:pt x="1083358" y="0"/>
                </a:moveTo>
                <a:cubicBezTo>
                  <a:pt x="1681680" y="0"/>
                  <a:pt x="2166716" y="485036"/>
                  <a:pt x="2166716" y="1083358"/>
                </a:cubicBezTo>
                <a:cubicBezTo>
                  <a:pt x="2166716" y="1681680"/>
                  <a:pt x="1681680" y="2166716"/>
                  <a:pt x="1083358" y="2166716"/>
                </a:cubicBezTo>
                <a:cubicBezTo>
                  <a:pt x="485036" y="2166716"/>
                  <a:pt x="0" y="1681680"/>
                  <a:pt x="0" y="1083358"/>
                </a:cubicBezTo>
                <a:cubicBezTo>
                  <a:pt x="0" y="485036"/>
                  <a:pt x="485036" y="0"/>
                  <a:pt x="1083358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2"/>
          </p:nvPr>
        </p:nvSpPr>
        <p:spPr>
          <a:xfrm>
            <a:off x="8867637" y="1215598"/>
            <a:ext cx="2166716" cy="2166716"/>
          </a:xfrm>
          <a:custGeom>
            <a:avLst/>
            <a:gdLst>
              <a:gd name="connsiteX0" fmla="*/ 1083358 w 2166716"/>
              <a:gd name="connsiteY0" fmla="*/ 0 h 2166716"/>
              <a:gd name="connsiteX1" fmla="*/ 2166716 w 2166716"/>
              <a:gd name="connsiteY1" fmla="*/ 1083358 h 2166716"/>
              <a:gd name="connsiteX2" fmla="*/ 1083358 w 2166716"/>
              <a:gd name="connsiteY2" fmla="*/ 2166716 h 2166716"/>
              <a:gd name="connsiteX3" fmla="*/ 0 w 2166716"/>
              <a:gd name="connsiteY3" fmla="*/ 1083358 h 2166716"/>
              <a:gd name="connsiteX4" fmla="*/ 1083358 w 2166716"/>
              <a:gd name="connsiteY4" fmla="*/ 0 h 2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16" h="2166716">
                <a:moveTo>
                  <a:pt x="1083358" y="0"/>
                </a:moveTo>
                <a:cubicBezTo>
                  <a:pt x="1681680" y="0"/>
                  <a:pt x="2166716" y="485036"/>
                  <a:pt x="2166716" y="1083358"/>
                </a:cubicBezTo>
                <a:cubicBezTo>
                  <a:pt x="2166716" y="1681680"/>
                  <a:pt x="1681680" y="2166716"/>
                  <a:pt x="1083358" y="2166716"/>
                </a:cubicBezTo>
                <a:cubicBezTo>
                  <a:pt x="485036" y="2166716"/>
                  <a:pt x="0" y="1681680"/>
                  <a:pt x="0" y="1083358"/>
                </a:cubicBezTo>
                <a:cubicBezTo>
                  <a:pt x="0" y="485036"/>
                  <a:pt x="485036" y="0"/>
                  <a:pt x="1083358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396587" y="361950"/>
            <a:ext cx="53988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自荐信</a:t>
            </a:r>
            <a:endParaRPr kumimoji="0" lang="zh-CN" altLang="en-US" sz="6600" b="1" i="0" u="none" strike="noStrike" kern="1200" cap="none" spc="0" normalizeH="0" baseline="0" noProof="0" dirty="0">
              <a:ln w="15875">
                <a:solidFill>
                  <a:srgbClr val="0062B4"/>
                </a:solidFill>
                <a:prstDash val="solid"/>
              </a:ln>
              <a:solidFill>
                <a:srgbClr val="FABE00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426869" y="2309259"/>
            <a:ext cx="1309981" cy="678519"/>
            <a:chOff x="3502785" y="2366238"/>
            <a:chExt cx="1309981" cy="678519"/>
          </a:xfrm>
          <a:solidFill>
            <a:schemeClr val="bg1">
              <a:alpha val="40000"/>
            </a:schemeClr>
          </a:solidFill>
        </p:grpSpPr>
        <p:sp>
          <p:nvSpPr>
            <p:cNvPr id="12" name="椭圆 11"/>
            <p:cNvSpPr/>
            <p:nvPr/>
          </p:nvSpPr>
          <p:spPr>
            <a:xfrm flipV="1">
              <a:off x="3502785" y="2366238"/>
              <a:ext cx="503158" cy="5031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4086818" y="2496809"/>
              <a:ext cx="310030" cy="31003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V="1">
              <a:off x="4448483" y="2687290"/>
              <a:ext cx="239098" cy="23909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12958" y="2944949"/>
              <a:ext cx="99808" cy="998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flipH="1">
            <a:off x="7455151" y="2309259"/>
            <a:ext cx="1309981" cy="678519"/>
            <a:chOff x="3502785" y="2366238"/>
            <a:chExt cx="1309981" cy="678519"/>
          </a:xfrm>
          <a:solidFill>
            <a:schemeClr val="bg1">
              <a:alpha val="40000"/>
            </a:schemeClr>
          </a:solidFill>
        </p:grpSpPr>
        <p:sp>
          <p:nvSpPr>
            <p:cNvPr id="17" name="椭圆 16"/>
            <p:cNvSpPr/>
            <p:nvPr/>
          </p:nvSpPr>
          <p:spPr>
            <a:xfrm flipV="1">
              <a:off x="3502785" y="2366238"/>
              <a:ext cx="503158" cy="5031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4086818" y="2496809"/>
              <a:ext cx="310030" cy="31003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4448483" y="2687290"/>
              <a:ext cx="239098" cy="23909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12958" y="2944949"/>
              <a:ext cx="99808" cy="998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 userDrawn="1"/>
        </p:nvGrpSpPr>
        <p:grpSpPr>
          <a:xfrm>
            <a:off x="4388588" y="4570549"/>
            <a:ext cx="3414824" cy="421286"/>
            <a:chOff x="4478755" y="4570549"/>
            <a:chExt cx="3414824" cy="421286"/>
          </a:xfrm>
        </p:grpSpPr>
        <p:grpSp>
          <p:nvGrpSpPr>
            <p:cNvPr id="21" name="组合 20"/>
            <p:cNvGrpSpPr/>
            <p:nvPr userDrawn="1"/>
          </p:nvGrpSpPr>
          <p:grpSpPr>
            <a:xfrm flipV="1">
              <a:off x="4478755" y="4570549"/>
              <a:ext cx="813356" cy="421286"/>
              <a:chOff x="3502785" y="2366238"/>
              <a:chExt cx="1309981" cy="678519"/>
            </a:xfrm>
            <a:solidFill>
              <a:schemeClr val="bg1">
                <a:alpha val="40000"/>
              </a:schemeClr>
            </a:solidFill>
          </p:grpSpPr>
          <p:sp>
            <p:nvSpPr>
              <p:cNvPr id="22" name="椭圆 21"/>
              <p:cNvSpPr/>
              <p:nvPr/>
            </p:nvSpPr>
            <p:spPr>
              <a:xfrm flipV="1">
                <a:off x="3502785" y="2366238"/>
                <a:ext cx="503158" cy="5031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 flipV="1">
                <a:off x="4086818" y="2496809"/>
                <a:ext cx="310030" cy="31003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flipV="1">
                <a:off x="4448483" y="2687290"/>
                <a:ext cx="239098" cy="23909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712958" y="2944949"/>
                <a:ext cx="99808" cy="998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 flipH="1" flipV="1">
              <a:off x="7080225" y="4570549"/>
              <a:ext cx="813354" cy="421286"/>
              <a:chOff x="3502785" y="2366238"/>
              <a:chExt cx="1309981" cy="678519"/>
            </a:xfrm>
            <a:solidFill>
              <a:schemeClr val="bg1">
                <a:alpha val="40000"/>
              </a:schemeClr>
            </a:solidFill>
          </p:grpSpPr>
          <p:sp>
            <p:nvSpPr>
              <p:cNvPr id="27" name="椭圆 26"/>
              <p:cNvSpPr/>
              <p:nvPr/>
            </p:nvSpPr>
            <p:spPr>
              <a:xfrm flipV="1">
                <a:off x="3502785" y="2366238"/>
                <a:ext cx="503158" cy="5031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 flipV="1">
                <a:off x="4086818" y="2496809"/>
                <a:ext cx="310030" cy="31003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 flipV="1">
                <a:off x="4448483" y="2687290"/>
                <a:ext cx="239098" cy="23909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712958" y="2944949"/>
                <a:ext cx="99808" cy="998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图片占位符 30"/>
          <p:cNvSpPr>
            <a:spLocks noGrp="1"/>
          </p:cNvSpPr>
          <p:nvPr userDrawn="1">
            <p:ph type="pic" sz="quarter" idx="11"/>
          </p:nvPr>
        </p:nvSpPr>
        <p:spPr>
          <a:xfrm>
            <a:off x="1157647" y="1215598"/>
            <a:ext cx="2166716" cy="2166716"/>
          </a:xfrm>
          <a:custGeom>
            <a:avLst/>
            <a:gdLst>
              <a:gd name="connsiteX0" fmla="*/ 1083358 w 2166716"/>
              <a:gd name="connsiteY0" fmla="*/ 0 h 2166716"/>
              <a:gd name="connsiteX1" fmla="*/ 2166716 w 2166716"/>
              <a:gd name="connsiteY1" fmla="*/ 1083358 h 2166716"/>
              <a:gd name="connsiteX2" fmla="*/ 1083358 w 2166716"/>
              <a:gd name="connsiteY2" fmla="*/ 2166716 h 2166716"/>
              <a:gd name="connsiteX3" fmla="*/ 0 w 2166716"/>
              <a:gd name="connsiteY3" fmla="*/ 1083358 h 2166716"/>
              <a:gd name="connsiteX4" fmla="*/ 1083358 w 2166716"/>
              <a:gd name="connsiteY4" fmla="*/ 0 h 2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16" h="2166716">
                <a:moveTo>
                  <a:pt x="1083358" y="0"/>
                </a:moveTo>
                <a:cubicBezTo>
                  <a:pt x="1681680" y="0"/>
                  <a:pt x="2166716" y="485036"/>
                  <a:pt x="2166716" y="1083358"/>
                </a:cubicBezTo>
                <a:cubicBezTo>
                  <a:pt x="2166716" y="1681680"/>
                  <a:pt x="1681680" y="2166716"/>
                  <a:pt x="1083358" y="2166716"/>
                </a:cubicBezTo>
                <a:cubicBezTo>
                  <a:pt x="485036" y="2166716"/>
                  <a:pt x="0" y="1681680"/>
                  <a:pt x="0" y="1083358"/>
                </a:cubicBezTo>
                <a:cubicBezTo>
                  <a:pt x="0" y="485036"/>
                  <a:pt x="485036" y="0"/>
                  <a:pt x="1083358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3508062" y="424149"/>
            <a:ext cx="5175877" cy="1163009"/>
            <a:chOff x="3399194" y="424149"/>
            <a:chExt cx="5175877" cy="1163009"/>
          </a:xfrm>
        </p:grpSpPr>
        <p:grpSp>
          <p:nvGrpSpPr>
            <p:cNvPr id="39" name="组合 38"/>
            <p:cNvGrpSpPr/>
            <p:nvPr userDrawn="1"/>
          </p:nvGrpSpPr>
          <p:grpSpPr>
            <a:xfrm rot="4417167">
              <a:off x="3136724" y="686619"/>
              <a:ext cx="1163009" cy="638070"/>
              <a:chOff x="-8534443" y="-533321"/>
              <a:chExt cx="2986129" cy="1638300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-7952691" y="-533321"/>
                <a:ext cx="1638301" cy="1638300"/>
                <a:chOff x="-7473989" y="943054"/>
                <a:chExt cx="1638301" cy="1638300"/>
              </a:xfrm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-7473989" y="943054"/>
                  <a:ext cx="1638301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54" name="任意多边形: 形状 53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任意多边形: 形状 54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1" name="弧形 50"/>
              <p:cNvSpPr/>
              <p:nvPr/>
            </p:nvSpPr>
            <p:spPr>
              <a:xfrm rot="19353220">
                <a:off x="-8534443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 rot="17182833" flipH="1">
              <a:off x="7674531" y="686619"/>
              <a:ext cx="1163009" cy="638070"/>
              <a:chOff x="-8534443" y="-533321"/>
              <a:chExt cx="2986129" cy="163830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-7952691" y="-533321"/>
                <a:ext cx="1638301" cy="1638300"/>
                <a:chOff x="-7473989" y="943054"/>
                <a:chExt cx="1638301" cy="1638300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-7473989" y="943054"/>
                  <a:ext cx="1638301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4" name="组合 43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任意多边形: 形状 45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任意多边形: 形状 48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2" name="弧形 41"/>
              <p:cNvSpPr/>
              <p:nvPr/>
            </p:nvSpPr>
            <p:spPr>
              <a:xfrm rot="19353220">
                <a:off x="-8534443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奖状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396587" y="361950"/>
            <a:ext cx="53988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0" dirty="0">
                <a:ln w="15875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自荐信</a:t>
            </a:r>
            <a:endParaRPr kumimoji="0" lang="zh-CN" altLang="en-US" sz="6600" b="1" i="0" u="none" strike="noStrike" kern="1200" cap="none" spc="0" normalizeH="0" baseline="0" noProof="0" dirty="0">
              <a:ln w="15875">
                <a:solidFill>
                  <a:srgbClr val="0062B4"/>
                </a:solidFill>
                <a:prstDash val="solid"/>
              </a:ln>
              <a:solidFill>
                <a:srgbClr val="FABE00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417904" y="2004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43283" y="2004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6192525" y="2004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8967146" y="2004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3417904" y="4163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6"/>
          </p:nvPr>
        </p:nvSpPr>
        <p:spPr>
          <a:xfrm>
            <a:off x="643283" y="4163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7"/>
          </p:nvPr>
        </p:nvSpPr>
        <p:spPr>
          <a:xfrm>
            <a:off x="6192525" y="4163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8967146" y="4163740"/>
            <a:ext cx="2592371" cy="1945125"/>
          </a:xfrm>
          <a:custGeom>
            <a:avLst/>
            <a:gdLst>
              <a:gd name="connsiteX0" fmla="*/ 220499 w 2592371"/>
              <a:gd name="connsiteY0" fmla="*/ 0 h 1945125"/>
              <a:gd name="connsiteX1" fmla="*/ 2371872 w 2592371"/>
              <a:gd name="connsiteY1" fmla="*/ 0 h 1945125"/>
              <a:gd name="connsiteX2" fmla="*/ 2592371 w 2592371"/>
              <a:gd name="connsiteY2" fmla="*/ 220499 h 1945125"/>
              <a:gd name="connsiteX3" fmla="*/ 2592371 w 2592371"/>
              <a:gd name="connsiteY3" fmla="*/ 1724626 h 1945125"/>
              <a:gd name="connsiteX4" fmla="*/ 2371872 w 2592371"/>
              <a:gd name="connsiteY4" fmla="*/ 1945125 h 1945125"/>
              <a:gd name="connsiteX5" fmla="*/ 220499 w 2592371"/>
              <a:gd name="connsiteY5" fmla="*/ 1945125 h 1945125"/>
              <a:gd name="connsiteX6" fmla="*/ 0 w 2592371"/>
              <a:gd name="connsiteY6" fmla="*/ 1724626 h 1945125"/>
              <a:gd name="connsiteX7" fmla="*/ 0 w 2592371"/>
              <a:gd name="connsiteY7" fmla="*/ 220499 h 1945125"/>
              <a:gd name="connsiteX8" fmla="*/ 220499 w 2592371"/>
              <a:gd name="connsiteY8" fmla="*/ 0 h 19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371" h="1945125">
                <a:moveTo>
                  <a:pt x="220499" y="0"/>
                </a:moveTo>
                <a:lnTo>
                  <a:pt x="2371872" y="0"/>
                </a:lnTo>
                <a:cubicBezTo>
                  <a:pt x="2493650" y="0"/>
                  <a:pt x="2592371" y="98721"/>
                  <a:pt x="2592371" y="220499"/>
                </a:cubicBezTo>
                <a:lnTo>
                  <a:pt x="2592371" y="1724626"/>
                </a:lnTo>
                <a:cubicBezTo>
                  <a:pt x="2592371" y="1846404"/>
                  <a:pt x="2493650" y="1945125"/>
                  <a:pt x="2371872" y="1945125"/>
                </a:cubicBezTo>
                <a:lnTo>
                  <a:pt x="220499" y="1945125"/>
                </a:lnTo>
                <a:cubicBezTo>
                  <a:pt x="98721" y="1945125"/>
                  <a:pt x="0" y="1846404"/>
                  <a:pt x="0" y="1724626"/>
                </a:cubicBezTo>
                <a:lnTo>
                  <a:pt x="0" y="220499"/>
                </a:lnTo>
                <a:cubicBezTo>
                  <a:pt x="0" y="98721"/>
                  <a:pt x="98721" y="0"/>
                  <a:pt x="220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63" name="组合 62"/>
          <p:cNvGrpSpPr/>
          <p:nvPr userDrawn="1"/>
        </p:nvGrpSpPr>
        <p:grpSpPr>
          <a:xfrm>
            <a:off x="3508062" y="424149"/>
            <a:ext cx="5175877" cy="1163009"/>
            <a:chOff x="3399194" y="424149"/>
            <a:chExt cx="5175877" cy="1163009"/>
          </a:xfrm>
        </p:grpSpPr>
        <p:grpSp>
          <p:nvGrpSpPr>
            <p:cNvPr id="64" name="组合 63"/>
            <p:cNvGrpSpPr/>
            <p:nvPr userDrawn="1"/>
          </p:nvGrpSpPr>
          <p:grpSpPr>
            <a:xfrm rot="4417167">
              <a:off x="3136724" y="686619"/>
              <a:ext cx="1163009" cy="638070"/>
              <a:chOff x="-8534443" y="-533321"/>
              <a:chExt cx="2986129" cy="1638300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-7952691" y="-533321"/>
                <a:ext cx="1638301" cy="1638300"/>
                <a:chOff x="-7473989" y="943054"/>
                <a:chExt cx="1638301" cy="1638300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-7473989" y="943054"/>
                  <a:ext cx="1638301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79" name="任意多边形: 形状 78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任意多边形: 形状 79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任意多边形: 形状 80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6" name="弧形 75"/>
              <p:cNvSpPr/>
              <p:nvPr/>
            </p:nvSpPr>
            <p:spPr>
              <a:xfrm rot="19353220">
                <a:off x="-8534443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 userDrawn="1"/>
          </p:nvGrpSpPr>
          <p:grpSpPr>
            <a:xfrm rot="17182833" flipH="1">
              <a:off x="7674531" y="686619"/>
              <a:ext cx="1163009" cy="638070"/>
              <a:chOff x="-8534443" y="-533321"/>
              <a:chExt cx="2986129" cy="1638300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-7952691" y="-533321"/>
                <a:ext cx="1638301" cy="1638300"/>
                <a:chOff x="-7473989" y="943054"/>
                <a:chExt cx="1638301" cy="163830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-7473989" y="943054"/>
                  <a:ext cx="1638301" cy="1638300"/>
                </a:xfrm>
                <a:prstGeom prst="ellipse">
                  <a:avLst/>
                </a:prstGeom>
                <a:solidFill>
                  <a:srgbClr val="6BAB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-7472342" y="948716"/>
                  <a:ext cx="1635006" cy="1626979"/>
                  <a:chOff x="-6753251" y="1535021"/>
                  <a:chExt cx="1635006" cy="1626979"/>
                </a:xfrm>
              </p:grpSpPr>
              <p:sp>
                <p:nvSpPr>
                  <p:cNvPr id="70" name="任意多边形: 形状 69"/>
                  <p:cNvSpPr/>
                  <p:nvPr/>
                </p:nvSpPr>
                <p:spPr>
                  <a:xfrm>
                    <a:off x="-6703269" y="1535021"/>
                    <a:ext cx="744849" cy="538390"/>
                  </a:xfrm>
                  <a:custGeom>
                    <a:avLst/>
                    <a:gdLst>
                      <a:gd name="connsiteX0" fmla="*/ 744849 w 744849"/>
                      <a:gd name="connsiteY0" fmla="*/ 0 h 538390"/>
                      <a:gd name="connsiteX1" fmla="*/ 737274 w 744849"/>
                      <a:gd name="connsiteY1" fmla="*/ 20697 h 538390"/>
                      <a:gd name="connsiteX2" fmla="*/ 39714 w 744849"/>
                      <a:gd name="connsiteY2" fmla="*/ 536385 h 538390"/>
                      <a:gd name="connsiteX3" fmla="*/ 0 w 744849"/>
                      <a:gd name="connsiteY3" fmla="*/ 538390 h 538390"/>
                      <a:gd name="connsiteX4" fmla="*/ 14391 w 744849"/>
                      <a:gd name="connsiteY4" fmla="*/ 499072 h 538390"/>
                      <a:gd name="connsiteX5" fmla="*/ 17072 w 744849"/>
                      <a:gd name="connsiteY5" fmla="*/ 494133 h 538390"/>
                      <a:gd name="connsiteX6" fmla="*/ 35277 w 744849"/>
                      <a:gd name="connsiteY6" fmla="*/ 493214 h 538390"/>
                      <a:gd name="connsiteX7" fmla="*/ 697290 w 744849"/>
                      <a:gd name="connsiteY7" fmla="*/ 3806 h 538390"/>
                      <a:gd name="connsiteX8" fmla="*/ 697814 w 744849"/>
                      <a:gd name="connsiteY8" fmla="*/ 2375 h 538390"/>
                      <a:gd name="connsiteX9" fmla="*/ 744849 w 744849"/>
                      <a:gd name="connsiteY9" fmla="*/ 0 h 53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849" h="538390">
                        <a:moveTo>
                          <a:pt x="744849" y="0"/>
                        </a:moveTo>
                        <a:lnTo>
                          <a:pt x="737274" y="20697"/>
                        </a:lnTo>
                        <a:cubicBezTo>
                          <a:pt x="618776" y="300859"/>
                          <a:pt x="354605" y="504406"/>
                          <a:pt x="39714" y="536385"/>
                        </a:cubicBezTo>
                        <a:lnTo>
                          <a:pt x="0" y="538390"/>
                        </a:lnTo>
                        <a:lnTo>
                          <a:pt x="14391" y="499072"/>
                        </a:lnTo>
                        <a:lnTo>
                          <a:pt x="17072" y="494133"/>
                        </a:lnTo>
                        <a:lnTo>
                          <a:pt x="35277" y="493214"/>
                        </a:lnTo>
                        <a:cubicBezTo>
                          <a:pt x="334121" y="462864"/>
                          <a:pt x="584830" y="269691"/>
                          <a:pt x="697290" y="3806"/>
                        </a:cubicBezTo>
                        <a:lnTo>
                          <a:pt x="697814" y="2375"/>
                        </a:lnTo>
                        <a:lnTo>
                          <a:pt x="744849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任意多边形: 形状 70"/>
                  <p:cNvSpPr/>
                  <p:nvPr/>
                </p:nvSpPr>
                <p:spPr>
                  <a:xfrm>
                    <a:off x="-6753251" y="1561947"/>
                    <a:ext cx="1084689" cy="801319"/>
                  </a:xfrm>
                  <a:custGeom>
                    <a:avLst/>
                    <a:gdLst>
                      <a:gd name="connsiteX0" fmla="*/ 1029005 w 1084689"/>
                      <a:gd name="connsiteY0" fmla="*/ 0 h 801319"/>
                      <a:gd name="connsiteX1" fmla="*/ 1062740 w 1084689"/>
                      <a:gd name="connsiteY1" fmla="*/ 8674 h 801319"/>
                      <a:gd name="connsiteX2" fmla="*/ 1084689 w 1084689"/>
                      <a:gd name="connsiteY2" fmla="*/ 16708 h 801319"/>
                      <a:gd name="connsiteX3" fmla="*/ 1052130 w 1084689"/>
                      <a:gd name="connsiteY3" fmla="*/ 105666 h 801319"/>
                      <a:gd name="connsiteX4" fmla="*/ 2631 w 1084689"/>
                      <a:gd name="connsiteY4" fmla="*/ 801319 h 801319"/>
                      <a:gd name="connsiteX5" fmla="*/ 516 w 1084689"/>
                      <a:gd name="connsiteY5" fmla="*/ 801212 h 801319"/>
                      <a:gd name="connsiteX6" fmla="*/ 0 w 1084689"/>
                      <a:gd name="connsiteY6" fmla="*/ 790997 h 801319"/>
                      <a:gd name="connsiteX7" fmla="*/ 2413 w 1084689"/>
                      <a:gd name="connsiteY7" fmla="*/ 743219 h 801319"/>
                      <a:gd name="connsiteX8" fmla="*/ 2631 w 1084689"/>
                      <a:gd name="connsiteY8" fmla="*/ 743230 h 801319"/>
                      <a:gd name="connsiteX9" fmla="*/ 998606 w 1084689"/>
                      <a:gd name="connsiteY9" fmla="*/ 83055 h 801319"/>
                      <a:gd name="connsiteX10" fmla="*/ 1029005 w 1084689"/>
                      <a:gd name="connsiteY10" fmla="*/ 0 h 80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4689" h="801319">
                        <a:moveTo>
                          <a:pt x="1029005" y="0"/>
                        </a:moveTo>
                        <a:lnTo>
                          <a:pt x="1062740" y="8674"/>
                        </a:lnTo>
                        <a:lnTo>
                          <a:pt x="1084689" y="16708"/>
                        </a:lnTo>
                        <a:lnTo>
                          <a:pt x="1052130" y="105666"/>
                        </a:lnTo>
                        <a:cubicBezTo>
                          <a:pt x="879220" y="514472"/>
                          <a:pt x="474424" y="801319"/>
                          <a:pt x="2631" y="801319"/>
                        </a:cubicBezTo>
                        <a:lnTo>
                          <a:pt x="516" y="801212"/>
                        </a:lnTo>
                        <a:lnTo>
                          <a:pt x="0" y="790997"/>
                        </a:lnTo>
                        <a:lnTo>
                          <a:pt x="2413" y="743219"/>
                        </a:lnTo>
                        <a:lnTo>
                          <a:pt x="2631" y="743230"/>
                        </a:lnTo>
                        <a:cubicBezTo>
                          <a:pt x="450362" y="743230"/>
                          <a:pt x="834514" y="471012"/>
                          <a:pt x="998606" y="83055"/>
                        </a:cubicBezTo>
                        <a:lnTo>
                          <a:pt x="102900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-6730290" y="1657687"/>
                    <a:ext cx="1328708" cy="1007385"/>
                  </a:xfrm>
                  <a:custGeom>
                    <a:avLst/>
                    <a:gdLst>
                      <a:gd name="connsiteX0" fmla="*/ 1224696 w 1328708"/>
                      <a:gd name="connsiteY0" fmla="*/ 0 h 1007385"/>
                      <a:gd name="connsiteX1" fmla="*/ 1254183 w 1328708"/>
                      <a:gd name="connsiteY1" fmla="*/ 16005 h 1007385"/>
                      <a:gd name="connsiteX2" fmla="*/ 1328708 w 1328708"/>
                      <a:gd name="connsiteY2" fmla="*/ 77494 h 1007385"/>
                      <a:gd name="connsiteX3" fmla="*/ 1310015 w 1328708"/>
                      <a:gd name="connsiteY3" fmla="*/ 128567 h 1007385"/>
                      <a:gd name="connsiteX4" fmla="*/ 127290 w 1328708"/>
                      <a:gd name="connsiteY4" fmla="*/ 1002924 h 1007385"/>
                      <a:gd name="connsiteX5" fmla="*/ 38951 w 1328708"/>
                      <a:gd name="connsiteY5" fmla="*/ 1007385 h 1007385"/>
                      <a:gd name="connsiteX6" fmla="*/ 13865 w 1328708"/>
                      <a:gd name="connsiteY6" fmla="*/ 938847 h 1007385"/>
                      <a:gd name="connsiteX7" fmla="*/ 0 w 1328708"/>
                      <a:gd name="connsiteY7" fmla="*/ 884924 h 1007385"/>
                      <a:gd name="connsiteX8" fmla="*/ 114568 w 1328708"/>
                      <a:gd name="connsiteY8" fmla="*/ 879139 h 1007385"/>
                      <a:gd name="connsiteX9" fmla="*/ 1195366 w 1328708"/>
                      <a:gd name="connsiteY9" fmla="*/ 80134 h 1007385"/>
                      <a:gd name="connsiteX10" fmla="*/ 1224696 w 1328708"/>
                      <a:gd name="connsiteY10" fmla="*/ 0 h 1007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28708" h="1007385">
                        <a:moveTo>
                          <a:pt x="1224696" y="0"/>
                        </a:moveTo>
                        <a:lnTo>
                          <a:pt x="1254183" y="16005"/>
                        </a:lnTo>
                        <a:lnTo>
                          <a:pt x="1328708" y="77494"/>
                        </a:lnTo>
                        <a:lnTo>
                          <a:pt x="1310015" y="128567"/>
                        </a:lnTo>
                        <a:cubicBezTo>
                          <a:pt x="1109099" y="603587"/>
                          <a:pt x="661193" y="948703"/>
                          <a:pt x="127290" y="1002924"/>
                        </a:cubicBezTo>
                        <a:lnTo>
                          <a:pt x="38951" y="1007385"/>
                        </a:lnTo>
                        <a:lnTo>
                          <a:pt x="13865" y="938847"/>
                        </a:lnTo>
                        <a:lnTo>
                          <a:pt x="0" y="884924"/>
                        </a:lnTo>
                        <a:lnTo>
                          <a:pt x="114568" y="879139"/>
                        </a:lnTo>
                        <a:cubicBezTo>
                          <a:pt x="602459" y="829591"/>
                          <a:pt x="1011765" y="514217"/>
                          <a:pt x="1195366" y="80134"/>
                        </a:cubicBezTo>
                        <a:lnTo>
                          <a:pt x="122469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任意多边形: 形状 72"/>
                  <p:cNvSpPr/>
                  <p:nvPr/>
                </p:nvSpPr>
                <p:spPr>
                  <a:xfrm>
                    <a:off x="-6551084" y="1932737"/>
                    <a:ext cx="1358114" cy="1015994"/>
                  </a:xfrm>
                  <a:custGeom>
                    <a:avLst/>
                    <a:gdLst>
                      <a:gd name="connsiteX0" fmla="*/ 1316745 w 1358114"/>
                      <a:gd name="connsiteY0" fmla="*/ 0 h 1015994"/>
                      <a:gd name="connsiteX1" fmla="*/ 1358114 w 1358114"/>
                      <a:gd name="connsiteY1" fmla="*/ 76216 h 1015994"/>
                      <a:gd name="connsiteX2" fmla="*/ 1335315 w 1358114"/>
                      <a:gd name="connsiteY2" fmla="*/ 123543 h 1015994"/>
                      <a:gd name="connsiteX3" fmla="*/ 152248 w 1358114"/>
                      <a:gd name="connsiteY3" fmla="*/ 1001584 h 1015994"/>
                      <a:gd name="connsiteX4" fmla="*/ 57829 w 1358114"/>
                      <a:gd name="connsiteY4" fmla="*/ 1015994 h 1015994"/>
                      <a:gd name="connsiteX5" fmla="*/ 37756 w 1358114"/>
                      <a:gd name="connsiteY5" fmla="*/ 999432 h 1015994"/>
                      <a:gd name="connsiteX6" fmla="*/ 0 w 1358114"/>
                      <a:gd name="connsiteY6" fmla="*/ 953671 h 1015994"/>
                      <a:gd name="connsiteX7" fmla="*/ 138057 w 1358114"/>
                      <a:gd name="connsiteY7" fmla="*/ 932601 h 1015994"/>
                      <a:gd name="connsiteX8" fmla="*/ 1273400 w 1358114"/>
                      <a:gd name="connsiteY8" fmla="*/ 89979 h 1015994"/>
                      <a:gd name="connsiteX9" fmla="*/ 1316745 w 1358114"/>
                      <a:gd name="connsiteY9" fmla="*/ 0 h 101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8114" h="1015994">
                        <a:moveTo>
                          <a:pt x="1316745" y="0"/>
                        </a:moveTo>
                        <a:lnTo>
                          <a:pt x="1358114" y="76216"/>
                        </a:lnTo>
                        <a:lnTo>
                          <a:pt x="1335315" y="123543"/>
                        </a:lnTo>
                        <a:cubicBezTo>
                          <a:pt x="1093472" y="568735"/>
                          <a:pt x="663581" y="896950"/>
                          <a:pt x="152248" y="1001584"/>
                        </a:cubicBezTo>
                        <a:lnTo>
                          <a:pt x="57829" y="1015994"/>
                        </a:lnTo>
                        <a:lnTo>
                          <a:pt x="37756" y="999432"/>
                        </a:lnTo>
                        <a:lnTo>
                          <a:pt x="0" y="953671"/>
                        </a:lnTo>
                        <a:lnTo>
                          <a:pt x="138057" y="932601"/>
                        </a:lnTo>
                        <a:cubicBezTo>
                          <a:pt x="628764" y="832188"/>
                          <a:pt x="1041312" y="517213"/>
                          <a:pt x="1273400" y="89979"/>
                        </a:cubicBezTo>
                        <a:lnTo>
                          <a:pt x="1316745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-6124538" y="2418184"/>
                    <a:ext cx="1006293" cy="743816"/>
                  </a:xfrm>
                  <a:custGeom>
                    <a:avLst/>
                    <a:gdLst>
                      <a:gd name="connsiteX0" fmla="*/ 1006293 w 1006293"/>
                      <a:gd name="connsiteY0" fmla="*/ 0 h 743816"/>
                      <a:gd name="connsiteX1" fmla="*/ 1005358 w 1006293"/>
                      <a:gd name="connsiteY1" fmla="*/ 18512 h 743816"/>
                      <a:gd name="connsiteX2" fmla="*/ 997228 w 1006293"/>
                      <a:gd name="connsiteY2" fmla="*/ 71780 h 743816"/>
                      <a:gd name="connsiteX3" fmla="*/ 963718 w 1006293"/>
                      <a:gd name="connsiteY3" fmla="*/ 116593 h 743816"/>
                      <a:gd name="connsiteX4" fmla="*/ 175866 w 1006293"/>
                      <a:gd name="connsiteY4" fmla="*/ 704431 h 743816"/>
                      <a:gd name="connsiteX5" fmla="*/ 68259 w 1006293"/>
                      <a:gd name="connsiteY5" fmla="*/ 743816 h 743816"/>
                      <a:gd name="connsiteX6" fmla="*/ 25350 w 1006293"/>
                      <a:gd name="connsiteY6" fmla="*/ 737267 h 743816"/>
                      <a:gd name="connsiteX7" fmla="*/ 0 w 1006293"/>
                      <a:gd name="connsiteY7" fmla="*/ 730749 h 743816"/>
                      <a:gd name="connsiteX8" fmla="*/ 161944 w 1006293"/>
                      <a:gd name="connsiteY8" fmla="*/ 671476 h 743816"/>
                      <a:gd name="connsiteX9" fmla="*/ 936119 w 1006293"/>
                      <a:gd name="connsiteY9" fmla="*/ 93842 h 743816"/>
                      <a:gd name="connsiteX10" fmla="*/ 1006293 w 1006293"/>
                      <a:gd name="connsiteY10" fmla="*/ 0 h 743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06293" h="743816">
                        <a:moveTo>
                          <a:pt x="1006293" y="0"/>
                        </a:moveTo>
                        <a:lnTo>
                          <a:pt x="1005358" y="18512"/>
                        </a:lnTo>
                        <a:lnTo>
                          <a:pt x="997228" y="71780"/>
                        </a:lnTo>
                        <a:lnTo>
                          <a:pt x="963718" y="116593"/>
                        </a:lnTo>
                        <a:cubicBezTo>
                          <a:pt x="753783" y="370975"/>
                          <a:pt x="483974" y="574113"/>
                          <a:pt x="175866" y="704431"/>
                        </a:cubicBezTo>
                        <a:lnTo>
                          <a:pt x="68259" y="743816"/>
                        </a:lnTo>
                        <a:lnTo>
                          <a:pt x="25350" y="737267"/>
                        </a:lnTo>
                        <a:lnTo>
                          <a:pt x="0" y="730749"/>
                        </a:lnTo>
                        <a:lnTo>
                          <a:pt x="161944" y="671476"/>
                        </a:lnTo>
                        <a:cubicBezTo>
                          <a:pt x="464703" y="543420"/>
                          <a:pt x="729829" y="343808"/>
                          <a:pt x="936119" y="93842"/>
                        </a:cubicBezTo>
                        <a:lnTo>
                          <a:pt x="1006293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7" name="弧形 66"/>
              <p:cNvSpPr/>
              <p:nvPr/>
            </p:nvSpPr>
            <p:spPr>
              <a:xfrm rot="19353220">
                <a:off x="-8534443" y="168387"/>
                <a:ext cx="2986129" cy="474771"/>
              </a:xfrm>
              <a:prstGeom prst="arc">
                <a:avLst>
                  <a:gd name="adj1" fmla="val 20765208"/>
                  <a:gd name="adj2" fmla="val 11626941"/>
                </a:avLst>
              </a:prstGeom>
              <a:ln w="50800">
                <a:gradFill>
                  <a:gsLst>
                    <a:gs pos="0">
                      <a:srgbClr val="D2BBA2">
                        <a:alpha val="30000"/>
                      </a:srgbClr>
                    </a:gs>
                    <a:gs pos="100000">
                      <a:srgbClr val="CD9E69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 userDrawn="1"/>
        </p:nvGrpSpPr>
        <p:grpSpPr>
          <a:xfrm>
            <a:off x="867348" y="1321472"/>
            <a:ext cx="10229163" cy="5024157"/>
            <a:chOff x="867348" y="1321472"/>
            <a:chExt cx="10229163" cy="5024157"/>
          </a:xfrm>
        </p:grpSpPr>
        <p:sp>
          <p:nvSpPr>
            <p:cNvPr id="85" name="椭圆 84"/>
            <p:cNvSpPr/>
            <p:nvPr/>
          </p:nvSpPr>
          <p:spPr>
            <a:xfrm>
              <a:off x="2990754" y="1855859"/>
              <a:ext cx="186488" cy="18648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7136746" y="4896459"/>
              <a:ext cx="223130" cy="22313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10611680" y="4527028"/>
              <a:ext cx="277088" cy="27708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67348" y="3926271"/>
              <a:ext cx="259582" cy="25958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4011961" y="5482321"/>
              <a:ext cx="121756" cy="12175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8642005" y="1777296"/>
              <a:ext cx="258159" cy="258159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9197867" y="3681246"/>
              <a:ext cx="121756" cy="1217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 flipV="1">
              <a:off x="8163814" y="2148829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flipV="1">
              <a:off x="5894161" y="4056062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flipV="1">
              <a:off x="7448242" y="4404908"/>
              <a:ext cx="45720" cy="4572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flipV="1">
              <a:off x="3852966" y="4368559"/>
              <a:ext cx="45720" cy="4572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4972441" y="1861522"/>
              <a:ext cx="180825" cy="18082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5665710" y="2148829"/>
              <a:ext cx="109086" cy="1090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10681025" y="1430558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9711008" y="5930143"/>
              <a:ext cx="415486" cy="4154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5181468" y="5930143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1275959" y="1670976"/>
              <a:ext cx="415486" cy="4154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786076" y="5803286"/>
              <a:ext cx="415486" cy="41548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6518967" y="1321472"/>
              <a:ext cx="109086" cy="1090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V="1">
              <a:off x="4133717" y="1832999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84404" y="-596900"/>
            <a:ext cx="1998464" cy="1998462"/>
            <a:chOff x="10784113" y="5021412"/>
            <a:chExt cx="1654629" cy="1654629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10784113" y="5021412"/>
              <a:ext cx="1654629" cy="1654629"/>
            </a:xfrm>
            <a:prstGeom prst="ellipse">
              <a:avLst/>
            </a:prstGeom>
            <a:solidFill>
              <a:srgbClr val="C5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20414183">
              <a:off x="11190102" y="5200779"/>
              <a:ext cx="345529" cy="19198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7915308">
              <a:off x="11459482" y="5530672"/>
              <a:ext cx="220085" cy="122283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8151047">
              <a:off x="10980857" y="5627495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8151047">
              <a:off x="10957461" y="5939577"/>
              <a:ext cx="182345" cy="189036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2564920">
              <a:off x="11849308" y="5340093"/>
              <a:ext cx="345529" cy="19198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9502522">
              <a:off x="11659607" y="6022785"/>
              <a:ext cx="460203" cy="299247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8151047">
              <a:off x="11358357" y="6305498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8151047">
              <a:off x="12261068" y="5687732"/>
              <a:ext cx="89014" cy="81492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8151047" flipH="1">
              <a:off x="11537541" y="5873293"/>
              <a:ext cx="49940" cy="45720"/>
            </a:xfrm>
            <a:prstGeom prst="ellipse">
              <a:avLst/>
            </a:prstGeom>
            <a:solidFill>
              <a:srgbClr val="BC6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rot="21218413">
            <a:off x="8731370" y="4054648"/>
            <a:ext cx="2986129" cy="1638300"/>
            <a:chOff x="-8534442" y="-533320"/>
            <a:chExt cx="2986129" cy="1638300"/>
          </a:xfrm>
        </p:grpSpPr>
        <p:grpSp>
          <p:nvGrpSpPr>
            <p:cNvPr id="20" name="组合 19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B6C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" name="弧形 20"/>
            <p:cNvSpPr/>
            <p:nvPr/>
          </p:nvSpPr>
          <p:spPr>
            <a:xfrm rot="19613006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8255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 rot="4406214">
            <a:off x="8062424" y="1073323"/>
            <a:ext cx="1298612" cy="712466"/>
            <a:chOff x="-8534442" y="-533320"/>
            <a:chExt cx="2986129" cy="1638300"/>
          </a:xfrm>
        </p:grpSpPr>
        <p:grpSp>
          <p:nvGrpSpPr>
            <p:cNvPr id="30" name="组合 29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759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34" name="任意多边形: 形状 33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弧形 30"/>
            <p:cNvSpPr/>
            <p:nvPr/>
          </p:nvSpPr>
          <p:spPr>
            <a:xfrm rot="19353220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5080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 rot="4417167">
            <a:off x="1113854" y="4403110"/>
            <a:ext cx="1989734" cy="1091642"/>
            <a:chOff x="-8534442" y="-533320"/>
            <a:chExt cx="2986129" cy="1638300"/>
          </a:xfrm>
        </p:grpSpPr>
        <p:grpSp>
          <p:nvGrpSpPr>
            <p:cNvPr id="40" name="组合 39"/>
            <p:cNvGrpSpPr/>
            <p:nvPr/>
          </p:nvGrpSpPr>
          <p:grpSpPr>
            <a:xfrm>
              <a:off x="-7952691" y="-533320"/>
              <a:ext cx="1638300" cy="1638300"/>
              <a:chOff x="-7473989" y="943055"/>
              <a:chExt cx="1638300" cy="16383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-7473989" y="943055"/>
                <a:ext cx="1638300" cy="1638300"/>
              </a:xfrm>
              <a:prstGeom prst="ellipse">
                <a:avLst/>
              </a:prstGeom>
              <a:solidFill>
                <a:srgbClr val="6BAB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7472342" y="948716"/>
                <a:ext cx="1635006" cy="1626979"/>
                <a:chOff x="-6753251" y="1535021"/>
                <a:chExt cx="1635006" cy="1626979"/>
              </a:xfrm>
            </p:grpSpPr>
            <p:sp>
              <p:nvSpPr>
                <p:cNvPr id="44" name="任意多边形: 形状 43"/>
                <p:cNvSpPr/>
                <p:nvPr/>
              </p:nvSpPr>
              <p:spPr>
                <a:xfrm>
                  <a:off x="-6703269" y="1535021"/>
                  <a:ext cx="744849" cy="538390"/>
                </a:xfrm>
                <a:custGeom>
                  <a:avLst/>
                  <a:gdLst>
                    <a:gd name="connsiteX0" fmla="*/ 744849 w 744849"/>
                    <a:gd name="connsiteY0" fmla="*/ 0 h 538390"/>
                    <a:gd name="connsiteX1" fmla="*/ 737274 w 744849"/>
                    <a:gd name="connsiteY1" fmla="*/ 20697 h 538390"/>
                    <a:gd name="connsiteX2" fmla="*/ 39714 w 744849"/>
                    <a:gd name="connsiteY2" fmla="*/ 536385 h 538390"/>
                    <a:gd name="connsiteX3" fmla="*/ 0 w 744849"/>
                    <a:gd name="connsiteY3" fmla="*/ 538390 h 538390"/>
                    <a:gd name="connsiteX4" fmla="*/ 14391 w 744849"/>
                    <a:gd name="connsiteY4" fmla="*/ 499072 h 538390"/>
                    <a:gd name="connsiteX5" fmla="*/ 17072 w 744849"/>
                    <a:gd name="connsiteY5" fmla="*/ 494133 h 538390"/>
                    <a:gd name="connsiteX6" fmla="*/ 35277 w 744849"/>
                    <a:gd name="connsiteY6" fmla="*/ 493214 h 538390"/>
                    <a:gd name="connsiteX7" fmla="*/ 697290 w 744849"/>
                    <a:gd name="connsiteY7" fmla="*/ 3806 h 538390"/>
                    <a:gd name="connsiteX8" fmla="*/ 697814 w 744849"/>
                    <a:gd name="connsiteY8" fmla="*/ 2375 h 538390"/>
                    <a:gd name="connsiteX9" fmla="*/ 744849 w 744849"/>
                    <a:gd name="connsiteY9" fmla="*/ 0 h 53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849" h="538390">
                      <a:moveTo>
                        <a:pt x="744849" y="0"/>
                      </a:moveTo>
                      <a:lnTo>
                        <a:pt x="737274" y="20697"/>
                      </a:lnTo>
                      <a:cubicBezTo>
                        <a:pt x="618776" y="300859"/>
                        <a:pt x="354605" y="504406"/>
                        <a:pt x="39714" y="536385"/>
                      </a:cubicBezTo>
                      <a:lnTo>
                        <a:pt x="0" y="538390"/>
                      </a:lnTo>
                      <a:lnTo>
                        <a:pt x="14391" y="499072"/>
                      </a:lnTo>
                      <a:lnTo>
                        <a:pt x="17072" y="494133"/>
                      </a:lnTo>
                      <a:lnTo>
                        <a:pt x="35277" y="493214"/>
                      </a:lnTo>
                      <a:cubicBezTo>
                        <a:pt x="334121" y="462864"/>
                        <a:pt x="584830" y="269691"/>
                        <a:pt x="697290" y="3806"/>
                      </a:cubicBezTo>
                      <a:lnTo>
                        <a:pt x="697814" y="2375"/>
                      </a:lnTo>
                      <a:lnTo>
                        <a:pt x="744849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-6753251" y="1561947"/>
                  <a:ext cx="1084689" cy="801319"/>
                </a:xfrm>
                <a:custGeom>
                  <a:avLst/>
                  <a:gdLst>
                    <a:gd name="connsiteX0" fmla="*/ 1029005 w 1084689"/>
                    <a:gd name="connsiteY0" fmla="*/ 0 h 801319"/>
                    <a:gd name="connsiteX1" fmla="*/ 1062740 w 1084689"/>
                    <a:gd name="connsiteY1" fmla="*/ 8674 h 801319"/>
                    <a:gd name="connsiteX2" fmla="*/ 1084689 w 1084689"/>
                    <a:gd name="connsiteY2" fmla="*/ 16708 h 801319"/>
                    <a:gd name="connsiteX3" fmla="*/ 1052130 w 1084689"/>
                    <a:gd name="connsiteY3" fmla="*/ 105666 h 801319"/>
                    <a:gd name="connsiteX4" fmla="*/ 2631 w 1084689"/>
                    <a:gd name="connsiteY4" fmla="*/ 801319 h 801319"/>
                    <a:gd name="connsiteX5" fmla="*/ 516 w 1084689"/>
                    <a:gd name="connsiteY5" fmla="*/ 801212 h 801319"/>
                    <a:gd name="connsiteX6" fmla="*/ 0 w 1084689"/>
                    <a:gd name="connsiteY6" fmla="*/ 790997 h 801319"/>
                    <a:gd name="connsiteX7" fmla="*/ 2413 w 1084689"/>
                    <a:gd name="connsiteY7" fmla="*/ 743219 h 801319"/>
                    <a:gd name="connsiteX8" fmla="*/ 2631 w 1084689"/>
                    <a:gd name="connsiteY8" fmla="*/ 743230 h 801319"/>
                    <a:gd name="connsiteX9" fmla="*/ 998606 w 1084689"/>
                    <a:gd name="connsiteY9" fmla="*/ 83055 h 801319"/>
                    <a:gd name="connsiteX10" fmla="*/ 1029005 w 1084689"/>
                    <a:gd name="connsiteY10" fmla="*/ 0 h 80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4689" h="801319">
                      <a:moveTo>
                        <a:pt x="1029005" y="0"/>
                      </a:moveTo>
                      <a:lnTo>
                        <a:pt x="1062740" y="8674"/>
                      </a:lnTo>
                      <a:lnTo>
                        <a:pt x="1084689" y="16708"/>
                      </a:lnTo>
                      <a:lnTo>
                        <a:pt x="1052130" y="105666"/>
                      </a:lnTo>
                      <a:cubicBezTo>
                        <a:pt x="879220" y="514472"/>
                        <a:pt x="474424" y="801319"/>
                        <a:pt x="2631" y="801319"/>
                      </a:cubicBezTo>
                      <a:lnTo>
                        <a:pt x="516" y="801212"/>
                      </a:lnTo>
                      <a:lnTo>
                        <a:pt x="0" y="790997"/>
                      </a:lnTo>
                      <a:lnTo>
                        <a:pt x="2413" y="743219"/>
                      </a:lnTo>
                      <a:lnTo>
                        <a:pt x="2631" y="743230"/>
                      </a:lnTo>
                      <a:cubicBezTo>
                        <a:pt x="450362" y="743230"/>
                        <a:pt x="834514" y="471012"/>
                        <a:pt x="998606" y="83055"/>
                      </a:cubicBezTo>
                      <a:lnTo>
                        <a:pt x="102900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-6730290" y="1657687"/>
                  <a:ext cx="1328708" cy="1007385"/>
                </a:xfrm>
                <a:custGeom>
                  <a:avLst/>
                  <a:gdLst>
                    <a:gd name="connsiteX0" fmla="*/ 1224696 w 1328708"/>
                    <a:gd name="connsiteY0" fmla="*/ 0 h 1007385"/>
                    <a:gd name="connsiteX1" fmla="*/ 1254183 w 1328708"/>
                    <a:gd name="connsiteY1" fmla="*/ 16005 h 1007385"/>
                    <a:gd name="connsiteX2" fmla="*/ 1328708 w 1328708"/>
                    <a:gd name="connsiteY2" fmla="*/ 77494 h 1007385"/>
                    <a:gd name="connsiteX3" fmla="*/ 1310015 w 1328708"/>
                    <a:gd name="connsiteY3" fmla="*/ 128567 h 1007385"/>
                    <a:gd name="connsiteX4" fmla="*/ 127290 w 1328708"/>
                    <a:gd name="connsiteY4" fmla="*/ 1002924 h 1007385"/>
                    <a:gd name="connsiteX5" fmla="*/ 38951 w 1328708"/>
                    <a:gd name="connsiteY5" fmla="*/ 1007385 h 1007385"/>
                    <a:gd name="connsiteX6" fmla="*/ 13865 w 1328708"/>
                    <a:gd name="connsiteY6" fmla="*/ 938847 h 1007385"/>
                    <a:gd name="connsiteX7" fmla="*/ 0 w 1328708"/>
                    <a:gd name="connsiteY7" fmla="*/ 884924 h 1007385"/>
                    <a:gd name="connsiteX8" fmla="*/ 114568 w 1328708"/>
                    <a:gd name="connsiteY8" fmla="*/ 879139 h 1007385"/>
                    <a:gd name="connsiteX9" fmla="*/ 1195366 w 1328708"/>
                    <a:gd name="connsiteY9" fmla="*/ 80134 h 1007385"/>
                    <a:gd name="connsiteX10" fmla="*/ 1224696 w 1328708"/>
                    <a:gd name="connsiteY10" fmla="*/ 0 h 1007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708" h="1007385">
                      <a:moveTo>
                        <a:pt x="1224696" y="0"/>
                      </a:moveTo>
                      <a:lnTo>
                        <a:pt x="1254183" y="16005"/>
                      </a:lnTo>
                      <a:lnTo>
                        <a:pt x="1328708" y="77494"/>
                      </a:lnTo>
                      <a:lnTo>
                        <a:pt x="1310015" y="128567"/>
                      </a:lnTo>
                      <a:cubicBezTo>
                        <a:pt x="1109099" y="603587"/>
                        <a:pt x="661193" y="948703"/>
                        <a:pt x="127290" y="1002924"/>
                      </a:cubicBezTo>
                      <a:lnTo>
                        <a:pt x="38951" y="1007385"/>
                      </a:lnTo>
                      <a:lnTo>
                        <a:pt x="13865" y="938847"/>
                      </a:lnTo>
                      <a:lnTo>
                        <a:pt x="0" y="884924"/>
                      </a:lnTo>
                      <a:lnTo>
                        <a:pt x="114568" y="879139"/>
                      </a:lnTo>
                      <a:cubicBezTo>
                        <a:pt x="602459" y="829591"/>
                        <a:pt x="1011765" y="514217"/>
                        <a:pt x="1195366" y="80134"/>
                      </a:cubicBezTo>
                      <a:lnTo>
                        <a:pt x="1224696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-6551084" y="1932737"/>
                  <a:ext cx="1358114" cy="1015994"/>
                </a:xfrm>
                <a:custGeom>
                  <a:avLst/>
                  <a:gdLst>
                    <a:gd name="connsiteX0" fmla="*/ 1316745 w 1358114"/>
                    <a:gd name="connsiteY0" fmla="*/ 0 h 1015994"/>
                    <a:gd name="connsiteX1" fmla="*/ 1358114 w 1358114"/>
                    <a:gd name="connsiteY1" fmla="*/ 76216 h 1015994"/>
                    <a:gd name="connsiteX2" fmla="*/ 1335315 w 1358114"/>
                    <a:gd name="connsiteY2" fmla="*/ 123543 h 1015994"/>
                    <a:gd name="connsiteX3" fmla="*/ 152248 w 1358114"/>
                    <a:gd name="connsiteY3" fmla="*/ 1001584 h 1015994"/>
                    <a:gd name="connsiteX4" fmla="*/ 57829 w 1358114"/>
                    <a:gd name="connsiteY4" fmla="*/ 1015994 h 1015994"/>
                    <a:gd name="connsiteX5" fmla="*/ 37756 w 1358114"/>
                    <a:gd name="connsiteY5" fmla="*/ 999432 h 1015994"/>
                    <a:gd name="connsiteX6" fmla="*/ 0 w 1358114"/>
                    <a:gd name="connsiteY6" fmla="*/ 953671 h 1015994"/>
                    <a:gd name="connsiteX7" fmla="*/ 138057 w 1358114"/>
                    <a:gd name="connsiteY7" fmla="*/ 932601 h 1015994"/>
                    <a:gd name="connsiteX8" fmla="*/ 1273400 w 1358114"/>
                    <a:gd name="connsiteY8" fmla="*/ 89979 h 1015994"/>
                    <a:gd name="connsiteX9" fmla="*/ 1316745 w 1358114"/>
                    <a:gd name="connsiteY9" fmla="*/ 0 h 101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8114" h="1015994">
                      <a:moveTo>
                        <a:pt x="1316745" y="0"/>
                      </a:moveTo>
                      <a:lnTo>
                        <a:pt x="1358114" y="76216"/>
                      </a:lnTo>
                      <a:lnTo>
                        <a:pt x="1335315" y="123543"/>
                      </a:lnTo>
                      <a:cubicBezTo>
                        <a:pt x="1093472" y="568735"/>
                        <a:pt x="663581" y="896950"/>
                        <a:pt x="152248" y="1001584"/>
                      </a:cubicBezTo>
                      <a:lnTo>
                        <a:pt x="57829" y="1015994"/>
                      </a:lnTo>
                      <a:lnTo>
                        <a:pt x="37756" y="999432"/>
                      </a:lnTo>
                      <a:lnTo>
                        <a:pt x="0" y="953671"/>
                      </a:lnTo>
                      <a:lnTo>
                        <a:pt x="138057" y="932601"/>
                      </a:lnTo>
                      <a:cubicBezTo>
                        <a:pt x="628764" y="832188"/>
                        <a:pt x="1041312" y="517213"/>
                        <a:pt x="1273400" y="89979"/>
                      </a:cubicBezTo>
                      <a:lnTo>
                        <a:pt x="1316745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-6124538" y="2418184"/>
                  <a:ext cx="1006293" cy="743816"/>
                </a:xfrm>
                <a:custGeom>
                  <a:avLst/>
                  <a:gdLst>
                    <a:gd name="connsiteX0" fmla="*/ 1006293 w 1006293"/>
                    <a:gd name="connsiteY0" fmla="*/ 0 h 743816"/>
                    <a:gd name="connsiteX1" fmla="*/ 1005358 w 1006293"/>
                    <a:gd name="connsiteY1" fmla="*/ 18512 h 743816"/>
                    <a:gd name="connsiteX2" fmla="*/ 997228 w 1006293"/>
                    <a:gd name="connsiteY2" fmla="*/ 71780 h 743816"/>
                    <a:gd name="connsiteX3" fmla="*/ 963718 w 1006293"/>
                    <a:gd name="connsiteY3" fmla="*/ 116593 h 743816"/>
                    <a:gd name="connsiteX4" fmla="*/ 175866 w 1006293"/>
                    <a:gd name="connsiteY4" fmla="*/ 704431 h 743816"/>
                    <a:gd name="connsiteX5" fmla="*/ 68259 w 1006293"/>
                    <a:gd name="connsiteY5" fmla="*/ 743816 h 743816"/>
                    <a:gd name="connsiteX6" fmla="*/ 25350 w 1006293"/>
                    <a:gd name="connsiteY6" fmla="*/ 737267 h 743816"/>
                    <a:gd name="connsiteX7" fmla="*/ 0 w 1006293"/>
                    <a:gd name="connsiteY7" fmla="*/ 730749 h 743816"/>
                    <a:gd name="connsiteX8" fmla="*/ 161944 w 1006293"/>
                    <a:gd name="connsiteY8" fmla="*/ 671476 h 743816"/>
                    <a:gd name="connsiteX9" fmla="*/ 936119 w 1006293"/>
                    <a:gd name="connsiteY9" fmla="*/ 93842 h 743816"/>
                    <a:gd name="connsiteX10" fmla="*/ 1006293 w 1006293"/>
                    <a:gd name="connsiteY10" fmla="*/ 0 h 743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6293" h="743816">
                      <a:moveTo>
                        <a:pt x="1006293" y="0"/>
                      </a:moveTo>
                      <a:lnTo>
                        <a:pt x="1005358" y="18512"/>
                      </a:lnTo>
                      <a:lnTo>
                        <a:pt x="997228" y="71780"/>
                      </a:lnTo>
                      <a:lnTo>
                        <a:pt x="963718" y="116593"/>
                      </a:lnTo>
                      <a:cubicBezTo>
                        <a:pt x="753783" y="370975"/>
                        <a:pt x="483974" y="574113"/>
                        <a:pt x="175866" y="704431"/>
                      </a:cubicBezTo>
                      <a:lnTo>
                        <a:pt x="68259" y="743816"/>
                      </a:lnTo>
                      <a:lnTo>
                        <a:pt x="25350" y="737267"/>
                      </a:lnTo>
                      <a:lnTo>
                        <a:pt x="0" y="730749"/>
                      </a:lnTo>
                      <a:lnTo>
                        <a:pt x="161944" y="671476"/>
                      </a:lnTo>
                      <a:cubicBezTo>
                        <a:pt x="464703" y="543420"/>
                        <a:pt x="729829" y="343808"/>
                        <a:pt x="936119" y="93842"/>
                      </a:cubicBezTo>
                      <a:lnTo>
                        <a:pt x="1006293" y="0"/>
                      </a:lnTo>
                      <a:close/>
                    </a:path>
                  </a:pathLst>
                </a:cu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1" name="弧形 40"/>
            <p:cNvSpPr/>
            <p:nvPr/>
          </p:nvSpPr>
          <p:spPr>
            <a:xfrm rot="19353220">
              <a:off x="-8534442" y="168387"/>
              <a:ext cx="2986129" cy="474771"/>
            </a:xfrm>
            <a:prstGeom prst="arc">
              <a:avLst>
                <a:gd name="adj1" fmla="val 20765208"/>
                <a:gd name="adj2" fmla="val 11626941"/>
              </a:avLst>
            </a:prstGeom>
            <a:ln w="50800">
              <a:gradFill>
                <a:gsLst>
                  <a:gs pos="0">
                    <a:srgbClr val="D2BBA2">
                      <a:alpha val="30000"/>
                    </a:srgbClr>
                  </a:gs>
                  <a:gs pos="100000">
                    <a:srgbClr val="CD9E6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 userDrawn="1"/>
        </p:nvSpPr>
        <p:spPr>
          <a:xfrm>
            <a:off x="3141502" y="1107524"/>
            <a:ext cx="186488" cy="18648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 userDrawn="1"/>
        </p:nvSpPr>
        <p:spPr>
          <a:xfrm>
            <a:off x="7158111" y="4998812"/>
            <a:ext cx="223130" cy="22313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 userDrawn="1"/>
        </p:nvSpPr>
        <p:spPr>
          <a:xfrm>
            <a:off x="10590311" y="3258952"/>
            <a:ext cx="277088" cy="27708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 userDrawn="1"/>
        </p:nvSpPr>
        <p:spPr>
          <a:xfrm>
            <a:off x="1994626" y="3397496"/>
            <a:ext cx="259582" cy="25958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 userDrawn="1"/>
        </p:nvSpPr>
        <p:spPr>
          <a:xfrm>
            <a:off x="4033326" y="5584674"/>
            <a:ext cx="121756" cy="1217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 userDrawn="1"/>
        </p:nvSpPr>
        <p:spPr>
          <a:xfrm>
            <a:off x="8093311" y="588784"/>
            <a:ext cx="258159" cy="25815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 userDrawn="1"/>
        </p:nvSpPr>
        <p:spPr>
          <a:xfrm>
            <a:off x="9661684" y="2525919"/>
            <a:ext cx="121756" cy="12175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 userDrawn="1"/>
        </p:nvSpPr>
        <p:spPr>
          <a:xfrm flipV="1">
            <a:off x="8185179" y="2251182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 userDrawn="1"/>
        </p:nvSpPr>
        <p:spPr>
          <a:xfrm flipV="1">
            <a:off x="5915526" y="4158415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 userDrawn="1"/>
        </p:nvSpPr>
        <p:spPr>
          <a:xfrm flipV="1">
            <a:off x="7469607" y="4507261"/>
            <a:ext cx="45720" cy="4572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 userDrawn="1"/>
        </p:nvSpPr>
        <p:spPr>
          <a:xfrm flipV="1">
            <a:off x="3874331" y="4470912"/>
            <a:ext cx="45720" cy="4572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 userDrawn="1"/>
        </p:nvSpPr>
        <p:spPr>
          <a:xfrm>
            <a:off x="5320163" y="377192"/>
            <a:ext cx="180825" cy="1808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 userDrawn="1"/>
        </p:nvSpPr>
        <p:spPr>
          <a:xfrm>
            <a:off x="6507615" y="1453576"/>
            <a:ext cx="109086" cy="10908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 userDrawn="1"/>
        </p:nvSpPr>
        <p:spPr>
          <a:xfrm>
            <a:off x="10910129" y="649160"/>
            <a:ext cx="415486" cy="41548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 userDrawn="1"/>
        </p:nvSpPr>
        <p:spPr>
          <a:xfrm>
            <a:off x="7892623" y="5437809"/>
            <a:ext cx="415486" cy="41548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 userDrawn="1"/>
        </p:nvSpPr>
        <p:spPr>
          <a:xfrm>
            <a:off x="5202833" y="6032496"/>
            <a:ext cx="415486" cy="4154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 userDrawn="1"/>
        </p:nvSpPr>
        <p:spPr>
          <a:xfrm>
            <a:off x="909115" y="2127177"/>
            <a:ext cx="415486" cy="41548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 userDrawn="1"/>
        </p:nvSpPr>
        <p:spPr>
          <a:xfrm>
            <a:off x="2320962" y="5935955"/>
            <a:ext cx="415486" cy="41548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 userDrawn="1"/>
        </p:nvSpPr>
        <p:spPr>
          <a:xfrm>
            <a:off x="7360872" y="626219"/>
            <a:ext cx="109086" cy="10908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 userDrawn="1"/>
        </p:nvSpPr>
        <p:spPr>
          <a:xfrm flipV="1">
            <a:off x="4155082" y="1935352"/>
            <a:ext cx="45720" cy="45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占位符 68"/>
          <p:cNvSpPr>
            <a:spLocks noGrp="1"/>
          </p:cNvSpPr>
          <p:nvPr>
            <p:ph type="body" sz="quarter" idx="10" hasCustomPrompt="1"/>
          </p:nvPr>
        </p:nvSpPr>
        <p:spPr>
          <a:xfrm>
            <a:off x="1422866" y="2582836"/>
            <a:ext cx="9346269" cy="156966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96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>
                <a:ln w="15875">
                  <a:solidFill>
                    <a:srgbClr val="0062B4"/>
                  </a:solidFill>
                  <a:prstDash val="solid"/>
                </a:ln>
                <a:solidFill>
                  <a:srgbClr val="FABE00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谢谢支持</a:t>
            </a:r>
            <a:endParaRPr kumimoji="0" lang="zh-CN" altLang="en-US" sz="9600" b="1" i="0" u="none" strike="noStrike" kern="1200" cap="none" spc="0" normalizeH="0" baseline="0" noProof="0">
              <a:ln w="15875">
                <a:solidFill>
                  <a:srgbClr val="0062B4"/>
                </a:solidFill>
                <a:prstDash val="solid"/>
              </a:ln>
              <a:solidFill>
                <a:srgbClr val="FABE00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占位符 70"/>
          <p:cNvSpPr>
            <a:spLocks noGrp="1"/>
          </p:cNvSpPr>
          <p:nvPr>
            <p:ph type="body" sz="quarter" idx="11" hasCustomPrompt="1"/>
          </p:nvPr>
        </p:nvSpPr>
        <p:spPr>
          <a:xfrm>
            <a:off x="3902075" y="1861957"/>
            <a:ext cx="4387850" cy="52322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自我介绍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文本占位符 73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75" y="4180202"/>
            <a:ext cx="4387849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800" b="1" kern="1200" noProof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三年级一班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文本占位符 73"/>
          <p:cNvSpPr>
            <a:spLocks noGrp="1"/>
          </p:cNvSpPr>
          <p:nvPr>
            <p:ph type="body" sz="quarter" idx="13" hasCustomPrompt="1"/>
          </p:nvPr>
        </p:nvSpPr>
        <p:spPr>
          <a:xfrm>
            <a:off x="3895442" y="4552863"/>
            <a:ext cx="4401116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800" b="1" kern="1200" noProof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姓名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OfficePLUS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tretch>
            <a:fillRect/>
          </a:stretch>
        </p:blipFill>
        <p:spPr>
          <a:xfrm>
            <a:off x="-914400" y="-3581400"/>
            <a:ext cx="14020800" cy="14020800"/>
          </a:xfrm>
          <a:prstGeom prst="rect">
            <a:avLst/>
          </a:prstGeom>
        </p:spPr>
      </p:pic>
      <p:grpSp>
        <p:nvGrpSpPr>
          <p:cNvPr id="25" name="组合 24"/>
          <p:cNvGrpSpPr/>
          <p:nvPr userDrawn="1"/>
        </p:nvGrpSpPr>
        <p:grpSpPr>
          <a:xfrm>
            <a:off x="867348" y="1321472"/>
            <a:ext cx="10229163" cy="5024157"/>
            <a:chOff x="867348" y="1321472"/>
            <a:chExt cx="10229163" cy="5024157"/>
          </a:xfrm>
        </p:grpSpPr>
        <p:sp>
          <p:nvSpPr>
            <p:cNvPr id="26" name="椭圆 25"/>
            <p:cNvSpPr/>
            <p:nvPr/>
          </p:nvSpPr>
          <p:spPr>
            <a:xfrm>
              <a:off x="2990754" y="1855859"/>
              <a:ext cx="186488" cy="18648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136746" y="4896459"/>
              <a:ext cx="223130" cy="22313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0611680" y="4527028"/>
              <a:ext cx="277088" cy="27708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67348" y="3926271"/>
              <a:ext cx="259582" cy="25958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011961" y="5482321"/>
              <a:ext cx="121756" cy="12175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642005" y="1777296"/>
              <a:ext cx="258159" cy="258159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197867" y="3681246"/>
              <a:ext cx="121756" cy="1217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8163814" y="2148829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5894161" y="4056062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7448242" y="4404908"/>
              <a:ext cx="45720" cy="4572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3852966" y="4368559"/>
              <a:ext cx="45720" cy="4572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972441" y="1861522"/>
              <a:ext cx="180825" cy="18082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665710" y="2148829"/>
              <a:ext cx="109086" cy="1090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681025" y="1430558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9711008" y="5930143"/>
              <a:ext cx="415486" cy="41548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181468" y="5930143"/>
              <a:ext cx="415486" cy="4154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275959" y="1670976"/>
              <a:ext cx="415486" cy="4154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786076" y="5803286"/>
              <a:ext cx="415486" cy="41548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6518967" y="1321472"/>
              <a:ext cx="109086" cy="1090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V="1">
              <a:off x="4133717" y="1832999"/>
              <a:ext cx="45720" cy="457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F717-322A-4940-8FBE-C95FCB1DF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3CC6-FD84-4C54-9D91-BF85749F38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F717-322A-4940-8FBE-C95FCB1DF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3CC6-FD84-4C54-9D91-BF85749F38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microsoft.com/office/2007/relationships/media" Target="file:///F:\&#65288;&#25913;&#65289;&#27169;5&#27169;6&#35838;&#20214;\&#27169;&#20116;Unit%203\&#35838;&#26412;&#24405;&#38899;\Project%201.mp3" TargetMode="External"/><Relationship Id="rId1" Type="http://schemas.openxmlformats.org/officeDocument/2006/relationships/audio" Target="file:///F:\&#65288;&#25913;&#65289;&#27169;5&#27169;6&#35838;&#20214;\&#27169;&#20116;Unit%203\&#35838;&#26412;&#24405;&#38899;\Project%201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Having a debate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902075" y="1575349"/>
            <a:ext cx="4387850" cy="707886"/>
          </a:xfrm>
        </p:spPr>
        <p:txBody>
          <a:bodyPr/>
          <a:lstStyle/>
          <a:p>
            <a:r>
              <a:rPr lang="en-US" altLang="zh-CN" sz="4000" dirty="0" smtClean="0"/>
              <a:t>Project</a:t>
            </a:r>
            <a:endParaRPr lang="zh-CN" altLang="en-US" sz="4000" dirty="0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12"/>
          </p:nvPr>
        </p:nvSpPr>
        <p:spPr>
          <a:xfrm>
            <a:off x="3902075" y="4039833"/>
            <a:ext cx="4387850" cy="368300"/>
          </a:xfrm>
        </p:spPr>
        <p:txBody>
          <a:bodyPr/>
          <a:lstStyle/>
          <a:p>
            <a:r>
              <a:rPr lang="en-US" altLang="zh-CN" dirty="0"/>
              <a:t>Designed by GLL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3082" y="701939"/>
            <a:ext cx="11479213" cy="59499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2. According to this passage all of the following statements are </a:t>
            </a:r>
            <a:r>
              <a:rPr lang="en-US" altLang="zh-CN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ture</a:t>
            </a: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except that _____.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A. building new channels in the sea will do 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      harm to the Earth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B. building factories on the land will further 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      damage the earth.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C. building more roads will destroy the Earth     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D. creating pollution with chemical waste will harm the Earth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史努比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381857"/>
            <a:ext cx="74294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2787" y="1111379"/>
            <a:ext cx="11479213" cy="59499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3. A clean environment will benefit us all if _____.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A. development is stopped in </a:t>
            </a:r>
            <a:r>
              <a:rPr lang="en-US" altLang="zh-CN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favour</a:t>
            </a: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of nature   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B. all nations are concerned about saving nature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C. natural resources are used up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D. we use nature to meet our own needs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 descr="史努比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194" y="2321045"/>
            <a:ext cx="74294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5093" y="426066"/>
            <a:ext cx="10849969" cy="6107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4. Which statement about poorer nations is FALSE according to the passage?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A. Many poorer nations must focus on meeting the everyday needs of their people.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B. Many poorer nations are using up natural resources at a fast space.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C. Many poorer nations have not seen the effects of the careless use of the environment.     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D. Many poorer nations have realized the choices they make are bad for the environment.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 descr="史努比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4716" y="4859528"/>
            <a:ext cx="74294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42198" y="1303835"/>
            <a:ext cx="9485194" cy="3868666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5. What will happen if we continue to destroy nature?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A. We will destroy the planet we live on.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B. There will be only plants left on the Earth.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C. All the people on the Earth will live unhealthy lives.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D. Humans will beat nature.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图片 3" descr="史努比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048" y="1775134"/>
            <a:ext cx="74294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4756" y="631121"/>
            <a:ext cx="9346269" cy="1568450"/>
          </a:xfrm>
        </p:spPr>
        <p:txBody>
          <a:bodyPr/>
          <a:p>
            <a:r>
              <a:rPr lang="en-US" altLang="zh-CN" sz="9600"/>
              <a:t>Homework</a:t>
            </a:r>
            <a:endParaRPr lang="en-US" altLang="zh-CN" sz="96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568575" y="3035300"/>
            <a:ext cx="5942965" cy="1322070"/>
          </a:xfrm>
        </p:spPr>
        <p:txBody>
          <a:bodyPr wrap="square">
            <a:scene3d>
              <a:camera prst="orthographicFront"/>
              <a:lightRig rig="threePt" dir="t"/>
            </a:scene3d>
          </a:bodyPr>
          <a:p>
            <a:r>
              <a:rPr lang="en-US" altLang="zh-CN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do you choose-man or nature?</a:t>
            </a:r>
            <a:endParaRPr lang="en-US" altLang="zh-CN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1814669" y="1958714"/>
            <a:ext cx="8356600" cy="9787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60709" y="1911749"/>
            <a:ext cx="83197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defRPr/>
            </a:pPr>
            <a:r>
              <a:rPr lang="en-US" altLang="zh-CN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What cause  pollution?</a:t>
            </a:r>
            <a:endParaRPr lang="en-US" altLang="zh-CN" sz="5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>
          <a:xfrm>
            <a:off x="3396587" y="361950"/>
            <a:ext cx="5398826" cy="923330"/>
          </a:xfrm>
        </p:spPr>
        <p:txBody>
          <a:bodyPr/>
          <a:lstStyle/>
          <a:p>
            <a:r>
              <a:rPr lang="en-US" altLang="zh-CN" sz="5400" dirty="0" smtClean="0"/>
              <a:t>Thinking:</a:t>
            </a:r>
            <a:endParaRPr lang="zh-CN" altLang="en-US" sz="5400" dirty="0"/>
          </a:p>
        </p:txBody>
      </p:sp>
      <p:sp>
        <p:nvSpPr>
          <p:cNvPr id="6" name="任意多边形: 形状 34"/>
          <p:cNvSpPr/>
          <p:nvPr/>
        </p:nvSpPr>
        <p:spPr>
          <a:xfrm>
            <a:off x="4739424" y="4452267"/>
            <a:ext cx="2652003" cy="2405733"/>
          </a:xfrm>
          <a:custGeom>
            <a:avLst/>
            <a:gdLst>
              <a:gd name="connsiteX0" fmla="*/ 1496727 w 4222556"/>
              <a:gd name="connsiteY0" fmla="*/ 3051710 h 4635500"/>
              <a:gd name="connsiteX1" fmla="*/ 1407660 w 4222556"/>
              <a:gd name="connsiteY1" fmla="*/ 3166136 h 4635500"/>
              <a:gd name="connsiteX2" fmla="*/ 1285928 w 4222556"/>
              <a:gd name="connsiteY2" fmla="*/ 3335293 h 4635500"/>
              <a:gd name="connsiteX3" fmla="*/ 1366147 w 4222556"/>
              <a:gd name="connsiteY3" fmla="*/ 3416300 h 4635500"/>
              <a:gd name="connsiteX4" fmla="*/ 1472111 w 4222556"/>
              <a:gd name="connsiteY4" fmla="*/ 3416300 h 4635500"/>
              <a:gd name="connsiteX5" fmla="*/ 1487155 w 4222556"/>
              <a:gd name="connsiteY5" fmla="*/ 3236741 h 4635500"/>
              <a:gd name="connsiteX6" fmla="*/ 1496727 w 4222556"/>
              <a:gd name="connsiteY6" fmla="*/ 3051710 h 4635500"/>
              <a:gd name="connsiteX7" fmla="*/ 2647984 w 4222556"/>
              <a:gd name="connsiteY7" fmla="*/ 3020223 h 4635500"/>
              <a:gd name="connsiteX8" fmla="*/ 2647724 w 4222556"/>
              <a:gd name="connsiteY8" fmla="*/ 3081736 h 4635500"/>
              <a:gd name="connsiteX9" fmla="*/ 2661849 w 4222556"/>
              <a:gd name="connsiteY9" fmla="*/ 3270250 h 4635500"/>
              <a:gd name="connsiteX10" fmla="*/ 2676234 w 4222556"/>
              <a:gd name="connsiteY10" fmla="*/ 3397250 h 4635500"/>
              <a:gd name="connsiteX11" fmla="*/ 2793709 w 4222556"/>
              <a:gd name="connsiteY11" fmla="*/ 3407270 h 4635500"/>
              <a:gd name="connsiteX12" fmla="*/ 2904617 w 4222556"/>
              <a:gd name="connsiteY12" fmla="*/ 3400920 h 4635500"/>
              <a:gd name="connsiteX13" fmla="*/ 2671996 w 4222556"/>
              <a:gd name="connsiteY13" fmla="*/ 3049986 h 4635500"/>
              <a:gd name="connsiteX14" fmla="*/ 1700961 w 4222556"/>
              <a:gd name="connsiteY14" fmla="*/ 0 h 4635500"/>
              <a:gd name="connsiteX15" fmla="*/ 1995857 w 4222556"/>
              <a:gd name="connsiteY15" fmla="*/ 81926 h 4635500"/>
              <a:gd name="connsiteX16" fmla="*/ 2058208 w 4222556"/>
              <a:gd name="connsiteY16" fmla="*/ 123885 h 4635500"/>
              <a:gd name="connsiteX17" fmla="*/ 2108702 w 4222556"/>
              <a:gd name="connsiteY17" fmla="*/ 93774 h 4635500"/>
              <a:gd name="connsiteX18" fmla="*/ 2233565 w 4222556"/>
              <a:gd name="connsiteY18" fmla="*/ 36609 h 4635500"/>
              <a:gd name="connsiteX19" fmla="*/ 2409155 w 4222556"/>
              <a:gd name="connsiteY19" fmla="*/ 23902 h 4635500"/>
              <a:gd name="connsiteX20" fmla="*/ 2513463 w 4222556"/>
              <a:gd name="connsiteY20" fmla="*/ 95615 h 4635500"/>
              <a:gd name="connsiteX21" fmla="*/ 2519813 w 4222556"/>
              <a:gd name="connsiteY21" fmla="*/ 127410 h 4635500"/>
              <a:gd name="connsiteX22" fmla="*/ 2942818 w 4222556"/>
              <a:gd name="connsiteY22" fmla="*/ 390019 h 4635500"/>
              <a:gd name="connsiteX23" fmla="*/ 3139784 w 4222556"/>
              <a:gd name="connsiteY23" fmla="*/ 797180 h 4635500"/>
              <a:gd name="connsiteX24" fmla="*/ 3101684 w 4222556"/>
              <a:gd name="connsiteY24" fmla="*/ 822791 h 4635500"/>
              <a:gd name="connsiteX25" fmla="*/ 3063584 w 4222556"/>
              <a:gd name="connsiteY25" fmla="*/ 817199 h 4635500"/>
              <a:gd name="connsiteX26" fmla="*/ 3063584 w 4222556"/>
              <a:gd name="connsiteY26" fmla="*/ 933317 h 4635500"/>
              <a:gd name="connsiteX27" fmla="*/ 3050471 w 4222556"/>
              <a:gd name="connsiteY27" fmla="*/ 1120369 h 4635500"/>
              <a:gd name="connsiteX28" fmla="*/ 3077563 w 4222556"/>
              <a:gd name="connsiteY28" fmla="*/ 1250876 h 4635500"/>
              <a:gd name="connsiteX29" fmla="*/ 3108703 w 4222556"/>
              <a:gd name="connsiteY29" fmla="*/ 1479565 h 4635500"/>
              <a:gd name="connsiteX30" fmla="*/ 2856942 w 4222556"/>
              <a:gd name="connsiteY30" fmla="*/ 1651000 h 4635500"/>
              <a:gd name="connsiteX31" fmla="*/ 2791998 w 4222556"/>
              <a:gd name="connsiteY31" fmla="*/ 1706798 h 4635500"/>
              <a:gd name="connsiteX32" fmla="*/ 2368763 w 4222556"/>
              <a:gd name="connsiteY32" fmla="*/ 2014512 h 4635500"/>
              <a:gd name="connsiteX33" fmla="*/ 2295164 w 4222556"/>
              <a:gd name="connsiteY33" fmla="*/ 2070042 h 4635500"/>
              <a:gd name="connsiteX34" fmla="*/ 2314284 w 4222556"/>
              <a:gd name="connsiteY34" fmla="*/ 2106583 h 4635500"/>
              <a:gd name="connsiteX35" fmla="*/ 2392071 w 4222556"/>
              <a:gd name="connsiteY35" fmla="*/ 2152110 h 4635500"/>
              <a:gd name="connsiteX36" fmla="*/ 2759487 w 4222556"/>
              <a:gd name="connsiteY36" fmla="*/ 2386309 h 4635500"/>
              <a:gd name="connsiteX37" fmla="*/ 3422652 w 4222556"/>
              <a:gd name="connsiteY37" fmla="*/ 3324046 h 4635500"/>
              <a:gd name="connsiteX38" fmla="*/ 3450934 w 4222556"/>
              <a:gd name="connsiteY38" fmla="*/ 3403287 h 4635500"/>
              <a:gd name="connsiteX39" fmla="*/ 3738146 w 4222556"/>
              <a:gd name="connsiteY39" fmla="*/ 3409793 h 4635500"/>
              <a:gd name="connsiteX40" fmla="*/ 4057846 w 4222556"/>
              <a:gd name="connsiteY40" fmla="*/ 3441855 h 4635500"/>
              <a:gd name="connsiteX41" fmla="*/ 4091105 w 4222556"/>
              <a:gd name="connsiteY41" fmla="*/ 3495830 h 4635500"/>
              <a:gd name="connsiteX42" fmla="*/ 4174584 w 4222556"/>
              <a:gd name="connsiteY42" fmla="*/ 4318000 h 4635500"/>
              <a:gd name="connsiteX43" fmla="*/ 4208308 w 4222556"/>
              <a:gd name="connsiteY43" fmla="*/ 4568825 h 4635500"/>
              <a:gd name="connsiteX44" fmla="*/ 4222556 w 4222556"/>
              <a:gd name="connsiteY44" fmla="*/ 4635500 h 4635500"/>
              <a:gd name="connsiteX45" fmla="*/ 0 w 4222556"/>
              <a:gd name="connsiteY45" fmla="*/ 4635500 h 4635500"/>
              <a:gd name="connsiteX46" fmla="*/ 1606 w 4222556"/>
              <a:gd name="connsiteY46" fmla="*/ 4575175 h 4635500"/>
              <a:gd name="connsiteX47" fmla="*/ 27723 w 4222556"/>
              <a:gd name="connsiteY47" fmla="*/ 4279900 h 4635500"/>
              <a:gd name="connsiteX48" fmla="*/ 65985 w 4222556"/>
              <a:gd name="connsiteY48" fmla="*/ 3911600 h 4635500"/>
              <a:gd name="connsiteX49" fmla="*/ 148035 w 4222556"/>
              <a:gd name="connsiteY49" fmla="*/ 3443273 h 4635500"/>
              <a:gd name="connsiteX50" fmla="*/ 168626 w 4222556"/>
              <a:gd name="connsiteY50" fmla="*/ 3409950 h 4635500"/>
              <a:gd name="connsiteX51" fmla="*/ 703973 w 4222556"/>
              <a:gd name="connsiteY51" fmla="*/ 3397250 h 4635500"/>
              <a:gd name="connsiteX52" fmla="*/ 727931 w 4222556"/>
              <a:gd name="connsiteY52" fmla="*/ 3333750 h 4635500"/>
              <a:gd name="connsiteX53" fmla="*/ 1164330 w 4222556"/>
              <a:gd name="connsiteY53" fmla="*/ 2660182 h 4635500"/>
              <a:gd name="connsiteX54" fmla="*/ 1495284 w 4222556"/>
              <a:gd name="connsiteY54" fmla="*/ 2287047 h 4635500"/>
              <a:gd name="connsiteX55" fmla="*/ 1796759 w 4222556"/>
              <a:gd name="connsiteY55" fmla="*/ 2126373 h 4635500"/>
              <a:gd name="connsiteX56" fmla="*/ 1857084 w 4222556"/>
              <a:gd name="connsiteY56" fmla="*/ 2094239 h 4635500"/>
              <a:gd name="connsiteX57" fmla="*/ 1871335 w 4222556"/>
              <a:gd name="connsiteY57" fmla="*/ 2062791 h 4635500"/>
              <a:gd name="connsiteX58" fmla="*/ 1791960 w 4222556"/>
              <a:gd name="connsiteY58" fmla="*/ 2019689 h 4635500"/>
              <a:gd name="connsiteX59" fmla="*/ 1360337 w 4222556"/>
              <a:gd name="connsiteY59" fmla="*/ 1722727 h 4635500"/>
              <a:gd name="connsiteX60" fmla="*/ 1291253 w 4222556"/>
              <a:gd name="connsiteY60" fmla="*/ 1645356 h 4635500"/>
              <a:gd name="connsiteX61" fmla="*/ 1108447 w 4222556"/>
              <a:gd name="connsiteY61" fmla="*/ 1527367 h 4635500"/>
              <a:gd name="connsiteX62" fmla="*/ 1097264 w 4222556"/>
              <a:gd name="connsiteY62" fmla="*/ 1262208 h 4635500"/>
              <a:gd name="connsiteX63" fmla="*/ 1135335 w 4222556"/>
              <a:gd name="connsiteY63" fmla="*/ 1209965 h 4635500"/>
              <a:gd name="connsiteX64" fmla="*/ 1114448 w 4222556"/>
              <a:gd name="connsiteY64" fmla="*/ 1154258 h 4635500"/>
              <a:gd name="connsiteX65" fmla="*/ 1092541 w 4222556"/>
              <a:gd name="connsiteY65" fmla="*/ 944057 h 4635500"/>
              <a:gd name="connsiteX66" fmla="*/ 1075227 w 4222556"/>
              <a:gd name="connsiteY66" fmla="*/ 795817 h 4635500"/>
              <a:gd name="connsiteX67" fmla="*/ 1045969 w 4222556"/>
              <a:gd name="connsiteY67" fmla="*/ 777848 h 4635500"/>
              <a:gd name="connsiteX68" fmla="*/ 1163274 w 4222556"/>
              <a:gd name="connsiteY68" fmla="*/ 459696 h 4635500"/>
              <a:gd name="connsiteX69" fmla="*/ 1618398 w 4222556"/>
              <a:gd name="connsiteY69" fmla="*/ 127720 h 4635500"/>
              <a:gd name="connsiteX70" fmla="*/ 1685634 w 4222556"/>
              <a:gd name="connsiteY70" fmla="*/ 106349 h 4635500"/>
              <a:gd name="connsiteX71" fmla="*/ 1625458 w 4222556"/>
              <a:gd name="connsiteY71" fmla="*/ 90303 h 4635500"/>
              <a:gd name="connsiteX72" fmla="*/ 1577070 w 4222556"/>
              <a:gd name="connsiteY72" fmla="*/ 23343 h 4635500"/>
              <a:gd name="connsiteX73" fmla="*/ 1700961 w 4222556"/>
              <a:gd name="connsiteY73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222556" h="4635500">
                <a:moveTo>
                  <a:pt x="1496727" y="3051710"/>
                </a:moveTo>
                <a:cubicBezTo>
                  <a:pt x="1493717" y="3048700"/>
                  <a:pt x="1453637" y="3100192"/>
                  <a:pt x="1407660" y="3166136"/>
                </a:cubicBezTo>
                <a:cubicBezTo>
                  <a:pt x="1361683" y="3232080"/>
                  <a:pt x="1306904" y="3308201"/>
                  <a:pt x="1285928" y="3335293"/>
                </a:cubicBezTo>
                <a:cubicBezTo>
                  <a:pt x="1231181" y="3406001"/>
                  <a:pt x="1241380" y="3416300"/>
                  <a:pt x="1366147" y="3416300"/>
                </a:cubicBezTo>
                <a:lnTo>
                  <a:pt x="1472111" y="3416300"/>
                </a:lnTo>
                <a:lnTo>
                  <a:pt x="1487155" y="3236741"/>
                </a:lnTo>
                <a:cubicBezTo>
                  <a:pt x="1495430" y="3137984"/>
                  <a:pt x="1499737" y="3054720"/>
                  <a:pt x="1496727" y="3051710"/>
                </a:cubicBezTo>
                <a:close/>
                <a:moveTo>
                  <a:pt x="2647984" y="3020223"/>
                </a:moveTo>
                <a:lnTo>
                  <a:pt x="2647724" y="3081736"/>
                </a:lnTo>
                <a:cubicBezTo>
                  <a:pt x="2647581" y="3115569"/>
                  <a:pt x="2653938" y="3200400"/>
                  <a:pt x="2661849" y="3270250"/>
                </a:cubicBezTo>
                <a:lnTo>
                  <a:pt x="2676234" y="3397250"/>
                </a:lnTo>
                <a:lnTo>
                  <a:pt x="2793709" y="3407270"/>
                </a:lnTo>
                <a:cubicBezTo>
                  <a:pt x="2887545" y="3415273"/>
                  <a:pt x="2909863" y="3413995"/>
                  <a:pt x="2904617" y="3400920"/>
                </a:cubicBezTo>
                <a:cubicBezTo>
                  <a:pt x="2886976" y="3356942"/>
                  <a:pt x="2736527" y="3129974"/>
                  <a:pt x="2671996" y="3049986"/>
                </a:cubicBezTo>
                <a:close/>
                <a:moveTo>
                  <a:pt x="1700961" y="0"/>
                </a:moveTo>
                <a:cubicBezTo>
                  <a:pt x="1817676" y="0"/>
                  <a:pt x="1913797" y="26704"/>
                  <a:pt x="1995857" y="81926"/>
                </a:cubicBezTo>
                <a:lnTo>
                  <a:pt x="2058208" y="123885"/>
                </a:lnTo>
                <a:lnTo>
                  <a:pt x="2108702" y="93774"/>
                </a:lnTo>
                <a:cubicBezTo>
                  <a:pt x="2136474" y="77213"/>
                  <a:pt x="2192663" y="51489"/>
                  <a:pt x="2233565" y="36609"/>
                </a:cubicBezTo>
                <a:cubicBezTo>
                  <a:pt x="2301567" y="11872"/>
                  <a:pt x="2316601" y="10784"/>
                  <a:pt x="2409155" y="23902"/>
                </a:cubicBezTo>
                <a:cubicBezTo>
                  <a:pt x="2528410" y="40805"/>
                  <a:pt x="2545869" y="52808"/>
                  <a:pt x="2513463" y="95615"/>
                </a:cubicBezTo>
                <a:cubicBezTo>
                  <a:pt x="2490739" y="125633"/>
                  <a:pt x="2490834" y="126111"/>
                  <a:pt x="2519813" y="127410"/>
                </a:cubicBezTo>
                <a:cubicBezTo>
                  <a:pt x="2619987" y="131900"/>
                  <a:pt x="2845274" y="271763"/>
                  <a:pt x="2942818" y="390019"/>
                </a:cubicBezTo>
                <a:cubicBezTo>
                  <a:pt x="3044789" y="513644"/>
                  <a:pt x="3139784" y="710013"/>
                  <a:pt x="3139784" y="797180"/>
                </a:cubicBezTo>
                <a:cubicBezTo>
                  <a:pt x="3139784" y="824626"/>
                  <a:pt x="3135197" y="827710"/>
                  <a:pt x="3101684" y="822791"/>
                </a:cubicBezTo>
                <a:lnTo>
                  <a:pt x="3063584" y="817199"/>
                </a:lnTo>
                <a:lnTo>
                  <a:pt x="3063584" y="933317"/>
                </a:lnTo>
                <a:cubicBezTo>
                  <a:pt x="3063584" y="997182"/>
                  <a:pt x="3057683" y="1081355"/>
                  <a:pt x="3050471" y="1120369"/>
                </a:cubicBezTo>
                <a:cubicBezTo>
                  <a:pt x="3037803" y="1188896"/>
                  <a:pt x="3038723" y="1193325"/>
                  <a:pt x="3077563" y="1250876"/>
                </a:cubicBezTo>
                <a:cubicBezTo>
                  <a:pt x="3128069" y="1325711"/>
                  <a:pt x="3138422" y="1401746"/>
                  <a:pt x="3108703" y="1479565"/>
                </a:cubicBezTo>
                <a:cubicBezTo>
                  <a:pt x="3072747" y="1573714"/>
                  <a:pt x="2959249" y="1651000"/>
                  <a:pt x="2856942" y="1651000"/>
                </a:cubicBezTo>
                <a:cubicBezTo>
                  <a:pt x="2832271" y="1651000"/>
                  <a:pt x="2817018" y="1664105"/>
                  <a:pt x="2791998" y="1706798"/>
                </a:cubicBezTo>
                <a:cubicBezTo>
                  <a:pt x="2734999" y="1804058"/>
                  <a:pt x="2555269" y="1934732"/>
                  <a:pt x="2368763" y="2014512"/>
                </a:cubicBezTo>
                <a:cubicBezTo>
                  <a:pt x="2290602" y="2047946"/>
                  <a:pt x="2279046" y="2056665"/>
                  <a:pt x="2295164" y="2070042"/>
                </a:cubicBezTo>
                <a:cubicBezTo>
                  <a:pt x="2305680" y="2078769"/>
                  <a:pt x="2314284" y="2095213"/>
                  <a:pt x="2314284" y="2106583"/>
                </a:cubicBezTo>
                <a:cubicBezTo>
                  <a:pt x="2314284" y="2120724"/>
                  <a:pt x="2338860" y="2135108"/>
                  <a:pt x="2392071" y="2152110"/>
                </a:cubicBezTo>
                <a:cubicBezTo>
                  <a:pt x="2527614" y="2195419"/>
                  <a:pt x="2642395" y="2268583"/>
                  <a:pt x="2759487" y="2386309"/>
                </a:cubicBezTo>
                <a:cubicBezTo>
                  <a:pt x="3014536" y="2642740"/>
                  <a:pt x="3347553" y="3113637"/>
                  <a:pt x="3422652" y="3324046"/>
                </a:cubicBezTo>
                <a:lnTo>
                  <a:pt x="3450934" y="3403287"/>
                </a:lnTo>
                <a:lnTo>
                  <a:pt x="3738146" y="3409793"/>
                </a:lnTo>
                <a:cubicBezTo>
                  <a:pt x="4001097" y="3415750"/>
                  <a:pt x="4028103" y="3418459"/>
                  <a:pt x="4057846" y="3441855"/>
                </a:cubicBezTo>
                <a:cubicBezTo>
                  <a:pt x="4075714" y="3455910"/>
                  <a:pt x="4090681" y="3480199"/>
                  <a:pt x="4091105" y="3495830"/>
                </a:cubicBezTo>
                <a:cubicBezTo>
                  <a:pt x="4091812" y="3521908"/>
                  <a:pt x="4126025" y="3858859"/>
                  <a:pt x="4174584" y="4318000"/>
                </a:cubicBezTo>
                <a:cubicBezTo>
                  <a:pt x="4185296" y="4419283"/>
                  <a:pt x="4200472" y="4532154"/>
                  <a:pt x="4208308" y="4568825"/>
                </a:cubicBezTo>
                <a:lnTo>
                  <a:pt x="4222556" y="4635500"/>
                </a:lnTo>
                <a:lnTo>
                  <a:pt x="0" y="4635500"/>
                </a:lnTo>
                <a:lnTo>
                  <a:pt x="1606" y="4575175"/>
                </a:lnTo>
                <a:cubicBezTo>
                  <a:pt x="2490" y="4541996"/>
                  <a:pt x="14242" y="4409122"/>
                  <a:pt x="27723" y="4279900"/>
                </a:cubicBezTo>
                <a:cubicBezTo>
                  <a:pt x="41204" y="4150678"/>
                  <a:pt x="58422" y="3984942"/>
                  <a:pt x="65985" y="3911600"/>
                </a:cubicBezTo>
                <a:cubicBezTo>
                  <a:pt x="88519" y="3693082"/>
                  <a:pt x="126052" y="3478847"/>
                  <a:pt x="148035" y="3443273"/>
                </a:cubicBezTo>
                <a:lnTo>
                  <a:pt x="168626" y="3409950"/>
                </a:lnTo>
                <a:lnTo>
                  <a:pt x="703973" y="3397250"/>
                </a:lnTo>
                <a:lnTo>
                  <a:pt x="727931" y="3333750"/>
                </a:lnTo>
                <a:cubicBezTo>
                  <a:pt x="795902" y="3153589"/>
                  <a:pt x="879529" y="3024513"/>
                  <a:pt x="1164330" y="2660182"/>
                </a:cubicBezTo>
                <a:cubicBezTo>
                  <a:pt x="1407483" y="2349130"/>
                  <a:pt x="1419735" y="2335316"/>
                  <a:pt x="1495284" y="2287047"/>
                </a:cubicBezTo>
                <a:cubicBezTo>
                  <a:pt x="1697454" y="2157882"/>
                  <a:pt x="1739736" y="2135347"/>
                  <a:pt x="1796759" y="2126373"/>
                </a:cubicBezTo>
                <a:cubicBezTo>
                  <a:pt x="1842616" y="2119156"/>
                  <a:pt x="1857084" y="2111450"/>
                  <a:pt x="1857084" y="2094239"/>
                </a:cubicBezTo>
                <a:cubicBezTo>
                  <a:pt x="1857084" y="2081787"/>
                  <a:pt x="1863497" y="2067635"/>
                  <a:pt x="1871335" y="2062791"/>
                </a:cubicBezTo>
                <a:cubicBezTo>
                  <a:pt x="1879174" y="2057947"/>
                  <a:pt x="1843455" y="2038551"/>
                  <a:pt x="1791960" y="2019689"/>
                </a:cubicBezTo>
                <a:cubicBezTo>
                  <a:pt x="1578303" y="1941428"/>
                  <a:pt x="1446014" y="1850412"/>
                  <a:pt x="1360337" y="1722727"/>
                </a:cubicBezTo>
                <a:cubicBezTo>
                  <a:pt x="1329700" y="1677069"/>
                  <a:pt x="1298612" y="1642252"/>
                  <a:pt x="1291253" y="1645356"/>
                </a:cubicBezTo>
                <a:cubicBezTo>
                  <a:pt x="1260216" y="1658446"/>
                  <a:pt x="1146770" y="1585224"/>
                  <a:pt x="1108447" y="1527367"/>
                </a:cubicBezTo>
                <a:cubicBezTo>
                  <a:pt x="1041100" y="1425690"/>
                  <a:pt x="1037654" y="1344007"/>
                  <a:pt x="1097264" y="1262208"/>
                </a:cubicBezTo>
                <a:lnTo>
                  <a:pt x="1135335" y="1209965"/>
                </a:lnTo>
                <a:lnTo>
                  <a:pt x="1114448" y="1154258"/>
                </a:lnTo>
                <a:cubicBezTo>
                  <a:pt x="1099546" y="1114514"/>
                  <a:pt x="1093268" y="1054277"/>
                  <a:pt x="1092541" y="944057"/>
                </a:cubicBezTo>
                <a:cubicBezTo>
                  <a:pt x="1091748" y="823869"/>
                  <a:pt x="1087904" y="790953"/>
                  <a:pt x="1075227" y="795817"/>
                </a:cubicBezTo>
                <a:cubicBezTo>
                  <a:pt x="1066265" y="799256"/>
                  <a:pt x="1053099" y="791170"/>
                  <a:pt x="1045969" y="777848"/>
                </a:cubicBezTo>
                <a:cubicBezTo>
                  <a:pt x="1026781" y="741995"/>
                  <a:pt x="1090512" y="569146"/>
                  <a:pt x="1163274" y="459696"/>
                </a:cubicBezTo>
                <a:cubicBezTo>
                  <a:pt x="1268691" y="301126"/>
                  <a:pt x="1419944" y="190800"/>
                  <a:pt x="1618398" y="127720"/>
                </a:cubicBezTo>
                <a:lnTo>
                  <a:pt x="1685634" y="106349"/>
                </a:lnTo>
                <a:lnTo>
                  <a:pt x="1625458" y="90303"/>
                </a:lnTo>
                <a:cubicBezTo>
                  <a:pt x="1551692" y="70634"/>
                  <a:pt x="1539502" y="53764"/>
                  <a:pt x="1577070" y="23343"/>
                </a:cubicBezTo>
                <a:cubicBezTo>
                  <a:pt x="1599313" y="5332"/>
                  <a:pt x="1627613" y="0"/>
                  <a:pt x="1700961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5BAC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思想气泡: 云 25"/>
          <p:cNvSpPr/>
          <p:nvPr/>
        </p:nvSpPr>
        <p:spPr>
          <a:xfrm>
            <a:off x="3336417" y="3897143"/>
            <a:ext cx="1467402" cy="932434"/>
          </a:xfrm>
          <a:prstGeom prst="cloudCallout">
            <a:avLst>
              <a:gd name="adj1" fmla="val 59758"/>
              <a:gd name="adj2" fmla="val 46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思想气泡: 云 26"/>
          <p:cNvSpPr/>
          <p:nvPr/>
        </p:nvSpPr>
        <p:spPr>
          <a:xfrm flipH="1">
            <a:off x="7266731" y="3825024"/>
            <a:ext cx="1413629" cy="931305"/>
          </a:xfrm>
          <a:prstGeom prst="cloudCallout">
            <a:avLst>
              <a:gd name="adj1" fmla="val 59758"/>
              <a:gd name="adj2" fmla="val 46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思想气泡: 云 29"/>
          <p:cNvSpPr/>
          <p:nvPr/>
        </p:nvSpPr>
        <p:spPr>
          <a:xfrm>
            <a:off x="2870242" y="5637651"/>
            <a:ext cx="1341149" cy="956332"/>
          </a:xfrm>
          <a:prstGeom prst="cloudCallout">
            <a:avLst>
              <a:gd name="adj1" fmla="val 88573"/>
              <a:gd name="adj2" fmla="val -359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思想气泡: 云 35"/>
          <p:cNvSpPr/>
          <p:nvPr/>
        </p:nvSpPr>
        <p:spPr>
          <a:xfrm flipH="1">
            <a:off x="7832929" y="5579696"/>
            <a:ext cx="1607286" cy="1072242"/>
          </a:xfrm>
          <a:prstGeom prst="cloudCallout">
            <a:avLst>
              <a:gd name="adj1" fmla="val 88573"/>
              <a:gd name="adj2" fmla="val -359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787400" y="1892300"/>
            <a:ext cx="10617200" cy="3784600"/>
          </a:xfrm>
          <a:prstGeom prst="roundRect">
            <a:avLst>
              <a:gd name="adj" fmla="val 89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6068" y="2287914"/>
            <a:ext cx="10109915" cy="2695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en-US" altLang="zh-CN" sz="3600" dirty="0" smtClean="0">
                <a:solidFill>
                  <a:srgbClr val="005BAC"/>
                </a:solidFill>
                <a:latin typeface="汉仪趣黑W" panose="00020600040101010101" pitchFamily="18" charset="-122"/>
                <a:ea typeface="汉仪趣黑W" panose="00020600040101010101" pitchFamily="18" charset="-122"/>
              </a:rPr>
              <a:t>On the one hand, we are developing our economy, </a:t>
            </a:r>
            <a:endParaRPr lang="en-US" altLang="zh-CN" sz="3600" dirty="0" smtClean="0">
              <a:solidFill>
                <a:srgbClr val="005BAC"/>
              </a:solidFill>
              <a:latin typeface="汉仪趣黑W" panose="00020600040101010101" pitchFamily="18" charset="-122"/>
              <a:ea typeface="汉仪趣黑W" panose="00020600040101010101" pitchFamily="18" charset="-122"/>
            </a:endParaRPr>
          </a:p>
          <a:p>
            <a:pPr lvl="0">
              <a:defRPr/>
            </a:pPr>
            <a:r>
              <a:rPr lang="en-US" altLang="zh-CN" sz="3600" dirty="0" smtClean="0">
                <a:solidFill>
                  <a:srgbClr val="005BAC"/>
                </a:solidFill>
                <a:latin typeface="汉仪趣黑W" panose="00020600040101010101" pitchFamily="18" charset="-122"/>
                <a:ea typeface="汉仪趣黑W" panose="00020600040101010101" pitchFamily="18" charset="-122"/>
              </a:rPr>
              <a:t>on the other hand, we are destroying our environment.</a:t>
            </a:r>
            <a:endParaRPr lang="zh-CN" altLang="en-US" sz="3600" dirty="0">
              <a:solidFill>
                <a:srgbClr val="005BAC"/>
              </a:solidFill>
              <a:latin typeface="汉仪趣黑W" panose="00020600040101010101" pitchFamily="18" charset="-122"/>
              <a:ea typeface="汉仪趣黑W" panose="00020600040101010101" pitchFamily="18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529236" y="361950"/>
            <a:ext cx="9301655" cy="2308324"/>
          </a:xfrm>
        </p:spPr>
        <p:txBody>
          <a:bodyPr/>
          <a:lstStyle/>
          <a:p>
            <a:r>
              <a:rPr lang="en-US" altLang="zh-CN" sz="4800" dirty="0" smtClean="0"/>
              <a:t>economy  VS   environment</a:t>
            </a:r>
            <a:endParaRPr lang="en-US" altLang="zh-CN" sz="4800" dirty="0" smtClean="0"/>
          </a:p>
          <a:p>
            <a:r>
              <a:rPr lang="en-US" altLang="zh-CN" sz="4800" dirty="0" smtClean="0"/>
              <a:t>man   VS      nature</a:t>
            </a:r>
            <a:endParaRPr lang="en-US" altLang="zh-CN" sz="4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222885" y="2600194"/>
            <a:ext cx="8053886" cy="2123658"/>
          </a:xfrm>
        </p:spPr>
        <p:txBody>
          <a:bodyPr/>
          <a:lstStyle/>
          <a:p>
            <a:r>
              <a:rPr lang="en-US" altLang="zh-CN" dirty="0" smtClean="0"/>
              <a:t>Man and nature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17551" y="363539"/>
            <a:ext cx="10562167" cy="1421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C000"/>
                </a:solidFill>
              </a:rPr>
              <a:t>Read the article and find out the main idea in each paragraph. </a:t>
            </a:r>
            <a:endParaRPr lang="en-US" altLang="zh-CN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6147" name="表格 6146"/>
          <p:cNvGraphicFramePr/>
          <p:nvPr/>
        </p:nvGraphicFramePr>
        <p:xfrm>
          <a:off x="651934" y="2060575"/>
          <a:ext cx="10850034" cy="4279900"/>
        </p:xfrm>
        <a:graphic>
          <a:graphicData uri="http://schemas.openxmlformats.org/drawingml/2006/table">
            <a:tbl>
              <a:tblPr/>
              <a:tblGrid>
                <a:gridCol w="3678767"/>
                <a:gridCol w="7171267"/>
              </a:tblGrid>
              <a:tr h="784225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</a:t>
                      </a:r>
                      <a:endParaRPr lang="en-US" altLang="zh-CN" sz="3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 </a:t>
                      </a:r>
                      <a:r>
                        <a:rPr lang="en-US" altLang="zh-CN" sz="36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 idea</a:t>
                      </a:r>
                      <a:endParaRPr lang="en-US" altLang="zh-CN" sz="3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3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1</a:t>
                      </a:r>
                      <a:endParaRPr lang="en-US" altLang="zh-CN" sz="3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87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2</a:t>
                      </a:r>
                      <a:endParaRPr lang="en-US" altLang="zh-CN" sz="3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4368801" y="2736850"/>
            <a:ext cx="6720417" cy="1366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Humans have carelessly _______ the environment…</a:t>
            </a:r>
            <a:endParaRPr lang="en-US" altLang="zh-CN" sz="32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271434" y="4868863"/>
            <a:ext cx="6720417" cy="1366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Different ______ towards the problem.</a:t>
            </a:r>
            <a:r>
              <a:rPr lang="en-US" altLang="zh-CN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123784" y="2840250"/>
            <a:ext cx="2398184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damaged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109428" y="4955558"/>
            <a:ext cx="2389716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attitudes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25" grpId="0"/>
      <p:bldP spid="4302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57" name="Group 25"/>
          <p:cNvGraphicFramePr>
            <a:graphicFrameLocks noGrp="1"/>
          </p:cNvGraphicFramePr>
          <p:nvPr>
            <p:ph idx="4294967295"/>
          </p:nvPr>
        </p:nvGraphicFramePr>
        <p:xfrm>
          <a:off x="464032" y="867106"/>
          <a:ext cx="11233151" cy="5184776"/>
        </p:xfrm>
        <a:graphic>
          <a:graphicData uri="http://schemas.openxmlformats.org/drawingml/2006/table">
            <a:tbl>
              <a:tblPr/>
              <a:tblGrid>
                <a:gridCol w="3375660"/>
                <a:gridCol w="7857491"/>
              </a:tblGrid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Main idea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3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4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164408" y="1795749"/>
            <a:ext cx="7367958" cy="264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Both developed and developing countries should work together towards ____ </a:t>
            </a:r>
            <a:endParaRPr lang="en-US" altLang="zh-CN" sz="3600" b="1" dirty="0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 harmony with nature.   </a:t>
            </a:r>
            <a:endParaRPr lang="en-US" altLang="zh-CN" sz="3600" b="1" dirty="0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176185" y="4508500"/>
            <a:ext cx="7488767" cy="1366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Humans can only really win by _________nature.</a:t>
            </a:r>
            <a:r>
              <a:rPr lang="en-US" altLang="zh-CN" sz="3600" b="1" dirty="0">
                <a:solidFill>
                  <a:srgbClr val="FFC000"/>
                </a:solidFill>
              </a:rPr>
              <a:t> </a:t>
            </a:r>
            <a:endParaRPr lang="en-US" altLang="zh-CN" sz="3600" b="1" dirty="0">
              <a:solidFill>
                <a:srgbClr val="FFC000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26492" y="3159413"/>
            <a:ext cx="174413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living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236400" y="5220980"/>
            <a:ext cx="2940049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protecting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  <p:bldP spid="4404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23080" y="206993"/>
            <a:ext cx="1130792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Listening:</a:t>
            </a:r>
            <a:endParaRPr lang="en-US" altLang="zh-CN" sz="28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06400" y="858770"/>
            <a:ext cx="11277600" cy="64786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 the following questions </a:t>
            </a:r>
            <a:endParaRPr lang="en-US" altLang="zh-CN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solidFill>
                  <a:srgbClr val="FFC000"/>
                </a:solidFill>
              </a:rPr>
              <a:t>What did people do to destroy Earth?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en-US" altLang="zh-CN" sz="2400" b="1" dirty="0">
                <a:solidFill>
                  <a:srgbClr val="FFC000"/>
                </a:solidFill>
              </a:rPr>
              <a:t>What is the result if people continue to destroy Earth?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 startAt="3"/>
            </a:pPr>
            <a:r>
              <a:rPr lang="en-US" altLang="zh-CN" sz="2400" b="1" dirty="0">
                <a:solidFill>
                  <a:srgbClr val="FFC000"/>
                </a:solidFill>
              </a:rPr>
              <a:t>What are many developed nations concerned about now?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 startAt="4"/>
            </a:pPr>
            <a:r>
              <a:rPr lang="en-US" altLang="zh-CN" sz="2400" b="1" dirty="0">
                <a:solidFill>
                  <a:srgbClr val="FFC000"/>
                </a:solidFill>
              </a:rPr>
              <a:t>Why are the poor countries overdeveloping natural resources?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890144" y="2052856"/>
            <a:ext cx="1039656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They destroy the Earth by building new channels in the sea  and factories on the land, and  by creating pollution with chemical waste.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882560" y="3592776"/>
            <a:ext cx="11582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 planet will be damaged.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882560" y="4740320"/>
            <a:ext cx="1066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Saving nature rather than developing and destroying it.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858295" y="5889008"/>
            <a:ext cx="7112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meet the needs of their people.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2" name="Project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0867" y="692150"/>
            <a:ext cx="958851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12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  <p:bldLst>
      <p:bldP spid="92169" grpId="0"/>
      <p:bldP spid="92171" grpId="0"/>
      <p:bldP spid="92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06400" y="669880"/>
            <a:ext cx="11480800" cy="48936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5"/>
            </a:pPr>
            <a:r>
              <a:rPr lang="en-US" altLang="zh-CN" sz="2400" b="1" dirty="0" smtClean="0">
                <a:solidFill>
                  <a:srgbClr val="FFC000"/>
                </a:solidFill>
              </a:rPr>
              <a:t>Do </a:t>
            </a:r>
            <a:r>
              <a:rPr lang="en-US" altLang="zh-CN" sz="2400" b="1" dirty="0">
                <a:solidFill>
                  <a:srgbClr val="FFC000"/>
                </a:solidFill>
              </a:rPr>
              <a:t>the people in undeveloped countries realize what they are doing is bad for the environment?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342900" indent="-342900"/>
            <a:endParaRPr lang="en-US" altLang="zh-CN" sz="2400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 startAt="6"/>
            </a:pPr>
            <a:r>
              <a:rPr lang="en-US" altLang="zh-CN" sz="2400" b="1" dirty="0" smtClean="0">
                <a:solidFill>
                  <a:srgbClr val="FFC000"/>
                </a:solidFill>
              </a:rPr>
              <a:t>What </a:t>
            </a:r>
            <a:r>
              <a:rPr lang="en-US" altLang="zh-CN" sz="2400" b="1" dirty="0">
                <a:solidFill>
                  <a:srgbClr val="FFC000"/>
                </a:solidFill>
              </a:rPr>
              <a:t>should developing and developed countries do?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342900" indent="-342900"/>
            <a:endParaRPr lang="en-US" altLang="zh-CN" sz="2400" b="1" dirty="0">
              <a:solidFill>
                <a:srgbClr val="000000"/>
              </a:solidFill>
            </a:endParaRPr>
          </a:p>
          <a:p>
            <a:pPr marL="342900" indent="-342900"/>
            <a:endParaRPr lang="en-US" altLang="zh-CN" sz="24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en-US" altLang="zh-CN" sz="2400" b="1" dirty="0">
                <a:solidFill>
                  <a:srgbClr val="FFC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Do </a:t>
            </a:r>
            <a:r>
              <a:rPr lang="en-US" altLang="zh-CN" sz="2400" b="1" dirty="0">
                <a:solidFill>
                  <a:srgbClr val="FFC000"/>
                </a:solidFill>
              </a:rPr>
              <a:t>people win if they damage the environment?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342900" indent="-342900"/>
            <a:r>
              <a:rPr lang="en-US" altLang="zh-CN" sz="2400" b="1" dirty="0">
                <a:solidFill>
                  <a:srgbClr val="FFC000"/>
                </a:solidFill>
              </a:rPr>
              <a:t>8. 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What </a:t>
            </a:r>
            <a:r>
              <a:rPr lang="en-US" sz="2400" b="1" dirty="0">
                <a:solidFill>
                  <a:srgbClr val="FFC000"/>
                </a:solidFill>
              </a:rPr>
              <a:t>is the writer’s conclusion of the</a:t>
            </a:r>
            <a:r>
              <a:rPr lang="en-US" altLang="zh-CN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writing?</a:t>
            </a:r>
            <a:endParaRPr lang="en-US" sz="2400" b="1" dirty="0">
              <a:solidFill>
                <a:srgbClr val="FFC0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altLang="zh-CN" sz="2400" b="1" dirty="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87008" y="1404893"/>
            <a:ext cx="1066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No.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806736" y="2379264"/>
            <a:ext cx="906059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They should work together to make sure that people enjoy  healthy and happy lives, without the environment around them suffering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843472" y="3988417"/>
            <a:ext cx="1066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No.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894002" y="5016523"/>
            <a:ext cx="793610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It is mankind’s responsibility to find  answers that are acceptable for everyone, and everything. 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1" grpId="0"/>
      <p:bldP spid="93192" grpId="0"/>
      <p:bldP spid="93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18865" y="319799"/>
            <a:ext cx="10669588" cy="59499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Read the first article “Man and nature” again and answer the following questions: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1. People have harmed nature through all of the following activities except_____.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A. fishing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B. agriculture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C. tourism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D. breathing</a:t>
            </a: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史努比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1761" y="4454455"/>
            <a:ext cx="742949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2B4"/>
      </a:accent1>
      <a:accent2>
        <a:srgbClr val="E32E25"/>
      </a:accent2>
      <a:accent3>
        <a:srgbClr val="FABE00"/>
      </a:accent3>
      <a:accent4>
        <a:srgbClr val="2FABC7"/>
      </a:accent4>
      <a:accent5>
        <a:srgbClr val="45B947"/>
      </a:accent5>
      <a:accent6>
        <a:srgbClr val="ABABAF"/>
      </a:accent6>
      <a:hlink>
        <a:srgbClr val="4472C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模板自定义颜色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01005F"/>
      </a:accent1>
      <a:accent2>
        <a:srgbClr val="151E8D"/>
      </a:accent2>
      <a:accent3>
        <a:srgbClr val="17B9ED"/>
      </a:accent3>
      <a:accent4>
        <a:srgbClr val="62E8CA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3152</Words>
  <Application>WPS 演示</Application>
  <PresentationFormat>自定义</PresentationFormat>
  <Paragraphs>140</Paragraphs>
  <Slides>14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Segoe UI Light</vt:lpstr>
      <vt:lpstr>Century Gothic</vt:lpstr>
      <vt:lpstr>Segoe Print</vt:lpstr>
      <vt:lpstr>Segoe UI Light</vt:lpstr>
      <vt:lpstr>汉仪小麦体简</vt:lpstr>
      <vt:lpstr>Georgia</vt:lpstr>
      <vt:lpstr>汉仪趣黑W</vt:lpstr>
      <vt:lpstr>黑体</vt:lpstr>
      <vt:lpstr>Times New Roman</vt:lpstr>
      <vt:lpstr>Bernard MT Condensed</vt:lpstr>
      <vt:lpstr>等线</vt:lpstr>
      <vt:lpstr>Arial Unicode MS</vt:lpstr>
      <vt:lpstr>等线 Light</vt:lpstr>
      <vt:lpstr>Tahoma</vt:lpstr>
      <vt:lpstr>Arial</vt:lpstr>
      <vt:lpstr>Calibri</vt:lpstr>
      <vt:lpstr>Century Gothic</vt:lpstr>
      <vt:lpstr>汉仪小麦体简</vt:lpstr>
      <vt:lpstr>汉仪趣黑W</vt:lpstr>
      <vt:lpstr>Office 主题​​</vt:lpstr>
      <vt:lpstr>1_OfficePLUS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Administrator</cp:lastModifiedBy>
  <cp:revision>57</cp:revision>
  <dcterms:created xsi:type="dcterms:W3CDTF">2019-08-16T03:52:00Z</dcterms:created>
  <dcterms:modified xsi:type="dcterms:W3CDTF">2020-10-16T04:36:39Z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2019-08-16T05:03:10.9701225Z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f7821fc6-ffc2-480d-b5f0-0a17985a9f92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2052-11.3.0.9236</vt:lpwstr>
  </property>
</Properties>
</file>