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8.10-->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339" r:id="rId4"/>
    <p:sldId id="318" r:id="rId5"/>
    <p:sldId id="310" r:id="rId6"/>
    <p:sldId id="300" r:id="rId7"/>
    <p:sldId id="264" r:id="rId8"/>
    <p:sldId id="301" r:id="rId9"/>
    <p:sldId id="302" r:id="rId10"/>
    <p:sldId id="304" r:id="rId11"/>
    <p:sldId id="315" r:id="rId12"/>
    <p:sldId id="308" r:id="rId13"/>
    <p:sldId id="317" r:id="rId14"/>
    <p:sldId id="305" r:id="rId15"/>
    <p:sldId id="307" r:id="rId16"/>
    <p:sldId id="309" r:id="rId17"/>
    <p:sldId id="316" r:id="rId18"/>
    <p:sldId id="313" r:id="rId19"/>
    <p:sldId id="320" r:id="rId20"/>
    <p:sldId id="311" r:id="rId21"/>
    <p:sldId id="312" r:id="rId22"/>
    <p:sldId id="319" r:id="rId23"/>
    <p:sldId id="321" r:id="rId24"/>
    <p:sldId id="257" r:id="rId25"/>
  </p:sldIdLst>
  <p:sldSz cx="9144000" cy="6858000" type="screen4x3"/>
  <p:notesSz cx="6858000" cy="9144000"/>
  <p:custDataLst>
    <p:tags r:id="rId26"/>
  </p:custDataLst>
  <p:defaultTextStyle>
    <a:defPPr>
      <a:defRPr lang="zh-CN"/>
    </a:defPPr>
    <a:lvl1pPr marL="0" lvl="0"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1pPr>
    <a:lvl2pPr marL="457200" lvl="1"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2pPr>
    <a:lvl3pPr marL="914400" lvl="2"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3pPr>
    <a:lvl4pPr marL="1371600" lvl="3"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4pPr>
    <a:lvl5pPr marL="1828800" lvl="4"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5pPr>
    <a:lvl6pPr marL="2286000" lvl="5"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6pPr>
    <a:lvl7pPr marL="2743200" lvl="6"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7pPr>
    <a:lvl8pPr marL="3200400" lvl="7"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8pPr>
    <a:lvl9pPr marL="3657600" lvl="8" indent="0" algn="l" defTabSz="914400" rtl="0" eaLnBrk="1" fontAlgn="base" latinLnBrk="0" hangingPunct="1">
      <a:lnSpc>
        <a:spcPct val="100000"/>
      </a:lnSpc>
      <a:spcBef>
        <a:spcPct val="50000"/>
      </a:spcBef>
      <a:spcAft>
        <a:spcPct val="0"/>
      </a:spcAft>
      <a:buNone/>
      <a:defRPr sz="3600" b="1" i="0" u="none" kern="1200" baseline="0">
        <a:solidFill>
          <a:schemeClr val="tx1"/>
        </a:solidFill>
        <a:latin typeface="Comic Sans MS" pitchFamily="66"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9933"/>
    <a:srgbClr val="000099"/>
    <a:srgbClr val="FFFF00"/>
    <a:srgbClr val="FF6600"/>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1715"/>
    <p:restoredTop sz="94660"/>
  </p:normalViewPr>
  <p:slideViewPr>
    <p:cSldViewPr showGuides="1">
      <p:cViewPr>
        <p:scale>
          <a:sx n="66" d="100"/>
          <a:sy n="66" d="100"/>
        </p:scale>
        <p:origin x="-636" y="-27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handoutMaster" Target="handoutMasters/handout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bg1"/>
        </a:solidFill>
        <a:effectLst/>
      </p:bgPr>
    </p:bg>
    <p:spTree>
      <p:nvGrpSpPr>
        <p:cNvPr id="1" name=""/>
        <p:cNvGrpSpPr/>
        <p:nvPr/>
      </p:nvGrpSpPr>
      <p:grpSpPr/>
      <p:sp>
        <p:nvSpPr>
          <p:cNvPr id="36866" name="页眉占位符 36865"/>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a:p>
        </p:txBody>
      </p:sp>
      <p:sp>
        <p:nvSpPr>
          <p:cNvPr id="36867" name="日期占位符 36866"/>
          <p:cNvSpPr>
            <a:spLocks noGrp="1"/>
          </p:cNvSpPr>
          <p:nvPr>
            <p:ph type="dt" sz="quarter" idx="1"/>
          </p:nvPr>
        </p:nvSpPr>
        <p:spPr>
          <a:xfrm>
            <a:off x="3884613" y="0"/>
            <a:ext cx="2971800" cy="457200"/>
          </a:xfrm>
          <a:prstGeom prst="rect">
            <a:avLst/>
          </a:prstGeom>
          <a:noFill/>
          <a:ln w="9525">
            <a:noFill/>
          </a:ln>
        </p:spPr>
        <p:txBody>
          <a:bodyPr/>
          <a:lstStyle/>
          <a:p>
            <a:pPr lvl="0" algn="r"/>
            <a:fld id="{BB962C8B-B14F-4D97-AF65-F5344CB8AC3E}" type="datetimeFigureOut">
              <a:rPr lang="zh-CN" altLang="en-US" sz="1200"/>
              <a:t/>
            </a:fld>
            <a:endParaRPr lang="zh-CN" altLang="en-US" sz="1200"/>
          </a:p>
        </p:txBody>
      </p:sp>
      <p:sp>
        <p:nvSpPr>
          <p:cNvPr id="36868" name="页脚占位符 36867"/>
          <p:cNvSpPr>
            <a:spLocks noGrp="1"/>
          </p:cNvSpPr>
          <p:nvPr>
            <p:ph type="ftr" sz="quarter" idx="2"/>
          </p:nvPr>
        </p:nvSpPr>
        <p:spPr>
          <a:xfrm>
            <a:off x="0" y="8685213"/>
            <a:ext cx="2971800" cy="457200"/>
          </a:xfrm>
          <a:prstGeom prst="rect">
            <a:avLst/>
          </a:prstGeom>
          <a:noFill/>
          <a:ln w="9525">
            <a:noFill/>
          </a:ln>
        </p:spPr>
        <p:txBody>
          <a:bodyPr anchor="b"/>
          <a:lstStyle/>
          <a:p>
            <a:pPr lvl="0"/>
            <a:endParaRPr lang="zh-CN" altLang="en-US" sz="1200"/>
          </a:p>
        </p:txBody>
      </p:sp>
      <p:sp>
        <p:nvSpPr>
          <p:cNvPr id="36869" name="灯片编号占位符 36868"/>
          <p:cNvSpPr>
            <a:spLocks noGrp="1"/>
          </p:cNvSpPr>
          <p:nvPr>
            <p:ph type="sldNum" sz="quarter" idx="3"/>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a:t/>
            </a:fld>
            <a:endParaRPr lang="zh-CN" altLang="en-US" sz="1200"/>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bg1"/>
        </a:solidFill>
        <a:effectLst/>
      </p:bgPr>
    </p:bg>
    <p:spTree>
      <p:nvGrpSpPr>
        <p:cNvPr id="1" name=""/>
        <p:cNvGrpSpPr/>
        <p:nvPr/>
      </p:nvGrpSpPr>
      <p:grpSpPr/>
      <p:sp>
        <p:nvSpPr>
          <p:cNvPr id="40962" name="页眉占位符 40961"/>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a:p>
        </p:txBody>
      </p:sp>
      <p:sp>
        <p:nvSpPr>
          <p:cNvPr id="40963" name="日期占位符 40962"/>
          <p:cNvSpPr>
            <a:spLocks noGrp="1"/>
          </p:cNvSpPr>
          <p:nvPr>
            <p:ph type="dt" idx="1"/>
          </p:nvPr>
        </p:nvSpPr>
        <p:spPr>
          <a:xfrm>
            <a:off x="3884613" y="0"/>
            <a:ext cx="2971800" cy="457200"/>
          </a:xfrm>
          <a:prstGeom prst="rect">
            <a:avLst/>
          </a:prstGeom>
          <a:noFill/>
          <a:ln w="9525">
            <a:noFill/>
          </a:ln>
        </p:spPr>
        <p:txBody>
          <a:bodyPr/>
          <a:lstStyle/>
          <a:p>
            <a:pPr lvl="0" algn="r"/>
            <a:fld id="{BB962C8B-B14F-4D97-AF65-F5344CB8AC3E}" type="datetimeFigureOut">
              <a:rPr lang="zh-CN" altLang="en-US" sz="1200"/>
              <a:t/>
            </a:fld>
            <a:endParaRPr lang="zh-CN" altLang="en-US" sz="1200"/>
          </a:p>
        </p:txBody>
      </p:sp>
      <p:sp>
        <p:nvSpPr>
          <p:cNvPr id="40964" name="幻灯片图像占位符 40963"/>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40965" name="文本占位符 40964"/>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0966" name="页脚占位符 40965"/>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altLang="en-US" sz="1200"/>
          </a:p>
        </p:txBody>
      </p:sp>
      <p:sp>
        <p:nvSpPr>
          <p:cNvPr id="40967" name="灯片编号占位符 40966"/>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a:t/>
            </a:fld>
            <a:endParaRPr lang="zh-CN" altLang="en-US" sz="120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itchFamily="34" charset="0"/>
        <a:ea typeface="宋体" pitchFamily="2" charset="-122"/>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41986"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sz="1200" b="0">
                <a:latin typeface="Arial" pitchFamily="34" charset="0"/>
              </a:rPr>
              <a:t>6</a:t>
            </a:fld>
            <a:endParaRPr lang="en-US" altLang="zh-CN" sz="1200" b="0">
              <a:latin typeface="Arial" pitchFamily="34" charset="0"/>
            </a:endParaRPr>
          </a:p>
        </p:txBody>
      </p:sp>
      <p:sp>
        <p:nvSpPr>
          <p:cNvPr id="41987" name="Rectangle 2"/>
          <p:cNvSpPr>
            <a:spLocks noRot="1" noTextEdit="1"/>
          </p:cNvSpPr>
          <p:nvPr>
            <p:ph type="sldImg"/>
          </p:nvPr>
        </p:nvSpPr>
        <p:spPr/>
      </p:sp>
      <p:sp>
        <p:nvSpPr>
          <p:cNvPr id="41988" name="Rectangle 3"/>
          <p:cNvSpPr>
            <a:spLocks noGrp="1"/>
          </p:cNvSpPr>
          <p:nvPr>
            <p:ph type="body" idx="1"/>
          </p:nvPr>
        </p:nvSpPr>
        <p:spPr/>
        <p:txBody>
          <a:bodyPr vert="horz" wrap="square" lIns="91440" tIns="45720" rIns="91440" bIns="45720" anchor="t"/>
          <a:lstStyle/>
          <a:p>
            <a:pPr lvl="0"/>
            <a:r>
              <a:rPr lang="zh-CN" altLang="en-US"/>
              <a:t>跟读第一段解决上述问题</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44034"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sz="1200" b="0">
                <a:latin typeface="Arial" pitchFamily="34" charset="0"/>
              </a:rPr>
              <a:t>7</a:t>
            </a:fld>
            <a:endParaRPr lang="en-US" altLang="zh-CN" sz="1200" b="0">
              <a:latin typeface="Arial" pitchFamily="34" charset="0"/>
            </a:endParaRPr>
          </a:p>
        </p:txBody>
      </p:sp>
      <p:sp>
        <p:nvSpPr>
          <p:cNvPr id="44035" name="Rectangle 2"/>
          <p:cNvSpPr>
            <a:spLocks noRot="1" noTextEdit="1"/>
          </p:cNvSpPr>
          <p:nvPr>
            <p:ph type="sldImg"/>
          </p:nvPr>
        </p:nvSpPr>
        <p:spPr/>
      </p:sp>
      <p:sp>
        <p:nvSpPr>
          <p:cNvPr id="44036" name="Rectangle 3"/>
          <p:cNvSpPr>
            <a:spLocks noGrp="1"/>
          </p:cNvSpPr>
          <p:nvPr>
            <p:ph type="body" idx="1"/>
          </p:nvPr>
        </p:nvSpPr>
        <p:spPr/>
        <p:txBody>
          <a:bodyPr vert="horz" wrap="square" lIns="91440" tIns="45720" rIns="91440" bIns="45720" anchor="t"/>
          <a:lstStyle/>
          <a:p>
            <a:pPr lvl="0"/>
            <a:r>
              <a:rPr lang="zh-CN" altLang="en-US"/>
              <a:t>听课文完成问题</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47106"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en-US" altLang="zh-CN" sz="1200" b="0">
                <a:latin typeface="Arial" pitchFamily="34" charset="0"/>
              </a:rPr>
              <a:t>8</a:t>
            </a:fld>
            <a:endParaRPr lang="en-US" altLang="zh-CN" sz="1200" b="0">
              <a:latin typeface="Arial" pitchFamily="34" charset="0"/>
            </a:endParaRPr>
          </a:p>
        </p:txBody>
      </p:sp>
      <p:sp>
        <p:nvSpPr>
          <p:cNvPr id="47107" name="Rectangle 2"/>
          <p:cNvSpPr>
            <a:spLocks noRot="1" noTextEdit="1"/>
          </p:cNvSpPr>
          <p:nvPr>
            <p:ph type="sldImg"/>
          </p:nvPr>
        </p:nvSpPr>
        <p:spPr/>
      </p:sp>
      <p:sp>
        <p:nvSpPr>
          <p:cNvPr id="47108" name="Rectangle 3"/>
          <p:cNvSpPr>
            <a:spLocks noGrp="1"/>
          </p:cNvSpPr>
          <p:nvPr>
            <p:ph type="body" idx="1"/>
          </p:nvPr>
        </p:nvSpPr>
        <p:spPr/>
        <p:txBody>
          <a:bodyPr vert="horz" wrap="square" lIns="91440" tIns="45720" rIns="91440" bIns="45720" anchor="t"/>
          <a:lstStyle/>
          <a:p>
            <a:pPr lvl="0"/>
            <a:r>
              <a:rPr lang="zh-CN" altLang="en-US"/>
              <a:t>跟读课文，完成问题</a:t>
            </a:r>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灯片编号占位符 5"/>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7" name="灯片编号占位符 6"/>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9" name="灯片编号占位符 8"/>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5" name="灯片编号占位符 4"/>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4" name="灯片编号占位符 3"/>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7" name="灯片编号占位符 6"/>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7" name="灯片编号占位符 6"/>
          <p:cNvSpPr>
            <a:spLocks noGrp="1"/>
          </p:cNvSpPr>
          <p:nvPr>
            <p:ph type="sldNum" sz="quarter" idx="12"/>
          </p:nvPr>
        </p:nvSpPr>
        <p:spPr/>
        <p:txBody>
          <a:body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spcBef>
                <a:spcPct val="0"/>
              </a:spcBef>
              <a:defRPr sz="1400" b="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spcBef>
                <a:spcPct val="0"/>
              </a:spcBef>
              <a:defRPr sz="1400" b="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a:latin typeface="Arial" pitchFamily="34" charset="0"/>
              </a:defRPr>
            </a:lvl1pPr>
          </a:lstStyle>
          <a:p>
            <a:pPr lvl="0" eaLnBrk="1" hangingPunct="1">
              <a:spcBef>
                <a:spcPct val="0"/>
              </a:spcBef>
            </a:pPr>
            <a:fld id="{9A0DB2DC-4C9A-4742-B13C-FB6460FD3503}" type="slidenum">
              <a:rPr lang="en-US" altLang="zh-CN"/>
              <a:t/>
            </a:fld>
            <a:endParaRPr lang="en-US" altLang="zh-CN">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jpeg" /><Relationship Id="rId3" Type="http://schemas.openxmlformats.org/officeDocument/2006/relationships/image" Target="../media/image17.jpeg" /><Relationship Id="rId4" Type="http://schemas.openxmlformats.org/officeDocument/2006/relationships/image" Target="../media/image18.jpeg" /><Relationship Id="rId5" Type="http://schemas.openxmlformats.org/officeDocument/2006/relationships/image" Target="../media/image19.jpeg" /><Relationship Id="rId6" Type="http://schemas.openxmlformats.org/officeDocument/2006/relationships/image" Target="../media/image2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2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2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21.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2.jpeg" /><Relationship Id="rId3" Type="http://schemas.openxmlformats.org/officeDocument/2006/relationships/image" Target="../media/image2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png" /><Relationship Id="rId3" Type="http://schemas.openxmlformats.org/officeDocument/2006/relationships/image" Target="../media/image2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png" /><Relationship Id="rId5" Type="http://schemas.openxmlformats.org/officeDocument/2006/relationships/image" Target="../media/image8.jpeg" /><Relationship Id="rId6" Type="http://schemas.openxmlformats.org/officeDocument/2006/relationships/image" Target="../media/image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2.jpeg" /><Relationship Id="rId4" Type="http://schemas.openxmlformats.org/officeDocument/2006/relationships/image" Target="../media/image1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2" name="文本框 1"/>
          <p:cNvSpPr txBox="1"/>
          <p:nvPr/>
        </p:nvSpPr>
        <p:spPr>
          <a:xfrm>
            <a:off x="320040" y="2213610"/>
            <a:ext cx="8194040" cy="1938020"/>
          </a:xfrm>
          <a:prstGeom prst="rect">
            <a:avLst/>
          </a:prstGeom>
          <a:noFill/>
        </p:spPr>
        <p:txBody>
          <a:bodyPr wrap="square" rtlCol="0" anchor="t">
            <a:spAutoFit/>
          </a:bodyPr>
          <a:lstStyle/>
          <a:p>
            <a:pPr marL="0" lvl="0" indent="0" algn="ctr" eaLnBrk="1" hangingPunct="1">
              <a:spcBef>
                <a:spcPct val="50000"/>
              </a:spcBef>
              <a:buNone/>
            </a:pPr>
            <a:r>
              <a:rPr lang="en-US" altLang="zh-CN" sz="4800">
                <a:solidFill>
                  <a:srgbClr val="CC3300"/>
                </a:solidFill>
                <a:latin typeface="Times New Roman" pitchFamily="18" charset="0"/>
                <a:sym typeface="+mn-ea"/>
              </a:rPr>
              <a:t>U 2  Project </a:t>
            </a:r>
            <a:endParaRPr lang="en-US" altLang="zh-CN" sz="4800" b="1">
              <a:solidFill>
                <a:srgbClr val="CC3300"/>
              </a:solidFill>
              <a:latin typeface="Times New Roman" pitchFamily="18" charset="0"/>
            </a:endParaRPr>
          </a:p>
          <a:p>
            <a:pPr marL="0" lvl="0" indent="0" algn="ctr" eaLnBrk="1" hangingPunct="1">
              <a:spcBef>
                <a:spcPct val="50000"/>
              </a:spcBef>
              <a:buNone/>
            </a:pPr>
            <a:r>
              <a:rPr lang="en-US" altLang="zh-CN" sz="4800">
                <a:solidFill>
                  <a:srgbClr val="CC3300"/>
                </a:solidFill>
                <a:latin typeface="Times New Roman" pitchFamily="18" charset="0"/>
                <a:sym typeface="+mn-ea"/>
              </a:rPr>
              <a:t>Making a speech about sport </a:t>
            </a:r>
            <a:endParaRPr lang="zh-CN" altLang="en-US" sz="4800"/>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2"/>
          <a:tile tx="0" ty="0" sx="100000" sy="100000" flip="none" algn="tl"/>
        </a:blipFill>
        <a:effectLst/>
      </p:bgPr>
    </p:bg>
    <p:spTree>
      <p:nvGrpSpPr>
        <p:cNvPr id="1" name=""/>
        <p:cNvGrpSpPr/>
        <p:nvPr/>
      </p:nvGrpSpPr>
      <p:grpSpPr>
        <a:xfrm>
          <a:off x="0" y="0"/>
          <a:ext cx="0" cy="0"/>
        </a:xfrm>
      </p:grpSpPr>
      <p:graphicFrame>
        <p:nvGraphicFramePr>
          <p:cNvPr id="52365" name="表格 52364"/>
          <p:cNvGraphicFramePr>
            <a:graphicFrameLocks noGrp="1"/>
          </p:cNvGraphicFramePr>
          <p:nvPr/>
        </p:nvGraphicFramePr>
        <p:xfrm>
          <a:off x="0" y="609600"/>
          <a:ext cx="9144000" cy="6370320"/>
        </p:xfrm>
        <a:graphic>
          <a:graphicData uri="http://schemas.openxmlformats.org/drawingml/2006/table">
            <a:tbl>
              <a:tblPr/>
              <a:tblGrid>
                <a:gridCol w="1828800"/>
                <a:gridCol w="7315200"/>
              </a:tblGrid>
              <a:tr h="1066800">
                <a:tc rowSpan="3">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endParaRPr lang="en-US" altLang="zh-CN" b="1">
                        <a:latin typeface="Times New Roman" pitchFamily="18" charset="0"/>
                        <a:cs typeface="Times New Roman" pitchFamily="18" charset="0"/>
                      </a:endParaRPr>
                    </a:p>
                    <a:p>
                      <a:pPr marL="0" lvl="0" indent="0" fontAlgn="t">
                        <a:spcBef>
                          <a:spcPct val="50000"/>
                        </a:spcBef>
                        <a:buNone/>
                      </a:pPr>
                      <a:endParaRPr lang="en-US" altLang="zh-CN" b="1">
                        <a:latin typeface="Times New Roman" pitchFamily="18" charset="0"/>
                        <a:cs typeface="Times New Roman" pitchFamily="18" charset="0"/>
                      </a:endParaRPr>
                    </a:p>
                    <a:p>
                      <a:pPr marL="0" lvl="0" indent="0" fontAlgn="t">
                        <a:spcBef>
                          <a:spcPct val="50000"/>
                        </a:spcBef>
                        <a:buNone/>
                      </a:pPr>
                      <a:r>
                        <a:rPr lang="en-US" altLang="zh-CN" b="1">
                          <a:latin typeface="Times New Roman" pitchFamily="18" charset="0"/>
                          <a:cs typeface="Times New Roman" panose="02020603050405020304" pitchFamily="18" charset="0"/>
                        </a:rPr>
                        <a:t>1. </a:t>
                      </a:r>
                      <a:r>
                        <a:rPr lang="en-US" altLang="zh-CN" u="sng">
                          <a:latin typeface="Times New Roman" pitchFamily="18" charset="0"/>
                          <a:cs typeface="Times New Roman" panose="02020603050405020304" pitchFamily="18" charset="0"/>
                        </a:rPr>
                        <a:t>                   </a:t>
                      </a:r>
                      <a:r>
                        <a:rPr lang="en-US" altLang="zh-CN" b="1">
                          <a:latin typeface="Times New Roman" pitchFamily="18" charset="0"/>
                          <a:cs typeface="Times New Roman" panose="02020603050405020304" pitchFamily="18" charset="0"/>
                        </a:rPr>
                        <a:t>       </a:t>
                      </a:r>
                      <a:r>
                        <a:rPr lang="en-US" altLang="zh-CN" b="1" u="sng">
                          <a:latin typeface="Times New Roman" pitchFamily="18" charset="0"/>
                          <a:cs typeface="Times New Roman" panose="02020603050405020304" pitchFamily="18" charset="0"/>
                        </a:rPr>
                        <a:t> </a:t>
                      </a:r>
                      <a:endParaRPr lang="en-US" altLang="zh-CN" b="1">
                        <a:latin typeface="Times New Roman" pitchFamily="18" charset="0"/>
                        <a:cs typeface="Times New Roman" pitchFamily="18" charset="0"/>
                      </a:endParaRPr>
                    </a:p>
                    <a:p>
                      <a:pPr marL="0" lvl="0" indent="0" fontAlgn="t">
                        <a:spcBef>
                          <a:spcPct val="50000"/>
                        </a:spcBef>
                        <a:buNone/>
                      </a:pPr>
                      <a:endParaRPr lang="en-US" altLang="zh-CN" sz="800" b="1">
                        <a:latin typeface="Comic Sans MS" pitchFamily="66" charset="0"/>
                      </a:endParaRPr>
                    </a:p>
                    <a:p>
                      <a:pPr marL="0" lvl="0" indent="0" fontAlgn="t">
                        <a:spcBef>
                          <a:spcPct val="0"/>
                        </a:spcBef>
                        <a:buNone/>
                      </a:pPr>
                      <a:r>
                        <a:rPr lang="en-US" altLang="zh-CN" b="1">
                          <a:solidFill>
                            <a:srgbClr val="000000"/>
                          </a:solidFill>
                          <a:latin typeface="Times New Roman" pitchFamily="18" charset="0"/>
                          <a:cs typeface="Times New Roman" panose="02020603050405020304" pitchFamily="18" charset="0"/>
                        </a:rPr>
                        <a:t>to be met</a:t>
                      </a:r>
                      <a:endParaRPr lang="en-US" altLang="zh-CN" b="1">
                        <a:solidFill>
                          <a:srgbClr val="000000"/>
                        </a:solidFill>
                        <a:latin typeface="Times New Roman" pitchFamily="18" charset="0"/>
                        <a:ea typeface="Times New Roman" pitchFamily="18"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zh-CN" altLang="en-US" b="1">
                          <a:solidFill>
                            <a:srgbClr val="000000"/>
                          </a:solidFill>
                          <a:latin typeface="Times New Roman" pitchFamily="18" charset="0"/>
                          <a:cs typeface="Times New Roman" panose="02020603050405020304" pitchFamily="18" charset="0"/>
                        </a:rPr>
                        <a:t> </a:t>
                      </a:r>
                      <a:r>
                        <a:rPr lang="en-US" altLang="zh-CN" b="1">
                          <a:solidFill>
                            <a:srgbClr val="000000"/>
                          </a:solidFill>
                          <a:latin typeface="Times New Roman" pitchFamily="18" charset="0"/>
                          <a:cs typeface="Times New Roman" panose="02020603050405020304" pitchFamily="18" charset="0"/>
                        </a:rPr>
                        <a:t>Having its own international </a:t>
                      </a:r>
                      <a:br>
                        <a:rPr lang="en-US" altLang="zh-CN" b="1">
                          <a:solidFill>
                            <a:srgbClr val="000000"/>
                          </a:solidFill>
                          <a:latin typeface="Times New Roman" pitchFamily="18" charset="0"/>
                          <a:cs typeface="Times New Roman" panose="02020603050405020304" pitchFamily="18" charset="0"/>
                        </a:rPr>
                      </a:br>
                      <a:endParaRPr lang="en-US" altLang="zh-CN" sz="800" b="1">
                        <a:latin typeface="Comic Sans MS" pitchFamily="66" charset="0"/>
                      </a:endParaRPr>
                    </a:p>
                    <a:p>
                      <a:pPr marL="0" lvl="0" indent="0" fontAlgn="t">
                        <a:spcBef>
                          <a:spcPct val="0"/>
                        </a:spcBef>
                        <a:buNone/>
                      </a:pPr>
                      <a:r>
                        <a:rPr lang="en-US" altLang="zh-CN" b="1">
                          <a:solidFill>
                            <a:srgbClr val="000000"/>
                          </a:solidFill>
                          <a:latin typeface="Times New Roman" pitchFamily="18" charset="0"/>
                          <a:cs typeface="Times New Roman" panose="02020603050405020304" pitchFamily="18" charset="0"/>
                        </a:rPr>
                        <a:t>  </a:t>
                      </a:r>
                      <a:r>
                        <a:rPr lang="en-US" altLang="zh-CN" b="1">
                          <a:solidFill>
                            <a:srgbClr val="FF0000"/>
                          </a:solidFill>
                          <a:latin typeface="Times New Roman" pitchFamily="18" charset="0"/>
                          <a:cs typeface="Times New Roman" panose="02020603050405020304" pitchFamily="18" charset="0"/>
                        </a:rPr>
                        <a:t>2.</a:t>
                      </a:r>
                      <a:r>
                        <a:rPr lang="en-US" altLang="zh-CN" b="1">
                          <a:solidFill>
                            <a:srgbClr val="000000"/>
                          </a:solidFill>
                          <a:latin typeface="Times New Roman" pitchFamily="18" charset="0"/>
                          <a:cs typeface="Times New Roman" panose="02020603050405020304" pitchFamily="18" charset="0"/>
                        </a:rPr>
                        <a:t>_________.</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1066800">
                <a:tc vMerge="1">
                  <a:txBody>
                    <a:bodyPr vert="horz" wrap="square"/>
                    <a:lstStyle/>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tcPr>
                </a:tc>
                <a:tc>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zh-CN" altLang="en-US" b="1">
                          <a:solidFill>
                            <a:srgbClr val="000000"/>
                          </a:solidFill>
                          <a:latin typeface="Times New Roman" pitchFamily="18" charset="0"/>
                          <a:cs typeface="Times New Roman" panose="02020603050405020304" pitchFamily="18" charset="0"/>
                        </a:rPr>
                        <a:t> </a:t>
                      </a:r>
                      <a:r>
                        <a:rPr lang="en-US" altLang="zh-CN" b="1">
                          <a:solidFill>
                            <a:srgbClr val="000000"/>
                          </a:solidFill>
                          <a:latin typeface="Times New Roman" pitchFamily="18" charset="0"/>
                          <a:cs typeface="Times New Roman" panose="02020603050405020304" pitchFamily="18" charset="0"/>
                        </a:rPr>
                        <a:t>Being </a:t>
                      </a:r>
                      <a:r>
                        <a:rPr lang="en-US" altLang="zh-CN" b="1">
                          <a:solidFill>
                            <a:srgbClr val="FF0000"/>
                          </a:solidFill>
                          <a:latin typeface="Times New Roman" pitchFamily="18" charset="0"/>
                          <a:cs typeface="Times New Roman" panose="02020603050405020304" pitchFamily="18" charset="0"/>
                        </a:rPr>
                        <a:t>3.</a:t>
                      </a:r>
                      <a:r>
                        <a:rPr lang="en-US" altLang="zh-CN" b="1">
                          <a:solidFill>
                            <a:srgbClr val="000000"/>
                          </a:solidFill>
                          <a:latin typeface="Times New Roman" pitchFamily="18" charset="0"/>
                          <a:cs typeface="Times New Roman" panose="02020603050405020304" pitchFamily="18" charset="0"/>
                        </a:rPr>
                        <a:t>_________by men in at</a:t>
                      </a:r>
                      <a:br>
                        <a:rPr lang="en-US" altLang="zh-CN" b="1">
                          <a:solidFill>
                            <a:srgbClr val="000000"/>
                          </a:solidFill>
                          <a:latin typeface="Times New Roman" pitchFamily="18" charset="0"/>
                          <a:cs typeface="Times New Roman" panose="02020603050405020304" pitchFamily="18" charset="0"/>
                        </a:rPr>
                      </a:br>
                      <a:endParaRPr lang="en-US" altLang="zh-CN" sz="800" b="1">
                        <a:latin typeface="Comic Sans MS" pitchFamily="66" charset="0"/>
                      </a:endParaRPr>
                    </a:p>
                    <a:p>
                      <a:pPr marL="0" lvl="0" indent="0" fontAlgn="t">
                        <a:spcBef>
                          <a:spcPct val="0"/>
                        </a:spcBef>
                        <a:buNone/>
                      </a:pPr>
                      <a:r>
                        <a:rPr lang="en-US" altLang="zh-CN" b="1">
                          <a:solidFill>
                            <a:srgbClr val="000000"/>
                          </a:solidFill>
                          <a:latin typeface="Times New Roman" pitchFamily="18" charset="0"/>
                          <a:cs typeface="Times New Roman" panose="02020603050405020304" pitchFamily="18" charset="0"/>
                        </a:rPr>
                        <a:t>  least 75 countries on four </a:t>
                      </a:r>
                      <a:r>
                        <a:rPr lang="en-US" altLang="zh-CN" b="1">
                          <a:solidFill>
                            <a:srgbClr val="FF0000"/>
                          </a:solidFill>
                          <a:latin typeface="Times New Roman" pitchFamily="18" charset="0"/>
                          <a:cs typeface="Times New Roman" panose="02020603050405020304" pitchFamily="18" charset="0"/>
                        </a:rPr>
                        <a:t>4.</a:t>
                      </a:r>
                      <a:r>
                        <a:rPr lang="en-US" altLang="zh-CN" b="1">
                          <a:solidFill>
                            <a:srgbClr val="000000"/>
                          </a:solidFill>
                          <a:latin typeface="Times New Roman" pitchFamily="18" charset="0"/>
                          <a:cs typeface="Times New Roman" panose="02020603050405020304" pitchFamily="18" charset="0"/>
                        </a:rPr>
                        <a:t>_________.</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1066800">
                <a:tc vMerge="1">
                  <a:txBody>
                    <a:bodyPr vert="horz" wrap="square"/>
                    <a:lstStyle/>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B w="0" cap="flat" cmpd="sng">
                      <a:solidFill>
                        <a:srgbClr val="000000"/>
                      </a:solidFill>
                      <a:prstDash val="solid"/>
                      <a:headEnd type="none" w="med" len="med"/>
                      <a:tailEnd type="none" w="med" len="med"/>
                    </a:lnB>
                  </a:tcPr>
                </a:tc>
                <a:tc>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zh-CN" altLang="en-US" b="1">
                          <a:solidFill>
                            <a:srgbClr val="000000"/>
                          </a:solidFill>
                          <a:latin typeface="Times New Roman" pitchFamily="18" charset="0"/>
                          <a:cs typeface="Times New Roman" panose="02020603050405020304" pitchFamily="18" charset="0"/>
                        </a:rPr>
                        <a:t> </a:t>
                      </a:r>
                      <a:r>
                        <a:rPr lang="en-US" altLang="zh-CN" b="1">
                          <a:solidFill>
                            <a:srgbClr val="FF0000"/>
                          </a:solidFill>
                          <a:latin typeface="Times New Roman" pitchFamily="18" charset="0"/>
                          <a:cs typeface="Times New Roman" panose="02020603050405020304" pitchFamily="18" charset="0"/>
                        </a:rPr>
                        <a:t>5.</a:t>
                      </a:r>
                      <a:r>
                        <a:rPr lang="en-US" altLang="zh-CN" b="1">
                          <a:solidFill>
                            <a:srgbClr val="000000"/>
                          </a:solidFill>
                          <a:latin typeface="Times New Roman" pitchFamily="18" charset="0"/>
                          <a:cs typeface="Times New Roman" panose="02020603050405020304" pitchFamily="18" charset="0"/>
                        </a:rPr>
                        <a:t>_________a current sport to keep</a:t>
                      </a:r>
                      <a:br>
                        <a:rPr lang="en-US" altLang="zh-CN" b="1">
                          <a:solidFill>
                            <a:srgbClr val="000000"/>
                          </a:solidFill>
                          <a:latin typeface="Times New Roman" pitchFamily="18" charset="0"/>
                          <a:cs typeface="Times New Roman" panose="02020603050405020304" pitchFamily="18" charset="0"/>
                        </a:rPr>
                      </a:br>
                      <a:endParaRPr lang="en-US" altLang="zh-CN" sz="800" b="1">
                        <a:latin typeface="Comic Sans MS" pitchFamily="66" charset="0"/>
                      </a:endParaRPr>
                    </a:p>
                    <a:p>
                      <a:pPr marL="0" lvl="0" indent="0" fontAlgn="t">
                        <a:spcBef>
                          <a:spcPct val="0"/>
                        </a:spcBef>
                        <a:buNone/>
                      </a:pPr>
                      <a:r>
                        <a:rPr lang="en-US" altLang="zh-CN" b="1">
                          <a:solidFill>
                            <a:srgbClr val="000000"/>
                          </a:solidFill>
                          <a:latin typeface="Times New Roman" pitchFamily="18" charset="0"/>
                          <a:cs typeface="Times New Roman" panose="02020603050405020304" pitchFamily="18" charset="0"/>
                        </a:rPr>
                        <a:t> the Olympics under </a:t>
                      </a:r>
                      <a:r>
                        <a:rPr lang="en-US" altLang="zh-CN" b="1">
                          <a:solidFill>
                            <a:srgbClr val="FF0000"/>
                          </a:solidFill>
                          <a:latin typeface="Times New Roman" pitchFamily="18" charset="0"/>
                          <a:cs typeface="Times New Roman" panose="02020603050405020304" pitchFamily="18" charset="0"/>
                        </a:rPr>
                        <a:t>6.</a:t>
                      </a:r>
                      <a:r>
                        <a:rPr lang="en-US" altLang="zh-CN" b="1">
                          <a:solidFill>
                            <a:srgbClr val="000000"/>
                          </a:solidFill>
                          <a:latin typeface="Times New Roman" pitchFamily="18" charset="0"/>
                          <a:cs typeface="Times New Roman" panose="02020603050405020304" pitchFamily="18" charset="0"/>
                        </a:rPr>
                        <a:t> _________.</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1066800">
                <a:tc rowSpan="3">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en-US" altLang="zh-CN" b="1">
                          <a:solidFill>
                            <a:srgbClr val="000000"/>
                          </a:solidFill>
                          <a:latin typeface="Times New Roman" pitchFamily="18" charset="0"/>
                          <a:cs typeface="Times New Roman" panose="02020603050405020304" pitchFamily="18" charset="0"/>
                        </a:rPr>
                        <a:t>Present</a:t>
                      </a:r>
                      <a:br>
                        <a:rPr lang="en-US" altLang="zh-CN" b="1">
                          <a:solidFill>
                            <a:srgbClr val="000000"/>
                          </a:solidFill>
                          <a:latin typeface="Times New Roman" pitchFamily="18" charset="0"/>
                          <a:cs typeface="Times New Roman" panose="02020603050405020304" pitchFamily="18" charset="0"/>
                        </a:rPr>
                      </a:br>
                      <a:endParaRPr lang="en-US" altLang="zh-CN" sz="800" b="1">
                        <a:latin typeface="Comic Sans MS" pitchFamily="66" charset="0"/>
                      </a:endParaRPr>
                    </a:p>
                    <a:p>
                      <a:pPr marL="0" lvl="0" indent="0" fontAlgn="t">
                        <a:spcBef>
                          <a:spcPct val="0"/>
                        </a:spcBef>
                        <a:buNone/>
                      </a:pPr>
                      <a:r>
                        <a:rPr lang="en-US" altLang="zh-CN" b="1">
                          <a:solidFill>
                            <a:srgbClr val="FF0000"/>
                          </a:solidFill>
                          <a:latin typeface="Times New Roman" pitchFamily="18" charset="0"/>
                          <a:cs typeface="Times New Roman" panose="02020603050405020304" pitchFamily="18" charset="0"/>
                        </a:rPr>
                        <a:t>7.</a:t>
                      </a:r>
                      <a:r>
                        <a:rPr lang="en-US" altLang="zh-CN" b="1">
                          <a:solidFill>
                            <a:srgbClr val="000000"/>
                          </a:solidFill>
                          <a:latin typeface="Times New Roman" pitchFamily="18" charset="0"/>
                          <a:cs typeface="Times New Roman" panose="02020603050405020304" pitchFamily="18" charset="0"/>
                        </a:rPr>
                        <a:t>_________</a:t>
                      </a:r>
                      <a:br>
                        <a:rPr lang="en-US" altLang="zh-CN" b="1">
                          <a:solidFill>
                            <a:srgbClr val="000000"/>
                          </a:solidFill>
                          <a:latin typeface="Times New Roman" pitchFamily="18" charset="0"/>
                          <a:cs typeface="Times New Roman" panose="02020603050405020304" pitchFamily="18" charset="0"/>
                        </a:rPr>
                      </a:br>
                      <a:endParaRPr lang="en-US" altLang="zh-CN" sz="800" b="1">
                        <a:latin typeface="Comic Sans MS" pitchFamily="66" charset="0"/>
                      </a:endParaRPr>
                    </a:p>
                    <a:p>
                      <a:pPr marL="0" lvl="0" indent="0" fontAlgn="t">
                        <a:spcBef>
                          <a:spcPct val="0"/>
                        </a:spcBef>
                        <a:buNone/>
                      </a:pPr>
                      <a:r>
                        <a:rPr lang="en-US" altLang="zh-CN" b="1">
                          <a:solidFill>
                            <a:srgbClr val="000000"/>
                          </a:solidFill>
                          <a:latin typeface="Times New Roman" pitchFamily="18" charset="0"/>
                          <a:cs typeface="Times New Roman" panose="02020603050405020304" pitchFamily="18" charset="0"/>
                        </a:rPr>
                        <a:t>of sports</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zh-CN" altLang="en-US" b="1">
                          <a:solidFill>
                            <a:srgbClr val="000000"/>
                          </a:solidFill>
                          <a:latin typeface="Times New Roman" pitchFamily="18" charset="0"/>
                          <a:cs typeface="Times New Roman" panose="02020603050405020304" pitchFamily="18" charset="0"/>
                        </a:rPr>
                        <a:t> </a:t>
                      </a:r>
                      <a:r>
                        <a:rPr lang="en-US" altLang="zh-CN" b="1">
                          <a:solidFill>
                            <a:srgbClr val="000000"/>
                          </a:solidFill>
                          <a:latin typeface="Times New Roman" pitchFamily="18" charset="0"/>
                          <a:cs typeface="Times New Roman" panose="02020603050405020304" pitchFamily="18" charset="0"/>
                        </a:rPr>
                        <a:t>Some have been </a:t>
                      </a:r>
                      <a:r>
                        <a:rPr lang="en-US" altLang="zh-CN" b="1">
                          <a:solidFill>
                            <a:srgbClr val="FF0000"/>
                          </a:solidFill>
                          <a:latin typeface="Times New Roman" pitchFamily="18" charset="0"/>
                          <a:cs typeface="Times New Roman" panose="02020603050405020304" pitchFamily="18" charset="0"/>
                        </a:rPr>
                        <a:t>8.</a:t>
                      </a:r>
                      <a:r>
                        <a:rPr lang="en-US" altLang="zh-CN" b="1">
                          <a:solidFill>
                            <a:srgbClr val="000000"/>
                          </a:solidFill>
                          <a:latin typeface="Times New Roman" pitchFamily="18" charset="0"/>
                          <a:cs typeface="Times New Roman" panose="02020603050405020304" pitchFamily="18" charset="0"/>
                        </a:rPr>
                        <a:t>_________ from</a:t>
                      </a:r>
                      <a:br>
                        <a:rPr lang="en-US" altLang="zh-CN" b="1">
                          <a:solidFill>
                            <a:srgbClr val="000000"/>
                          </a:solidFill>
                          <a:latin typeface="Times New Roman" pitchFamily="18" charset="0"/>
                          <a:cs typeface="Times New Roman" panose="02020603050405020304" pitchFamily="18" charset="0"/>
                        </a:rPr>
                      </a:br>
                      <a:endParaRPr lang="en-US" altLang="zh-CN" sz="800" b="1">
                        <a:latin typeface="Comic Sans MS" pitchFamily="66" charset="0"/>
                      </a:endParaRPr>
                    </a:p>
                    <a:p>
                      <a:pPr marL="0" lvl="0" indent="0" fontAlgn="t">
                        <a:spcBef>
                          <a:spcPct val="0"/>
                        </a:spcBef>
                        <a:buNone/>
                      </a:pPr>
                      <a:r>
                        <a:rPr lang="en-US" altLang="zh-CN" b="1">
                          <a:solidFill>
                            <a:srgbClr val="000000"/>
                          </a:solidFill>
                          <a:latin typeface="Times New Roman" pitchFamily="18" charset="0"/>
                          <a:cs typeface="Times New Roman" panose="02020603050405020304" pitchFamily="18" charset="0"/>
                        </a:rPr>
                        <a:t> the Olympics.</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517525">
                <a:tc vMerge="1">
                  <a:txBody>
                    <a:bodyPr vert="horz" wrap="square"/>
                    <a:lstStyle/>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tcPr>
                </a:tc>
                <a:tc>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zh-CN" altLang="en-US" b="1">
                          <a:solidFill>
                            <a:srgbClr val="000000"/>
                          </a:solidFill>
                          <a:latin typeface="Times New Roman" pitchFamily="18" charset="0"/>
                          <a:cs typeface="Times New Roman" panose="02020603050405020304" pitchFamily="18" charset="0"/>
                        </a:rPr>
                        <a:t> </a:t>
                      </a:r>
                      <a:r>
                        <a:rPr lang="en-US" altLang="zh-CN" b="1">
                          <a:solidFill>
                            <a:srgbClr val="000000"/>
                          </a:solidFill>
                          <a:latin typeface="Times New Roman" pitchFamily="18" charset="0"/>
                          <a:cs typeface="Times New Roman" panose="02020603050405020304" pitchFamily="18" charset="0"/>
                        </a:rPr>
                        <a:t>Some have been </a:t>
                      </a:r>
                      <a:r>
                        <a:rPr lang="en-US" altLang="zh-CN" b="1">
                          <a:solidFill>
                            <a:srgbClr val="FF0000"/>
                          </a:solidFill>
                          <a:latin typeface="Times New Roman" pitchFamily="18" charset="0"/>
                          <a:cs typeface="Times New Roman" panose="02020603050405020304" pitchFamily="18" charset="0"/>
                        </a:rPr>
                        <a:t>9.</a:t>
                      </a:r>
                      <a:r>
                        <a:rPr lang="en-US" altLang="zh-CN" b="1">
                          <a:solidFill>
                            <a:srgbClr val="000000"/>
                          </a:solidFill>
                          <a:latin typeface="Times New Roman" pitchFamily="18" charset="0"/>
                          <a:cs typeface="Times New Roman" panose="02020603050405020304" pitchFamily="18" charset="0"/>
                        </a:rPr>
                        <a:t>________ only recently.</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1066800">
                <a:tc vMerge="1">
                  <a:txBody>
                    <a:bodyPr vert="horz" wrap="square"/>
                    <a:lstStyle/>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B w="0" cap="flat" cmpd="sng">
                      <a:solidFill>
                        <a:srgbClr val="000000"/>
                      </a:solidFill>
                      <a:prstDash val="solid"/>
                      <a:headEnd type="none" w="med" len="med"/>
                      <a:tailEnd type="none" w="med" len="med"/>
                    </a:lnB>
                  </a:tcPr>
                </a:tc>
                <a:tc>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zh-CN" altLang="en-US" b="1">
                          <a:solidFill>
                            <a:srgbClr val="000000"/>
                          </a:solidFill>
                          <a:latin typeface="Times New Roman" pitchFamily="18" charset="0"/>
                          <a:cs typeface="Times New Roman" panose="02020603050405020304" pitchFamily="18" charset="0"/>
                        </a:rPr>
                        <a:t> </a:t>
                      </a:r>
                      <a:r>
                        <a:rPr lang="en-US" altLang="zh-CN" b="1">
                          <a:solidFill>
                            <a:srgbClr val="000000"/>
                          </a:solidFill>
                          <a:latin typeface="Times New Roman" pitchFamily="18" charset="0"/>
                          <a:cs typeface="Times New Roman" panose="02020603050405020304" pitchFamily="18" charset="0"/>
                        </a:rPr>
                        <a:t>Others are still trying to get into the</a:t>
                      </a:r>
                      <a:br>
                        <a:rPr lang="en-US" altLang="zh-CN" b="1">
                          <a:solidFill>
                            <a:srgbClr val="000000"/>
                          </a:solidFill>
                          <a:latin typeface="Times New Roman" pitchFamily="18" charset="0"/>
                          <a:cs typeface="Times New Roman" panose="02020603050405020304" pitchFamily="18" charset="0"/>
                        </a:rPr>
                      </a:br>
                      <a:endParaRPr lang="en-US" altLang="zh-CN" sz="800" b="1">
                        <a:latin typeface="Comic Sans MS" pitchFamily="66" charset="0"/>
                      </a:endParaRPr>
                    </a:p>
                    <a:p>
                      <a:pPr marL="0" lvl="0" indent="0" fontAlgn="t">
                        <a:spcBef>
                          <a:spcPct val="0"/>
                        </a:spcBef>
                        <a:buNone/>
                      </a:pPr>
                      <a:r>
                        <a:rPr lang="en-US" altLang="zh-CN" b="1">
                          <a:solidFill>
                            <a:srgbClr val="000000"/>
                          </a:solidFill>
                          <a:latin typeface="Times New Roman" pitchFamily="18" charset="0"/>
                          <a:cs typeface="Times New Roman" panose="02020603050405020304" pitchFamily="18" charset="0"/>
                        </a:rPr>
                        <a:t> Olympics.</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517525">
                <a:tc gridSpan="2">
                  <a:txBody>
                    <a:bodyPr vert="horz" wrap="square"/>
                    <a:lstStyle>
                      <a:lvl1pPr marL="342900" lvl="0" indent="-342900" algn="l" rtl="0" eaLnBrk="0" fontAlgn="base" hangingPunct="0">
                        <a:spcBef>
                          <a:spcPct val="20000"/>
                        </a:spcBef>
                        <a:spcAft>
                          <a:spcPct val="0"/>
                        </a:spcAft>
                        <a:buClrTx/>
                        <a:buSzTx/>
                        <a:buFontTx/>
                        <a:buChar char="•"/>
                        <a:defRPr sz="2800" b="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ea typeface="+mn-ea"/>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ea typeface="+mn-ea"/>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ea typeface="+mn-ea"/>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ea typeface="+mn-ea"/>
                        </a:defRPr>
                      </a:lvl5pPr>
                    </a:lstStyle>
                    <a:p>
                      <a:pPr marL="0" lvl="0" indent="0" fontAlgn="t">
                        <a:spcBef>
                          <a:spcPct val="50000"/>
                        </a:spcBef>
                        <a:buNone/>
                      </a:pPr>
                      <a:r>
                        <a:rPr lang="en-US" altLang="zh-CN" b="1">
                          <a:solidFill>
                            <a:srgbClr val="000000"/>
                          </a:solidFill>
                          <a:latin typeface="Times New Roman" pitchFamily="18" charset="0"/>
                          <a:cs typeface="Times New Roman" panose="02020603050405020304" pitchFamily="18" charset="0"/>
                        </a:rPr>
                        <a:t>In short, it can be a long </a:t>
                      </a:r>
                      <a:r>
                        <a:rPr lang="en-US" altLang="zh-CN" b="1">
                          <a:solidFill>
                            <a:srgbClr val="FF0000"/>
                          </a:solidFill>
                          <a:latin typeface="Times New Roman" pitchFamily="18" charset="0"/>
                          <a:cs typeface="Times New Roman" panose="02020603050405020304" pitchFamily="18" charset="0"/>
                        </a:rPr>
                        <a:t>10.</a:t>
                      </a:r>
                      <a:r>
                        <a:rPr lang="en-US" altLang="zh-CN" b="1">
                          <a:solidFill>
                            <a:srgbClr val="000000"/>
                          </a:solidFill>
                          <a:latin typeface="Times New Roman" pitchFamily="18" charset="0"/>
                          <a:cs typeface="Times New Roman" panose="02020603050405020304" pitchFamily="18" charset="0"/>
                        </a:rPr>
                        <a:t>_________.</a:t>
                      </a:r>
                      <a:endParaRPr lang="en-US" altLang="zh-CN" sz="3600" b="1">
                        <a:latin typeface="Comic Sans MS" pitchFamily="66" charset="0"/>
                      </a:endParaRPr>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hMerge="1">
                  <a:txBody>
                    <a:bodyPr vert="horz" wrap="square"/>
                    <a:lstStyle/>
                    <a:p/>
                  </a:txBody>
                  <a:tcPr>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tcPr>
                </a:tc>
              </a:tr>
            </a:tbl>
          </a:graphicData>
        </a:graphic>
      </p:graphicFrame>
      <p:grpSp>
        <p:nvGrpSpPr>
          <p:cNvPr id="52341" name="组合 52340"/>
          <p:cNvGrpSpPr/>
          <p:nvPr/>
        </p:nvGrpSpPr>
        <p:grpSpPr>
          <a:xfrm>
            <a:off x="0" y="0"/>
            <a:ext cx="2286000" cy="641350"/>
            <a:chOff x="720" y="0"/>
            <a:chExt cx="1440" cy="404"/>
          </a:xfrm>
        </p:grpSpPr>
        <p:sp>
          <p:nvSpPr>
            <p:cNvPr id="52340" name="矩形 52339"/>
            <p:cNvSpPr/>
            <p:nvPr/>
          </p:nvSpPr>
          <p:spPr>
            <a:xfrm>
              <a:off x="720" y="0"/>
              <a:ext cx="1440" cy="384"/>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52339" name="文本框 52338"/>
            <p:cNvSpPr txBox="1"/>
            <p:nvPr/>
          </p:nvSpPr>
          <p:spPr>
            <a:xfrm>
              <a:off x="768" y="0"/>
              <a:ext cx="1311" cy="404"/>
            </a:xfrm>
            <a:prstGeom prst="rect">
              <a:avLst/>
            </a:prstGeom>
            <a:noFill/>
            <a:ln w="9525">
              <a:noFill/>
            </a:ln>
          </p:spPr>
          <p:txBody>
            <a:bodyPr wrap="none" anchor="t">
              <a:spAutoFit/>
            </a:bodyPr>
            <a:lstStyle/>
            <a:p>
              <a:r>
                <a:rPr lang="en-US" altLang="zh-CN">
                  <a:latin typeface="Comic Sans MS" pitchFamily="66" charset="0"/>
                </a:rPr>
                <a:t>summary</a:t>
              </a:r>
              <a:endParaRPr lang="en-US" altLang="zh-CN">
                <a:latin typeface="Comic Sans MS" pitchFamily="66" charset="0"/>
              </a:endParaRPr>
            </a:p>
          </p:txBody>
        </p:sp>
      </p:grpSp>
      <p:sp>
        <p:nvSpPr>
          <p:cNvPr id="52342" name="文本框 52341"/>
          <p:cNvSpPr txBox="1"/>
          <p:nvPr/>
        </p:nvSpPr>
        <p:spPr>
          <a:xfrm>
            <a:off x="304800" y="762000"/>
            <a:ext cx="1920875" cy="641350"/>
          </a:xfrm>
          <a:prstGeom prst="rect">
            <a:avLst/>
          </a:prstGeom>
          <a:noFill/>
          <a:ln w="9525">
            <a:noFill/>
          </a:ln>
        </p:spPr>
        <p:txBody>
          <a:bodyPr>
            <a:spAutoFit/>
          </a:bodyPr>
          <a:lstStyle/>
          <a:p>
            <a:r>
              <a:rPr lang="zh-CN" altLang="en-US" u="sng">
                <a:latin typeface="Comic Sans MS" pitchFamily="66" charset="0"/>
              </a:rPr>
              <a:t>       </a:t>
            </a:r>
            <a:endParaRPr lang="zh-CN" altLang="en-US" u="sng">
              <a:latin typeface="Comic Sans MS" pitchFamily="66" charset="0"/>
            </a:endParaRPr>
          </a:p>
        </p:txBody>
      </p:sp>
      <p:sp>
        <p:nvSpPr>
          <p:cNvPr id="52349" name="文本框 52348"/>
          <p:cNvSpPr txBox="1"/>
          <p:nvPr/>
        </p:nvSpPr>
        <p:spPr>
          <a:xfrm>
            <a:off x="5029200" y="3657600"/>
            <a:ext cx="1784350" cy="641350"/>
          </a:xfrm>
          <a:prstGeom prst="rect">
            <a:avLst/>
          </a:prstGeom>
          <a:noFill/>
          <a:ln w="9525">
            <a:noFill/>
          </a:ln>
        </p:spPr>
        <p:txBody>
          <a:bodyPr wrap="none" anchor="t">
            <a:spAutoFit/>
          </a:bodyPr>
          <a:lstStyle/>
          <a:p>
            <a:r>
              <a:rPr lang="en-US" altLang="zh-CN" b="0">
                <a:solidFill>
                  <a:srgbClr val="FF0000"/>
                </a:solidFill>
                <a:latin typeface="Times New Roman" pitchFamily="18" charset="0"/>
              </a:rPr>
              <a:t>removed</a:t>
            </a:r>
            <a:endParaRPr lang="en-US" altLang="zh-CN">
              <a:solidFill>
                <a:srgbClr val="FF0000"/>
              </a:solidFill>
              <a:latin typeface="Comic Sans MS" pitchFamily="66" charset="0"/>
            </a:endParaRPr>
          </a:p>
        </p:txBody>
      </p:sp>
      <p:sp>
        <p:nvSpPr>
          <p:cNvPr id="52350" name="文本框 52349"/>
          <p:cNvSpPr txBox="1"/>
          <p:nvPr/>
        </p:nvSpPr>
        <p:spPr>
          <a:xfrm>
            <a:off x="2362200" y="2590800"/>
            <a:ext cx="1936750" cy="641350"/>
          </a:xfrm>
          <a:prstGeom prst="rect">
            <a:avLst/>
          </a:prstGeom>
          <a:noFill/>
          <a:ln w="9525">
            <a:noFill/>
          </a:ln>
        </p:spPr>
        <p:txBody>
          <a:bodyPr wrap="none" anchor="t">
            <a:spAutoFit/>
          </a:bodyPr>
          <a:lstStyle/>
          <a:p>
            <a:r>
              <a:rPr lang="en-US" altLang="zh-CN" b="0">
                <a:solidFill>
                  <a:srgbClr val="FF0000"/>
                </a:solidFill>
                <a:latin typeface="Times New Roman" pitchFamily="18" charset="0"/>
              </a:rPr>
              <a:t>Dropping</a:t>
            </a:r>
            <a:endParaRPr lang="en-US" altLang="zh-CN">
              <a:solidFill>
                <a:srgbClr val="FF0000"/>
              </a:solidFill>
              <a:latin typeface="Comic Sans MS" pitchFamily="66" charset="0"/>
            </a:endParaRPr>
          </a:p>
        </p:txBody>
      </p:sp>
      <p:sp>
        <p:nvSpPr>
          <p:cNvPr id="52351" name="文本框 52350"/>
          <p:cNvSpPr txBox="1"/>
          <p:nvPr/>
        </p:nvSpPr>
        <p:spPr>
          <a:xfrm>
            <a:off x="2438400" y="990600"/>
            <a:ext cx="2216150" cy="641350"/>
          </a:xfrm>
          <a:prstGeom prst="rect">
            <a:avLst/>
          </a:prstGeom>
          <a:noFill/>
          <a:ln w="9525">
            <a:noFill/>
          </a:ln>
        </p:spPr>
        <p:txBody>
          <a:bodyPr wrap="none" anchor="t">
            <a:spAutoFit/>
          </a:bodyPr>
          <a:lstStyle/>
          <a:p>
            <a:r>
              <a:rPr lang="en-US" altLang="zh-CN" b="0">
                <a:solidFill>
                  <a:srgbClr val="FF0000"/>
                </a:solidFill>
                <a:latin typeface="Times New Roman" pitchFamily="18" charset="0"/>
              </a:rPr>
              <a:t>association</a:t>
            </a:r>
            <a:endParaRPr lang="en-US" altLang="zh-CN" b="0">
              <a:solidFill>
                <a:srgbClr val="FF0000"/>
              </a:solidFill>
              <a:latin typeface="Comic Sans MS" pitchFamily="66" charset="0"/>
            </a:endParaRPr>
          </a:p>
        </p:txBody>
      </p:sp>
      <p:sp>
        <p:nvSpPr>
          <p:cNvPr id="52352" name="文本框 52351"/>
          <p:cNvSpPr txBox="1"/>
          <p:nvPr/>
        </p:nvSpPr>
        <p:spPr>
          <a:xfrm>
            <a:off x="3200400" y="1524000"/>
            <a:ext cx="1981200" cy="641350"/>
          </a:xfrm>
          <a:prstGeom prst="rect">
            <a:avLst/>
          </a:prstGeom>
          <a:noFill/>
          <a:ln w="9525">
            <a:noFill/>
          </a:ln>
        </p:spPr>
        <p:txBody>
          <a:bodyPr>
            <a:spAutoFit/>
          </a:bodyPr>
          <a:lstStyle/>
          <a:p>
            <a:r>
              <a:rPr lang="en-US" altLang="zh-CN" b="0">
                <a:solidFill>
                  <a:srgbClr val="FF0000"/>
                </a:solidFill>
                <a:latin typeface="Times New Roman" pitchFamily="18" charset="0"/>
              </a:rPr>
              <a:t>practiced</a:t>
            </a:r>
            <a:endParaRPr lang="en-US" altLang="zh-CN">
              <a:solidFill>
                <a:srgbClr val="FF0000"/>
              </a:solidFill>
              <a:latin typeface="Comic Sans MS" pitchFamily="66" charset="0"/>
            </a:endParaRPr>
          </a:p>
        </p:txBody>
      </p:sp>
      <p:sp>
        <p:nvSpPr>
          <p:cNvPr id="52353" name="文本框 52352"/>
          <p:cNvSpPr txBox="1"/>
          <p:nvPr/>
        </p:nvSpPr>
        <p:spPr>
          <a:xfrm>
            <a:off x="6629400" y="2057400"/>
            <a:ext cx="2063750" cy="641350"/>
          </a:xfrm>
          <a:prstGeom prst="rect">
            <a:avLst/>
          </a:prstGeom>
          <a:noFill/>
          <a:ln w="9525">
            <a:noFill/>
          </a:ln>
        </p:spPr>
        <p:txBody>
          <a:bodyPr wrap="none" anchor="t">
            <a:spAutoFit/>
          </a:bodyPr>
          <a:lstStyle/>
          <a:p>
            <a:r>
              <a:rPr lang="en-US" altLang="zh-CN" b="0">
                <a:solidFill>
                  <a:srgbClr val="FF0000"/>
                </a:solidFill>
                <a:latin typeface="Times New Roman" pitchFamily="18" charset="0"/>
              </a:rPr>
              <a:t>continents</a:t>
            </a:r>
            <a:endParaRPr lang="en-US" altLang="zh-CN">
              <a:solidFill>
                <a:srgbClr val="FF0000"/>
              </a:solidFill>
              <a:latin typeface="Comic Sans MS" pitchFamily="66" charset="0"/>
            </a:endParaRPr>
          </a:p>
        </p:txBody>
      </p:sp>
      <p:sp>
        <p:nvSpPr>
          <p:cNvPr id="52354" name="文本框 52353"/>
          <p:cNvSpPr txBox="1"/>
          <p:nvPr/>
        </p:nvSpPr>
        <p:spPr>
          <a:xfrm>
            <a:off x="5943600" y="3124200"/>
            <a:ext cx="1479550" cy="641350"/>
          </a:xfrm>
          <a:prstGeom prst="rect">
            <a:avLst/>
          </a:prstGeom>
          <a:noFill/>
          <a:ln w="9525">
            <a:noFill/>
          </a:ln>
        </p:spPr>
        <p:txBody>
          <a:bodyPr wrap="none" anchor="t">
            <a:spAutoFit/>
          </a:bodyPr>
          <a:lstStyle/>
          <a:p>
            <a:r>
              <a:rPr lang="en-US" altLang="zh-CN" b="0">
                <a:solidFill>
                  <a:srgbClr val="FF0000"/>
                </a:solidFill>
                <a:latin typeface="Times New Roman" pitchFamily="18" charset="0"/>
              </a:rPr>
              <a:t>control</a:t>
            </a:r>
            <a:endParaRPr lang="en-US" altLang="zh-CN">
              <a:solidFill>
                <a:srgbClr val="FF0000"/>
              </a:solidFill>
              <a:latin typeface="Comic Sans MS" pitchFamily="66" charset="0"/>
            </a:endParaRPr>
          </a:p>
        </p:txBody>
      </p:sp>
      <p:sp>
        <p:nvSpPr>
          <p:cNvPr id="52355" name="文本框 52354"/>
          <p:cNvSpPr txBox="1"/>
          <p:nvPr/>
        </p:nvSpPr>
        <p:spPr>
          <a:xfrm>
            <a:off x="4724400" y="6216650"/>
            <a:ext cx="1555750" cy="641350"/>
          </a:xfrm>
          <a:prstGeom prst="rect">
            <a:avLst/>
          </a:prstGeom>
          <a:noFill/>
          <a:ln w="9525">
            <a:noFill/>
          </a:ln>
        </p:spPr>
        <p:txBody>
          <a:bodyPr wrap="none" anchor="t">
            <a:spAutoFit/>
          </a:bodyPr>
          <a:lstStyle/>
          <a:p>
            <a:r>
              <a:rPr lang="en-US" altLang="zh-CN" b="0">
                <a:solidFill>
                  <a:srgbClr val="FF0000"/>
                </a:solidFill>
                <a:latin typeface="Times New Roman" pitchFamily="18" charset="0"/>
              </a:rPr>
              <a:t>process</a:t>
            </a:r>
            <a:endParaRPr lang="en-US" altLang="zh-CN">
              <a:solidFill>
                <a:srgbClr val="FF0000"/>
              </a:solidFill>
              <a:latin typeface="Comic Sans MS" pitchFamily="66" charset="0"/>
            </a:endParaRPr>
          </a:p>
        </p:txBody>
      </p:sp>
      <p:sp>
        <p:nvSpPr>
          <p:cNvPr id="52356" name="文本框 52355"/>
          <p:cNvSpPr txBox="1"/>
          <p:nvPr/>
        </p:nvSpPr>
        <p:spPr>
          <a:xfrm>
            <a:off x="5181600" y="4724400"/>
            <a:ext cx="1524000" cy="641350"/>
          </a:xfrm>
          <a:prstGeom prst="rect">
            <a:avLst/>
          </a:prstGeom>
          <a:noFill/>
          <a:ln w="9525">
            <a:noFill/>
          </a:ln>
        </p:spPr>
        <p:txBody>
          <a:bodyPr>
            <a:spAutoFit/>
          </a:bodyPr>
          <a:lstStyle/>
          <a:p>
            <a:r>
              <a:rPr lang="en-US" altLang="zh-CN" b="0">
                <a:solidFill>
                  <a:srgbClr val="FF0000"/>
                </a:solidFill>
                <a:latin typeface="Times New Roman" pitchFamily="18" charset="0"/>
              </a:rPr>
              <a:t>added</a:t>
            </a:r>
            <a:endParaRPr lang="en-US" altLang="zh-CN">
              <a:solidFill>
                <a:srgbClr val="FF0000"/>
              </a:solidFill>
              <a:latin typeface="Comic Sans MS" pitchFamily="66" charset="0"/>
            </a:endParaRPr>
          </a:p>
        </p:txBody>
      </p:sp>
      <p:sp>
        <p:nvSpPr>
          <p:cNvPr id="52357" name="文本框 52356"/>
          <p:cNvSpPr txBox="1"/>
          <p:nvPr/>
        </p:nvSpPr>
        <p:spPr>
          <a:xfrm>
            <a:off x="228600" y="4267200"/>
            <a:ext cx="1758950" cy="641350"/>
          </a:xfrm>
          <a:prstGeom prst="rect">
            <a:avLst/>
          </a:prstGeom>
          <a:noFill/>
          <a:ln w="9525">
            <a:noFill/>
          </a:ln>
        </p:spPr>
        <p:txBody>
          <a:bodyPr wrap="none" anchor="t">
            <a:spAutoFit/>
          </a:bodyPr>
          <a:lstStyle/>
          <a:p>
            <a:r>
              <a:rPr lang="en-US" altLang="zh-CN" b="0">
                <a:solidFill>
                  <a:srgbClr val="FF0000"/>
                </a:solidFill>
                <a:latin typeface="Times New Roman" pitchFamily="18" charset="0"/>
              </a:rPr>
              <a:t>situation</a:t>
            </a:r>
            <a:endParaRPr lang="en-US" altLang="zh-CN">
              <a:solidFill>
                <a:srgbClr val="FF0000"/>
              </a:solidFill>
              <a:latin typeface="Comic Sans MS" pitchFamily="66" charset="0"/>
            </a:endParaRPr>
          </a:p>
        </p:txBody>
      </p:sp>
      <p:sp>
        <p:nvSpPr>
          <p:cNvPr id="52359" name="文本框 52358"/>
          <p:cNvSpPr txBox="1"/>
          <p:nvPr/>
        </p:nvSpPr>
        <p:spPr>
          <a:xfrm>
            <a:off x="0" y="1752600"/>
            <a:ext cx="2436813" cy="519113"/>
          </a:xfrm>
          <a:prstGeom prst="rect">
            <a:avLst/>
          </a:prstGeom>
          <a:noFill/>
          <a:ln w="9525">
            <a:noFill/>
          </a:ln>
        </p:spPr>
        <p:txBody>
          <a:bodyPr wrap="none" anchor="t">
            <a:spAutoFit/>
          </a:bodyPr>
          <a:lstStyle/>
          <a:p>
            <a:r>
              <a:rPr lang="en-US" altLang="zh-CN" sz="2800" b="0">
                <a:solidFill>
                  <a:srgbClr val="FF0000"/>
                </a:solidFill>
                <a:latin typeface="Comic Sans MS" pitchFamily="66" charset="0"/>
              </a:rPr>
              <a:t>Requirements</a:t>
            </a:r>
            <a:endParaRPr lang="en-US" altLang="zh-CN" sz="2800" b="0">
              <a:solidFill>
                <a:srgbClr val="FF00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359"/>
                                        </p:tgtEl>
                                        <p:attrNameLst>
                                          <p:attrName>style.visibility</p:attrName>
                                        </p:attrNameLst>
                                      </p:cBhvr>
                                      <p:to>
                                        <p:strVal val="visible"/>
                                      </p:to>
                                    </p:set>
                                    <p:anim calcmode="lin" valueType="num">
                                      <p:cBhvr>
                                        <p:cTn id="7" dur="1000" fill="hold"/>
                                        <p:tgtEl>
                                          <p:spTgt spid="52359"/>
                                        </p:tgtEl>
                                        <p:attrNameLst>
                                          <p:attrName>ppt_x</p:attrName>
                                        </p:attrNameLst>
                                      </p:cBhvr>
                                      <p:tavLst>
                                        <p:tav tm="0">
                                          <p:val>
                                            <p:strVal val="#ppt_x-.2"/>
                                          </p:val>
                                        </p:tav>
                                        <p:tav tm="100000">
                                          <p:val>
                                            <p:strVal val="#ppt_x"/>
                                          </p:val>
                                        </p:tav>
                                      </p:tavLst>
                                    </p:anim>
                                    <p:anim calcmode="lin" valueType="num">
                                      <p:cBhvr>
                                        <p:cTn id="8" dur="1000" fill="hold"/>
                                        <p:tgtEl>
                                          <p:spTgt spid="523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359"/>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2351"/>
                                        </p:tgtEl>
                                        <p:attrNameLst>
                                          <p:attrName>style.visibility</p:attrName>
                                        </p:attrNameLst>
                                      </p:cBhvr>
                                      <p:to>
                                        <p:strVal val="visible"/>
                                      </p:to>
                                    </p:set>
                                    <p:animEffect transition="in" filter="fade">
                                      <p:cBhvr>
                                        <p:cTn id="14" dur="1000"/>
                                        <p:tgtEl>
                                          <p:spTgt spid="52351"/>
                                        </p:tgtEl>
                                      </p:cBhvr>
                                    </p:animEffect>
                                    <p:anim calcmode="lin" valueType="num">
                                      <p:cBhvr>
                                        <p:cTn id="15" dur="1000" fill="hold"/>
                                        <p:tgtEl>
                                          <p:spTgt spid="52351"/>
                                        </p:tgtEl>
                                        <p:attrNameLst>
                                          <p:attrName>ppt_x</p:attrName>
                                        </p:attrNameLst>
                                      </p:cBhvr>
                                      <p:tavLst>
                                        <p:tav tm="0">
                                          <p:val>
                                            <p:strVal val="#ppt_x"/>
                                          </p:val>
                                        </p:tav>
                                        <p:tav tm="100000">
                                          <p:val>
                                            <p:strVal val="#ppt_x"/>
                                          </p:val>
                                        </p:tav>
                                      </p:tavLst>
                                    </p:anim>
                                    <p:anim calcmode="lin" valueType="num">
                                      <p:cBhvr>
                                        <p:cTn id="16" dur="1000" fill="hold"/>
                                        <p:tgtEl>
                                          <p:spTgt spid="5235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352"/>
                                        </p:tgtEl>
                                        <p:attrNameLst>
                                          <p:attrName>style.visibility</p:attrName>
                                        </p:attrNameLst>
                                      </p:cBhvr>
                                      <p:to>
                                        <p:strVal val="visible"/>
                                      </p:to>
                                    </p:set>
                                    <p:anim calcmode="lin" valueType="num">
                                      <p:cBhvr>
                                        <p:cTn id="21" dur="1000" fill="hold"/>
                                        <p:tgtEl>
                                          <p:spTgt spid="52352"/>
                                        </p:tgtEl>
                                        <p:attrNameLst>
                                          <p:attrName>ppt_x</p:attrName>
                                        </p:attrNameLst>
                                      </p:cBhvr>
                                      <p:tavLst>
                                        <p:tav tm="0">
                                          <p:val>
                                            <p:strVal val="#ppt_x-.2"/>
                                          </p:val>
                                        </p:tav>
                                        <p:tav tm="100000">
                                          <p:val>
                                            <p:strVal val="#ppt_x"/>
                                          </p:val>
                                        </p:tav>
                                      </p:tavLst>
                                    </p:anim>
                                    <p:anim calcmode="lin" valueType="num">
                                      <p:cBhvr>
                                        <p:cTn id="22" dur="1000" fill="hold"/>
                                        <p:tgtEl>
                                          <p:spTgt spid="523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352"/>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2353"/>
                                        </p:tgtEl>
                                        <p:attrNameLst>
                                          <p:attrName>style.visibility</p:attrName>
                                        </p:attrNameLst>
                                      </p:cBhvr>
                                      <p:to>
                                        <p:strVal val="visible"/>
                                      </p:to>
                                    </p:set>
                                    <p:animEffect transition="in" filter="slide(fromBottom)">
                                      <p:cBhvr>
                                        <p:cTn id="28" dur="500"/>
                                        <p:tgtEl>
                                          <p:spTgt spid="52353"/>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2350"/>
                                        </p:tgtEl>
                                        <p:attrNameLst>
                                          <p:attrName>style.visibility</p:attrName>
                                        </p:attrNameLst>
                                      </p:cBhvr>
                                      <p:to>
                                        <p:strVal val="visible"/>
                                      </p:to>
                                    </p:set>
                                    <p:animEffect transition="in" filter="slide(fromBottom)">
                                      <p:cBhvr>
                                        <p:cTn id="33" dur="500"/>
                                        <p:tgtEl>
                                          <p:spTgt spid="52350"/>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52354"/>
                                        </p:tgtEl>
                                        <p:attrNameLst>
                                          <p:attrName>style.visibility</p:attrName>
                                        </p:attrNameLst>
                                      </p:cBhvr>
                                      <p:to>
                                        <p:strVal val="visible"/>
                                      </p:to>
                                    </p:set>
                                    <p:animEffect transition="in" filter="slide(fromBottom)">
                                      <p:cBhvr>
                                        <p:cTn id="38" dur="500"/>
                                        <p:tgtEl>
                                          <p:spTgt spid="52354"/>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2357"/>
                                        </p:tgtEl>
                                        <p:attrNameLst>
                                          <p:attrName>style.visibility</p:attrName>
                                        </p:attrNameLst>
                                      </p:cBhvr>
                                      <p:to>
                                        <p:strVal val="visible"/>
                                      </p:to>
                                    </p:set>
                                    <p:anim calcmode="lin" valueType="num">
                                      <p:cBhvr>
                                        <p:cTn id="43" dur="1000" fill="hold"/>
                                        <p:tgtEl>
                                          <p:spTgt spid="52357"/>
                                        </p:tgtEl>
                                        <p:attrNameLst>
                                          <p:attrName>ppt_x</p:attrName>
                                        </p:attrNameLst>
                                      </p:cBhvr>
                                      <p:tavLst>
                                        <p:tav tm="0">
                                          <p:val>
                                            <p:strVal val="#ppt_x-.2"/>
                                          </p:val>
                                        </p:tav>
                                        <p:tav tm="100000">
                                          <p:val>
                                            <p:strVal val="#ppt_x"/>
                                          </p:val>
                                        </p:tav>
                                      </p:tavLst>
                                    </p:anim>
                                    <p:anim calcmode="lin" valueType="num">
                                      <p:cBhvr>
                                        <p:cTn id="44" dur="1000" fill="hold"/>
                                        <p:tgtEl>
                                          <p:spTgt spid="5235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2357"/>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2349"/>
                                        </p:tgtEl>
                                        <p:attrNameLst>
                                          <p:attrName>style.visibility</p:attrName>
                                        </p:attrNameLst>
                                      </p:cBhvr>
                                      <p:to>
                                        <p:strVal val="visible"/>
                                      </p:to>
                                    </p:set>
                                    <p:animEffect transition="in" filter="fade">
                                      <p:cBhvr>
                                        <p:cTn id="50" dur="1000"/>
                                        <p:tgtEl>
                                          <p:spTgt spid="52349"/>
                                        </p:tgtEl>
                                      </p:cBhvr>
                                    </p:animEffect>
                                    <p:anim calcmode="lin" valueType="num">
                                      <p:cBhvr>
                                        <p:cTn id="51" dur="1000" fill="hold"/>
                                        <p:tgtEl>
                                          <p:spTgt spid="52349"/>
                                        </p:tgtEl>
                                        <p:attrNameLst>
                                          <p:attrName>ppt_x</p:attrName>
                                        </p:attrNameLst>
                                      </p:cBhvr>
                                      <p:tavLst>
                                        <p:tav tm="0">
                                          <p:val>
                                            <p:strVal val="#ppt_x"/>
                                          </p:val>
                                        </p:tav>
                                        <p:tav tm="100000">
                                          <p:val>
                                            <p:strVal val="#ppt_x"/>
                                          </p:val>
                                        </p:tav>
                                      </p:tavLst>
                                    </p:anim>
                                    <p:anim calcmode="lin" valueType="num">
                                      <p:cBhvr>
                                        <p:cTn id="52" dur="1000" fill="hold"/>
                                        <p:tgtEl>
                                          <p:spTgt spid="52349"/>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after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52356"/>
                                        </p:tgtEl>
                                        <p:attrNameLst>
                                          <p:attrName>style.visibility</p:attrName>
                                        </p:attrNameLst>
                                      </p:cBhvr>
                                      <p:to>
                                        <p:strVal val="visible"/>
                                      </p:to>
                                    </p:set>
                                    <p:animEffect transition="in" filter="slide(fromBottom)">
                                      <p:cBhvr>
                                        <p:cTn id="57" dur="500"/>
                                        <p:tgtEl>
                                          <p:spTgt spid="52356"/>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2355"/>
                                        </p:tgtEl>
                                        <p:attrNameLst>
                                          <p:attrName>style.visibility</p:attrName>
                                        </p:attrNameLst>
                                      </p:cBhvr>
                                      <p:to>
                                        <p:strVal val="visible"/>
                                      </p:to>
                                    </p:set>
                                    <p:animEffect transition="in" filter="slide(fromBottom)">
                                      <p:cBhvr>
                                        <p:cTn id="62" dur="500"/>
                                        <p:tgtEl>
                                          <p:spTgt spid="52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49" grpId="0"/>
      <p:bldP spid="52350" grpId="0"/>
      <p:bldP spid="52351" grpId="0"/>
      <p:bldP spid="52352" grpId="0"/>
      <p:bldP spid="52353" grpId="0"/>
      <p:bldP spid="52354" grpId="0"/>
      <p:bldP spid="52355" grpId="0"/>
      <p:bldP spid="52356" grpId="0"/>
      <p:bldP spid="52357" grpId="0"/>
      <p:bldP spid="52359" grpId="0"/>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6"/>
          <a:tile tx="0" ty="0" sx="100000" sy="100000" flip="none" algn="tl"/>
        </a:blipFill>
        <a:effectLst/>
      </p:bgPr>
    </p:bg>
    <p:spTree>
      <p:nvGrpSpPr>
        <p:cNvPr id="1" name=""/>
        <p:cNvGrpSpPr/>
        <p:nvPr/>
      </p:nvGrpSpPr>
      <p:grpSpPr>
        <a:xfrm>
          <a:off x="0" y="0"/>
          <a:ext cx="0" cy="0"/>
        </a:xfrm>
      </p:grpSpPr>
      <p:sp>
        <p:nvSpPr>
          <p:cNvPr id="64514" name="Text Box 4"/>
          <p:cNvSpPr txBox="1"/>
          <p:nvPr/>
        </p:nvSpPr>
        <p:spPr>
          <a:xfrm>
            <a:off x="2057400" y="1981200"/>
            <a:ext cx="4953000" cy="679450"/>
          </a:xfrm>
          <a:prstGeom prst="rect">
            <a:avLst/>
          </a:prstGeom>
          <a:noFill/>
          <a:ln w="38100" cap="flat" cmpd="sng">
            <a:solidFill>
              <a:schemeClr val="accent2"/>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3600" b="1">
                <a:latin typeface="Comic Sans MS" pitchFamily="66" charset="0"/>
              </a:rPr>
              <a:t>Is winning important?</a:t>
            </a:r>
            <a:endParaRPr lang="en-US" altLang="zh-CN" sz="3600" b="1">
              <a:latin typeface="Comic Sans MS" pitchFamily="66" charset="0"/>
            </a:endParaRPr>
          </a:p>
        </p:txBody>
      </p:sp>
      <p:sp>
        <p:nvSpPr>
          <p:cNvPr id="96261" name="Text Box 5"/>
          <p:cNvSpPr txBox="1"/>
          <p:nvPr/>
        </p:nvSpPr>
        <p:spPr>
          <a:xfrm>
            <a:off x="1676400" y="1981200"/>
            <a:ext cx="5638800" cy="679450"/>
          </a:xfrm>
          <a:prstGeom prst="rect">
            <a:avLst/>
          </a:prstGeom>
          <a:solidFill>
            <a:schemeClr val="bg1"/>
          </a:solidFill>
          <a:ln w="38100" cap="flat" cmpd="sng">
            <a:solidFill>
              <a:schemeClr val="accent2"/>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3600" b="1">
                <a:latin typeface="Comic Sans MS" pitchFamily="66" charset="0"/>
              </a:rPr>
              <a:t>Winning isn’t everything.</a:t>
            </a:r>
            <a:endParaRPr lang="en-US" altLang="zh-CN" sz="3600" b="1">
              <a:latin typeface="Comic Sans MS" pitchFamily="66" charset="0"/>
            </a:endParaRPr>
          </a:p>
        </p:txBody>
      </p:sp>
      <p:sp>
        <p:nvSpPr>
          <p:cNvPr id="96262" name="Text Box 6"/>
          <p:cNvSpPr txBox="1"/>
          <p:nvPr/>
        </p:nvSpPr>
        <p:spPr>
          <a:xfrm>
            <a:off x="228600" y="1981200"/>
            <a:ext cx="8001000" cy="679450"/>
          </a:xfrm>
          <a:prstGeom prst="rect">
            <a:avLst/>
          </a:prstGeom>
          <a:solidFill>
            <a:schemeClr val="bg1"/>
          </a:solidFill>
          <a:ln w="38100" cap="flat" cmpd="sng">
            <a:solidFill>
              <a:schemeClr val="accent2"/>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3600" b="1">
                <a:latin typeface="Gabriola" panose="04040605051002020d02" pitchFamily="82" charset="0"/>
              </a:rPr>
              <a:t>Winning isn’t everything,  and            is more important.</a:t>
            </a:r>
            <a:endParaRPr lang="en-US" altLang="zh-CN" sz="3600" b="1">
              <a:latin typeface="Gabriola" panose="04040605051002020d02" pitchFamily="82" charset="0"/>
            </a:endParaRPr>
          </a:p>
        </p:txBody>
      </p:sp>
      <p:pic>
        <p:nvPicPr>
          <p:cNvPr id="96263" name="Picture 7" descr="214789~1"/>
          <p:cNvPicPr>
            <a:picLocks noChangeAspect="1"/>
          </p:cNvPicPr>
          <p:nvPr/>
        </p:nvPicPr>
        <p:blipFill>
          <a:blip r:embed="rId2"/>
          <a:stretch>
            <a:fillRect/>
          </a:stretch>
        </p:blipFill>
        <p:spPr>
          <a:xfrm rot="856655">
            <a:off x="4800600" y="1524000"/>
            <a:ext cx="685800" cy="914400"/>
          </a:xfrm>
          <a:prstGeom prst="rect">
            <a:avLst/>
          </a:prstGeom>
          <a:noFill/>
          <a:ln w="9525">
            <a:noFill/>
          </a:ln>
        </p:spPr>
      </p:pic>
      <p:sp>
        <p:nvSpPr>
          <p:cNvPr id="64524" name="文本框 64523"/>
          <p:cNvSpPr txBox="1"/>
          <p:nvPr/>
        </p:nvSpPr>
        <p:spPr>
          <a:xfrm>
            <a:off x="2819400" y="228600"/>
            <a:ext cx="2844800" cy="641350"/>
          </a:xfrm>
          <a:prstGeom prst="rect">
            <a:avLst/>
          </a:prstGeom>
          <a:noFill/>
          <a:ln w="9525">
            <a:noFill/>
          </a:ln>
        </p:spPr>
        <p:txBody>
          <a:bodyPr wrap="none" anchor="t">
            <a:spAutoFit/>
          </a:bodyPr>
          <a:lstStyle/>
          <a:p>
            <a:r>
              <a:rPr lang="en-US" altLang="zh-CN">
                <a:latin typeface="Comic Sans MS" pitchFamily="66" charset="0"/>
              </a:rPr>
              <a:t>Passage two</a:t>
            </a:r>
            <a:endParaRPr lang="en-US" altLang="zh-CN">
              <a:latin typeface="Comic Sans MS" pitchFamily="66" charset="0"/>
            </a:endParaRPr>
          </a:p>
        </p:txBody>
      </p:sp>
      <p:pic>
        <p:nvPicPr>
          <p:cNvPr id="64525" name="图片 64524" descr="20151030145013_8410_1507"/>
          <p:cNvPicPr>
            <a:picLocks noChangeAspect="1"/>
          </p:cNvPicPr>
          <p:nvPr/>
        </p:nvPicPr>
        <p:blipFill>
          <a:blip r:embed="rId3"/>
          <a:stretch>
            <a:fillRect/>
          </a:stretch>
        </p:blipFill>
        <p:spPr>
          <a:xfrm>
            <a:off x="0" y="3124200"/>
            <a:ext cx="4495800" cy="3009900"/>
          </a:xfrm>
          <a:prstGeom prst="rect">
            <a:avLst/>
          </a:prstGeom>
          <a:noFill/>
          <a:ln w="9525">
            <a:noFill/>
          </a:ln>
        </p:spPr>
      </p:pic>
      <p:pic>
        <p:nvPicPr>
          <p:cNvPr id="64526" name="图片 64525" descr="1451350200633998"/>
          <p:cNvPicPr>
            <a:picLocks noChangeAspect="1"/>
          </p:cNvPicPr>
          <p:nvPr/>
        </p:nvPicPr>
        <p:blipFill>
          <a:blip r:embed="rId4"/>
          <a:stretch>
            <a:fillRect/>
          </a:stretch>
        </p:blipFill>
        <p:spPr>
          <a:xfrm>
            <a:off x="5029200" y="3124200"/>
            <a:ext cx="3924300" cy="3048000"/>
          </a:xfrm>
          <a:prstGeom prst="rect">
            <a:avLst/>
          </a:prstGeom>
          <a:noFill/>
          <a:ln w="9525">
            <a:noFill/>
          </a:ln>
        </p:spPr>
      </p:pic>
      <p:pic>
        <p:nvPicPr>
          <p:cNvPr id="64527" name="图片 64526" descr="4"/>
          <p:cNvPicPr>
            <a:picLocks noChangeAspect="1"/>
          </p:cNvPicPr>
          <p:nvPr/>
        </p:nvPicPr>
        <p:blipFill>
          <a:blip r:embed="rId5"/>
          <a:stretch>
            <a:fillRect/>
          </a:stretch>
        </p:blipFill>
        <p:spPr>
          <a:xfrm>
            <a:off x="1981200" y="2438400"/>
            <a:ext cx="5267325" cy="411480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nodeType="clickEffect">
                                  <p:stCondLst>
                                    <p:cond delay="0"/>
                                  </p:stCondLst>
                                  <p:childTnLst>
                                    <p:set>
                                      <p:cBhvr>
                                        <p:cTn id="6" dur="1" fill="hold">
                                          <p:stCondLst>
                                            <p:cond delay="0"/>
                                          </p:stCondLst>
                                        </p:cTn>
                                        <p:tgtEl>
                                          <p:spTgt spid="64525"/>
                                        </p:tgtEl>
                                        <p:attrNameLst>
                                          <p:attrName>style.visibility</p:attrName>
                                        </p:attrNameLst>
                                      </p:cBhvr>
                                      <p:to>
                                        <p:strVal val="visible"/>
                                      </p:to>
                                    </p:set>
                                    <p:anim calcmode="lin" valueType="num">
                                      <p:cBhvr>
                                        <p:cTn id="7" dur="1000" fill="hold"/>
                                        <p:tgtEl>
                                          <p:spTgt spid="64525"/>
                                        </p:tgtEl>
                                        <p:attrNameLst>
                                          <p:attrName>ppt_x</p:attrName>
                                        </p:attrNameLst>
                                      </p:cBhvr>
                                      <p:tavLst>
                                        <p:tav tm="0">
                                          <p:val>
                                            <p:strVal val="#ppt_x-.2"/>
                                          </p:val>
                                        </p:tav>
                                        <p:tav tm="100000">
                                          <p:val>
                                            <p:strVal val="#ppt_x"/>
                                          </p:val>
                                        </p:tav>
                                      </p:tavLst>
                                    </p:anim>
                                    <p:anim calcmode="lin" valueType="num">
                                      <p:cBhvr>
                                        <p:cTn id="8" dur="1000" fill="hold"/>
                                        <p:tgtEl>
                                          <p:spTgt spid="645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25"/>
                                        </p:tgtEl>
                                      </p:cBhvr>
                                    </p:animEffect>
                                  </p:childTnLst>
                                </p:cTn>
                              </p:par>
                              <p:par>
                                <p:cTn id="10" presetID="42" presetClass="entr" presetSubtype="0" fill="hold" nodeType="withEffect">
                                  <p:stCondLst>
                                    <p:cond delay="0"/>
                                  </p:stCondLst>
                                  <p:childTnLst>
                                    <p:set>
                                      <p:cBhvr>
                                        <p:cTn id="11" dur="1" fill="hold">
                                          <p:stCondLst>
                                            <p:cond delay="0"/>
                                          </p:stCondLst>
                                        </p:cTn>
                                        <p:tgtEl>
                                          <p:spTgt spid="64526"/>
                                        </p:tgtEl>
                                        <p:attrNameLst>
                                          <p:attrName>style.visibility</p:attrName>
                                        </p:attrNameLst>
                                      </p:cBhvr>
                                      <p:to>
                                        <p:strVal val="visible"/>
                                      </p:to>
                                    </p:set>
                                    <p:animEffect transition="in" filter="fade">
                                      <p:cBhvr>
                                        <p:cTn id="12" dur="1000"/>
                                        <p:tgtEl>
                                          <p:spTgt spid="64526"/>
                                        </p:tgtEl>
                                      </p:cBhvr>
                                    </p:animEffect>
                                    <p:anim calcmode="lin" valueType="num">
                                      <p:cBhvr>
                                        <p:cTn id="13" dur="1000" fill="hold"/>
                                        <p:tgtEl>
                                          <p:spTgt spid="64526"/>
                                        </p:tgtEl>
                                        <p:attrNameLst>
                                          <p:attrName>ppt_x</p:attrName>
                                        </p:attrNameLst>
                                      </p:cBhvr>
                                      <p:tavLst>
                                        <p:tav tm="0">
                                          <p:val>
                                            <p:strVal val="#ppt_x"/>
                                          </p:val>
                                        </p:tav>
                                        <p:tav tm="100000">
                                          <p:val>
                                            <p:strVal val="#ppt_x"/>
                                          </p:val>
                                        </p:tav>
                                      </p:tavLst>
                                    </p:anim>
                                    <p:anim calcmode="lin" valueType="num">
                                      <p:cBhvr>
                                        <p:cTn id="14" dur="1000" fill="hold"/>
                                        <p:tgtEl>
                                          <p:spTgt spid="6452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4527"/>
                                        </p:tgtEl>
                                        <p:attrNameLst>
                                          <p:attrName>style.visibility</p:attrName>
                                        </p:attrNameLst>
                                      </p:cBhvr>
                                      <p:to>
                                        <p:strVal val="visible"/>
                                      </p:to>
                                    </p:set>
                                    <p:animEffect transition="in" filter="fade">
                                      <p:cBhvr>
                                        <p:cTn id="19" dur="1000"/>
                                        <p:tgtEl>
                                          <p:spTgt spid="64527"/>
                                        </p:tgtEl>
                                      </p:cBhvr>
                                    </p:animEffect>
                                    <p:anim calcmode="lin" valueType="num">
                                      <p:cBhvr>
                                        <p:cTn id="20" dur="1000" fill="hold"/>
                                        <p:tgtEl>
                                          <p:spTgt spid="64527"/>
                                        </p:tgtEl>
                                        <p:attrNameLst>
                                          <p:attrName>ppt_x</p:attrName>
                                        </p:attrNameLst>
                                      </p:cBhvr>
                                      <p:tavLst>
                                        <p:tav tm="0">
                                          <p:val>
                                            <p:strVal val="#ppt_x"/>
                                          </p:val>
                                        </p:tav>
                                        <p:tav tm="100000">
                                          <p:val>
                                            <p:strVal val="#ppt_x"/>
                                          </p:val>
                                        </p:tav>
                                      </p:tavLst>
                                    </p:anim>
                                    <p:anim calcmode="lin" valueType="num">
                                      <p:cBhvr>
                                        <p:cTn id="21" dur="1000" fill="hold"/>
                                        <p:tgtEl>
                                          <p:spTgt spid="6452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55" presetClass="exit" presetSubtype="0" fill="hold" nodeType="clickEffect">
                                  <p:stCondLst>
                                    <p:cond delay="0"/>
                                  </p:stCondLst>
                                  <p:childTnLst>
                                    <p:anim calcmode="lin" valueType="num">
                                      <p:cBhvr>
                                        <p:cTn id="25" dur="1000"/>
                                        <p:tgtEl>
                                          <p:spTgt spid="64527"/>
                                        </p:tgtEl>
                                        <p:attrNameLst>
                                          <p:attrName>ppt_w</p:attrName>
                                        </p:attrNameLst>
                                      </p:cBhvr>
                                      <p:tavLst>
                                        <p:tav tm="0">
                                          <p:val>
                                            <p:strVal val="ppt_w"/>
                                          </p:val>
                                        </p:tav>
                                        <p:tav tm="100000">
                                          <p:val>
                                            <p:strVal val="ppt_w*0.70"/>
                                          </p:val>
                                        </p:tav>
                                      </p:tavLst>
                                    </p:anim>
                                    <p:anim calcmode="lin" valueType="num">
                                      <p:cBhvr>
                                        <p:cTn id="26" dur="1000"/>
                                        <p:tgtEl>
                                          <p:spTgt spid="64527"/>
                                        </p:tgtEl>
                                        <p:attrNameLst>
                                          <p:attrName>ppt_h</p:attrName>
                                        </p:attrNameLst>
                                      </p:cBhvr>
                                      <p:tavLst>
                                        <p:tav tm="0">
                                          <p:val>
                                            <p:strVal val="ppt_h"/>
                                          </p:val>
                                        </p:tav>
                                        <p:tav tm="100000">
                                          <p:val>
                                            <p:strVal val="ppt_h"/>
                                          </p:val>
                                        </p:tav>
                                      </p:tavLst>
                                    </p:anim>
                                    <p:animEffect transition="out" filter="fade">
                                      <p:cBhvr>
                                        <p:cTn id="27" dur="1000"/>
                                        <p:tgtEl>
                                          <p:spTgt spid="64527"/>
                                        </p:tgtEl>
                                      </p:cBhvr>
                                    </p:animEffect>
                                    <p:set>
                                      <p:cBhvr>
                                        <p:cTn id="28" dur="1" fill="hold">
                                          <p:stCondLst>
                                            <p:cond delay="999"/>
                                          </p:stCondLst>
                                        </p:cTn>
                                        <p:tgtEl>
                                          <p:spTgt spid="6452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64514"/>
                                        </p:tgtEl>
                                        <p:attrNameLst>
                                          <p:attrName>style.visibility</p:attrName>
                                        </p:attrNameLst>
                                      </p:cBhvr>
                                      <p:to>
                                        <p:strVal val="visible"/>
                                      </p:to>
                                    </p:set>
                                    <p:anim calcmode="lin" valueType="num">
                                      <p:cBhvr>
                                        <p:cTn id="33" dur="1000" fill="hold"/>
                                        <p:tgtEl>
                                          <p:spTgt spid="64514"/>
                                        </p:tgtEl>
                                        <p:attrNameLst>
                                          <p:attrName>ppt_x</p:attrName>
                                        </p:attrNameLst>
                                      </p:cBhvr>
                                      <p:tavLst>
                                        <p:tav tm="0">
                                          <p:val>
                                            <p:strVal val="#ppt_x-.2"/>
                                          </p:val>
                                        </p:tav>
                                        <p:tav tm="100000">
                                          <p:val>
                                            <p:strVal val="#ppt_x"/>
                                          </p:val>
                                        </p:tav>
                                      </p:tavLst>
                                    </p:anim>
                                    <p:anim calcmode="lin" valueType="num">
                                      <p:cBhvr>
                                        <p:cTn id="34" dur="1000" fill="hold"/>
                                        <p:tgtEl>
                                          <p:spTgt spid="6451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4514"/>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8" presetClass="entr" presetSubtype="32" fill="hold" grpId="0" nodeType="clickEffect">
                                  <p:stCondLst>
                                    <p:cond delay="0"/>
                                  </p:stCondLst>
                                  <p:childTnLst>
                                    <p:set>
                                      <p:cBhvr>
                                        <p:cTn id="39" dur="1" fill="hold">
                                          <p:stCondLst>
                                            <p:cond delay="0"/>
                                          </p:stCondLst>
                                        </p:cTn>
                                        <p:tgtEl>
                                          <p:spTgt spid="96261"/>
                                        </p:tgtEl>
                                        <p:attrNameLst>
                                          <p:attrName>style.visibility</p:attrName>
                                        </p:attrNameLst>
                                      </p:cBhvr>
                                      <p:to>
                                        <p:strVal val="visible"/>
                                      </p:to>
                                    </p:set>
                                    <p:animEffect transition="in" filter="diamond(out)">
                                      <p:cBhvr>
                                        <p:cTn id="40" dur="1000"/>
                                        <p:tgtEl>
                                          <p:spTgt spid="96261"/>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8" presetClass="entr" presetSubtype="32" fill="hold" grpId="0" nodeType="clickEffect">
                                  <p:stCondLst>
                                    <p:cond delay="0"/>
                                  </p:stCondLst>
                                  <p:childTnLst>
                                    <p:set>
                                      <p:cBhvr>
                                        <p:cTn id="44" dur="1" fill="hold">
                                          <p:stCondLst>
                                            <p:cond delay="0"/>
                                          </p:stCondLst>
                                        </p:cTn>
                                        <p:tgtEl>
                                          <p:spTgt spid="96262"/>
                                        </p:tgtEl>
                                        <p:attrNameLst>
                                          <p:attrName>style.visibility</p:attrName>
                                        </p:attrNameLst>
                                      </p:cBhvr>
                                      <p:to>
                                        <p:strVal val="visible"/>
                                      </p:to>
                                    </p:set>
                                    <p:animEffect transition="in" filter="diamond(out)">
                                      <p:cBhvr>
                                        <p:cTn id="45" dur="1000"/>
                                        <p:tgtEl>
                                          <p:spTgt spid="96262"/>
                                        </p:tgtEl>
                                      </p:cBhvr>
                                    </p:animEffect>
                                  </p:childTnLst>
                                </p:cTn>
                              </p:par>
                              <p:par>
                                <p:cTn id="46" presetID="8" presetClass="entr" presetSubtype="16" fill="hold" nodeType="withEffect">
                                  <p:stCondLst>
                                    <p:cond delay="0"/>
                                  </p:stCondLst>
                                  <p:childTnLst>
                                    <p:set>
                                      <p:cBhvr>
                                        <p:cTn id="47" dur="1" fill="hold">
                                          <p:stCondLst>
                                            <p:cond delay="0"/>
                                          </p:stCondLst>
                                        </p:cTn>
                                        <p:tgtEl>
                                          <p:spTgt spid="96263"/>
                                        </p:tgtEl>
                                        <p:attrNameLst>
                                          <p:attrName>style.visibility</p:attrName>
                                        </p:attrNameLst>
                                      </p:cBhvr>
                                      <p:to>
                                        <p:strVal val="visible"/>
                                      </p:to>
                                    </p:set>
                                    <p:animEffect transition="in" filter="diamond(in)">
                                      <p:cBhvr>
                                        <p:cTn id="48" dur="10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96261" grpId="0" animBg="1"/>
      <p:bldP spid="96262" grpId="0" animBg="1"/>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3"/>
          <a:stretch>
            <a:fillRect/>
          </a:stretch>
        </a:blipFill>
        <a:effectLst/>
      </p:bgPr>
    </p:bg>
    <p:spTree>
      <p:nvGrpSpPr>
        <p:cNvPr id="1" name=""/>
        <p:cNvGrpSpPr/>
        <p:nvPr/>
      </p:nvGrpSpPr>
      <p:grpSpPr>
        <a:xfrm>
          <a:off x="0" y="0"/>
          <a:ext cx="0" cy="0"/>
        </a:xfrm>
      </p:grpSpPr>
      <p:sp>
        <p:nvSpPr>
          <p:cNvPr id="48131" name="副标题 48130"/>
          <p:cNvSpPr>
            <a:spLocks noGrp="1"/>
          </p:cNvSpPr>
          <p:nvPr>
            <p:ph type="subTitle" idx="4294967295"/>
          </p:nvPr>
        </p:nvSpPr>
        <p:spPr>
          <a:xfrm>
            <a:off x="-1066800" y="1219200"/>
            <a:ext cx="9906000" cy="2133600"/>
          </a:xfrm>
        </p:spPr>
        <p:txBody>
          <a:bodyPr/>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marL="533400" lvl="0" indent="-533400">
              <a:buNone/>
            </a:pPr>
            <a:r>
              <a:rPr lang="en-US" altLang="zh-CN" sz="2800">
                <a:latin typeface="Times New Roman" pitchFamily="18" charset="0"/>
              </a:rPr>
              <a:t>1. How many teams are mentioned in this passage? </a:t>
            </a:r>
            <a:endParaRPr lang="en-US" altLang="zh-CN" sz="2800">
              <a:latin typeface="Times New Roman" pitchFamily="18" charset="0"/>
            </a:endParaRPr>
          </a:p>
          <a:p>
            <a:pPr marL="533400" lvl="0" indent="-533400">
              <a:buFontTx/>
              <a:buAutoNum type="alphaUcPeriod"/>
            </a:pPr>
            <a:r>
              <a:rPr lang="en-US" altLang="zh-CN" sz="2800">
                <a:latin typeface="Times New Roman" pitchFamily="18" charset="0"/>
              </a:rPr>
              <a:t>Two. </a:t>
            </a:r>
            <a:r>
              <a:rPr lang="zh-CN" altLang="en-US" sz="2800">
                <a:latin typeface="Times New Roman" pitchFamily="18" charset="0"/>
              </a:rPr>
              <a:t>　	</a:t>
            </a:r>
            <a:r>
              <a:rPr lang="en-US" altLang="zh-CN" sz="2800">
                <a:latin typeface="Times New Roman" pitchFamily="18" charset="0"/>
              </a:rPr>
              <a:t>B. Three.   C. Four.    D. Five.</a:t>
            </a:r>
            <a:r>
              <a:rPr lang="en-US" altLang="zh-CN">
                <a:latin typeface="Times New Roman" pitchFamily="18" charset="0"/>
              </a:rPr>
              <a:t> </a:t>
            </a:r>
            <a:endParaRPr lang="en-US" altLang="zh-CN">
              <a:latin typeface="Times New Roman" pitchFamily="18" charset="0"/>
            </a:endParaRPr>
          </a:p>
          <a:p>
            <a:pPr marL="533400" lvl="0" indent="-533400">
              <a:buNone/>
            </a:pPr>
            <a:endParaRPr lang="zh-CN" altLang="en-US">
              <a:latin typeface="Times New Roman" pitchFamily="18" charset="0"/>
            </a:endParaRPr>
          </a:p>
        </p:txBody>
      </p:sp>
      <p:grpSp>
        <p:nvGrpSpPr>
          <p:cNvPr id="48142" name="组合 48141"/>
          <p:cNvGrpSpPr/>
          <p:nvPr/>
        </p:nvGrpSpPr>
        <p:grpSpPr>
          <a:xfrm>
            <a:off x="0" y="304800"/>
            <a:ext cx="3810000" cy="990600"/>
            <a:chOff x="0" y="192"/>
            <a:chExt cx="2400" cy="624"/>
          </a:xfrm>
        </p:grpSpPr>
        <p:sp>
          <p:nvSpPr>
            <p:cNvPr id="48136" name="横卷形 48135"/>
            <p:cNvSpPr/>
            <p:nvPr/>
          </p:nvSpPr>
          <p:spPr>
            <a:xfrm>
              <a:off x="0" y="192"/>
              <a:ext cx="2400" cy="624"/>
            </a:xfrm>
            <a:prstGeom prst="horizontalScroll">
              <a:avLst>
                <a:gd name="adj" fmla="val 12500"/>
              </a:avLst>
            </a:prstGeom>
            <a:solidFill>
              <a:srgbClr val="99CC00"/>
            </a:solidFill>
            <a:ln w="9525" cap="flat" cmpd="sng">
              <a:solidFill>
                <a:schemeClr val="tx1"/>
              </a:solidFill>
              <a:prstDash val="solid"/>
              <a:headEnd type="none" w="med" len="med"/>
              <a:tailEnd type="none" w="med" len="med"/>
            </a:ln>
          </p:spPr>
          <p:txBody>
            <a:bodyPr/>
            <a:lstStyle/>
            <a:p>
              <a:endParaRPr lang="zh-CN" altLang="en-US"/>
            </a:p>
          </p:txBody>
        </p:sp>
        <p:sp>
          <p:nvSpPr>
            <p:cNvPr id="48135" name="文本框 48134"/>
            <p:cNvSpPr txBox="1"/>
            <p:nvPr/>
          </p:nvSpPr>
          <p:spPr>
            <a:xfrm>
              <a:off x="0" y="288"/>
              <a:ext cx="2241" cy="404"/>
            </a:xfrm>
            <a:prstGeom prst="rect">
              <a:avLst/>
            </a:prstGeom>
            <a:noFill/>
            <a:ln w="9525">
              <a:noFill/>
            </a:ln>
          </p:spPr>
          <p:txBody>
            <a:bodyPr wrap="none" anchor="t">
              <a:spAutoFit/>
            </a:bodyPr>
            <a:lstStyle/>
            <a:p>
              <a:r>
                <a:rPr lang="en-US" altLang="zh-CN">
                  <a:latin typeface="Comic Sans MS" pitchFamily="66" charset="0"/>
                </a:rPr>
                <a:t>Multiple-choice</a:t>
              </a:r>
              <a:endParaRPr lang="en-US" altLang="zh-CN">
                <a:latin typeface="Comic Sans MS" pitchFamily="66" charset="0"/>
              </a:endParaRPr>
            </a:p>
          </p:txBody>
        </p:sp>
      </p:grpSp>
      <p:pic>
        <p:nvPicPr>
          <p:cNvPr id="48137" name="图片 48136"/>
          <p:cNvPicPr>
            <a:picLocks noChangeAspect="1"/>
          </p:cNvPicPr>
          <p:nvPr/>
        </p:nvPicPr>
        <p:blipFill>
          <a:blip r:embed="rId2"/>
          <a:stretch>
            <a:fillRect/>
          </a:stretch>
        </p:blipFill>
        <p:spPr>
          <a:xfrm rot="321849">
            <a:off x="2362200" y="1752600"/>
            <a:ext cx="733425" cy="676275"/>
          </a:xfrm>
          <a:prstGeom prst="rect">
            <a:avLst/>
          </a:prstGeom>
          <a:noFill/>
          <a:ln w="9525">
            <a:noFill/>
          </a:ln>
        </p:spPr>
      </p:pic>
      <p:sp>
        <p:nvSpPr>
          <p:cNvPr id="48140" name="矩形 48139"/>
          <p:cNvSpPr/>
          <p:nvPr/>
        </p:nvSpPr>
        <p:spPr>
          <a:xfrm>
            <a:off x="152400" y="2514600"/>
            <a:ext cx="8686800" cy="3938588"/>
          </a:xfrm>
          <a:prstGeom prst="rect">
            <a:avLst/>
          </a:prstGeom>
          <a:noFill/>
          <a:ln w="9525">
            <a:noFill/>
          </a:ln>
        </p:spPr>
        <p:txBody>
          <a:bodyPr>
            <a:spAutoFit/>
          </a:bodyPr>
          <a:lstStyle/>
          <a:p>
            <a:r>
              <a:rPr lang="en-US" altLang="zh-CN" sz="2800" b="0">
                <a:latin typeface="Times New Roman" pitchFamily="18" charset="0"/>
              </a:rPr>
              <a:t>2. What can we know from the writer’s words “the goal should not have counted”? (line 6)</a:t>
            </a:r>
            <a:endParaRPr lang="en-US" altLang="zh-CN" sz="2800" b="0">
              <a:latin typeface="Times New Roman" pitchFamily="18" charset="0"/>
            </a:endParaRPr>
          </a:p>
          <a:p>
            <a:r>
              <a:rPr lang="en-US" altLang="zh-CN" sz="2800" b="0">
                <a:latin typeface="Times New Roman" pitchFamily="18" charset="0"/>
              </a:rPr>
              <a:t>   A. The writer didn’t like the referee. </a:t>
            </a:r>
            <a:endParaRPr lang="en-US" altLang="zh-CN" sz="2800" b="0">
              <a:latin typeface="Times New Roman" pitchFamily="18" charset="0"/>
            </a:endParaRPr>
          </a:p>
          <a:p>
            <a:r>
              <a:rPr lang="en-US" altLang="zh-CN" sz="2800" b="0">
                <a:latin typeface="Times New Roman" pitchFamily="18" charset="0"/>
              </a:rPr>
              <a:t>   B. The writer wasn’t satisfied with what the Eagle’s captain did. </a:t>
            </a:r>
            <a:endParaRPr lang="en-US" altLang="zh-CN" sz="2800" b="0">
              <a:latin typeface="Times New Roman" pitchFamily="18" charset="0"/>
            </a:endParaRPr>
          </a:p>
          <a:p>
            <a:r>
              <a:rPr lang="en-US" altLang="zh-CN" sz="2800" b="0">
                <a:latin typeface="Times New Roman" pitchFamily="18" charset="0"/>
              </a:rPr>
              <a:t>   C. The goal was not counted according to the referee. </a:t>
            </a:r>
            <a:endParaRPr lang="en-US" altLang="zh-CN" sz="2800" b="0">
              <a:latin typeface="Times New Roman" pitchFamily="18" charset="0"/>
            </a:endParaRPr>
          </a:p>
          <a:p>
            <a:r>
              <a:rPr lang="en-US" altLang="zh-CN" sz="2800" b="0">
                <a:latin typeface="Times New Roman" pitchFamily="18" charset="0"/>
              </a:rPr>
              <a:t>   D. The Kangaroos won the first match at last.</a:t>
            </a:r>
            <a:r>
              <a:rPr lang="en-US" altLang="zh-CN" sz="2800">
                <a:latin typeface="Times New Roman" pitchFamily="18" charset="0"/>
              </a:rPr>
              <a:t> </a:t>
            </a:r>
            <a:endParaRPr lang="en-US" altLang="zh-CN" sz="2800">
              <a:latin typeface="Times New Roman" pitchFamily="18" charset="0"/>
            </a:endParaRPr>
          </a:p>
        </p:txBody>
      </p:sp>
      <p:pic>
        <p:nvPicPr>
          <p:cNvPr id="48141" name="图片 48140"/>
          <p:cNvPicPr>
            <a:picLocks noChangeAspect="1"/>
          </p:cNvPicPr>
          <p:nvPr/>
        </p:nvPicPr>
        <p:blipFill>
          <a:blip r:embed="rId2"/>
          <a:stretch>
            <a:fillRect/>
          </a:stretch>
        </p:blipFill>
        <p:spPr>
          <a:xfrm>
            <a:off x="304800" y="4038600"/>
            <a:ext cx="733425" cy="676275"/>
          </a:xfrm>
          <a:prstGeom prst="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9" presetClass="entr" presetSubtype="10"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 calcmode="lin" valueType="num">
                                      <p:cBhvr>
                                        <p:cTn id="7" dur="5000" fill="hold"/>
                                        <p:tgtEl>
                                          <p:spTgt spid="48137"/>
                                        </p:tgtEl>
                                        <p:attrNameLst>
                                          <p:attrName>ppt_w</p:attrName>
                                        </p:attrNameLst>
                                      </p:cBhvr>
                                      <p:tavLst>
                                        <p:tav tm="0" fmla="#ppt_w*sin(2.5*pi*$)">
                                          <p:val>
                                            <p:fltVal val="0"/>
                                          </p:val>
                                        </p:tav>
                                        <p:tav tm="100000">
                                          <p:val>
                                            <p:fltVal val="1"/>
                                          </p:val>
                                        </p:tav>
                                      </p:tavLst>
                                    </p:anim>
                                    <p:anim calcmode="lin" valueType="num">
                                      <p:cBhvr>
                                        <p:cTn id="8" dur="5000" fill="hold"/>
                                        <p:tgtEl>
                                          <p:spTgt spid="4813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48141"/>
                                        </p:tgtEl>
                                        <p:attrNameLst>
                                          <p:attrName>style.visibility</p:attrName>
                                        </p:attrNameLst>
                                      </p:cBhvr>
                                      <p:to>
                                        <p:strVal val="visible"/>
                                      </p:to>
                                    </p:set>
                                    <p:anim calcmode="lin" valueType="num">
                                      <p:cBhvr>
                                        <p:cTn id="13" dur="5000" fill="hold"/>
                                        <p:tgtEl>
                                          <p:spTgt spid="48141"/>
                                        </p:tgtEl>
                                        <p:attrNameLst>
                                          <p:attrName>ppt_w</p:attrName>
                                        </p:attrNameLst>
                                      </p:cBhvr>
                                      <p:tavLst>
                                        <p:tav tm="0" fmla="#ppt_w*sin(2.5*pi*$)">
                                          <p:val>
                                            <p:fltVal val="0"/>
                                          </p:val>
                                        </p:tav>
                                        <p:tav tm="100000">
                                          <p:val>
                                            <p:fltVal val="1"/>
                                          </p:val>
                                        </p:tav>
                                      </p:tavLst>
                                    </p:anim>
                                    <p:anim calcmode="lin" valueType="num">
                                      <p:cBhvr>
                                        <p:cTn id="14" dur="5000" fill="hold"/>
                                        <p:tgtEl>
                                          <p:spTgt spid="481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3"/>
          <a:stretch>
            <a:fillRect/>
          </a:stretch>
        </a:blipFill>
        <a:effectLst/>
      </p:bgPr>
    </p:bg>
    <p:spTree>
      <p:nvGrpSpPr>
        <p:cNvPr id="1" name=""/>
        <p:cNvGrpSpPr/>
        <p:nvPr/>
      </p:nvGrpSpPr>
      <p:grpSpPr>
        <a:xfrm>
          <a:off x="0" y="0"/>
          <a:ext cx="0" cy="0"/>
        </a:xfrm>
      </p:grpSpPr>
      <p:sp>
        <p:nvSpPr>
          <p:cNvPr id="51204" name="矩形 51203"/>
          <p:cNvSpPr/>
          <p:nvPr/>
        </p:nvSpPr>
        <p:spPr>
          <a:xfrm>
            <a:off x="762000" y="1752600"/>
            <a:ext cx="8382000" cy="3994150"/>
          </a:xfrm>
          <a:prstGeom prst="rect">
            <a:avLst/>
          </a:prstGeom>
          <a:noFill/>
          <a:ln w="9525">
            <a:noFill/>
          </a:ln>
        </p:spPr>
        <p:txBody>
          <a:bodyPr>
            <a:spAutoFit/>
          </a:bodyPr>
          <a:lstStyle/>
          <a:p>
            <a:r>
              <a:rPr lang="en-US" altLang="zh-CN" sz="3200" b="0">
                <a:latin typeface="Comic Sans MS" pitchFamily="66" charset="0"/>
              </a:rPr>
              <a:t>3. Which of the following statements </a:t>
            </a:r>
            <a:r>
              <a:rPr lang="en-US" altLang="zh-CN" sz="3200" b="0">
                <a:solidFill>
                  <a:srgbClr val="FF0000"/>
                </a:solidFill>
                <a:latin typeface="Comic Sans MS" pitchFamily="66" charset="0"/>
              </a:rPr>
              <a:t>can’t</a:t>
            </a:r>
            <a:r>
              <a:rPr lang="en-US" altLang="zh-CN" sz="3200" b="0">
                <a:latin typeface="Comic Sans MS" pitchFamily="66" charset="0"/>
              </a:rPr>
              <a:t> show the writer’s aim of the passage? </a:t>
            </a:r>
            <a:endParaRPr lang="en-US" altLang="zh-CN" sz="3200" b="0">
              <a:latin typeface="Comic Sans MS" pitchFamily="66" charset="0"/>
            </a:endParaRPr>
          </a:p>
          <a:p>
            <a:r>
              <a:rPr lang="en-US" altLang="zh-CN" sz="3200" b="0">
                <a:latin typeface="Comic Sans MS" pitchFamily="66" charset="0"/>
              </a:rPr>
              <a:t>  A. Being honest is the best policy. </a:t>
            </a:r>
            <a:endParaRPr lang="en-US" altLang="zh-CN" sz="3200" b="0">
              <a:latin typeface="Comic Sans MS" pitchFamily="66" charset="0"/>
            </a:endParaRPr>
          </a:p>
          <a:p>
            <a:r>
              <a:rPr lang="en-US" altLang="zh-CN" sz="3200" b="0">
                <a:latin typeface="Comic Sans MS" pitchFamily="66" charset="0"/>
              </a:rPr>
              <a:t>  B. Friendship must come first. </a:t>
            </a:r>
            <a:endParaRPr lang="en-US" altLang="zh-CN" sz="3200" b="0">
              <a:latin typeface="Comic Sans MS" pitchFamily="66" charset="0"/>
            </a:endParaRPr>
          </a:p>
          <a:p>
            <a:r>
              <a:rPr lang="en-US" altLang="zh-CN" sz="3200" b="0">
                <a:latin typeface="Comic Sans MS" pitchFamily="66" charset="0"/>
              </a:rPr>
              <a:t>  C. All is well that ends well. </a:t>
            </a:r>
            <a:endParaRPr lang="en-US" altLang="zh-CN" sz="3200" b="0">
              <a:latin typeface="Comic Sans MS" pitchFamily="66" charset="0"/>
            </a:endParaRPr>
          </a:p>
          <a:p>
            <a:r>
              <a:rPr lang="en-US" altLang="zh-CN" sz="3200" b="0">
                <a:latin typeface="Comic Sans MS" pitchFamily="66" charset="0"/>
              </a:rPr>
              <a:t>  D. Do well and have well.</a:t>
            </a:r>
            <a:r>
              <a:rPr lang="en-US" altLang="zh-CN" sz="3200">
                <a:latin typeface="Comic Sans MS" pitchFamily="66" charset="0"/>
              </a:rPr>
              <a:t> </a:t>
            </a:r>
            <a:endParaRPr lang="en-US" altLang="zh-CN" sz="3200">
              <a:latin typeface="Comic Sans MS" pitchFamily="66" charset="0"/>
            </a:endParaRPr>
          </a:p>
        </p:txBody>
      </p:sp>
      <p:pic>
        <p:nvPicPr>
          <p:cNvPr id="51206" name="图片 51205"/>
          <p:cNvPicPr>
            <a:picLocks noChangeAspect="1"/>
          </p:cNvPicPr>
          <p:nvPr/>
        </p:nvPicPr>
        <p:blipFill>
          <a:blip r:embed="rId2"/>
          <a:stretch>
            <a:fillRect/>
          </a:stretch>
        </p:blipFill>
        <p:spPr>
          <a:xfrm>
            <a:off x="914400" y="5105400"/>
            <a:ext cx="733425" cy="676275"/>
          </a:xfrm>
          <a:prstGeom prst="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9" presetClass="entr" presetSubtype="10"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5000" fill="hold"/>
                                        <p:tgtEl>
                                          <p:spTgt spid="51206"/>
                                        </p:tgtEl>
                                        <p:attrNameLst>
                                          <p:attrName>ppt_w</p:attrName>
                                        </p:attrNameLst>
                                      </p:cBhvr>
                                      <p:tavLst>
                                        <p:tav tm="0" fmla="#ppt_w*sin(2.5*pi*$)">
                                          <p:val>
                                            <p:fltVal val="0"/>
                                          </p:val>
                                        </p:tav>
                                        <p:tav tm="100000">
                                          <p:val>
                                            <p:fltVal val="1"/>
                                          </p:val>
                                        </p:tav>
                                      </p:tavLst>
                                    </p:anim>
                                    <p:anim calcmode="lin" valueType="num">
                                      <p:cBhvr>
                                        <p:cTn id="8" dur="5000" fill="hold"/>
                                        <p:tgtEl>
                                          <p:spTgt spid="512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3"/>
          <a:stretch>
            <a:fillRect/>
          </a:stretch>
        </a:blipFill>
        <a:effectLst/>
      </p:bgPr>
    </p:bg>
    <p:spTree>
      <p:nvGrpSpPr>
        <p:cNvPr id="1" name=""/>
        <p:cNvGrpSpPr/>
        <p:nvPr/>
      </p:nvGrpSpPr>
      <p:grpSpPr>
        <a:xfrm>
          <a:off x="0" y="0"/>
          <a:ext cx="0" cy="0"/>
        </a:xfrm>
      </p:grpSpPr>
      <p:sp>
        <p:nvSpPr>
          <p:cNvPr id="53252" name="矩形 53251"/>
          <p:cNvSpPr/>
          <p:nvPr/>
        </p:nvSpPr>
        <p:spPr>
          <a:xfrm>
            <a:off x="457200" y="1143000"/>
            <a:ext cx="8686800" cy="5341938"/>
          </a:xfrm>
          <a:prstGeom prst="rect">
            <a:avLst/>
          </a:prstGeom>
          <a:noFill/>
          <a:ln w="9525">
            <a:noFill/>
          </a:ln>
        </p:spPr>
        <p:txBody>
          <a:bodyPr>
            <a:spAutoFit/>
          </a:bodyPr>
          <a:lstStyle/>
          <a:p>
            <a:r>
              <a:rPr lang="en-US" altLang="zh-CN" sz="2800" b="0">
                <a:latin typeface="Comic Sans MS" pitchFamily="66" charset="0"/>
              </a:rPr>
              <a:t>4. What can we infer from the tournament between the Kangaroos and the Bears? </a:t>
            </a:r>
            <a:endParaRPr lang="en-US" altLang="zh-CN" sz="2800" b="0">
              <a:latin typeface="Comic Sans MS" pitchFamily="66" charset="0"/>
            </a:endParaRPr>
          </a:p>
          <a:p>
            <a:r>
              <a:rPr lang="en-US" altLang="zh-CN" sz="2800" b="0">
                <a:latin typeface="Comic Sans MS" pitchFamily="66" charset="0"/>
              </a:rPr>
              <a:t>A. The Kangaroos’ captain lost the game but was honest. </a:t>
            </a:r>
            <a:endParaRPr lang="en-US" altLang="zh-CN" sz="2800" b="0">
              <a:latin typeface="Comic Sans MS" pitchFamily="66" charset="0"/>
            </a:endParaRPr>
          </a:p>
          <a:p>
            <a:r>
              <a:rPr lang="en-US" altLang="zh-CN" sz="2800" b="0">
                <a:latin typeface="Comic Sans MS" pitchFamily="66" charset="0"/>
              </a:rPr>
              <a:t>B. The Kangaroos’ captain stopped the match because he broke the rule. </a:t>
            </a:r>
            <a:endParaRPr lang="en-US" altLang="zh-CN" sz="2800" b="0">
              <a:latin typeface="Comic Sans MS" pitchFamily="66" charset="0"/>
            </a:endParaRPr>
          </a:p>
          <a:p>
            <a:r>
              <a:rPr lang="en-US" altLang="zh-CN" sz="2800" b="0">
                <a:latin typeface="Comic Sans MS" pitchFamily="66" charset="0"/>
              </a:rPr>
              <a:t>C. The Bears won but lost their friendship, honour and respect. </a:t>
            </a:r>
            <a:endParaRPr lang="en-US" altLang="zh-CN" sz="2800" b="0">
              <a:latin typeface="Comic Sans MS" pitchFamily="66" charset="0"/>
            </a:endParaRPr>
          </a:p>
          <a:p>
            <a:r>
              <a:rPr lang="en-US" altLang="zh-CN" sz="2800" b="0">
                <a:latin typeface="Comic Sans MS" pitchFamily="66" charset="0"/>
              </a:rPr>
              <a:t>D. Both the two teams were not friendly to each other.</a:t>
            </a:r>
            <a:r>
              <a:rPr lang="en-US" altLang="zh-CN">
                <a:latin typeface="Comic Sans MS" pitchFamily="66" charset="0"/>
              </a:rPr>
              <a:t> </a:t>
            </a:r>
            <a:endParaRPr lang="en-US" altLang="zh-CN">
              <a:latin typeface="Comic Sans MS" pitchFamily="66" charset="0"/>
            </a:endParaRPr>
          </a:p>
        </p:txBody>
      </p:sp>
      <p:pic>
        <p:nvPicPr>
          <p:cNvPr id="53254" name="图片 53253"/>
          <p:cNvPicPr>
            <a:picLocks noChangeAspect="1"/>
          </p:cNvPicPr>
          <p:nvPr/>
        </p:nvPicPr>
        <p:blipFill>
          <a:blip r:embed="rId2"/>
          <a:stretch>
            <a:fillRect/>
          </a:stretch>
        </p:blipFill>
        <p:spPr>
          <a:xfrm>
            <a:off x="228600" y="2133600"/>
            <a:ext cx="733425" cy="676275"/>
          </a:xfrm>
          <a:prstGeom prst="rect">
            <a:avLst/>
          </a:prstGeom>
          <a:noFill/>
          <a:ln w="9525">
            <a:noFill/>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9" presetClass="entr" presetSubtype="1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p:cTn id="7" dur="5000" fill="hold"/>
                                        <p:tgtEl>
                                          <p:spTgt spid="53254"/>
                                        </p:tgtEl>
                                        <p:attrNameLst>
                                          <p:attrName>ppt_w</p:attrName>
                                        </p:attrNameLst>
                                      </p:cBhvr>
                                      <p:tavLst>
                                        <p:tav tm="0" fmla="#ppt_w*sin(2.5*pi*$)">
                                          <p:val>
                                            <p:fltVal val="0"/>
                                          </p:val>
                                        </p:tav>
                                        <p:tav tm="100000">
                                          <p:val>
                                            <p:fltVal val="1"/>
                                          </p:val>
                                        </p:tav>
                                      </p:tavLst>
                                    </p:anim>
                                    <p:anim calcmode="lin" valueType="num">
                                      <p:cBhvr>
                                        <p:cTn id="8" dur="5000" fill="hold"/>
                                        <p:tgtEl>
                                          <p:spTgt spid="532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62471" name="矩形 62470"/>
          <p:cNvSpPr/>
          <p:nvPr/>
        </p:nvSpPr>
        <p:spPr>
          <a:xfrm>
            <a:off x="0" y="0"/>
            <a:ext cx="3886200" cy="762000"/>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62469" name="文本框 62468"/>
          <p:cNvSpPr txBox="1"/>
          <p:nvPr/>
        </p:nvSpPr>
        <p:spPr>
          <a:xfrm>
            <a:off x="0" y="0"/>
            <a:ext cx="4022725" cy="641350"/>
          </a:xfrm>
          <a:prstGeom prst="rect">
            <a:avLst/>
          </a:prstGeom>
          <a:noFill/>
          <a:ln w="9525">
            <a:noFill/>
          </a:ln>
        </p:spPr>
        <p:txBody>
          <a:bodyPr wrap="none" anchor="t">
            <a:spAutoFit/>
          </a:bodyPr>
          <a:lstStyle/>
          <a:p>
            <a:r>
              <a:rPr lang="en-US" altLang="zh-CN">
                <a:latin typeface="Comic Sans MS" pitchFamily="66" charset="0"/>
              </a:rPr>
              <a:t>Detailed reading </a:t>
            </a:r>
            <a:endParaRPr lang="en-US" altLang="zh-CN">
              <a:latin typeface="Comic Sans MS" pitchFamily="66" charset="0"/>
            </a:endParaRPr>
          </a:p>
        </p:txBody>
      </p:sp>
      <p:sp>
        <p:nvSpPr>
          <p:cNvPr id="62470" name="文本框 62469"/>
          <p:cNvSpPr txBox="1"/>
          <p:nvPr/>
        </p:nvSpPr>
        <p:spPr>
          <a:xfrm>
            <a:off x="0" y="2590800"/>
            <a:ext cx="9601200" cy="2289175"/>
          </a:xfrm>
          <a:prstGeom prst="rect">
            <a:avLst/>
          </a:prstGeom>
          <a:noFill/>
          <a:ln w="9525">
            <a:noFill/>
          </a:ln>
        </p:spPr>
        <p:txBody>
          <a:bodyPr>
            <a:spAutoFit/>
          </a:bodyPr>
          <a:lstStyle/>
          <a:p>
            <a:r>
              <a:rPr lang="en-US" altLang="zh-CN" b="0">
                <a:latin typeface="Comic Sans MS" pitchFamily="66" charset="0"/>
              </a:rPr>
              <a:t>Which team is the real winner: </a:t>
            </a:r>
            <a:endParaRPr lang="en-US" altLang="zh-CN" b="0">
              <a:latin typeface="Comic Sans MS" pitchFamily="66" charset="0"/>
            </a:endParaRPr>
          </a:p>
          <a:p>
            <a:r>
              <a:rPr lang="en-US" altLang="zh-CN" b="0">
                <a:latin typeface="Comic Sans MS" pitchFamily="66" charset="0"/>
              </a:rPr>
              <a:t>the Kangaroos, the Eagles, or the Bears</a:t>
            </a:r>
            <a:r>
              <a:rPr lang="zh-CN" altLang="en-US" b="0">
                <a:latin typeface="Comic Sans MS" pitchFamily="66" charset="0"/>
              </a:rPr>
              <a:t>？</a:t>
            </a:r>
            <a:endParaRPr lang="en-US" altLang="zh-CN" b="0">
              <a:latin typeface="Comic Sans MS" pitchFamily="66" charset="0"/>
            </a:endParaRPr>
          </a:p>
          <a:p>
            <a:endParaRPr lang="en-US" altLang="zh-CN" b="0">
              <a:latin typeface="Comic Sans MS" pitchFamily="66" charset="0"/>
            </a:endParaRPr>
          </a:p>
        </p:txBody>
      </p:sp>
      <p:sp>
        <p:nvSpPr>
          <p:cNvPr id="62472" name="文本框 62471"/>
          <p:cNvSpPr txBox="1"/>
          <p:nvPr/>
        </p:nvSpPr>
        <p:spPr>
          <a:xfrm>
            <a:off x="1143000" y="4267200"/>
            <a:ext cx="7315200" cy="641350"/>
          </a:xfrm>
          <a:prstGeom prst="rect">
            <a:avLst/>
          </a:prstGeom>
          <a:noFill/>
          <a:ln w="9525">
            <a:noFill/>
          </a:ln>
        </p:spPr>
        <p:txBody>
          <a:bodyPr>
            <a:spAutoFit/>
          </a:bodyPr>
          <a:lstStyle/>
          <a:p>
            <a:endParaRPr lang="zh-CN" altLang="en-US">
              <a:latin typeface="Comic Sans MS" pitchFamily="66" charset="0"/>
            </a:endParaRPr>
          </a:p>
        </p:txBody>
      </p:sp>
      <p:pic>
        <p:nvPicPr>
          <p:cNvPr id="62473" name="图片 62472" descr="a6efce1b9d16fdfa3c58004cbd8f8c5494ee7b58"/>
          <p:cNvPicPr>
            <a:picLocks noChangeAspect="1"/>
          </p:cNvPicPr>
          <p:nvPr/>
        </p:nvPicPr>
        <p:blipFill>
          <a:blip r:embed="rId2"/>
          <a:stretch>
            <a:fillRect/>
          </a:stretch>
        </p:blipFill>
        <p:spPr>
          <a:xfrm>
            <a:off x="0" y="4095750"/>
            <a:ext cx="3238500" cy="2762250"/>
          </a:xfrm>
          <a:prstGeom prst="rect">
            <a:avLst/>
          </a:prstGeom>
          <a:noFill/>
          <a:ln w="9525">
            <a:noFill/>
          </a:ln>
        </p:spPr>
      </p:pic>
      <p:pic>
        <p:nvPicPr>
          <p:cNvPr id="62474" name="图片 62473" descr="u=4131594581,183365830&amp;fm=23&amp;gp=0"/>
          <p:cNvPicPr>
            <a:picLocks noChangeAspect="1"/>
          </p:cNvPicPr>
          <p:nvPr/>
        </p:nvPicPr>
        <p:blipFill>
          <a:blip r:embed="rId3"/>
          <a:stretch>
            <a:fillRect/>
          </a:stretch>
        </p:blipFill>
        <p:spPr>
          <a:xfrm>
            <a:off x="6324600" y="0"/>
            <a:ext cx="2819400" cy="2554288"/>
          </a:xfrm>
          <a:prstGeom prst="rect">
            <a:avLst/>
          </a:prstGeom>
          <a:noFill/>
          <a:ln w="9525">
            <a:noFill/>
          </a:ln>
        </p:spPr>
      </p:pic>
      <p:sp>
        <p:nvSpPr>
          <p:cNvPr id="62475" name="文本框 62474"/>
          <p:cNvSpPr txBox="1"/>
          <p:nvPr/>
        </p:nvSpPr>
        <p:spPr>
          <a:xfrm>
            <a:off x="4098925" y="4587875"/>
            <a:ext cx="184150" cy="641350"/>
          </a:xfrm>
          <a:prstGeom prst="rect">
            <a:avLst/>
          </a:prstGeom>
          <a:noFill/>
          <a:ln w="9525">
            <a:noFill/>
          </a:ln>
        </p:spPr>
        <p:txBody>
          <a:bodyPr wrap="none" anchor="t">
            <a:spAutoFit/>
          </a:bodyPr>
          <a:lstStyle/>
          <a:p>
            <a:endParaRPr lang="en-US" altLang="zh-CN">
              <a:latin typeface="Comic Sans MS" pitchFamily="66" charset="0"/>
            </a:endParaRPr>
          </a:p>
        </p:txBody>
      </p:sp>
    </p:spTree>
  </p:cSld>
  <p:clrMapOvr>
    <a:masterClrMapping/>
  </p:clrMapOvr>
  <p:transition>
    <p:comb dir="vert"/>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8372" name="矩形 58371"/>
          <p:cNvSpPr/>
          <p:nvPr/>
        </p:nvSpPr>
        <p:spPr>
          <a:xfrm>
            <a:off x="2286000" y="2514600"/>
            <a:ext cx="4419600" cy="1782763"/>
          </a:xfrm>
          <a:prstGeom prst="rect">
            <a:avLst/>
          </a:prstGeom>
        </p:spPr>
        <p:txBody>
          <a:bodyPr wrap="none" fromWordArt="1">
            <a:prstTxWarp prst="textPlain">
              <a:avLst>
                <a:gd name="adj" fmla="val 50000"/>
              </a:avLst>
            </a:prstTxWarp>
            <a:normAutofit/>
          </a:bodyPr>
          <a:lstStyle/>
          <a:p>
            <a:pPr algn="ctr"/>
            <a:r>
              <a:rPr lang="zh-CN" altLang="en-US" sz="3600">
                <a:gradFill rotWithShape="0">
                  <a:gsLst>
                    <a:gs pos="0">
                      <a:srgbClr val="FFFF00"/>
                    </a:gs>
                    <a:gs pos="100000">
                      <a:srgbClr val="FF9933"/>
                    </a:gs>
                  </a:gsLst>
                  <a:path path="rect">
                    <a:fillToRect l="50000" t="50000" r="50000" b="50000"/>
                  </a:path>
                </a:gradFill>
                <a:effectLst>
                  <a:outerShdw dist="35921" dir="2699999" algn="ctr" rotWithShape="0">
                    <a:srgbClr val="C0C0C0">
                      <a:alpha val="80000"/>
                    </a:srgbClr>
                  </a:outerShdw>
                </a:effectLst>
                <a:latin typeface="Times New Roman" pitchFamily="18" charset="0"/>
                <a:ea typeface="Times New Roman" panose="02020603050405020304" pitchFamily="18" charset="0"/>
              </a:rPr>
              <a:t>MAKE A SPEECH</a:t>
            </a:r>
            <a:endParaRPr lang="zh-CN" altLang="en-US" sz="3600">
              <a:gradFill rotWithShape="0">
                <a:gsLst>
                  <a:gs pos="0">
                    <a:srgbClr val="FFFF00"/>
                  </a:gs>
                  <a:gs pos="100000">
                    <a:srgbClr val="FF9933"/>
                  </a:gs>
                </a:gsLst>
                <a:path path="rect">
                  <a:fillToRect l="50000" t="50000" r="50000" b="50000"/>
                </a:path>
              </a:gradFill>
              <a:effectLst>
                <a:outerShdw dist="35921" dir="2699999" algn="ctr" rotWithShape="0">
                  <a:srgbClr val="C0C0C0">
                    <a:alpha val="80000"/>
                  </a:srgbClr>
                </a:outerShdw>
              </a:effectLst>
              <a:latin typeface="Times New Roman" pitchFamily="18" charset="0"/>
              <a:ea typeface="Times New Roman" pitchFamily="18" charset="0"/>
            </a:endParaRPr>
          </a:p>
        </p:txBody>
      </p:sp>
      <p:grpSp>
        <p:nvGrpSpPr>
          <p:cNvPr id="58377" name="组合 58376"/>
          <p:cNvGrpSpPr/>
          <p:nvPr/>
        </p:nvGrpSpPr>
        <p:grpSpPr>
          <a:xfrm>
            <a:off x="0" y="0"/>
            <a:ext cx="2667000" cy="838200"/>
            <a:chOff x="240" y="144"/>
            <a:chExt cx="1680" cy="528"/>
          </a:xfrm>
        </p:grpSpPr>
        <p:sp>
          <p:nvSpPr>
            <p:cNvPr id="58376" name="矩形 58375"/>
            <p:cNvSpPr/>
            <p:nvPr/>
          </p:nvSpPr>
          <p:spPr>
            <a:xfrm>
              <a:off x="240" y="144"/>
              <a:ext cx="1680" cy="528"/>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58375" name="文本框 58374"/>
            <p:cNvSpPr txBox="1"/>
            <p:nvPr/>
          </p:nvSpPr>
          <p:spPr>
            <a:xfrm>
              <a:off x="240" y="240"/>
              <a:ext cx="1672" cy="404"/>
            </a:xfrm>
            <a:prstGeom prst="rect">
              <a:avLst/>
            </a:prstGeom>
            <a:noFill/>
            <a:ln w="9525">
              <a:noFill/>
            </a:ln>
          </p:spPr>
          <p:txBody>
            <a:bodyPr wrap="none" anchor="t">
              <a:spAutoFit/>
            </a:bodyPr>
            <a:lstStyle/>
            <a:p>
              <a:r>
                <a:rPr lang="en-US" altLang="zh-CN">
                  <a:latin typeface="Comic Sans MS" pitchFamily="66" charset="0"/>
                </a:rPr>
                <a:t>Group work</a:t>
              </a:r>
              <a:endParaRPr lang="en-US" altLang="zh-CN">
                <a:latin typeface="Comic Sans MS" pitchFamily="66" charset="0"/>
              </a:endParaRPr>
            </a:p>
          </p:txBody>
        </p:sp>
      </p:grpSp>
      <p:pic>
        <p:nvPicPr>
          <p:cNvPr id="58378" name="Picture 16" descr="http://image.zcool.com.cn/cover/9/5/1254642260960.jpg"/>
          <p:cNvPicPr>
            <a:picLocks noChangeAspect="1"/>
          </p:cNvPicPr>
          <p:nvPr/>
        </p:nvPicPr>
        <p:blipFill>
          <a:blip r:embed="rId2"/>
          <a:stretch>
            <a:fillRect/>
          </a:stretch>
        </p:blipFill>
        <p:spPr>
          <a:xfrm>
            <a:off x="6400800" y="4267200"/>
            <a:ext cx="2743200" cy="2740025"/>
          </a:xfrm>
          <a:prstGeom prst="rect">
            <a:avLst/>
          </a:prstGeom>
          <a:noFill/>
          <a:ln w="9525">
            <a:noFill/>
          </a:ln>
        </p:spPr>
      </p:pic>
    </p:spTree>
  </p:cSld>
  <p:clrMapOvr>
    <a:masterClrMapping/>
  </p:clrMapOvr>
  <p:transition>
    <p:comb dir="vert"/>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2"/>
          <a:tile tx="0" ty="0" sx="100000" sy="100000" flip="none" algn="tl"/>
        </a:blipFill>
        <a:effectLst/>
      </p:bgPr>
    </p:bg>
    <p:spTree>
      <p:nvGrpSpPr>
        <p:cNvPr id="1" name=""/>
        <p:cNvGrpSpPr/>
        <p:nvPr/>
      </p:nvGrpSpPr>
      <p:grpSpPr>
        <a:xfrm>
          <a:off x="0" y="0"/>
          <a:ext cx="0" cy="0"/>
        </a:xfrm>
      </p:grpSpPr>
      <p:sp>
        <p:nvSpPr>
          <p:cNvPr id="68612" name="文本框 68611"/>
          <p:cNvSpPr txBox="1"/>
          <p:nvPr/>
        </p:nvSpPr>
        <p:spPr>
          <a:xfrm>
            <a:off x="76200" y="1066800"/>
            <a:ext cx="9067800" cy="701675"/>
          </a:xfrm>
          <a:prstGeom prst="rect">
            <a:avLst/>
          </a:prstGeom>
          <a:noFill/>
          <a:ln w="9525">
            <a:noFill/>
          </a:ln>
        </p:spPr>
        <p:txBody>
          <a:bodyPr wrap="none" anchor="t">
            <a:spAutoFit/>
          </a:bodyPr>
          <a:lstStyle/>
          <a:p>
            <a:pPr marL="685800" indent="-685800"/>
            <a:r>
              <a:rPr lang="en-US" altLang="zh-CN" sz="4000">
                <a:latin typeface="Comic Sans MS" pitchFamily="66" charset="0"/>
              </a:rPr>
              <a:t>Choose one of the following topics:</a:t>
            </a:r>
            <a:r>
              <a:rPr lang="en-US" altLang="zh-CN">
                <a:latin typeface="Comic Sans MS" pitchFamily="66" charset="0"/>
              </a:rPr>
              <a:t> </a:t>
            </a:r>
            <a:endParaRPr lang="en-US" altLang="zh-CN">
              <a:latin typeface="Comic Sans MS" pitchFamily="66" charset="0"/>
            </a:endParaRPr>
          </a:p>
        </p:txBody>
      </p:sp>
      <p:sp>
        <p:nvSpPr>
          <p:cNvPr id="68614" name="矩形 68613"/>
          <p:cNvSpPr/>
          <p:nvPr/>
        </p:nvSpPr>
        <p:spPr>
          <a:xfrm>
            <a:off x="381000" y="1981200"/>
            <a:ext cx="8382000" cy="3937000"/>
          </a:xfrm>
          <a:prstGeom prst="rect">
            <a:avLst/>
          </a:prstGeom>
          <a:noFill/>
          <a:ln w="9525">
            <a:noFill/>
          </a:ln>
        </p:spPr>
        <p:txBody>
          <a:bodyPr>
            <a:spAutoFit/>
          </a:bodyPr>
          <a:lstStyle/>
          <a:p>
            <a:pPr marL="685800" indent="-685800">
              <a:buAutoNum type="arabicPeriod"/>
            </a:pPr>
            <a:r>
              <a:rPr lang="en-US" altLang="zh-CN">
                <a:latin typeface="Comic Sans MS" pitchFamily="66" charset="0"/>
              </a:rPr>
              <a:t>Introduce Wushu to the IOC members</a:t>
            </a:r>
            <a:endParaRPr lang="en-US" altLang="zh-CN">
              <a:latin typeface="Comic Sans MS" pitchFamily="66" charset="0"/>
            </a:endParaRPr>
          </a:p>
          <a:p>
            <a:pPr marL="685800" indent="-685800">
              <a:buAutoNum type="arabicPeriod"/>
            </a:pPr>
            <a:r>
              <a:rPr lang="en-US" altLang="zh-CN">
                <a:latin typeface="Comic Sans MS" pitchFamily="66" charset="0"/>
              </a:rPr>
              <a:t>Winning isn't everything, what is more  important?( honest, friendship, process ,and so on)</a:t>
            </a:r>
            <a:endParaRPr lang="en-US" altLang="zh-CN">
              <a:latin typeface="Comic Sans MS" pitchFamily="66" charset="0"/>
            </a:endParaRPr>
          </a:p>
          <a:p>
            <a:pPr marL="685800" indent="-685800"/>
            <a:endParaRPr lang="en-US" altLang="zh-CN">
              <a:latin typeface="Comic Sans MS" pitchFamily="66" charset="0"/>
            </a:endParaRPr>
          </a:p>
        </p:txBody>
      </p:sp>
      <p:grpSp>
        <p:nvGrpSpPr>
          <p:cNvPr id="68616" name="组合 68615"/>
          <p:cNvGrpSpPr/>
          <p:nvPr/>
        </p:nvGrpSpPr>
        <p:grpSpPr>
          <a:xfrm>
            <a:off x="0" y="0"/>
            <a:ext cx="2667000" cy="838200"/>
            <a:chOff x="240" y="144"/>
            <a:chExt cx="1680" cy="528"/>
          </a:xfrm>
        </p:grpSpPr>
        <p:sp>
          <p:nvSpPr>
            <p:cNvPr id="68617" name="矩形 68616"/>
            <p:cNvSpPr/>
            <p:nvPr/>
          </p:nvSpPr>
          <p:spPr>
            <a:xfrm>
              <a:off x="240" y="144"/>
              <a:ext cx="1680" cy="528"/>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68618" name="文本框 68617"/>
            <p:cNvSpPr txBox="1"/>
            <p:nvPr/>
          </p:nvSpPr>
          <p:spPr>
            <a:xfrm>
              <a:off x="240" y="240"/>
              <a:ext cx="1672" cy="404"/>
            </a:xfrm>
            <a:prstGeom prst="rect">
              <a:avLst/>
            </a:prstGeom>
            <a:noFill/>
            <a:ln w="9525">
              <a:noFill/>
            </a:ln>
          </p:spPr>
          <p:txBody>
            <a:bodyPr wrap="none" anchor="t">
              <a:spAutoFit/>
            </a:bodyPr>
            <a:lstStyle/>
            <a:p>
              <a:r>
                <a:rPr lang="en-US" altLang="zh-CN">
                  <a:latin typeface="Comic Sans MS" pitchFamily="66" charset="0"/>
                </a:rPr>
                <a:t>Group work</a:t>
              </a:r>
              <a:endParaRPr lang="en-US" altLang="zh-CN">
                <a:latin typeface="Comic Sans MS" pitchFamily="66" charset="0"/>
              </a:endParaRPr>
            </a:p>
          </p:txBody>
        </p:sp>
      </p:gr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5312" name="矩形 55311"/>
          <p:cNvSpPr/>
          <p:nvPr/>
        </p:nvSpPr>
        <p:spPr>
          <a:xfrm>
            <a:off x="0" y="0"/>
            <a:ext cx="9144000" cy="990600"/>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55300" name="标题 55299"/>
          <p:cNvSpPr>
            <a:spLocks noGrp="1"/>
          </p:cNvSpPr>
          <p:nvPr>
            <p:ph type="title"/>
          </p:nvPr>
        </p:nvSpPr>
        <p:spPr>
          <a:xfrm>
            <a:off x="304800" y="0"/>
            <a:ext cx="8229600" cy="1143000"/>
          </a:xfrm>
        </p:spPr>
        <p:txBody>
          <a:bodyPr anchor="ctr"/>
          <a:lstStyle/>
          <a:p>
            <a:r>
              <a:rPr lang="en-US" altLang="zh-CN" b="1"/>
              <a:t>How to make a speech</a:t>
            </a:r>
            <a:endParaRPr lang="en-US" altLang="zh-CN" b="1"/>
          </a:p>
        </p:txBody>
      </p:sp>
      <p:sp>
        <p:nvSpPr>
          <p:cNvPr id="55301" name="文本框 55300"/>
          <p:cNvSpPr txBox="1"/>
          <p:nvPr/>
        </p:nvSpPr>
        <p:spPr>
          <a:xfrm>
            <a:off x="0" y="1371600"/>
            <a:ext cx="5657850" cy="641350"/>
          </a:xfrm>
          <a:prstGeom prst="rect">
            <a:avLst/>
          </a:prstGeom>
          <a:noFill/>
          <a:ln w="9525">
            <a:noFill/>
          </a:ln>
        </p:spPr>
        <p:txBody>
          <a:bodyPr>
            <a:spAutoFit/>
          </a:bodyPr>
          <a:lstStyle/>
          <a:p>
            <a:r>
              <a:rPr lang="en-US" altLang="zh-CN">
                <a:latin typeface="Comic Sans MS" pitchFamily="66" charset="0"/>
              </a:rPr>
              <a:t>The outline of a speech:</a:t>
            </a:r>
            <a:endParaRPr lang="en-US" altLang="zh-CN">
              <a:latin typeface="Comic Sans MS" pitchFamily="66" charset="0"/>
            </a:endParaRPr>
          </a:p>
        </p:txBody>
      </p:sp>
      <p:sp>
        <p:nvSpPr>
          <p:cNvPr id="55302" name="矩形 55301"/>
          <p:cNvSpPr/>
          <p:nvPr/>
        </p:nvSpPr>
        <p:spPr>
          <a:xfrm>
            <a:off x="228600" y="2743200"/>
            <a:ext cx="2165350" cy="641350"/>
          </a:xfrm>
          <a:prstGeom prst="rect">
            <a:avLst/>
          </a:prstGeom>
          <a:noFill/>
          <a:ln w="9525">
            <a:noFill/>
          </a:ln>
        </p:spPr>
        <p:txBody>
          <a:bodyPr wrap="none" anchor="t">
            <a:spAutoFit/>
          </a:bodyPr>
          <a:lstStyle/>
          <a:p>
            <a:r>
              <a:rPr lang="en-US" altLang="zh-CN">
                <a:latin typeface="Times New Roman" pitchFamily="18" charset="0"/>
              </a:rPr>
              <a:t>Beginning</a:t>
            </a:r>
            <a:endParaRPr lang="en-US" altLang="zh-CN">
              <a:latin typeface="Times New Roman" pitchFamily="18" charset="0"/>
            </a:endParaRPr>
          </a:p>
        </p:txBody>
      </p:sp>
      <p:sp>
        <p:nvSpPr>
          <p:cNvPr id="55304" name="左中括号 55303"/>
          <p:cNvSpPr/>
          <p:nvPr/>
        </p:nvSpPr>
        <p:spPr>
          <a:xfrm>
            <a:off x="3276600" y="2209800"/>
            <a:ext cx="533400" cy="1828800"/>
          </a:xfrm>
          <a:prstGeom prst="leftBracket">
            <a:avLst>
              <a:gd name="adj" fmla="val 28571"/>
            </a:avLst>
          </a:prstGeom>
          <a:noFill/>
          <a:ln w="9525" cap="flat" cmpd="sng">
            <a:solidFill>
              <a:schemeClr val="tx1"/>
            </a:solidFill>
            <a:prstDash val="solid"/>
            <a:headEnd type="none" w="med" len="med"/>
            <a:tailEnd type="none" w="med" len="med"/>
          </a:ln>
        </p:spPr>
        <p:txBody>
          <a:bodyPr/>
          <a:lstStyle/>
          <a:p>
            <a:endParaRPr lang="zh-CN" altLang="en-US"/>
          </a:p>
        </p:txBody>
      </p:sp>
      <p:sp>
        <p:nvSpPr>
          <p:cNvPr id="55305" name="矩形 55304"/>
          <p:cNvSpPr/>
          <p:nvPr/>
        </p:nvSpPr>
        <p:spPr>
          <a:xfrm>
            <a:off x="4038600" y="2057400"/>
            <a:ext cx="3233738" cy="579438"/>
          </a:xfrm>
          <a:prstGeom prst="rect">
            <a:avLst/>
          </a:prstGeom>
          <a:noFill/>
          <a:ln w="9525">
            <a:noFill/>
          </a:ln>
        </p:spPr>
        <p:txBody>
          <a:bodyPr wrap="none" anchor="t">
            <a:spAutoFit/>
          </a:bodyPr>
          <a:lstStyle/>
          <a:p>
            <a:r>
              <a:rPr lang="en-US" altLang="zh-CN" sz="3200" b="0">
                <a:latin typeface="Times New Roman" pitchFamily="18" charset="0"/>
              </a:rPr>
              <a:t>Great the audience</a:t>
            </a:r>
            <a:endParaRPr lang="en-US" altLang="zh-CN" sz="3200" b="0">
              <a:latin typeface="Times New Roman" pitchFamily="18" charset="0"/>
            </a:endParaRPr>
          </a:p>
        </p:txBody>
      </p:sp>
      <p:sp>
        <p:nvSpPr>
          <p:cNvPr id="55306" name="矩形 55305"/>
          <p:cNvSpPr/>
          <p:nvPr/>
        </p:nvSpPr>
        <p:spPr>
          <a:xfrm>
            <a:off x="4114800" y="2819400"/>
            <a:ext cx="2635250" cy="579438"/>
          </a:xfrm>
          <a:prstGeom prst="rect">
            <a:avLst/>
          </a:prstGeom>
          <a:noFill/>
          <a:ln w="9525">
            <a:noFill/>
          </a:ln>
        </p:spPr>
        <p:txBody>
          <a:bodyPr wrap="none" anchor="t">
            <a:spAutoFit/>
          </a:bodyPr>
          <a:lstStyle/>
          <a:p>
            <a:r>
              <a:rPr lang="en-US" altLang="zh-CN" sz="3200" b="0">
                <a:latin typeface="Times New Roman" pitchFamily="18" charset="0"/>
              </a:rPr>
              <a:t>Express thanks</a:t>
            </a:r>
            <a:endParaRPr lang="en-US" altLang="zh-CN" sz="3200" b="0">
              <a:latin typeface="Times New Roman" pitchFamily="18" charset="0"/>
            </a:endParaRPr>
          </a:p>
        </p:txBody>
      </p:sp>
      <p:sp>
        <p:nvSpPr>
          <p:cNvPr id="55307" name="矩形 55306"/>
          <p:cNvSpPr/>
          <p:nvPr/>
        </p:nvSpPr>
        <p:spPr>
          <a:xfrm>
            <a:off x="4114800" y="3581400"/>
            <a:ext cx="3841750" cy="579438"/>
          </a:xfrm>
          <a:prstGeom prst="rect">
            <a:avLst/>
          </a:prstGeom>
          <a:noFill/>
          <a:ln w="9525">
            <a:noFill/>
          </a:ln>
        </p:spPr>
        <p:txBody>
          <a:bodyPr wrap="none" anchor="t">
            <a:spAutoFit/>
          </a:bodyPr>
          <a:lstStyle/>
          <a:p>
            <a:r>
              <a:rPr lang="en-US" altLang="zh-CN" sz="3200" b="0">
                <a:latin typeface="Times New Roman" pitchFamily="18" charset="0"/>
              </a:rPr>
              <a:t>Introduce your subject</a:t>
            </a:r>
            <a:endParaRPr lang="zh-CN" altLang="en-US" sz="3200" b="0">
              <a:latin typeface="Times New Roman" pitchFamily="18" charset="0"/>
            </a:endParaRPr>
          </a:p>
        </p:txBody>
      </p:sp>
      <p:sp>
        <p:nvSpPr>
          <p:cNvPr id="55308" name="矩形 55307"/>
          <p:cNvSpPr/>
          <p:nvPr/>
        </p:nvSpPr>
        <p:spPr>
          <a:xfrm>
            <a:off x="3200400" y="4419600"/>
            <a:ext cx="5692775" cy="579438"/>
          </a:xfrm>
          <a:prstGeom prst="rect">
            <a:avLst/>
          </a:prstGeom>
          <a:noFill/>
          <a:ln w="9525">
            <a:noFill/>
          </a:ln>
        </p:spPr>
        <p:txBody>
          <a:bodyPr wrap="none" anchor="t">
            <a:spAutoFit/>
          </a:bodyPr>
          <a:lstStyle/>
          <a:p>
            <a:r>
              <a:rPr lang="en-US" altLang="zh-CN" sz="3200" b="0">
                <a:latin typeface="Times New Roman" pitchFamily="18" charset="0"/>
              </a:rPr>
              <a:t>Supporting details of your subject</a:t>
            </a:r>
            <a:endParaRPr lang="zh-CN" altLang="en-US" sz="3200" b="0">
              <a:latin typeface="Times New Roman" pitchFamily="18" charset="0"/>
            </a:endParaRPr>
          </a:p>
        </p:txBody>
      </p:sp>
      <p:sp>
        <p:nvSpPr>
          <p:cNvPr id="55309" name="矩形 55308"/>
          <p:cNvSpPr/>
          <p:nvPr/>
        </p:nvSpPr>
        <p:spPr>
          <a:xfrm>
            <a:off x="3200400" y="5638800"/>
            <a:ext cx="5715000" cy="579438"/>
          </a:xfrm>
          <a:prstGeom prst="rect">
            <a:avLst/>
          </a:prstGeom>
          <a:noFill/>
          <a:ln w="9525">
            <a:noFill/>
          </a:ln>
        </p:spPr>
        <p:txBody>
          <a:bodyPr>
            <a:spAutoFit/>
          </a:bodyPr>
          <a:lstStyle/>
          <a:p>
            <a:r>
              <a:rPr lang="en-US" altLang="zh-CN" sz="3200" b="0">
                <a:latin typeface="Times New Roman" pitchFamily="18" charset="0"/>
              </a:rPr>
              <a:t>Sum up your idea</a:t>
            </a:r>
            <a:endParaRPr lang="zh-CN" altLang="en-US" sz="3200" b="0">
              <a:latin typeface="Times New Roman" pitchFamily="18" charset="0"/>
            </a:endParaRPr>
          </a:p>
        </p:txBody>
      </p:sp>
      <p:sp>
        <p:nvSpPr>
          <p:cNvPr id="55310" name="矩形 55309"/>
          <p:cNvSpPr/>
          <p:nvPr/>
        </p:nvSpPr>
        <p:spPr>
          <a:xfrm>
            <a:off x="381000" y="4343400"/>
            <a:ext cx="1200150" cy="641350"/>
          </a:xfrm>
          <a:prstGeom prst="rect">
            <a:avLst/>
          </a:prstGeom>
          <a:noFill/>
          <a:ln w="9525">
            <a:noFill/>
          </a:ln>
        </p:spPr>
        <p:txBody>
          <a:bodyPr wrap="none" anchor="t">
            <a:spAutoFit/>
          </a:bodyPr>
          <a:lstStyle/>
          <a:p>
            <a:r>
              <a:rPr lang="en-US" altLang="zh-CN">
                <a:latin typeface="Times New Roman" pitchFamily="18" charset="0"/>
              </a:rPr>
              <a:t>Body</a:t>
            </a:r>
            <a:endParaRPr lang="zh-CN" altLang="en-US">
              <a:latin typeface="Times New Roman" pitchFamily="18" charset="0"/>
            </a:endParaRPr>
          </a:p>
        </p:txBody>
      </p:sp>
      <p:sp>
        <p:nvSpPr>
          <p:cNvPr id="55311" name="矩形 55310"/>
          <p:cNvSpPr/>
          <p:nvPr/>
        </p:nvSpPr>
        <p:spPr>
          <a:xfrm>
            <a:off x="228600" y="5478463"/>
            <a:ext cx="1606550" cy="641350"/>
          </a:xfrm>
          <a:prstGeom prst="rect">
            <a:avLst/>
          </a:prstGeom>
          <a:noFill/>
          <a:ln w="9525">
            <a:noFill/>
          </a:ln>
        </p:spPr>
        <p:txBody>
          <a:bodyPr wrap="none" anchor="t">
            <a:spAutoFit/>
          </a:bodyPr>
          <a:lstStyle/>
          <a:p>
            <a:r>
              <a:rPr lang="en-US" altLang="zh-CN">
                <a:latin typeface="Times New Roman" pitchFamily="18" charset="0"/>
              </a:rPr>
              <a:t>Ending</a:t>
            </a:r>
            <a:endParaRPr lang="zh-CN" altLang="en-US">
              <a:latin typeface="Times New Roman" pitchFamily="18" charset="0"/>
            </a:endParaRPr>
          </a:p>
        </p:txBody>
      </p:sp>
      <p:sp>
        <p:nvSpPr>
          <p:cNvPr id="55313" name="右箭头 55312"/>
          <p:cNvSpPr/>
          <p:nvPr/>
        </p:nvSpPr>
        <p:spPr>
          <a:xfrm>
            <a:off x="2514600" y="3048000"/>
            <a:ext cx="609600" cy="152400"/>
          </a:xfrm>
          <a:prstGeom prst="rightArrow">
            <a:avLst>
              <a:gd name="adj1" fmla="val 50000"/>
              <a:gd name="adj2" fmla="val 100000"/>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55314" name="右箭头 55313"/>
          <p:cNvSpPr/>
          <p:nvPr/>
        </p:nvSpPr>
        <p:spPr>
          <a:xfrm>
            <a:off x="1905000" y="5791200"/>
            <a:ext cx="1143000" cy="152400"/>
          </a:xfrm>
          <a:prstGeom prst="rightArrow">
            <a:avLst>
              <a:gd name="adj1" fmla="val 50000"/>
              <a:gd name="adj2" fmla="val 187500"/>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55315" name="右箭头 55314"/>
          <p:cNvSpPr/>
          <p:nvPr/>
        </p:nvSpPr>
        <p:spPr>
          <a:xfrm>
            <a:off x="2057400" y="4648200"/>
            <a:ext cx="914400" cy="152400"/>
          </a:xfrm>
          <a:prstGeom prst="rightArrow">
            <a:avLst>
              <a:gd name="adj1" fmla="val 50000"/>
              <a:gd name="adj2" fmla="val 150000"/>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slide(fromBottom)">
                                      <p:cBhvr>
                                        <p:cTn id="7" dur="500"/>
                                        <p:tgtEl>
                                          <p:spTgt spid="5530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slide(fromBottom)">
                                      <p:cBhvr>
                                        <p:cTn id="12" dur="500"/>
                                        <p:tgtEl>
                                          <p:spTgt spid="5530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5313"/>
                                        </p:tgtEl>
                                        <p:attrNameLst>
                                          <p:attrName>style.visibility</p:attrName>
                                        </p:attrNameLst>
                                      </p:cBhvr>
                                      <p:to>
                                        <p:strVal val="visible"/>
                                      </p:to>
                                    </p:set>
                                    <p:animEffect transition="in" filter="slide(fromBottom)">
                                      <p:cBhvr>
                                        <p:cTn id="17" dur="500"/>
                                        <p:tgtEl>
                                          <p:spTgt spid="553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5304"/>
                                        </p:tgtEl>
                                        <p:attrNameLst>
                                          <p:attrName>style.visibility</p:attrName>
                                        </p:attrNameLst>
                                      </p:cBhvr>
                                      <p:to>
                                        <p:strVal val="visible"/>
                                      </p:to>
                                    </p:set>
                                    <p:animEffect transition="in" filter="slide(fromBottom)">
                                      <p:cBhvr>
                                        <p:cTn id="22" dur="500"/>
                                        <p:tgtEl>
                                          <p:spTgt spid="55304"/>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5305"/>
                                        </p:tgtEl>
                                        <p:attrNameLst>
                                          <p:attrName>style.visibility</p:attrName>
                                        </p:attrNameLst>
                                      </p:cBhvr>
                                      <p:to>
                                        <p:strVal val="visible"/>
                                      </p:to>
                                    </p:set>
                                    <p:animEffect transition="in" filter="slide(fromBottom)">
                                      <p:cBhvr>
                                        <p:cTn id="27" dur="500"/>
                                        <p:tgtEl>
                                          <p:spTgt spid="55305"/>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5306"/>
                                        </p:tgtEl>
                                        <p:attrNameLst>
                                          <p:attrName>style.visibility</p:attrName>
                                        </p:attrNameLst>
                                      </p:cBhvr>
                                      <p:to>
                                        <p:strVal val="visible"/>
                                      </p:to>
                                    </p:set>
                                    <p:animEffect transition="in" filter="slide(fromBottom)">
                                      <p:cBhvr>
                                        <p:cTn id="32" dur="500"/>
                                        <p:tgtEl>
                                          <p:spTgt spid="55306"/>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5307"/>
                                        </p:tgtEl>
                                        <p:attrNameLst>
                                          <p:attrName>style.visibility</p:attrName>
                                        </p:attrNameLst>
                                      </p:cBhvr>
                                      <p:to>
                                        <p:strVal val="visible"/>
                                      </p:to>
                                    </p:set>
                                    <p:animEffect transition="in" filter="slide(fromBottom)">
                                      <p:cBhvr>
                                        <p:cTn id="37" dur="500"/>
                                        <p:tgtEl>
                                          <p:spTgt spid="55307"/>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5310"/>
                                        </p:tgtEl>
                                        <p:attrNameLst>
                                          <p:attrName>style.visibility</p:attrName>
                                        </p:attrNameLst>
                                      </p:cBhvr>
                                      <p:to>
                                        <p:strVal val="visible"/>
                                      </p:to>
                                    </p:set>
                                    <p:animEffect transition="in" filter="slide(fromBottom)">
                                      <p:cBhvr>
                                        <p:cTn id="42" dur="500"/>
                                        <p:tgtEl>
                                          <p:spTgt spid="553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55315"/>
                                        </p:tgtEl>
                                        <p:attrNameLst>
                                          <p:attrName>style.visibility</p:attrName>
                                        </p:attrNameLst>
                                      </p:cBhvr>
                                      <p:to>
                                        <p:strVal val="visible"/>
                                      </p:to>
                                    </p:set>
                                    <p:animEffect transition="in" filter="slide(fromBottom)">
                                      <p:cBhvr>
                                        <p:cTn id="47" dur="500"/>
                                        <p:tgtEl>
                                          <p:spTgt spid="55315"/>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55308"/>
                                        </p:tgtEl>
                                        <p:attrNameLst>
                                          <p:attrName>style.visibility</p:attrName>
                                        </p:attrNameLst>
                                      </p:cBhvr>
                                      <p:to>
                                        <p:strVal val="visible"/>
                                      </p:to>
                                    </p:set>
                                    <p:animEffect transition="in" filter="slide(fromBottom)">
                                      <p:cBhvr>
                                        <p:cTn id="52" dur="500"/>
                                        <p:tgtEl>
                                          <p:spTgt spid="55308"/>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55311"/>
                                        </p:tgtEl>
                                        <p:attrNameLst>
                                          <p:attrName>style.visibility</p:attrName>
                                        </p:attrNameLst>
                                      </p:cBhvr>
                                      <p:to>
                                        <p:strVal val="visible"/>
                                      </p:to>
                                    </p:set>
                                    <p:animEffect transition="in" filter="slide(fromBottom)">
                                      <p:cBhvr>
                                        <p:cTn id="57" dur="500"/>
                                        <p:tgtEl>
                                          <p:spTgt spid="55311"/>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55314"/>
                                        </p:tgtEl>
                                        <p:attrNameLst>
                                          <p:attrName>style.visibility</p:attrName>
                                        </p:attrNameLst>
                                      </p:cBhvr>
                                      <p:to>
                                        <p:strVal val="visible"/>
                                      </p:to>
                                    </p:set>
                                    <p:animEffect transition="in" filter="slide(fromBottom)">
                                      <p:cBhvr>
                                        <p:cTn id="62" dur="500"/>
                                        <p:tgtEl>
                                          <p:spTgt spid="55314"/>
                                        </p:tgtEl>
                                      </p:cBhvr>
                                    </p:animEffect>
                                  </p:childTnLst>
                                </p:cTn>
                              </p:par>
                            </p:childTnLst>
                          </p:cTn>
                        </p:par>
                      </p:childTnLst>
                    </p:cTn>
                  </p:par>
                  <p:par>
                    <p:cTn id="63" fill="hold" nodeType="clickPar">
                      <p:stCondLst>
                        <p:cond delay="indefinite"/>
                      </p:stCondLst>
                      <p:childTnLst>
                        <p:par>
                          <p:cTn id="64" fill="hold" nodeType="after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5309"/>
                                        </p:tgtEl>
                                        <p:attrNameLst>
                                          <p:attrName>style.visibility</p:attrName>
                                        </p:attrNameLst>
                                      </p:cBhvr>
                                      <p:to>
                                        <p:strVal val="visible"/>
                                      </p:to>
                                    </p:set>
                                    <p:animEffect transition="in" filter="fade">
                                      <p:cBhvr>
                                        <p:cTn id="67" dur="1000"/>
                                        <p:tgtEl>
                                          <p:spTgt spid="55309"/>
                                        </p:tgtEl>
                                      </p:cBhvr>
                                    </p:animEffect>
                                    <p:anim calcmode="lin" valueType="num">
                                      <p:cBhvr>
                                        <p:cTn id="68" dur="1000" fill="hold"/>
                                        <p:tgtEl>
                                          <p:spTgt spid="55309"/>
                                        </p:tgtEl>
                                        <p:attrNameLst>
                                          <p:attrName>ppt_x</p:attrName>
                                        </p:attrNameLst>
                                      </p:cBhvr>
                                      <p:tavLst>
                                        <p:tav tm="0">
                                          <p:val>
                                            <p:strVal val="#ppt_x"/>
                                          </p:val>
                                        </p:tav>
                                        <p:tav tm="100000">
                                          <p:val>
                                            <p:strVal val="#ppt_x"/>
                                          </p:val>
                                        </p:tav>
                                      </p:tavLst>
                                    </p:anim>
                                    <p:anim calcmode="lin" valueType="num">
                                      <p:cBhvr>
                                        <p:cTn id="69" dur="1000" fill="hold"/>
                                        <p:tgtEl>
                                          <p:spTgt spid="553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P spid="55305" grpId="0"/>
      <p:bldP spid="55306" grpId="0"/>
      <p:bldP spid="55307" grpId="0"/>
      <p:bldP spid="55308" grpId="0"/>
      <p:bldP spid="55309" grpId="0"/>
      <p:bldP spid="55310" grpId="0"/>
      <p:bldP spid="55311" grpId="0"/>
    </p:bldLs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7351" name="矩形 57350"/>
          <p:cNvSpPr/>
          <p:nvPr/>
        </p:nvSpPr>
        <p:spPr>
          <a:xfrm>
            <a:off x="0" y="304800"/>
            <a:ext cx="6553200" cy="762000"/>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57349" name="矩形 57348"/>
          <p:cNvSpPr/>
          <p:nvPr/>
        </p:nvSpPr>
        <p:spPr>
          <a:xfrm>
            <a:off x="-120650" y="1752600"/>
            <a:ext cx="9366250" cy="3503613"/>
          </a:xfrm>
          <a:prstGeom prst="rect">
            <a:avLst/>
          </a:prstGeom>
          <a:noFill/>
          <a:ln w="9525">
            <a:noFill/>
          </a:ln>
        </p:spPr>
        <p:txBody>
          <a:bodyPr wrap="none" anchor="ctr">
            <a:spAutoFit/>
          </a:bodyPr>
          <a:lstStyle/>
          <a:p>
            <a:pPr indent="466725" eaLnBrk="0" hangingPunct="0">
              <a:spcBef>
                <a:spcPct val="0"/>
              </a:spcBef>
            </a:pPr>
            <a:r>
              <a:rPr lang="en-US" altLang="zh-CN" sz="3200" b="0">
                <a:latin typeface="Times New Roman" pitchFamily="18" charset="0"/>
                <a:cs typeface="Times New Roman" panose="02020603050405020304" pitchFamily="18" charset="0"/>
              </a:rPr>
              <a:t>Good morning, ladies and gentlemen:</a:t>
            </a:r>
            <a:endParaRPr lang="en-US" altLang="zh-CN" sz="3200" b="0">
              <a:latin typeface="Comic Sans MS" pitchFamily="66" charset="0"/>
            </a:endParaRPr>
          </a:p>
          <a:p>
            <a:pPr indent="466725" eaLnBrk="0" hangingPunct="0">
              <a:spcBef>
                <a:spcPct val="0"/>
              </a:spcBef>
            </a:pPr>
            <a:r>
              <a:rPr lang="en-US" altLang="zh-CN" sz="3200" b="0">
                <a:latin typeface="Times New Roman" pitchFamily="18" charset="0"/>
                <a:cs typeface="Times New Roman" panose="02020603050405020304" pitchFamily="18" charset="0"/>
              </a:rPr>
              <a:t>  I am delighted to have been invited to </a:t>
            </a:r>
            <a:r>
              <a:rPr lang="en-US" altLang="zh-CN" sz="3200" b="0">
                <a:latin typeface="Comic Sans MS" pitchFamily="66" charset="0"/>
                <a:ea typeface="Times New Roman" panose="02020603050405020304" pitchFamily="18" charset="0"/>
              </a:rPr>
              <a:t>…</a:t>
            </a:r>
            <a:r>
              <a:rPr lang="en-US" altLang="zh-CN" sz="3200" b="0">
                <a:latin typeface="Times New Roman" pitchFamily="18" charset="0"/>
                <a:cs typeface="Times New Roman" panose="02020603050405020304" pitchFamily="18" charset="0"/>
              </a:rPr>
              <a:t>.to</a:t>
            </a:r>
            <a:r>
              <a:rPr lang="en-US" altLang="zh-CN" sz="3200" b="0">
                <a:latin typeface="Comic Sans MS" pitchFamily="66" charset="0"/>
                <a:ea typeface="Times New Roman" panose="02020603050405020304" pitchFamily="18" charset="0"/>
              </a:rPr>
              <a:t>…</a:t>
            </a:r>
            <a:r>
              <a:rPr lang="en-US" altLang="zh-CN" sz="3200" b="0">
                <a:latin typeface="Times New Roman" pitchFamily="18" charset="0"/>
                <a:cs typeface="Times New Roman" panose="02020603050405020304" pitchFamily="18" charset="0"/>
              </a:rPr>
              <a:t>..</a:t>
            </a:r>
            <a:endParaRPr lang="en-US" altLang="zh-CN" sz="3200" b="0">
              <a:latin typeface="Comic Sans MS" pitchFamily="66" charset="0"/>
            </a:endParaRPr>
          </a:p>
          <a:p>
            <a:pPr indent="466725" eaLnBrk="0" hangingPunct="0">
              <a:spcBef>
                <a:spcPct val="0"/>
              </a:spcBef>
            </a:pPr>
            <a:r>
              <a:rPr lang="en-US" altLang="zh-CN" sz="3200" b="0">
                <a:latin typeface="Times New Roman" pitchFamily="18" charset="0"/>
                <a:cs typeface="Times New Roman" panose="02020603050405020304" pitchFamily="18" charset="0"/>
              </a:rPr>
              <a:t>  It’s my great honor to give a speech here. </a:t>
            </a:r>
            <a:endParaRPr lang="en-US" altLang="zh-CN" sz="3200" b="0">
              <a:latin typeface="Times New Roman" pitchFamily="18" charset="0"/>
              <a:cs typeface="Times New Roman" pitchFamily="18" charset="0"/>
            </a:endParaRPr>
          </a:p>
          <a:p>
            <a:pPr indent="466725" eaLnBrk="0" hangingPunct="0">
              <a:spcBef>
                <a:spcPct val="0"/>
              </a:spcBef>
            </a:pPr>
            <a:r>
              <a:rPr lang="en-US" altLang="zh-CN" sz="3200" b="0">
                <a:latin typeface="Times New Roman" pitchFamily="18" charset="0"/>
                <a:cs typeface="Times New Roman" panose="02020603050405020304" pitchFamily="18" charset="0"/>
              </a:rPr>
              <a:t> Thank you so much.</a:t>
            </a:r>
            <a:endParaRPr lang="en-US" altLang="zh-CN" sz="3200" b="0">
              <a:latin typeface="Comic Sans MS" pitchFamily="66" charset="0"/>
            </a:endParaRPr>
          </a:p>
          <a:p>
            <a:pPr indent="466725" eaLnBrk="0" hangingPunct="0">
              <a:spcBef>
                <a:spcPct val="0"/>
              </a:spcBef>
            </a:pPr>
            <a:r>
              <a:rPr lang="en-US" altLang="zh-CN" sz="3200" b="0">
                <a:latin typeface="Times New Roman" pitchFamily="18" charset="0"/>
                <a:cs typeface="Times New Roman" panose="02020603050405020304" pitchFamily="18" charset="0"/>
              </a:rPr>
              <a:t> Thank you for taking the time to listen to my speech.</a:t>
            </a:r>
            <a:endParaRPr lang="en-US" altLang="zh-CN" sz="3200" b="0">
              <a:latin typeface="Comic Sans MS" pitchFamily="66" charset="0"/>
            </a:endParaRPr>
          </a:p>
          <a:p>
            <a:pPr indent="466725" eaLnBrk="0" hangingPunct="0">
              <a:spcBef>
                <a:spcPct val="0"/>
              </a:spcBef>
            </a:pPr>
            <a:r>
              <a:rPr lang="en-US" altLang="zh-CN" sz="3200" b="0">
                <a:latin typeface="Times New Roman" pitchFamily="18" charset="0"/>
                <a:cs typeface="Times New Roman" panose="02020603050405020304" pitchFamily="18" charset="0"/>
              </a:rPr>
              <a:t> Thank you for your kind attention. </a:t>
            </a:r>
            <a:endParaRPr lang="en-US" altLang="zh-CN" sz="3200" b="0">
              <a:latin typeface="Comic Sans MS" pitchFamily="66" charset="0"/>
            </a:endParaRPr>
          </a:p>
          <a:p>
            <a:pPr indent="466725" eaLnBrk="0" hangingPunct="0">
              <a:spcBef>
                <a:spcPct val="0"/>
              </a:spcBef>
            </a:pPr>
            <a:r>
              <a:rPr lang="en-US" altLang="zh-CN" sz="3200" b="0">
                <a:latin typeface="Times New Roman" pitchFamily="18" charset="0"/>
                <a:cs typeface="Times New Roman" panose="02020603050405020304" pitchFamily="18" charset="0"/>
              </a:rPr>
              <a:t> Thanks again for coming.</a:t>
            </a:r>
            <a:endParaRPr lang="en-US" altLang="zh-CN" sz="3200" b="0">
              <a:latin typeface="Times New Roman" pitchFamily="18" charset="0"/>
              <a:ea typeface="Times New Roman" pitchFamily="18" charset="0"/>
            </a:endParaRPr>
          </a:p>
        </p:txBody>
      </p:sp>
      <p:sp>
        <p:nvSpPr>
          <p:cNvPr id="57350" name="矩形 57349"/>
          <p:cNvSpPr/>
          <p:nvPr/>
        </p:nvSpPr>
        <p:spPr>
          <a:xfrm>
            <a:off x="0" y="457200"/>
            <a:ext cx="5976938" cy="641350"/>
          </a:xfrm>
          <a:prstGeom prst="rect">
            <a:avLst/>
          </a:prstGeom>
          <a:noFill/>
          <a:ln w="9525">
            <a:noFill/>
          </a:ln>
        </p:spPr>
        <p:txBody>
          <a:bodyPr wrap="none" anchor="t">
            <a:spAutoFit/>
          </a:bodyPr>
          <a:lstStyle/>
          <a:p>
            <a:pPr eaLnBrk="0" hangingPunct="0"/>
            <a:r>
              <a:rPr lang="en-US" altLang="zh-CN">
                <a:latin typeface="Comic Sans MS" pitchFamily="66" charset="0"/>
              </a:rPr>
              <a:t>Some useful expressions :</a:t>
            </a:r>
            <a:endParaRPr lang="en-US" altLang="zh-CN">
              <a:latin typeface="Comic Sans MS" pitchFamily="66" charset="0"/>
            </a:endParaRPr>
          </a:p>
        </p:txBody>
      </p:sp>
    </p:spTree>
  </p:cSld>
  <p:clrMapOvr>
    <a:masterClrMapping/>
  </p:clrMapOvr>
  <p:transition>
    <p:cover dir="d"/>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2"/>
          <a:tile tx="0" ty="0" sx="100000" sy="100000" flip="none" algn="tl"/>
        </a:blipFill>
        <a:effectLst/>
      </p:bgPr>
    </p:bg>
    <p:spTree>
      <p:nvGrpSpPr>
        <p:cNvPr id="1" name=""/>
        <p:cNvGrpSpPr/>
        <p:nvPr/>
      </p:nvGrpSpPr>
      <p:grpSpPr>
        <a:xfrm>
          <a:off x="0" y="0"/>
          <a:ext cx="0" cy="0"/>
        </a:xfrm>
      </p:grpSpPr>
      <p:sp>
        <p:nvSpPr>
          <p:cNvPr id="65545" name="矩形 65544"/>
          <p:cNvSpPr/>
          <p:nvPr/>
        </p:nvSpPr>
        <p:spPr>
          <a:xfrm>
            <a:off x="0" y="0"/>
            <a:ext cx="3352800" cy="838200"/>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65543" name="矩形 65542"/>
          <p:cNvSpPr/>
          <p:nvPr/>
        </p:nvSpPr>
        <p:spPr>
          <a:xfrm>
            <a:off x="0" y="1828800"/>
            <a:ext cx="9144000" cy="4359275"/>
          </a:xfrm>
          <a:prstGeom prst="rect">
            <a:avLst/>
          </a:prstGeom>
          <a:noFill/>
          <a:ln w="9525">
            <a:noFill/>
          </a:ln>
        </p:spPr>
        <p:txBody>
          <a:bodyPr anchor="ctr">
            <a:spAutoFit/>
          </a:bodyPr>
          <a:lstStyle/>
          <a:p>
            <a:pPr defTabSz="914400" eaLnBrk="0" hangingPunct="0">
              <a:buAutoNum type="arabicPeriod"/>
              <a:tabLst>
                <a:tab pos="228600"/>
              </a:tabLst>
            </a:pPr>
            <a:r>
              <a:rPr lang="zh-CN" altLang="en-US" sz="4000" b="0">
                <a:latin typeface="Times New Roman" pitchFamily="18" charset="0"/>
              </a:rPr>
              <a:t> </a:t>
            </a:r>
            <a:r>
              <a:rPr lang="en-US" altLang="zh-CN" sz="4000" b="0">
                <a:latin typeface="Times New Roman" pitchFamily="18" charset="0"/>
                <a:cs typeface="Times New Roman" panose="02020603050405020304" pitchFamily="18" charset="0"/>
              </a:rPr>
              <a:t>understand the general meaning of the two passages by doing some exercises</a:t>
            </a:r>
            <a:endParaRPr lang="en-US" altLang="zh-CN" sz="4000" b="0">
              <a:latin typeface="Times New Roman" pitchFamily="18" charset="0"/>
            </a:endParaRPr>
          </a:p>
          <a:p>
            <a:pPr defTabSz="914400" eaLnBrk="0" hangingPunct="0">
              <a:spcBef>
                <a:spcPct val="0"/>
              </a:spcBef>
              <a:buAutoNum type="arabicPeriod"/>
              <a:tabLst>
                <a:tab pos="228600"/>
              </a:tabLst>
            </a:pPr>
            <a:r>
              <a:rPr lang="en-US" altLang="zh-CN" sz="4000" b="0">
                <a:latin typeface="Times New Roman" pitchFamily="18" charset="0"/>
                <a:cs typeface="Times New Roman" panose="02020603050405020304" pitchFamily="18" charset="0"/>
              </a:rPr>
              <a:t> know how to make a speech about Wushu and what is the most important thing in competition</a:t>
            </a:r>
            <a:endParaRPr lang="en-US" altLang="zh-CN" sz="4000" b="0">
              <a:latin typeface="Times New Roman" pitchFamily="18" charset="0"/>
            </a:endParaRPr>
          </a:p>
          <a:p>
            <a:pPr defTabSz="914400" eaLnBrk="0" hangingPunct="0">
              <a:spcBef>
                <a:spcPct val="0"/>
              </a:spcBef>
              <a:buAutoNum type="arabicPeriod"/>
              <a:tabLst>
                <a:tab pos="228600"/>
              </a:tabLst>
            </a:pPr>
            <a:r>
              <a:rPr lang="en-US" altLang="zh-CN" sz="4000" b="0">
                <a:latin typeface="Times New Roman" pitchFamily="18" charset="0"/>
                <a:cs typeface="Times New Roman" panose="02020603050405020304" pitchFamily="18" charset="0"/>
              </a:rPr>
              <a:t> can develop the quality of being honest and confident</a:t>
            </a:r>
            <a:endParaRPr lang="en-US" altLang="zh-CN" sz="4000" b="0">
              <a:latin typeface="Times New Roman" pitchFamily="18" charset="0"/>
            </a:endParaRPr>
          </a:p>
        </p:txBody>
      </p:sp>
      <p:sp>
        <p:nvSpPr>
          <p:cNvPr id="65544" name="文本框 65543"/>
          <p:cNvSpPr txBox="1"/>
          <p:nvPr/>
        </p:nvSpPr>
        <p:spPr>
          <a:xfrm>
            <a:off x="0" y="152400"/>
            <a:ext cx="3175000" cy="641350"/>
          </a:xfrm>
          <a:prstGeom prst="rect">
            <a:avLst/>
          </a:prstGeom>
          <a:noFill/>
          <a:ln w="9525">
            <a:noFill/>
          </a:ln>
        </p:spPr>
        <p:txBody>
          <a:bodyPr wrap="none" anchor="t">
            <a:spAutoFit/>
          </a:bodyPr>
          <a:lstStyle/>
          <a:p>
            <a:r>
              <a:rPr lang="en-US" altLang="zh-CN">
                <a:latin typeface="Comic Sans MS" pitchFamily="66" charset="0"/>
              </a:rPr>
              <a:t>Learning aims</a:t>
            </a:r>
            <a:endParaRPr lang="en-US" altLang="zh-CN">
              <a:latin typeface="Comic Sans MS" pitchFamily="66" charset="0"/>
            </a:endParaRPr>
          </a:p>
        </p:txBody>
      </p:sp>
    </p:spTree>
  </p:cSld>
  <p:clrMapOvr>
    <a:masterClrMapping/>
  </p:clrMapOvr>
  <p:transition>
    <p:blinds/>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2"/>
          <a:stretch>
            <a:fillRect/>
          </a:stretch>
        </a:blipFill>
        <a:effectLst/>
      </p:bgPr>
    </p:bg>
    <p:spTree>
      <p:nvGrpSpPr>
        <p:cNvPr id="1" name=""/>
        <p:cNvGrpSpPr/>
        <p:nvPr/>
      </p:nvGrpSpPr>
      <p:grpSpPr>
        <a:xfrm>
          <a:off x="0" y="0"/>
          <a:ext cx="0" cy="0"/>
        </a:xfrm>
      </p:grpSpPr>
      <p:sp>
        <p:nvSpPr>
          <p:cNvPr id="67588" name="矩形 67587"/>
          <p:cNvSpPr/>
          <p:nvPr/>
        </p:nvSpPr>
        <p:spPr>
          <a:xfrm>
            <a:off x="2209800" y="1600200"/>
            <a:ext cx="4495800" cy="2971800"/>
          </a:xfrm>
          <a:prstGeom prst="rect">
            <a:avLst/>
          </a:prstGeom>
        </p:spPr>
        <p:txBody>
          <a:bodyPr wrap="none" fromWordArt="1">
            <a:prstTxWarp prst="textPlain">
              <a:avLst>
                <a:gd name="adj" fmla="val 50000"/>
              </a:avLst>
            </a:prstTxWarp>
            <a:normAutofit/>
          </a:bodyPr>
          <a:lstStyle/>
          <a:p>
            <a:pPr algn="ctr"/>
            <a:r>
              <a:rPr lang="zh-CN" altLang="en-US" sz="3600">
                <a:gradFill rotWithShape="0">
                  <a:gsLst>
                    <a:gs pos="0">
                      <a:srgbClr val="FFFF00"/>
                    </a:gs>
                    <a:gs pos="100000">
                      <a:srgbClr val="FF9933"/>
                    </a:gs>
                  </a:gsLst>
                  <a:path path="rect">
                    <a:fillToRect l="50000" t="50000" r="50000" b="50000"/>
                  </a:path>
                </a:gradFill>
                <a:effectLst>
                  <a:outerShdw dist="35921" dir="2699999" algn="ctr" rotWithShape="0">
                    <a:srgbClr val="C0C0C0">
                      <a:alpha val="80000"/>
                    </a:srgbClr>
                  </a:outerShdw>
                </a:effectLst>
                <a:latin typeface="Arial Black" panose="020b0a04020102020204" charset="0"/>
                <a:ea typeface="Arial Black" panose="020b0a04020102020204" charset="0"/>
              </a:rPr>
              <a:t>Show Time</a:t>
            </a:r>
            <a:endParaRPr lang="zh-CN" altLang="en-US" sz="3600">
              <a:gradFill rotWithShape="0">
                <a:gsLst>
                  <a:gs pos="0">
                    <a:srgbClr val="FFFF00"/>
                  </a:gs>
                  <a:gs pos="100000">
                    <a:srgbClr val="FF9933"/>
                  </a:gs>
                </a:gsLst>
                <a:path path="rect">
                  <a:fillToRect l="50000" t="50000" r="50000" b="50000"/>
                </a:path>
              </a:gradFill>
              <a:effectLst>
                <a:outerShdw dist="35921" dir="2699999" algn="ctr" rotWithShape="0">
                  <a:srgbClr val="C0C0C0">
                    <a:alpha val="80000"/>
                  </a:srgbClr>
                </a:outerShdw>
              </a:effectLst>
              <a:latin typeface="Arial Black" panose="020b0a04020102020204" charset="0"/>
              <a:ea typeface="Arial Black" panose="020b0a04020102020204" charset="0"/>
            </a:endParaRPr>
          </a:p>
        </p:txBody>
      </p:sp>
      <p:sp>
        <p:nvSpPr>
          <p:cNvPr id="67589" name="矩形 67588"/>
          <p:cNvSpPr/>
          <p:nvPr/>
        </p:nvSpPr>
        <p:spPr>
          <a:xfrm>
            <a:off x="1371600" y="5181600"/>
            <a:ext cx="6324600" cy="1066800"/>
          </a:xfrm>
          <a:prstGeom prst="rect">
            <a:avLst/>
          </a:prstGeom>
        </p:spPr>
        <p:txBody>
          <a:bodyPr wrap="none" fromWordArt="1">
            <a:prstTxWarp prst="textCanDown">
              <a:avLst>
                <a:gd name="adj" fmla="val 33333"/>
              </a:avLst>
            </a:prstTxWarp>
            <a:normAutofit/>
          </a:bodyPr>
          <a:lstStyle/>
          <a:p>
            <a:pPr algn="ctr"/>
            <a:r>
              <a:rPr lang="zh-CN" altLang="en-US" sz="3600">
                <a:ln w="9525" cap="flat" cmpd="sng">
                  <a:solidFill>
                    <a:srgbClr val="000000"/>
                  </a:solidFill>
                  <a:prstDash val="solid"/>
                  <a:headEnd type="none" w="med" len="med"/>
                  <a:tailEnd type="none" w="med" len="med"/>
                </a:ln>
                <a:solidFill>
                  <a:srgbClr val="000000"/>
                </a:solidFill>
                <a:latin typeface="Arabic Typesetting" charset="0"/>
                <a:ea typeface="Arabic Typesetting" charset="0"/>
              </a:rPr>
              <a:t>Be confident</a:t>
            </a:r>
            <a:endParaRPr lang="zh-CN" altLang="en-US" sz="3600">
              <a:ln w="9525" cap="flat" cmpd="sng">
                <a:solidFill>
                  <a:srgbClr val="000000"/>
                </a:solidFill>
                <a:prstDash val="solid"/>
                <a:headEnd type="none" w="med" len="med"/>
                <a:tailEnd type="none" w="med" len="med"/>
              </a:ln>
              <a:solidFill>
                <a:srgbClr val="000000"/>
              </a:solidFill>
              <a:latin typeface="Arabic Typesetting" charset="0"/>
              <a:ea typeface="Arabic Typesetting" charset="0"/>
            </a:endParaRPr>
          </a:p>
        </p:txBody>
      </p:sp>
    </p:spTree>
  </p:cSld>
  <p:clrMapOvr>
    <a:masterClrMapping/>
  </p:clrMapOvr>
  <p:transition>
    <p:dissolve/>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2"/>
          <a:tile tx="0" ty="0" sx="100000" sy="100000" flip="none" algn="tl"/>
        </a:blipFill>
        <a:effectLst/>
      </p:bgPr>
    </p:bg>
    <p:spTree>
      <p:nvGrpSpPr>
        <p:cNvPr id="1" name=""/>
        <p:cNvGrpSpPr/>
        <p:nvPr/>
      </p:nvGrpSpPr>
      <p:grpSpPr>
        <a:xfrm>
          <a:off x="0" y="0"/>
          <a:ext cx="0" cy="0"/>
        </a:xfrm>
      </p:grpSpPr>
      <p:sp>
        <p:nvSpPr>
          <p:cNvPr id="70660" name="文本框 70659"/>
          <p:cNvSpPr txBox="1"/>
          <p:nvPr/>
        </p:nvSpPr>
        <p:spPr>
          <a:xfrm>
            <a:off x="0" y="152400"/>
            <a:ext cx="9144000" cy="6286500"/>
          </a:xfrm>
          <a:prstGeom prst="rect">
            <a:avLst/>
          </a:prstGeom>
          <a:noFill/>
          <a:ln w="9525">
            <a:noFill/>
          </a:ln>
        </p:spPr>
        <p:txBody>
          <a:bodyPr>
            <a:spAutoFit/>
          </a:bodyPr>
          <a:lstStyle/>
          <a:p>
            <a:r>
              <a:rPr lang="en-US" altLang="zh-CN" sz="2800" b="0">
                <a:latin typeface="Comic Sans MS" pitchFamily="66" charset="0"/>
              </a:rPr>
              <a:t>                </a:t>
            </a:r>
            <a:r>
              <a:rPr lang="en-US" altLang="zh-CN" sz="2800">
                <a:latin typeface="Comic Sans MS" pitchFamily="66" charset="0"/>
              </a:rPr>
              <a:t>The Charm of Wushu</a:t>
            </a:r>
            <a:endParaRPr lang="en-US" altLang="zh-CN" sz="2800">
              <a:latin typeface="Comic Sans MS" pitchFamily="66" charset="0"/>
            </a:endParaRPr>
          </a:p>
          <a:p>
            <a:r>
              <a:rPr lang="en-US" altLang="zh-CN" sz="2800" b="0">
                <a:latin typeface="Comic Sans MS" pitchFamily="66" charset="0"/>
              </a:rPr>
              <a:t> Good Afternoon, ladies and gentlemen. I am delighted to be here to nake a speech with you. Today, my topic is the charm(</a:t>
            </a:r>
            <a:r>
              <a:rPr lang="zh-CN" altLang="en-US" sz="2800" b="0">
                <a:latin typeface="Comic Sans MS" pitchFamily="66" charset="0"/>
              </a:rPr>
              <a:t>魅力）</a:t>
            </a:r>
            <a:r>
              <a:rPr lang="en-US" altLang="zh-CN" sz="2800" b="0">
                <a:latin typeface="Comic Sans MS" pitchFamily="66" charset="0"/>
              </a:rPr>
              <a:t>of Wushu.</a:t>
            </a:r>
            <a:r>
              <a:rPr lang="zh-CN" altLang="en-US" sz="2800" b="0">
                <a:latin typeface="Comic Sans MS" pitchFamily="66" charset="0"/>
              </a:rPr>
              <a:t>   </a:t>
            </a:r>
            <a:endParaRPr lang="zh-CN" altLang="en-US" sz="2800" b="0">
              <a:latin typeface="Comic Sans MS" pitchFamily="66" charset="0"/>
            </a:endParaRPr>
          </a:p>
          <a:p>
            <a:r>
              <a:rPr lang="en-US" altLang="zh-CN" sz="2800" b="0">
                <a:latin typeface="Comic Sans MS" pitchFamily="66" charset="0"/>
              </a:rPr>
              <a:t>    As we all know, with the development of china’s economy, more and more centuries realize that china plays an important role in the international  areas. So, Wushu, a classic sport, has been known by people all around the world. now, I want to tell you some advantages of Wushu. Firstly, it can strengthen your body and improve your mind. What’s more , it is full of beauty. Practicing Wushu can shape your figure. </a:t>
            </a:r>
            <a:endParaRPr lang="en-US" altLang="zh-CN" sz="2800" b="0">
              <a:latin typeface="Comic Sans MS" pitchFamily="66" charset="0"/>
            </a:endParaRPr>
          </a:p>
          <a:p>
            <a:r>
              <a:rPr lang="en-US" altLang="zh-CN" sz="2800" b="0">
                <a:latin typeface="Comic Sans MS" pitchFamily="66" charset="0"/>
              </a:rPr>
              <a:t>In brief, I hope you can take my advice. Thank you.</a:t>
            </a:r>
            <a:endParaRPr lang="en-US" altLang="zh-CN" sz="2800" b="0">
              <a:latin typeface="Comic Sans MS" pitchFamily="66" charset="0"/>
            </a:endParaRPr>
          </a:p>
        </p:txBody>
      </p:sp>
      <p:sp>
        <p:nvSpPr>
          <p:cNvPr id="70661" name="矩形 70660"/>
          <p:cNvSpPr/>
          <p:nvPr/>
        </p:nvSpPr>
        <p:spPr>
          <a:xfrm>
            <a:off x="6172200" y="0"/>
            <a:ext cx="2286000" cy="10668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a:gradFill rotWithShape="0">
                  <a:gsLst>
                    <a:gs pos="0">
                      <a:srgbClr val="FFE701"/>
                    </a:gs>
                    <a:gs pos="100000">
                      <a:srgbClr val="FE3E02"/>
                    </a:gs>
                  </a:gsLst>
                  <a:lin ang="5400000" scaled="1"/>
                </a:gradFill>
                <a:latin typeface="黑体" panose="02010609060101010101" charset="-122"/>
                <a:ea typeface="黑体" panose="02010609060101010101" charset="-122"/>
              </a:rPr>
              <a:t>Sample</a:t>
            </a:r>
            <a:endParaRPr lang="zh-CN" altLang="en-US" sz="3600">
              <a:gradFill rotWithShape="0">
                <a:gsLst>
                  <a:gs pos="0">
                    <a:srgbClr val="FFE701"/>
                  </a:gs>
                  <a:gs pos="100000">
                    <a:srgbClr val="FE3E02"/>
                  </a:gs>
                </a:gsLst>
                <a:lin ang="5400000" scaled="1"/>
              </a:gradFill>
              <a:latin typeface="黑体" panose="02010609060101010101" charset="-122"/>
              <a:ea typeface="黑体" panose="02010609060101010101" charset="-122"/>
            </a:endParaRPr>
          </a:p>
        </p:txBody>
      </p:sp>
    </p:spTree>
  </p:cSld>
  <p:clrMapOvr>
    <a:masterClrMapping/>
  </p:clrMapOvr>
  <p:transition>
    <p:cover dir="d"/>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3"/>
          <a:stretch>
            <a:fillRect/>
          </a:stretch>
        </a:blipFill>
        <a:effectLst/>
      </p:bgPr>
    </p:bg>
    <p:spTree>
      <p:nvGrpSpPr>
        <p:cNvPr id="1" name=""/>
        <p:cNvGrpSpPr/>
        <p:nvPr/>
      </p:nvGrpSpPr>
      <p:grpSpPr>
        <a:xfrm>
          <a:off x="0" y="0"/>
          <a:ext cx="0" cy="0"/>
        </a:xfrm>
      </p:grpSpPr>
      <p:sp>
        <p:nvSpPr>
          <p:cNvPr id="24578" name="Text Box 8"/>
          <p:cNvSpPr txBox="1"/>
          <p:nvPr/>
        </p:nvSpPr>
        <p:spPr>
          <a:xfrm>
            <a:off x="0" y="609600"/>
            <a:ext cx="9372600" cy="5857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800" b="1">
                <a:latin typeface="Times New Roman" pitchFamily="18" charset="0"/>
              </a:rPr>
              <a:t>   Hello, everyone. I’m glad to have the chance to share with you my opinion about winning. I think winning isn’t everything, and the most important thing is the process.                                                                   </a:t>
            </a:r>
            <a:endParaRPr lang="en-US" altLang="zh-CN" sz="2800" b="1">
              <a:latin typeface="Times New Roman" pitchFamily="18" charset="0"/>
            </a:endParaRPr>
          </a:p>
          <a:p>
            <a:pPr marL="0" lvl="0" indent="0" eaLnBrk="1" hangingPunct="1">
              <a:spcBef>
                <a:spcPct val="50000"/>
              </a:spcBef>
              <a:buNone/>
            </a:pPr>
            <a:r>
              <a:rPr lang="en-US" altLang="zh-CN" sz="2800" b="1">
                <a:solidFill>
                  <a:srgbClr val="CC3300"/>
                </a:solidFill>
                <a:latin typeface="Times New Roman" pitchFamily="18" charset="0"/>
              </a:rPr>
              <a:t>    People must come across plenty of troubles when they're trying to do something. They spare no effort to reach their goals but sometimes fail. But life does not mean nothing at all. At least they have tried. In my opinion, the process is much more important than winning. The process is made up of  hard work, experience you have collected, and courage. You should be aware of these and speak highly of what you’ve been through. They are great treasures!</a:t>
            </a:r>
            <a:r>
              <a:rPr lang="en-US" altLang="zh-CN" sz="2800" b="1">
                <a:solidFill>
                  <a:srgbClr val="000099"/>
                </a:solidFill>
                <a:latin typeface="Times New Roman" pitchFamily="18" charset="0"/>
              </a:rPr>
              <a:t>                                                                                                                       </a:t>
            </a:r>
            <a:r>
              <a:rPr lang="en-US" altLang="zh-CN" sz="2800" b="1">
                <a:latin typeface="Times New Roman" pitchFamily="18" charset="0"/>
              </a:rPr>
              <a:t>So I think if you have tried very hard, that's enough. That’s all. Thank you.</a:t>
            </a:r>
            <a:endParaRPr lang="en-US" altLang="zh-CN" sz="2800" b="1">
              <a:latin typeface="Times New Roman" pitchFamily="18" charset="0"/>
            </a:endParaRPr>
          </a:p>
        </p:txBody>
      </p:sp>
      <p:sp>
        <p:nvSpPr>
          <p:cNvPr id="24580" name="文本框 24579"/>
          <p:cNvSpPr txBox="1"/>
          <p:nvPr/>
        </p:nvSpPr>
        <p:spPr>
          <a:xfrm>
            <a:off x="1600200" y="0"/>
            <a:ext cx="5934075" cy="641350"/>
          </a:xfrm>
          <a:prstGeom prst="rect">
            <a:avLst/>
          </a:prstGeom>
          <a:noFill/>
          <a:ln w="9525">
            <a:noFill/>
          </a:ln>
        </p:spPr>
        <p:txBody>
          <a:bodyPr wrap="none" anchor="t">
            <a:spAutoFit/>
          </a:bodyPr>
          <a:lstStyle/>
          <a:p>
            <a:r>
              <a:rPr lang="en-US" altLang="zh-CN">
                <a:latin typeface="Comic Sans MS" pitchFamily="66" charset="0"/>
              </a:rPr>
              <a:t>My Opinion about Winning</a:t>
            </a:r>
            <a:endParaRPr lang="en-US" altLang="zh-CN">
              <a:latin typeface="Comic Sans MS" pitchFamily="66" charset="0"/>
            </a:endParaRPr>
          </a:p>
        </p:txBody>
      </p:sp>
      <p:pic>
        <p:nvPicPr>
          <p:cNvPr id="24581" name="New picture" hidden="1"/>
          <p:cNvPicPr/>
          <p:nvPr/>
        </p:nvPicPr>
        <p:blipFill>
          <a:blip r:embed="rId2"/>
          <a:stretch>
            <a:fillRect/>
          </a:stretch>
        </p:blipFill>
        <p:spPr>
          <a:xfrm>
            <a:off x="12547600" y="11633200"/>
            <a:ext cx="482600" cy="393700"/>
          </a:xfrm>
          <a:prstGeom prst="cube">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4287" name="横卷形 54286"/>
          <p:cNvSpPr/>
          <p:nvPr/>
        </p:nvSpPr>
        <p:spPr>
          <a:xfrm>
            <a:off x="0" y="0"/>
            <a:ext cx="2514600" cy="990600"/>
          </a:xfrm>
          <a:prstGeom prst="horizontalScroll">
            <a:avLst>
              <a:gd name="adj" fmla="val 12500"/>
            </a:avLst>
          </a:prstGeom>
          <a:solidFill>
            <a:srgbClr val="99CC00"/>
          </a:solidFill>
          <a:ln w="9525" cap="flat" cmpd="sng">
            <a:solidFill>
              <a:schemeClr val="tx1"/>
            </a:solidFill>
            <a:prstDash val="solid"/>
            <a:headEnd type="none" w="med" len="med"/>
            <a:tailEnd type="none" w="med" len="med"/>
          </a:ln>
        </p:spPr>
        <p:txBody>
          <a:bodyPr/>
          <a:lstStyle/>
          <a:p>
            <a:endParaRPr lang="zh-CN" altLang="en-US"/>
          </a:p>
        </p:txBody>
      </p:sp>
      <p:sp>
        <p:nvSpPr>
          <p:cNvPr id="54276" name="文本框 54275"/>
          <p:cNvSpPr txBox="1"/>
          <p:nvPr/>
        </p:nvSpPr>
        <p:spPr>
          <a:xfrm>
            <a:off x="0" y="228600"/>
            <a:ext cx="2209800" cy="701675"/>
          </a:xfrm>
          <a:prstGeom prst="rect">
            <a:avLst/>
          </a:prstGeom>
          <a:noFill/>
          <a:ln w="9525">
            <a:noFill/>
          </a:ln>
        </p:spPr>
        <p:txBody>
          <a:bodyPr>
            <a:spAutoFit/>
          </a:bodyPr>
          <a:lstStyle/>
          <a:p>
            <a:r>
              <a:rPr lang="en-US" altLang="zh-CN" sz="4000">
                <a:latin typeface="Comic Sans MS" pitchFamily="66" charset="0"/>
              </a:rPr>
              <a:t>Lead-in</a:t>
            </a:r>
            <a:endParaRPr lang="en-US" altLang="zh-CN" sz="4000">
              <a:latin typeface="Comic Sans MS" pitchFamily="66" charset="0"/>
            </a:endParaRPr>
          </a:p>
        </p:txBody>
      </p:sp>
      <p:pic>
        <p:nvPicPr>
          <p:cNvPr id="54278" name="图片 54277"/>
          <p:cNvPicPr>
            <a:picLocks noChangeAspect="1"/>
          </p:cNvPicPr>
          <p:nvPr/>
        </p:nvPicPr>
        <p:blipFill>
          <a:blip r:embed="rId2"/>
          <a:stretch>
            <a:fillRect/>
          </a:stretch>
        </p:blipFill>
        <p:spPr>
          <a:xfrm>
            <a:off x="3952875" y="533400"/>
            <a:ext cx="5191125" cy="3076575"/>
          </a:xfrm>
          <a:prstGeom prst="rect">
            <a:avLst/>
          </a:prstGeom>
          <a:noFill/>
          <a:ln w="9525">
            <a:noFill/>
          </a:ln>
        </p:spPr>
      </p:pic>
      <p:pic>
        <p:nvPicPr>
          <p:cNvPr id="54279" name="图片 54278"/>
          <p:cNvPicPr>
            <a:picLocks noChangeAspect="1"/>
          </p:cNvPicPr>
          <p:nvPr/>
        </p:nvPicPr>
        <p:blipFill>
          <a:blip r:embed="rId3"/>
          <a:stretch>
            <a:fillRect/>
          </a:stretch>
        </p:blipFill>
        <p:spPr>
          <a:xfrm>
            <a:off x="0" y="3971925"/>
            <a:ext cx="4105275" cy="2886075"/>
          </a:xfrm>
          <a:prstGeom prst="rect">
            <a:avLst/>
          </a:prstGeom>
          <a:noFill/>
          <a:ln w="9525">
            <a:noFill/>
          </a:ln>
        </p:spPr>
      </p:pic>
      <p:pic>
        <p:nvPicPr>
          <p:cNvPr id="54280" name="图片 54279"/>
          <p:cNvPicPr>
            <a:picLocks noChangeAspect="1"/>
          </p:cNvPicPr>
          <p:nvPr/>
        </p:nvPicPr>
        <p:blipFill>
          <a:blip r:embed="rId4"/>
          <a:stretch>
            <a:fillRect/>
          </a:stretch>
        </p:blipFill>
        <p:spPr>
          <a:xfrm>
            <a:off x="4495800" y="3943350"/>
            <a:ext cx="4648200" cy="2914650"/>
          </a:xfrm>
          <a:prstGeom prst="rect">
            <a:avLst/>
          </a:prstGeom>
          <a:noFill/>
          <a:ln w="9525">
            <a:noFill/>
          </a:ln>
        </p:spPr>
      </p:pic>
      <p:sp>
        <p:nvSpPr>
          <p:cNvPr id="54281" name="文本框 54280"/>
          <p:cNvSpPr txBox="1"/>
          <p:nvPr/>
        </p:nvSpPr>
        <p:spPr>
          <a:xfrm>
            <a:off x="0" y="1247775"/>
            <a:ext cx="4038600" cy="2530475"/>
          </a:xfrm>
          <a:prstGeom prst="rect">
            <a:avLst/>
          </a:prstGeom>
          <a:noFill/>
          <a:ln w="9525">
            <a:noFill/>
          </a:ln>
        </p:spPr>
        <p:txBody>
          <a:bodyPr>
            <a:spAutoFit/>
          </a:bodyPr>
          <a:lstStyle/>
          <a:p>
            <a:r>
              <a:rPr lang="en-US" altLang="zh-CN" sz="4000">
                <a:latin typeface="Comic Sans MS" pitchFamily="66" charset="0"/>
              </a:rPr>
              <a:t>Can you name</a:t>
            </a:r>
            <a:endParaRPr lang="en-US" altLang="zh-CN" sz="4000">
              <a:latin typeface="Comic Sans MS" pitchFamily="66" charset="0"/>
            </a:endParaRPr>
          </a:p>
          <a:p>
            <a:r>
              <a:rPr lang="en-US" altLang="zh-CN" sz="4000">
                <a:latin typeface="Comic Sans MS" pitchFamily="66" charset="0"/>
              </a:rPr>
              <a:t> the following </a:t>
            </a:r>
            <a:endParaRPr lang="en-US" altLang="zh-CN" sz="4000">
              <a:latin typeface="Comic Sans MS" pitchFamily="66" charset="0"/>
            </a:endParaRPr>
          </a:p>
          <a:p>
            <a:r>
              <a:rPr lang="en-US" altLang="zh-CN" sz="4000">
                <a:latin typeface="Comic Sans MS" pitchFamily="66" charset="0"/>
              </a:rPr>
              <a:t>sports?</a:t>
            </a:r>
            <a:endParaRPr lang="en-US" altLang="zh-CN" sz="4000">
              <a:latin typeface="Comic Sans MS" pitchFamily="66" charset="0"/>
            </a:endParaRPr>
          </a:p>
        </p:txBody>
      </p:sp>
      <p:sp>
        <p:nvSpPr>
          <p:cNvPr id="54282" name="文本框 54281"/>
          <p:cNvSpPr txBox="1"/>
          <p:nvPr/>
        </p:nvSpPr>
        <p:spPr>
          <a:xfrm>
            <a:off x="5410200" y="2819400"/>
            <a:ext cx="2806700" cy="641350"/>
          </a:xfrm>
          <a:prstGeom prst="rect">
            <a:avLst/>
          </a:prstGeom>
          <a:noFill/>
          <a:ln w="9525">
            <a:noFill/>
          </a:ln>
        </p:spPr>
        <p:txBody>
          <a:bodyPr wrap="none" anchor="t">
            <a:spAutoFit/>
          </a:bodyPr>
          <a:lstStyle/>
          <a:p>
            <a:r>
              <a:rPr lang="en-US" altLang="zh-CN">
                <a:solidFill>
                  <a:srgbClr val="FF6600"/>
                </a:solidFill>
                <a:latin typeface="Comic Sans MS" pitchFamily="66" charset="0"/>
              </a:rPr>
              <a:t>table tennis</a:t>
            </a:r>
            <a:endParaRPr lang="en-US" altLang="zh-CN">
              <a:solidFill>
                <a:srgbClr val="FF6600"/>
              </a:solidFill>
              <a:latin typeface="Comic Sans MS" pitchFamily="66" charset="0"/>
            </a:endParaRPr>
          </a:p>
        </p:txBody>
      </p:sp>
      <p:sp>
        <p:nvSpPr>
          <p:cNvPr id="54283" name="文本框 54282"/>
          <p:cNvSpPr txBox="1"/>
          <p:nvPr/>
        </p:nvSpPr>
        <p:spPr>
          <a:xfrm>
            <a:off x="4495800" y="4191000"/>
            <a:ext cx="1882775" cy="641350"/>
          </a:xfrm>
          <a:prstGeom prst="rect">
            <a:avLst/>
          </a:prstGeom>
          <a:noFill/>
          <a:ln w="9525">
            <a:noFill/>
          </a:ln>
        </p:spPr>
        <p:txBody>
          <a:bodyPr wrap="none" anchor="t">
            <a:spAutoFit/>
          </a:bodyPr>
          <a:lstStyle/>
          <a:p>
            <a:r>
              <a:rPr lang="en-US" altLang="zh-CN">
                <a:solidFill>
                  <a:srgbClr val="FF6600"/>
                </a:solidFill>
                <a:latin typeface="Comic Sans MS" pitchFamily="66" charset="0"/>
              </a:rPr>
              <a:t>archery</a:t>
            </a:r>
            <a:endParaRPr lang="en-US" altLang="zh-CN">
              <a:solidFill>
                <a:srgbClr val="FF6600"/>
              </a:solidFill>
              <a:latin typeface="Comic Sans MS" pitchFamily="66" charset="0"/>
            </a:endParaRPr>
          </a:p>
        </p:txBody>
      </p:sp>
      <p:sp>
        <p:nvSpPr>
          <p:cNvPr id="54284" name="文本框 54283"/>
          <p:cNvSpPr txBox="1"/>
          <p:nvPr/>
        </p:nvSpPr>
        <p:spPr>
          <a:xfrm>
            <a:off x="304800" y="6216650"/>
            <a:ext cx="2552700" cy="641350"/>
          </a:xfrm>
          <a:prstGeom prst="rect">
            <a:avLst/>
          </a:prstGeom>
          <a:noFill/>
          <a:ln w="9525">
            <a:noFill/>
          </a:ln>
        </p:spPr>
        <p:txBody>
          <a:bodyPr wrap="none" anchor="t">
            <a:spAutoFit/>
          </a:bodyPr>
          <a:lstStyle/>
          <a:p>
            <a:r>
              <a:rPr lang="en-US" altLang="zh-CN">
                <a:solidFill>
                  <a:srgbClr val="FF6600"/>
                </a:solidFill>
                <a:latin typeface="Comic Sans MS" pitchFamily="66" charset="0"/>
              </a:rPr>
              <a:t>gymnastics</a:t>
            </a:r>
            <a:endParaRPr lang="en-US" altLang="zh-CN">
              <a:solidFill>
                <a:srgbClr val="FF6600"/>
              </a:solidFill>
              <a:latin typeface="Comic Sans MS" pitchFamily="66"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anim calcmode="lin" valueType="num">
                                      <p:cBhvr>
                                        <p:cTn id="7" dur="1000" fill="hold"/>
                                        <p:tgtEl>
                                          <p:spTgt spid="54282"/>
                                        </p:tgtEl>
                                        <p:attrNameLst>
                                          <p:attrName>ppt_x</p:attrName>
                                        </p:attrNameLst>
                                      </p:cBhvr>
                                      <p:tavLst>
                                        <p:tav tm="0">
                                          <p:val>
                                            <p:strVal val="#ppt_x-.2"/>
                                          </p:val>
                                        </p:tav>
                                        <p:tav tm="100000">
                                          <p:val>
                                            <p:strVal val="#ppt_x"/>
                                          </p:val>
                                        </p:tav>
                                      </p:tavLst>
                                    </p:anim>
                                    <p:anim calcmode="lin" valueType="num">
                                      <p:cBhvr>
                                        <p:cTn id="8" dur="1000" fill="hold"/>
                                        <p:tgtEl>
                                          <p:spTgt spid="542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4282"/>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4284"/>
                                        </p:tgtEl>
                                        <p:attrNameLst>
                                          <p:attrName>style.visibility</p:attrName>
                                        </p:attrNameLst>
                                      </p:cBhvr>
                                      <p:to>
                                        <p:strVal val="visible"/>
                                      </p:to>
                                    </p:set>
                                    <p:anim calcmode="lin" valueType="num">
                                      <p:cBhvr>
                                        <p:cTn id="14" dur="1000" fill="hold"/>
                                        <p:tgtEl>
                                          <p:spTgt spid="54284"/>
                                        </p:tgtEl>
                                        <p:attrNameLst>
                                          <p:attrName>ppt_x</p:attrName>
                                        </p:attrNameLst>
                                      </p:cBhvr>
                                      <p:tavLst>
                                        <p:tav tm="0">
                                          <p:val>
                                            <p:strVal val="#ppt_x-.2"/>
                                          </p:val>
                                        </p:tav>
                                        <p:tav tm="100000">
                                          <p:val>
                                            <p:strVal val="#ppt_x"/>
                                          </p:val>
                                        </p:tav>
                                      </p:tavLst>
                                    </p:anim>
                                    <p:anim calcmode="lin" valueType="num">
                                      <p:cBhvr>
                                        <p:cTn id="15" dur="1000" fill="hold"/>
                                        <p:tgtEl>
                                          <p:spTgt spid="5428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4284"/>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4283"/>
                                        </p:tgtEl>
                                        <p:attrNameLst>
                                          <p:attrName>style.visibility</p:attrName>
                                        </p:attrNameLst>
                                      </p:cBhvr>
                                      <p:to>
                                        <p:strVal val="visible"/>
                                      </p:to>
                                    </p:set>
                                    <p:animEffect transition="in" filter="fade">
                                      <p:cBhvr>
                                        <p:cTn id="21" dur="1000"/>
                                        <p:tgtEl>
                                          <p:spTgt spid="54283"/>
                                        </p:tgtEl>
                                      </p:cBhvr>
                                    </p:animEffect>
                                    <p:anim calcmode="lin" valueType="num">
                                      <p:cBhvr>
                                        <p:cTn id="22" dur="1000" fill="hold"/>
                                        <p:tgtEl>
                                          <p:spTgt spid="54283"/>
                                        </p:tgtEl>
                                        <p:attrNameLst>
                                          <p:attrName>ppt_x</p:attrName>
                                        </p:attrNameLst>
                                      </p:cBhvr>
                                      <p:tavLst>
                                        <p:tav tm="0">
                                          <p:val>
                                            <p:strVal val="#ppt_x"/>
                                          </p:val>
                                        </p:tav>
                                        <p:tav tm="100000">
                                          <p:val>
                                            <p:strVal val="#ppt_x"/>
                                          </p:val>
                                        </p:tav>
                                      </p:tavLst>
                                    </p:anim>
                                    <p:anim calcmode="lin" valueType="num">
                                      <p:cBhvr>
                                        <p:cTn id="23" dur="1000" fill="hold"/>
                                        <p:tgtEl>
                                          <p:spTgt spid="54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p:bldP spid="54283" grpId="0"/>
      <p:bldP spid="54284" grpId="0"/>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6"/>
          <a:tile tx="0" ty="0" sx="100000" sy="100000" flip="none" algn="tl"/>
        </a:blipFill>
        <a:effectLst/>
      </p:bgPr>
    </p:bg>
    <p:spTree>
      <p:nvGrpSpPr>
        <p:cNvPr id="1" name=""/>
        <p:cNvGrpSpPr/>
        <p:nvPr/>
      </p:nvGrpSpPr>
      <p:grpSpPr>
        <a:xfrm>
          <a:off x="0" y="0"/>
          <a:ext cx="0" cy="0"/>
        </a:xfrm>
      </p:grpSpPr>
      <p:sp>
        <p:nvSpPr>
          <p:cNvPr id="38924" name="矩形 38923"/>
          <p:cNvSpPr/>
          <p:nvPr/>
        </p:nvSpPr>
        <p:spPr>
          <a:xfrm>
            <a:off x="0" y="0"/>
            <a:ext cx="2362200" cy="685800"/>
          </a:xfrm>
          <a:prstGeom prst="rect">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pic>
        <p:nvPicPr>
          <p:cNvPr id="38916" name="图片 38915" descr="timg"/>
          <p:cNvPicPr>
            <a:picLocks noChangeAspect="1"/>
          </p:cNvPicPr>
          <p:nvPr/>
        </p:nvPicPr>
        <p:blipFill>
          <a:blip r:embed="rId2"/>
          <a:stretch>
            <a:fillRect/>
          </a:stretch>
        </p:blipFill>
        <p:spPr>
          <a:xfrm>
            <a:off x="2590800" y="457200"/>
            <a:ext cx="6350000" cy="3568700"/>
          </a:xfrm>
          <a:prstGeom prst="rect">
            <a:avLst/>
          </a:prstGeom>
          <a:noFill/>
          <a:ln w="9525">
            <a:noFill/>
          </a:ln>
        </p:spPr>
      </p:pic>
      <p:pic>
        <p:nvPicPr>
          <p:cNvPr id="38917" name="图片 38916" descr="u=1063372853,2376039872&amp;fm=23&amp;gp=0"/>
          <p:cNvPicPr>
            <a:picLocks noChangeAspect="1"/>
          </p:cNvPicPr>
          <p:nvPr/>
        </p:nvPicPr>
        <p:blipFill>
          <a:blip r:embed="rId3"/>
          <a:stretch>
            <a:fillRect/>
          </a:stretch>
        </p:blipFill>
        <p:spPr>
          <a:xfrm>
            <a:off x="4724400" y="3810000"/>
            <a:ext cx="4200525" cy="2857500"/>
          </a:xfrm>
          <a:prstGeom prst="rect">
            <a:avLst/>
          </a:prstGeom>
          <a:noFill/>
          <a:ln w="9525">
            <a:noFill/>
          </a:ln>
        </p:spPr>
      </p:pic>
      <p:pic>
        <p:nvPicPr>
          <p:cNvPr id="38919" name="图片 38918" descr="untitled"/>
          <p:cNvPicPr>
            <a:picLocks noChangeAspect="1"/>
          </p:cNvPicPr>
          <p:nvPr/>
        </p:nvPicPr>
        <p:blipFill>
          <a:blip r:embed="rId4"/>
          <a:stretch>
            <a:fillRect/>
          </a:stretch>
        </p:blipFill>
        <p:spPr>
          <a:xfrm>
            <a:off x="0" y="4000500"/>
            <a:ext cx="3962400" cy="2857500"/>
          </a:xfrm>
          <a:prstGeom prst="rect">
            <a:avLst/>
          </a:prstGeom>
          <a:noFill/>
          <a:ln w="9525">
            <a:noFill/>
          </a:ln>
        </p:spPr>
      </p:pic>
      <p:pic>
        <p:nvPicPr>
          <p:cNvPr id="38921" name="图片 38920" descr="u=2344636901,3241896313&amp;fm=11&amp;gp=0"/>
          <p:cNvPicPr>
            <a:picLocks noChangeAspect="1"/>
          </p:cNvPicPr>
          <p:nvPr/>
        </p:nvPicPr>
        <p:blipFill>
          <a:blip r:embed="rId5"/>
          <a:stretch>
            <a:fillRect/>
          </a:stretch>
        </p:blipFill>
        <p:spPr>
          <a:xfrm>
            <a:off x="0" y="762000"/>
            <a:ext cx="3962400" cy="2960688"/>
          </a:xfrm>
          <a:prstGeom prst="rect">
            <a:avLst/>
          </a:prstGeom>
          <a:noFill/>
          <a:ln w="9525">
            <a:noFill/>
          </a:ln>
        </p:spPr>
      </p:pic>
      <p:sp>
        <p:nvSpPr>
          <p:cNvPr id="38922" name="文本框 38921"/>
          <p:cNvSpPr txBox="1"/>
          <p:nvPr/>
        </p:nvSpPr>
        <p:spPr>
          <a:xfrm>
            <a:off x="4114800" y="1011238"/>
            <a:ext cx="4727575" cy="1160462"/>
          </a:xfrm>
          <a:prstGeom prst="rect">
            <a:avLst/>
          </a:prstGeom>
          <a:noFill/>
          <a:ln w="9525">
            <a:noFill/>
          </a:ln>
        </p:spPr>
        <p:txBody>
          <a:bodyPr>
            <a:spAutoFit/>
          </a:bodyPr>
          <a:lstStyle/>
          <a:p>
            <a:r>
              <a:rPr lang="en-US" altLang="zh-CN" sz="2800">
                <a:latin typeface="Comic Sans MS" pitchFamily="66" charset="0"/>
              </a:rPr>
              <a:t>Are there any similarities</a:t>
            </a:r>
            <a:endParaRPr lang="en-US" altLang="zh-CN" sz="2800">
              <a:latin typeface="Comic Sans MS" pitchFamily="66" charset="0"/>
            </a:endParaRPr>
          </a:p>
          <a:p>
            <a:r>
              <a:rPr lang="en-US" altLang="zh-CN" sz="2800">
                <a:latin typeface="Comic Sans MS" pitchFamily="66" charset="0"/>
              </a:rPr>
              <a:t> between them?</a:t>
            </a:r>
            <a:endParaRPr lang="en-US" altLang="zh-CN" sz="2800">
              <a:latin typeface="Comic Sans MS" pitchFamily="66" charset="0"/>
            </a:endParaRPr>
          </a:p>
        </p:txBody>
      </p:sp>
      <p:sp>
        <p:nvSpPr>
          <p:cNvPr id="38923" name="文本框 38922"/>
          <p:cNvSpPr txBox="1"/>
          <p:nvPr/>
        </p:nvSpPr>
        <p:spPr>
          <a:xfrm>
            <a:off x="0" y="0"/>
            <a:ext cx="2416175" cy="701675"/>
          </a:xfrm>
          <a:prstGeom prst="rect">
            <a:avLst/>
          </a:prstGeom>
          <a:noFill/>
          <a:ln w="9525">
            <a:noFill/>
          </a:ln>
        </p:spPr>
        <p:txBody>
          <a:bodyPr wrap="none" anchor="t">
            <a:spAutoFit/>
          </a:bodyPr>
          <a:lstStyle/>
          <a:p>
            <a:r>
              <a:rPr lang="en-US" altLang="zh-CN" sz="4000">
                <a:latin typeface="Comic Sans MS" pitchFamily="66" charset="0"/>
              </a:rPr>
              <a:t>Thinking </a:t>
            </a:r>
            <a:endParaRPr lang="en-US" altLang="zh-CN" sz="4000">
              <a:latin typeface="Comic Sans MS" pitchFamily="66"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ppt_x</p:attrName>
                                        </p:attrNameLst>
                                      </p:cBhvr>
                                      <p:tavLst>
                                        <p:tav tm="0">
                                          <p:val>
                                            <p:strVal val="#ppt_x-.2"/>
                                          </p:val>
                                        </p:tav>
                                        <p:tav tm="100000">
                                          <p:val>
                                            <p:strVal val="#ppt_x"/>
                                          </p:val>
                                        </p:tav>
                                      </p:tavLst>
                                    </p:anim>
                                    <p:anim calcmode="lin" valueType="num">
                                      <p:cBhvr>
                                        <p:cTn id="8" dur="1000" fill="hold"/>
                                        <p:tgtEl>
                                          <p:spTgt spid="389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6"/>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5" presetClass="exit" presetSubtype="0" fill="hold" nodeType="clickEffect">
                                  <p:stCondLst>
                                    <p:cond delay="0"/>
                                  </p:stCondLst>
                                  <p:childTnLst>
                                    <p:anim calcmode="lin" valueType="num">
                                      <p:cBhvr>
                                        <p:cTn id="13" dur="1000"/>
                                        <p:tgtEl>
                                          <p:spTgt spid="38916"/>
                                        </p:tgtEl>
                                        <p:attrNameLst>
                                          <p:attrName>ppt_w</p:attrName>
                                        </p:attrNameLst>
                                      </p:cBhvr>
                                      <p:tavLst>
                                        <p:tav tm="0">
                                          <p:val>
                                            <p:strVal val="ppt_w"/>
                                          </p:val>
                                        </p:tav>
                                        <p:tav tm="100000">
                                          <p:val>
                                            <p:strVal val="ppt_w*0.70"/>
                                          </p:val>
                                        </p:tav>
                                      </p:tavLst>
                                    </p:anim>
                                    <p:anim calcmode="lin" valueType="num">
                                      <p:cBhvr>
                                        <p:cTn id="14" dur="1000"/>
                                        <p:tgtEl>
                                          <p:spTgt spid="38916"/>
                                        </p:tgtEl>
                                        <p:attrNameLst>
                                          <p:attrName>ppt_h</p:attrName>
                                        </p:attrNameLst>
                                      </p:cBhvr>
                                      <p:tavLst>
                                        <p:tav tm="0">
                                          <p:val>
                                            <p:strVal val="ppt_h"/>
                                          </p:val>
                                        </p:tav>
                                        <p:tav tm="100000">
                                          <p:val>
                                            <p:strVal val="ppt_h"/>
                                          </p:val>
                                        </p:tav>
                                      </p:tavLst>
                                    </p:anim>
                                    <p:animEffect transition="out" filter="fade">
                                      <p:cBhvr>
                                        <p:cTn id="15" dur="1000"/>
                                        <p:tgtEl>
                                          <p:spTgt spid="38916"/>
                                        </p:tgtEl>
                                      </p:cBhvr>
                                    </p:animEffect>
                                    <p:set>
                                      <p:cBhvr>
                                        <p:cTn id="16" dur="1" fill="hold">
                                          <p:stCondLst>
                                            <p:cond delay="999"/>
                                          </p:stCondLst>
                                        </p:cTn>
                                        <p:tgtEl>
                                          <p:spTgt spid="38916"/>
                                        </p:tgtEl>
                                        <p:attrNameLst>
                                          <p:attrName>style.visibility</p:attrName>
                                        </p:attrNameLst>
                                      </p:cBhvr>
                                      <p:to>
                                        <p:strVal val="hidden"/>
                                      </p:to>
                                    </p:set>
                                  </p:childTnLst>
                                </p:cTn>
                              </p:par>
                              <p:par>
                                <p:cTn id="17" presetID="29"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p:cTn id="19" dur="1000" fill="hold"/>
                                        <p:tgtEl>
                                          <p:spTgt spid="38921"/>
                                        </p:tgtEl>
                                        <p:attrNameLst>
                                          <p:attrName>ppt_x</p:attrName>
                                        </p:attrNameLst>
                                      </p:cBhvr>
                                      <p:tavLst>
                                        <p:tav tm="0">
                                          <p:val>
                                            <p:strVal val="#ppt_x-.2"/>
                                          </p:val>
                                        </p:tav>
                                        <p:tav tm="100000">
                                          <p:val>
                                            <p:strVal val="#ppt_x"/>
                                          </p:val>
                                        </p:tav>
                                      </p:tavLst>
                                    </p:anim>
                                    <p:anim calcmode="lin" valueType="num">
                                      <p:cBhvr>
                                        <p:cTn id="20" dur="1000" fill="hold"/>
                                        <p:tgtEl>
                                          <p:spTgt spid="3892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8921"/>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slide(fromBottom)">
                                      <p:cBhvr>
                                        <p:cTn id="26" dur="500"/>
                                        <p:tgtEl>
                                          <p:spTgt spid="38917"/>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37" presetClass="exit" presetSubtype="0" fill="hold" nodeType="clickEffect">
                                  <p:stCondLst>
                                    <p:cond delay="0"/>
                                  </p:stCondLst>
                                  <p:childTnLst>
                                    <p:animEffect transition="out" filter="fade">
                                      <p:cBhvr>
                                        <p:cTn id="30" dur="1000"/>
                                        <p:tgtEl>
                                          <p:spTgt spid="38917"/>
                                        </p:tgtEl>
                                      </p:cBhvr>
                                    </p:animEffect>
                                    <p:anim calcmode="lin" valueType="num">
                                      <p:cBhvr>
                                        <p:cTn id="31" dur="1000"/>
                                        <p:tgtEl>
                                          <p:spTgt spid="38917"/>
                                        </p:tgtEl>
                                        <p:attrNameLst>
                                          <p:attrName>ppt_x</p:attrName>
                                        </p:attrNameLst>
                                      </p:cBhvr>
                                      <p:tavLst>
                                        <p:tav tm="0">
                                          <p:val>
                                            <p:strVal val="ppt_x"/>
                                          </p:val>
                                        </p:tav>
                                        <p:tav tm="100000">
                                          <p:val>
                                            <p:strVal val="ppt_x"/>
                                          </p:val>
                                        </p:tav>
                                      </p:tavLst>
                                    </p:anim>
                                    <p:anim calcmode="lin" valueType="num">
                                      <p:cBhvr>
                                        <p:cTn id="32" dur="100" decel="100000"/>
                                        <p:tgtEl>
                                          <p:spTgt spid="38917"/>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38917"/>
                                        </p:tgtEl>
                                        <p:attrNameLst>
                                          <p:attrName>ppt_y</p:attrName>
                                        </p:attrNameLst>
                                      </p:cBhvr>
                                      <p:tavLst>
                                        <p:tav tm="0">
                                          <p:val>
                                            <p:strVal val="ppt_y"/>
                                          </p:val>
                                        </p:tav>
                                        <p:tav tm="100000">
                                          <p:val>
                                            <p:strVal val="ppt_y+1"/>
                                          </p:val>
                                        </p:tav>
                                      </p:tavLst>
                                    </p:anim>
                                    <p:set>
                                      <p:cBhvr>
                                        <p:cTn id="34" dur="1" fill="hold">
                                          <p:stCondLst>
                                            <p:cond delay="999"/>
                                          </p:stCondLst>
                                        </p:cTn>
                                        <p:tgtEl>
                                          <p:spTgt spid="3891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8919"/>
                                        </p:tgtEl>
                                        <p:attrNameLst>
                                          <p:attrName>style.visibility</p:attrName>
                                        </p:attrNameLst>
                                      </p:cBhvr>
                                      <p:to>
                                        <p:strVal val="visible"/>
                                      </p:to>
                                    </p:set>
                                    <p:animEffect transition="in" filter="fade">
                                      <p:cBhvr>
                                        <p:cTn id="39" dur="1000"/>
                                        <p:tgtEl>
                                          <p:spTgt spid="38919"/>
                                        </p:tgtEl>
                                      </p:cBhvr>
                                    </p:animEffect>
                                    <p:anim calcmode="lin" valueType="num">
                                      <p:cBhvr>
                                        <p:cTn id="40" dur="1000" fill="hold"/>
                                        <p:tgtEl>
                                          <p:spTgt spid="38919"/>
                                        </p:tgtEl>
                                        <p:attrNameLst>
                                          <p:attrName>ppt_x</p:attrName>
                                        </p:attrNameLst>
                                      </p:cBhvr>
                                      <p:tavLst>
                                        <p:tav tm="0">
                                          <p:val>
                                            <p:strVal val="#ppt_x"/>
                                          </p:val>
                                        </p:tav>
                                        <p:tav tm="100000">
                                          <p:val>
                                            <p:strVal val="#ppt_x"/>
                                          </p:val>
                                        </p:tav>
                                      </p:tavLst>
                                    </p:anim>
                                    <p:anim calcmode="lin" valueType="num">
                                      <p:cBhvr>
                                        <p:cTn id="41" dur="10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after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38922"/>
                                        </p:tgtEl>
                                        <p:attrNameLst>
                                          <p:attrName>style.visibility</p:attrName>
                                        </p:attrNameLst>
                                      </p:cBhvr>
                                      <p:to>
                                        <p:strVal val="visible"/>
                                      </p:to>
                                    </p:set>
                                    <p:animEffect transition="in" filter="slide(fromBottom)">
                                      <p:cBhvr>
                                        <p:cTn id="46"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4"/>
          <a:tile tx="0" ty="0" sx="100000" sy="100000" flip="none" algn="tl"/>
        </a:blipFill>
        <a:effectLst/>
      </p:bgPr>
    </p:bg>
    <p:spTree>
      <p:nvGrpSpPr>
        <p:cNvPr id="1" name=""/>
        <p:cNvGrpSpPr/>
        <p:nvPr/>
      </p:nvGrpSpPr>
      <p:grpSpPr>
        <a:xfrm>
          <a:off x="0" y="0"/>
          <a:ext cx="0" cy="0"/>
        </a:xfrm>
      </p:grpSpPr>
      <p:sp>
        <p:nvSpPr>
          <p:cNvPr id="5130" name="矩形 5129"/>
          <p:cNvSpPr/>
          <p:nvPr/>
        </p:nvSpPr>
        <p:spPr>
          <a:xfrm>
            <a:off x="0" y="0"/>
            <a:ext cx="2362200" cy="650875"/>
          </a:xfrm>
          <a:prstGeom prst="rect">
            <a:avLst/>
          </a:prstGeom>
          <a:solidFill>
            <a:schemeClr val="folHlink"/>
          </a:solidFill>
          <a:ln w="9525" cap="flat" cmpd="sng">
            <a:solidFill>
              <a:schemeClr val="tx1"/>
            </a:solidFill>
            <a:prstDash val="solid"/>
            <a:miter/>
            <a:headEnd type="none" w="med" len="med"/>
            <a:tailEnd type="none" w="med" len="med"/>
          </a:ln>
        </p:spPr>
        <p:txBody>
          <a:bodyPr anchor="ctr">
            <a:spAutoFit/>
          </a:bodyPr>
          <a:lstStyle/>
          <a:p>
            <a:pPr algn="ctr"/>
            <a:endParaRPr lang="zh-CN" altLang="en-US">
              <a:latin typeface="Comic Sans MS" pitchFamily="66" charset="0"/>
            </a:endParaRPr>
          </a:p>
        </p:txBody>
      </p:sp>
      <p:pic>
        <p:nvPicPr>
          <p:cNvPr id="5122" name="Picture 3" descr="200805~1"/>
          <p:cNvPicPr>
            <a:picLocks noChangeAspect="1"/>
          </p:cNvPicPr>
          <p:nvPr/>
        </p:nvPicPr>
        <p:blipFill>
          <a:blip r:embed="rId2"/>
          <a:stretch>
            <a:fillRect/>
          </a:stretch>
        </p:blipFill>
        <p:spPr>
          <a:xfrm>
            <a:off x="0" y="609600"/>
            <a:ext cx="3367088" cy="5216525"/>
          </a:xfrm>
          <a:prstGeom prst="rect">
            <a:avLst/>
          </a:prstGeom>
          <a:noFill/>
          <a:ln w="9525">
            <a:noFill/>
          </a:ln>
        </p:spPr>
      </p:pic>
      <p:sp>
        <p:nvSpPr>
          <p:cNvPr id="5123" name="Text Box 5"/>
          <p:cNvSpPr txBox="1"/>
          <p:nvPr/>
        </p:nvSpPr>
        <p:spPr>
          <a:xfrm>
            <a:off x="228600" y="6019800"/>
            <a:ext cx="3429000" cy="823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4800" b="1" err="1">
                <a:latin typeface="Times New Roman" pitchFamily="18" charset="0"/>
              </a:rPr>
              <a:t>Wushu</a:t>
            </a:r>
            <a:endParaRPr lang="en-US" altLang="zh-CN" sz="4800" b="1">
              <a:latin typeface="Times New Roman" pitchFamily="18" charset="0"/>
              <a:ea typeface="楷体" panose="02010609060101010101" pitchFamily="49" charset="-122"/>
            </a:endParaRPr>
          </a:p>
        </p:txBody>
      </p:sp>
      <p:pic>
        <p:nvPicPr>
          <p:cNvPr id="5125" name="图片 5124" descr="01300000252663122515866968445"/>
          <p:cNvPicPr>
            <a:picLocks noChangeAspect="1"/>
          </p:cNvPicPr>
          <p:nvPr/>
        </p:nvPicPr>
        <p:blipFill>
          <a:blip r:embed="rId3"/>
          <a:stretch>
            <a:fillRect/>
          </a:stretch>
        </p:blipFill>
        <p:spPr>
          <a:xfrm>
            <a:off x="4438650" y="1676400"/>
            <a:ext cx="4705350" cy="3200400"/>
          </a:xfrm>
          <a:prstGeom prst="rect">
            <a:avLst/>
          </a:prstGeom>
          <a:noFill/>
          <a:ln w="9525">
            <a:noFill/>
          </a:ln>
        </p:spPr>
      </p:pic>
      <p:sp>
        <p:nvSpPr>
          <p:cNvPr id="5126" name="右箭头 5125"/>
          <p:cNvSpPr/>
          <p:nvPr/>
        </p:nvSpPr>
        <p:spPr>
          <a:xfrm>
            <a:off x="3200400" y="2743200"/>
            <a:ext cx="1676400" cy="1371600"/>
          </a:xfrm>
          <a:prstGeom prst="rightArrow">
            <a:avLst>
              <a:gd name="adj1" fmla="val 50000"/>
              <a:gd name="adj2" fmla="val 30555"/>
            </a:avLst>
          </a:prstGeom>
          <a:solidFill>
            <a:schemeClr val="folHlink"/>
          </a:solidFill>
          <a:ln w="9525" cap="flat" cmpd="sng">
            <a:solidFill>
              <a:schemeClr val="tx1"/>
            </a:solidFill>
            <a:prstDash val="solid"/>
            <a:miter/>
            <a:headEnd type="none" w="med" len="med"/>
            <a:tailEnd type="none" w="med" len="med"/>
          </a:ln>
        </p:spPr>
        <p:txBody>
          <a:bodyPr/>
          <a:lstStyle/>
          <a:p>
            <a:endParaRPr lang="zh-CN" altLang="en-US"/>
          </a:p>
        </p:txBody>
      </p:sp>
      <p:sp>
        <p:nvSpPr>
          <p:cNvPr id="5127" name="文本框 5126"/>
          <p:cNvSpPr txBox="1"/>
          <p:nvPr/>
        </p:nvSpPr>
        <p:spPr>
          <a:xfrm>
            <a:off x="5105400" y="5943600"/>
            <a:ext cx="4572000" cy="762000"/>
          </a:xfrm>
          <a:prstGeom prst="rect">
            <a:avLst/>
          </a:prstGeom>
          <a:noFill/>
          <a:ln w="9525">
            <a:noFill/>
          </a:ln>
        </p:spPr>
        <p:txBody>
          <a:bodyPr>
            <a:spAutoFit/>
          </a:bodyPr>
          <a:lstStyle/>
          <a:p>
            <a:r>
              <a:rPr lang="en-US" altLang="zh-CN" sz="4400">
                <a:latin typeface="Comic Sans MS" pitchFamily="66" charset="0"/>
              </a:rPr>
              <a:t>The Olympics</a:t>
            </a:r>
            <a:endParaRPr lang="en-US" altLang="zh-CN" sz="4400">
              <a:latin typeface="Comic Sans MS" pitchFamily="66" charset="0"/>
            </a:endParaRPr>
          </a:p>
        </p:txBody>
      </p:sp>
      <p:sp>
        <p:nvSpPr>
          <p:cNvPr id="5129" name="文本框 5128"/>
          <p:cNvSpPr txBox="1"/>
          <p:nvPr/>
        </p:nvSpPr>
        <p:spPr>
          <a:xfrm>
            <a:off x="0" y="-47625"/>
            <a:ext cx="2393950" cy="701675"/>
          </a:xfrm>
          <a:prstGeom prst="rect">
            <a:avLst/>
          </a:prstGeom>
          <a:noFill/>
          <a:ln w="9525">
            <a:noFill/>
          </a:ln>
        </p:spPr>
        <p:txBody>
          <a:bodyPr wrap="none" anchor="t">
            <a:spAutoFit/>
          </a:bodyPr>
          <a:lstStyle/>
          <a:p>
            <a:r>
              <a:rPr lang="en-US" altLang="zh-CN" sz="4000">
                <a:latin typeface="Comic Sans MS" pitchFamily="66" charset="0"/>
              </a:rPr>
              <a:t>Thinking</a:t>
            </a:r>
            <a:r>
              <a:rPr lang="en-US" altLang="zh-CN">
                <a:latin typeface="Comic Sans MS" pitchFamily="66" charset="0"/>
              </a:rPr>
              <a:t> </a:t>
            </a:r>
            <a:endParaRPr lang="en-US" altLang="zh-CN">
              <a:latin typeface="Comic Sans MS" pitchFamily="66"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1000" fill="hold"/>
                                        <p:tgtEl>
                                          <p:spTgt spid="5123"/>
                                        </p:tgtEl>
                                        <p:attrNameLst>
                                          <p:attrName>ppt_x</p:attrName>
                                        </p:attrNameLst>
                                      </p:cBhvr>
                                      <p:tavLst>
                                        <p:tav tm="0">
                                          <p:val>
                                            <p:strVal val="#ppt_x-.2"/>
                                          </p:val>
                                        </p:tav>
                                        <p:tav tm="100000">
                                          <p:val>
                                            <p:strVal val="#ppt_x"/>
                                          </p:val>
                                        </p:tav>
                                      </p:tavLst>
                                    </p:anim>
                                    <p:anim calcmode="lin" valueType="num">
                                      <p:cBhvr>
                                        <p:cTn id="13" dur="1000" fill="hold"/>
                                        <p:tgtEl>
                                          <p:spTgt spid="512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
                                        </p:tgtEl>
                                      </p:cBhvr>
                                    </p:animEffec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p:cTn id="19" dur="1000" fill="hold"/>
                                        <p:tgtEl>
                                          <p:spTgt spid="5126"/>
                                        </p:tgtEl>
                                        <p:attrNameLst>
                                          <p:attrName>ppt_x</p:attrName>
                                        </p:attrNameLst>
                                      </p:cBhvr>
                                      <p:tavLst>
                                        <p:tav tm="0">
                                          <p:val>
                                            <p:strVal val="#ppt_x-.2"/>
                                          </p:val>
                                        </p:tav>
                                        <p:tav tm="100000">
                                          <p:val>
                                            <p:strVal val="#ppt_x"/>
                                          </p:val>
                                        </p:tav>
                                      </p:tavLst>
                                    </p:anim>
                                    <p:anim calcmode="lin" valueType="num">
                                      <p:cBhvr>
                                        <p:cTn id="20"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6"/>
                                        </p:tgtEl>
                                      </p:cBhvr>
                                    </p:animEffect>
                                  </p:childTnLst>
                                </p:cTn>
                              </p:par>
                              <p:par>
                                <p:cTn id="22" presetID="29" presetClass="entr" presetSubtype="0" fill="hold" nodeType="with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p:cTn id="24" dur="1000" fill="hold"/>
                                        <p:tgtEl>
                                          <p:spTgt spid="5125"/>
                                        </p:tgtEl>
                                        <p:attrNameLst>
                                          <p:attrName>ppt_x</p:attrName>
                                        </p:attrNameLst>
                                      </p:cBhvr>
                                      <p:tavLst>
                                        <p:tav tm="0">
                                          <p:val>
                                            <p:strVal val="#ppt_x-.2"/>
                                          </p:val>
                                        </p:tav>
                                        <p:tav tm="100000">
                                          <p:val>
                                            <p:strVal val="#ppt_x"/>
                                          </p:val>
                                        </p:tav>
                                      </p:tavLst>
                                    </p:anim>
                                    <p:anim calcmode="lin" valueType="num">
                                      <p:cBhvr>
                                        <p:cTn id="25"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12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slide(fromBottom)">
                                      <p:cBhvr>
                                        <p:cTn id="2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7" grpId="0"/>
    </p:bld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xfrm>
      </p:grpSpPr>
      <p:sp>
        <p:nvSpPr>
          <p:cNvPr id="46089" name="Rectangle 2"/>
          <p:cNvSpPr/>
          <p:nvPr/>
        </p:nvSpPr>
        <p:spPr>
          <a:xfrm>
            <a:off x="3505200" y="304800"/>
            <a:ext cx="1828800" cy="762000"/>
          </a:xfrm>
          <a:prstGeom prst="rect">
            <a:avLst/>
          </a:prstGeom>
          <a:noFill/>
          <a:ln w="9525">
            <a:noFill/>
          </a:ln>
        </p:spPr>
        <p:txBody>
          <a:bodyPr>
            <a:spAutoFit/>
          </a:bodyPr>
          <a:lstStyle/>
          <a:p>
            <a:pPr>
              <a:spcBef>
                <a:spcPct val="0"/>
              </a:spcBef>
            </a:pPr>
            <a:r>
              <a:rPr lang="en-US" altLang="zh-CN" sz="4400" i="1">
                <a:solidFill>
                  <a:srgbClr val="800000"/>
                </a:solidFill>
                <a:latin typeface="Times New Roman" pitchFamily="18" charset="0"/>
                <a:ea typeface="华文彩云" pitchFamily="2" charset="-122"/>
              </a:rPr>
              <a:t>Part 1</a:t>
            </a:r>
            <a:endParaRPr lang="en-US" altLang="zh-CN" sz="4400" i="1">
              <a:solidFill>
                <a:srgbClr val="800000"/>
              </a:solidFill>
              <a:latin typeface="Times New Roman" pitchFamily="18" charset="0"/>
              <a:ea typeface="华文彩云" pitchFamily="2" charset="-122"/>
            </a:endParaRPr>
          </a:p>
        </p:txBody>
      </p:sp>
      <p:sp>
        <p:nvSpPr>
          <p:cNvPr id="46091" name="Rectangle 3"/>
          <p:cNvSpPr/>
          <p:nvPr/>
        </p:nvSpPr>
        <p:spPr>
          <a:xfrm>
            <a:off x="533400" y="914400"/>
            <a:ext cx="8074025" cy="1739900"/>
          </a:xfrm>
          <a:prstGeom prst="rect">
            <a:avLst/>
          </a:prstGeom>
          <a:noFill/>
          <a:ln w="9525">
            <a:noFill/>
          </a:ln>
        </p:spPr>
        <p:txBody>
          <a:bodyPr>
            <a:spAutoFit/>
          </a:bodyPr>
          <a:lstStyle/>
          <a:p>
            <a:pPr>
              <a:spcBef>
                <a:spcPct val="0"/>
              </a:spcBef>
            </a:pPr>
            <a:r>
              <a:rPr lang="en-US" altLang="zh-CN">
                <a:latin typeface="Arial" pitchFamily="34" charset="0"/>
              </a:rPr>
              <a:t>What requirements must be met before a sport can be considered by the IOC?</a:t>
            </a:r>
            <a:endParaRPr lang="en-US" altLang="zh-CN">
              <a:latin typeface="Arial" pitchFamily="34" charset="0"/>
            </a:endParaRPr>
          </a:p>
        </p:txBody>
      </p:sp>
      <p:sp>
        <p:nvSpPr>
          <p:cNvPr id="59400" name="Rectangle 8"/>
          <p:cNvSpPr/>
          <p:nvPr/>
        </p:nvSpPr>
        <p:spPr>
          <a:xfrm>
            <a:off x="838200" y="2743200"/>
            <a:ext cx="8305800" cy="3810000"/>
          </a:xfrm>
          <a:prstGeom prst="rect">
            <a:avLst/>
          </a:prstGeom>
          <a:noFill/>
          <a:ln w="9525">
            <a:noFill/>
          </a:ln>
        </p:spPr>
        <p:txBody>
          <a:bodyPr/>
          <a:lstStyle/>
          <a:p>
            <a:pPr>
              <a:lnSpc>
                <a:spcPct val="80000"/>
              </a:lnSpc>
              <a:spcBef>
                <a:spcPct val="20000"/>
              </a:spcBef>
            </a:pPr>
            <a:r>
              <a:rPr lang="en-US" altLang="zh-CN" sz="3200">
                <a:latin typeface="Arial" pitchFamily="34" charset="0"/>
              </a:rPr>
              <a:t>1.</a:t>
            </a:r>
            <a:r>
              <a:rPr lang="en-US" altLang="zh-CN" sz="3200">
                <a:solidFill>
                  <a:schemeClr val="accent2"/>
                </a:solidFill>
                <a:latin typeface="Arial" pitchFamily="34" charset="0"/>
              </a:rPr>
              <a:t>A sport must have</a:t>
            </a:r>
            <a:r>
              <a:rPr lang="en-US" altLang="zh-CN" sz="3200">
                <a:solidFill>
                  <a:srgbClr val="800000"/>
                </a:solidFill>
                <a:latin typeface="Arial" pitchFamily="34" charset="0"/>
              </a:rPr>
              <a:t> </a:t>
            </a:r>
            <a:r>
              <a:rPr lang="en-US" altLang="zh-CN" sz="3200">
                <a:solidFill>
                  <a:srgbClr val="FF0000"/>
                </a:solidFill>
                <a:latin typeface="Arial" pitchFamily="34" charset="0"/>
              </a:rPr>
              <a:t>its own international association</a:t>
            </a:r>
            <a:r>
              <a:rPr lang="en-US" altLang="zh-CN" sz="3200">
                <a:solidFill>
                  <a:srgbClr val="800000"/>
                </a:solidFill>
                <a:latin typeface="Arial" pitchFamily="34" charset="0"/>
              </a:rPr>
              <a:t>.</a:t>
            </a:r>
            <a:r>
              <a:rPr lang="en-US" altLang="zh-CN" sz="3200">
                <a:solidFill>
                  <a:srgbClr val="FF0000"/>
                </a:solidFill>
                <a:latin typeface="Arial" pitchFamily="34" charset="0"/>
              </a:rPr>
              <a:t> </a:t>
            </a:r>
            <a:endParaRPr lang="en-US" altLang="zh-CN" sz="3200">
              <a:solidFill>
                <a:srgbClr val="FF0000"/>
              </a:solidFill>
              <a:latin typeface="Arial" pitchFamily="34" charset="0"/>
            </a:endParaRPr>
          </a:p>
          <a:p>
            <a:pPr>
              <a:lnSpc>
                <a:spcPct val="80000"/>
              </a:lnSpc>
              <a:spcBef>
                <a:spcPct val="20000"/>
              </a:spcBef>
            </a:pPr>
            <a:r>
              <a:rPr lang="en-US" altLang="zh-CN" sz="3200">
                <a:latin typeface="Arial" pitchFamily="34" charset="0"/>
              </a:rPr>
              <a:t>2. </a:t>
            </a:r>
            <a:r>
              <a:rPr lang="en-US" altLang="zh-CN" sz="3200">
                <a:solidFill>
                  <a:schemeClr val="accent2"/>
                </a:solidFill>
                <a:latin typeface="Arial" pitchFamily="34" charset="0"/>
              </a:rPr>
              <a:t>A sport should be practiced by</a:t>
            </a:r>
            <a:endParaRPr lang="en-US" altLang="zh-CN" sz="3200">
              <a:solidFill>
                <a:schemeClr val="accent2"/>
              </a:solidFill>
              <a:latin typeface="Arial" pitchFamily="34" charset="0"/>
            </a:endParaRPr>
          </a:p>
          <a:p>
            <a:pPr>
              <a:lnSpc>
                <a:spcPct val="80000"/>
              </a:lnSpc>
              <a:spcBef>
                <a:spcPct val="20000"/>
              </a:spcBef>
            </a:pPr>
            <a:endParaRPr lang="en-US" altLang="zh-CN" sz="3200">
              <a:solidFill>
                <a:srgbClr val="FF0000"/>
              </a:solidFill>
              <a:latin typeface="Arial" pitchFamily="34" charset="0"/>
            </a:endParaRPr>
          </a:p>
          <a:p>
            <a:pPr>
              <a:lnSpc>
                <a:spcPct val="80000"/>
              </a:lnSpc>
              <a:spcBef>
                <a:spcPct val="20000"/>
              </a:spcBef>
            </a:pPr>
            <a:endParaRPr lang="en-US" altLang="zh-CN" sz="3200">
              <a:solidFill>
                <a:srgbClr val="FF0000"/>
              </a:solidFill>
              <a:latin typeface="Arial" pitchFamily="34" charset="0"/>
            </a:endParaRPr>
          </a:p>
          <a:p>
            <a:pPr>
              <a:lnSpc>
                <a:spcPct val="80000"/>
              </a:lnSpc>
              <a:spcBef>
                <a:spcPct val="20000"/>
              </a:spcBef>
            </a:pPr>
            <a:endParaRPr lang="en-US" altLang="zh-CN" sz="3200">
              <a:solidFill>
                <a:srgbClr val="FF0000"/>
              </a:solidFill>
              <a:latin typeface="Arial" pitchFamily="34" charset="0"/>
            </a:endParaRPr>
          </a:p>
          <a:p>
            <a:pPr>
              <a:lnSpc>
                <a:spcPct val="80000"/>
              </a:lnSpc>
              <a:spcBef>
                <a:spcPct val="20000"/>
              </a:spcBef>
            </a:pPr>
            <a:endParaRPr lang="en-US" altLang="zh-CN" sz="3200">
              <a:solidFill>
                <a:srgbClr val="FF0000"/>
              </a:solidFill>
              <a:latin typeface="Arial" pitchFamily="34" charset="0"/>
            </a:endParaRPr>
          </a:p>
          <a:p>
            <a:pPr>
              <a:lnSpc>
                <a:spcPct val="80000"/>
              </a:lnSpc>
              <a:spcBef>
                <a:spcPct val="20000"/>
              </a:spcBef>
            </a:pPr>
            <a:r>
              <a:rPr lang="en-US" altLang="zh-CN" sz="3200">
                <a:latin typeface="Arial" pitchFamily="34" charset="0"/>
              </a:rPr>
              <a:t>3.</a:t>
            </a:r>
            <a:r>
              <a:rPr lang="en-US" altLang="zh-CN" sz="3200">
                <a:solidFill>
                  <a:schemeClr val="accent2"/>
                </a:solidFill>
                <a:latin typeface="Arial" pitchFamily="34" charset="0"/>
              </a:rPr>
              <a:t>The existed sport must be </a:t>
            </a:r>
            <a:r>
              <a:rPr lang="en-US" altLang="zh-CN" sz="3200">
                <a:solidFill>
                  <a:srgbClr val="FF0000"/>
                </a:solidFill>
                <a:latin typeface="Arial" pitchFamily="34" charset="0"/>
              </a:rPr>
              <a:t>dropped</a:t>
            </a:r>
            <a:r>
              <a:rPr lang="en-US" altLang="zh-CN" sz="3200">
                <a:solidFill>
                  <a:schemeClr val="accent2"/>
                </a:solidFill>
                <a:latin typeface="Arial" pitchFamily="34" charset="0"/>
              </a:rPr>
              <a:t>. </a:t>
            </a:r>
            <a:endParaRPr lang="en-US" altLang="zh-CN" sz="3200">
              <a:solidFill>
                <a:schemeClr val="accent2"/>
              </a:solidFill>
              <a:latin typeface="Arial" pitchFamily="34" charset="0"/>
            </a:endParaRPr>
          </a:p>
        </p:txBody>
      </p:sp>
      <p:sp>
        <p:nvSpPr>
          <p:cNvPr id="59402" name="Rectangle 10"/>
          <p:cNvSpPr/>
          <p:nvPr/>
        </p:nvSpPr>
        <p:spPr>
          <a:xfrm>
            <a:off x="990600" y="4114800"/>
            <a:ext cx="8153400" cy="1066800"/>
          </a:xfrm>
          <a:prstGeom prst="rect">
            <a:avLst/>
          </a:prstGeom>
          <a:noFill/>
          <a:ln w="9525">
            <a:noFill/>
          </a:ln>
        </p:spPr>
        <p:txBody>
          <a:bodyPr>
            <a:spAutoFit/>
          </a:bodyPr>
          <a:lstStyle/>
          <a:p>
            <a:pPr>
              <a:spcBef>
                <a:spcPct val="0"/>
              </a:spcBef>
            </a:pPr>
            <a:r>
              <a:rPr lang="en-US" altLang="zh-CN" sz="3200">
                <a:solidFill>
                  <a:srgbClr val="FF0000"/>
                </a:solidFill>
                <a:latin typeface="Arial" pitchFamily="34" charset="0"/>
              </a:rPr>
              <a:t>men</a:t>
            </a:r>
            <a:r>
              <a:rPr lang="en-US" altLang="zh-CN" sz="3200">
                <a:solidFill>
                  <a:srgbClr val="800000"/>
                </a:solidFill>
                <a:latin typeface="Arial" pitchFamily="34" charset="0"/>
              </a:rPr>
              <a:t> </a:t>
            </a:r>
            <a:r>
              <a:rPr lang="en-US" altLang="zh-CN" sz="3200">
                <a:solidFill>
                  <a:schemeClr val="accent2"/>
                </a:solidFill>
                <a:latin typeface="Arial" pitchFamily="34" charset="0"/>
              </a:rPr>
              <a:t>in at least</a:t>
            </a:r>
            <a:r>
              <a:rPr lang="en-US" altLang="zh-CN" sz="3200">
                <a:solidFill>
                  <a:srgbClr val="800000"/>
                </a:solidFill>
                <a:latin typeface="Arial" pitchFamily="34" charset="0"/>
              </a:rPr>
              <a:t> </a:t>
            </a:r>
            <a:r>
              <a:rPr lang="en-US" altLang="zh-CN" sz="3200">
                <a:solidFill>
                  <a:srgbClr val="FF0000"/>
                </a:solidFill>
                <a:latin typeface="Arial" pitchFamily="34" charset="0"/>
              </a:rPr>
              <a:t>75</a:t>
            </a:r>
            <a:r>
              <a:rPr lang="en-US" altLang="zh-CN" sz="3200">
                <a:solidFill>
                  <a:srgbClr val="800000"/>
                </a:solidFill>
                <a:latin typeface="Arial" pitchFamily="34" charset="0"/>
              </a:rPr>
              <a:t> </a:t>
            </a:r>
            <a:r>
              <a:rPr lang="en-US" altLang="zh-CN" sz="3200">
                <a:solidFill>
                  <a:schemeClr val="accent2"/>
                </a:solidFill>
                <a:latin typeface="Arial" pitchFamily="34" charset="0"/>
              </a:rPr>
              <a:t>countries  on at least</a:t>
            </a:r>
            <a:r>
              <a:rPr lang="en-US" altLang="zh-CN" sz="3200">
                <a:solidFill>
                  <a:srgbClr val="800000"/>
                </a:solidFill>
                <a:latin typeface="Arial" pitchFamily="34" charset="0"/>
              </a:rPr>
              <a:t> </a:t>
            </a:r>
            <a:r>
              <a:rPr lang="en-US" altLang="zh-CN" sz="3200">
                <a:solidFill>
                  <a:srgbClr val="FF0000"/>
                </a:solidFill>
                <a:latin typeface="Arial" pitchFamily="34" charset="0"/>
              </a:rPr>
              <a:t>four</a:t>
            </a:r>
            <a:r>
              <a:rPr lang="en-US" altLang="zh-CN" sz="3200">
                <a:solidFill>
                  <a:srgbClr val="800000"/>
                </a:solidFill>
                <a:latin typeface="Arial" pitchFamily="34" charset="0"/>
              </a:rPr>
              <a:t> </a:t>
            </a:r>
            <a:r>
              <a:rPr lang="en-US" altLang="zh-CN" sz="3200">
                <a:solidFill>
                  <a:schemeClr val="accent2"/>
                </a:solidFill>
                <a:latin typeface="Arial" pitchFamily="34" charset="0"/>
              </a:rPr>
              <a:t>continents.</a:t>
            </a:r>
            <a:endParaRPr lang="en-US" altLang="zh-CN" sz="3200">
              <a:solidFill>
                <a:schemeClr val="accent2"/>
              </a:solidFill>
              <a:latin typeface="Arial" pitchFamily="34" charset="0"/>
            </a:endParaRPr>
          </a:p>
        </p:txBody>
      </p:sp>
      <p:sp>
        <p:nvSpPr>
          <p:cNvPr id="59403" name="Rectangle 11"/>
          <p:cNvSpPr/>
          <p:nvPr/>
        </p:nvSpPr>
        <p:spPr>
          <a:xfrm>
            <a:off x="1014413" y="5029200"/>
            <a:ext cx="7824787" cy="1066800"/>
          </a:xfrm>
          <a:prstGeom prst="rect">
            <a:avLst/>
          </a:prstGeom>
          <a:noFill/>
          <a:ln w="9525">
            <a:noFill/>
          </a:ln>
        </p:spPr>
        <p:txBody>
          <a:bodyPr>
            <a:spAutoFit/>
          </a:bodyPr>
          <a:lstStyle/>
          <a:p>
            <a:pPr>
              <a:spcBef>
                <a:spcPct val="0"/>
              </a:spcBef>
            </a:pPr>
            <a:r>
              <a:rPr lang="en-US" altLang="zh-CN" sz="3200">
                <a:solidFill>
                  <a:schemeClr val="accent2"/>
                </a:solidFill>
                <a:latin typeface="Arial" pitchFamily="34" charset="0"/>
              </a:rPr>
              <a:t>women in at least </a:t>
            </a:r>
            <a:r>
              <a:rPr lang="en-US" altLang="zh-CN" sz="3200">
                <a:solidFill>
                  <a:srgbClr val="FF0000"/>
                </a:solidFill>
                <a:latin typeface="Arial" pitchFamily="34" charset="0"/>
              </a:rPr>
              <a:t>40</a:t>
            </a:r>
            <a:r>
              <a:rPr lang="en-US" altLang="zh-CN" sz="3200">
                <a:solidFill>
                  <a:schemeClr val="accent2"/>
                </a:solidFill>
                <a:latin typeface="Arial" pitchFamily="34" charset="0"/>
              </a:rPr>
              <a:t> countries on </a:t>
            </a:r>
            <a:r>
              <a:rPr lang="en-US" altLang="zh-CN" sz="3200">
                <a:solidFill>
                  <a:srgbClr val="FF0000"/>
                </a:solidFill>
                <a:latin typeface="Arial" pitchFamily="34" charset="0"/>
              </a:rPr>
              <a:t>three</a:t>
            </a:r>
            <a:r>
              <a:rPr lang="en-US" altLang="zh-CN" sz="3200">
                <a:solidFill>
                  <a:schemeClr val="accent2"/>
                </a:solidFill>
                <a:latin typeface="Arial" pitchFamily="34" charset="0"/>
              </a:rPr>
              <a:t> continents</a:t>
            </a:r>
            <a:endParaRPr lang="en-US" altLang="zh-CN" sz="3200">
              <a:solidFill>
                <a:schemeClr val="accent2"/>
              </a:solidFill>
              <a:latin typeface="Arial" pitchFamily="34" charset="0"/>
            </a:endParaRPr>
          </a:p>
        </p:txBody>
      </p:sp>
      <p:grpSp>
        <p:nvGrpSpPr>
          <p:cNvPr id="39946" name="组合 39945"/>
          <p:cNvGrpSpPr/>
          <p:nvPr/>
        </p:nvGrpSpPr>
        <p:grpSpPr>
          <a:xfrm>
            <a:off x="0" y="0"/>
            <a:ext cx="4316413" cy="990600"/>
            <a:chExt cx="2719" cy="624"/>
          </a:xfrm>
        </p:grpSpPr>
        <p:sp>
          <p:nvSpPr>
            <p:cNvPr id="39945" name="横卷形 39944"/>
            <p:cNvSpPr/>
            <p:nvPr/>
          </p:nvSpPr>
          <p:spPr>
            <a:xfrm>
              <a:off x="0" y="0"/>
              <a:ext cx="1584" cy="624"/>
            </a:xfrm>
            <a:prstGeom prst="horizontalScroll">
              <a:avLst>
                <a:gd name="adj" fmla="val 12500"/>
              </a:avLst>
            </a:prstGeom>
            <a:solidFill>
              <a:srgbClr val="99CC00"/>
            </a:solidFill>
            <a:ln w="9525" cap="flat" cmpd="sng">
              <a:solidFill>
                <a:schemeClr val="tx1"/>
              </a:solidFill>
              <a:prstDash val="solid"/>
              <a:headEnd type="none" w="med" len="med"/>
              <a:tailEnd type="none" w="med" len="med"/>
            </a:ln>
          </p:spPr>
          <p:txBody>
            <a:bodyPr/>
            <a:lstStyle/>
            <a:p>
              <a:endParaRPr lang="zh-CN" altLang="en-US"/>
            </a:p>
          </p:txBody>
        </p:sp>
        <p:sp>
          <p:nvSpPr>
            <p:cNvPr id="46097" name="Text Box 3"/>
            <p:cNvSpPr txBox="1"/>
            <p:nvPr/>
          </p:nvSpPr>
          <p:spPr>
            <a:xfrm>
              <a:off x="0" y="144"/>
              <a:ext cx="2719" cy="442"/>
            </a:xfrm>
            <a:prstGeom prst="rect">
              <a:avLst/>
            </a:prstGeom>
            <a:noFill/>
            <a:ln w="9525">
              <a:noFill/>
            </a:ln>
          </p:spPr>
          <p:txBody>
            <a:bodyPr>
              <a:spAutoFit/>
            </a:bodyPr>
            <a:lstStyle/>
            <a:p>
              <a:pPr>
                <a:spcBef>
                  <a:spcPct val="0"/>
                </a:spcBef>
              </a:pPr>
              <a:r>
                <a:rPr lang="en-US" altLang="zh-CN" sz="2800">
                  <a:solidFill>
                    <a:srgbClr val="0000FF"/>
                  </a:solidFill>
                  <a:latin typeface="Bimini"/>
                </a:rPr>
                <a:t>  </a:t>
              </a:r>
              <a:r>
                <a:rPr lang="en-US" altLang="zh-CN" sz="4000" i="1">
                  <a:latin typeface="Bimini"/>
                </a:rPr>
                <a:t>Reading</a:t>
              </a:r>
              <a:endParaRPr lang="en-US" altLang="zh-CN" sz="4000">
                <a:latin typeface="Bimini"/>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blinds(horizontal)">
                                      <p:cBhvr>
                                        <p:cTn id="7" dur="500"/>
                                        <p:tgtEl>
                                          <p:spTgt spid="4608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6091"/>
                                        </p:tgtEl>
                                        <p:attrNameLst>
                                          <p:attrName>style.visibility</p:attrName>
                                        </p:attrNameLst>
                                      </p:cBhvr>
                                      <p:to>
                                        <p:strVal val="visible"/>
                                      </p:to>
                                    </p:set>
                                    <p:animEffect transition="in" filter="blinds(horizontal)">
                                      <p:cBhvr>
                                        <p:cTn id="11" dur="500"/>
                                        <p:tgtEl>
                                          <p:spTgt spid="46091"/>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59400">
                                            <p:txEl>
                                              <p:pRg st="0" end="0"/>
                                            </p:txEl>
                                          </p:spTgt>
                                        </p:tgtEl>
                                        <p:attrNameLst>
                                          <p:attrName>style.visibility</p:attrName>
                                        </p:attrNameLst>
                                      </p:cBhvr>
                                      <p:to>
                                        <p:strVal val="visible"/>
                                      </p:to>
                                    </p:set>
                                    <p:animEffect transition="in" filter="box(in)">
                                      <p:cBhvr>
                                        <p:cTn id="16" dur="500"/>
                                        <p:tgtEl>
                                          <p:spTgt spid="59400">
                                            <p:txEl>
                                              <p:pRg st="0" end="0"/>
                                            </p:txEl>
                                          </p:spTgt>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59400">
                                            <p:txEl>
                                              <p:pRg st="1" end="1"/>
                                            </p:txEl>
                                          </p:spTgt>
                                        </p:tgtEl>
                                        <p:attrNameLst>
                                          <p:attrName>style.visibility</p:attrName>
                                        </p:attrNameLst>
                                      </p:cBhvr>
                                      <p:to>
                                        <p:strVal val="visible"/>
                                      </p:to>
                                    </p:set>
                                    <p:animEffect transition="in" filter="box(in)">
                                      <p:cBhvr>
                                        <p:cTn id="21" dur="500"/>
                                        <p:tgtEl>
                                          <p:spTgt spid="59400">
                                            <p:txEl>
                                              <p:pRg st="1" end="1"/>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59402"/>
                                        </p:tgtEl>
                                        <p:attrNameLst>
                                          <p:attrName>style.visibility</p:attrName>
                                        </p:attrNameLst>
                                      </p:cBhvr>
                                      <p:to>
                                        <p:strVal val="visible"/>
                                      </p:to>
                                    </p:set>
                                    <p:anim calcmode="lin" valueType="num">
                                      <p:cBhvr>
                                        <p:cTn id="26" dur="500" fill="hold"/>
                                        <p:tgtEl>
                                          <p:spTgt spid="59402"/>
                                        </p:tgtEl>
                                        <p:attrNameLst>
                                          <p:attrName>ppt_w</p:attrName>
                                        </p:attrNameLst>
                                      </p:cBhvr>
                                      <p:tavLst>
                                        <p:tav tm="0">
                                          <p:val>
                                            <p:fltVal val="0"/>
                                          </p:val>
                                        </p:tav>
                                        <p:tav tm="100000">
                                          <p:val>
                                            <p:strVal val="#ppt_w"/>
                                          </p:val>
                                        </p:tav>
                                      </p:tavLst>
                                    </p:anim>
                                    <p:anim calcmode="lin" valueType="num">
                                      <p:cBhvr>
                                        <p:cTn id="27" dur="500" fill="hold"/>
                                        <p:tgtEl>
                                          <p:spTgt spid="59402"/>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59403"/>
                                        </p:tgtEl>
                                        <p:attrNameLst>
                                          <p:attrName>style.visibility</p:attrName>
                                        </p:attrNameLst>
                                      </p:cBhvr>
                                      <p:to>
                                        <p:strVal val="visible"/>
                                      </p:to>
                                    </p:set>
                                    <p:anim calcmode="lin" valueType="num">
                                      <p:cBhvr>
                                        <p:cTn id="32" dur="500" fill="hold"/>
                                        <p:tgtEl>
                                          <p:spTgt spid="59403"/>
                                        </p:tgtEl>
                                        <p:attrNameLst>
                                          <p:attrName>ppt_w</p:attrName>
                                        </p:attrNameLst>
                                      </p:cBhvr>
                                      <p:tavLst>
                                        <p:tav tm="0">
                                          <p:val>
                                            <p:fltVal val="0"/>
                                          </p:val>
                                        </p:tav>
                                        <p:tav tm="100000">
                                          <p:val>
                                            <p:strVal val="#ppt_w"/>
                                          </p:val>
                                        </p:tav>
                                      </p:tavLst>
                                    </p:anim>
                                    <p:anim calcmode="lin" valueType="num">
                                      <p:cBhvr>
                                        <p:cTn id="33" dur="500" fill="hold"/>
                                        <p:tgtEl>
                                          <p:spTgt spid="59403"/>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59400">
                                            <p:txEl>
                                              <p:pRg st="6" end="6"/>
                                            </p:txEl>
                                          </p:spTgt>
                                        </p:tgtEl>
                                        <p:attrNameLst>
                                          <p:attrName>style.visibility</p:attrName>
                                        </p:attrNameLst>
                                      </p:cBhvr>
                                      <p:to>
                                        <p:strVal val="visible"/>
                                      </p:to>
                                    </p:set>
                                    <p:animEffect transition="in" filter="box(in)">
                                      <p:cBhvr>
                                        <p:cTn id="38" dur="500"/>
                                        <p:tgtEl>
                                          <p:spTgt spid="594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1" grpId="0"/>
      <p:bldP spid="59402" grpId="0"/>
      <p:bldP spid="59403" grpId="0"/>
    </p:bldLs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3024" name="横卷形 43023"/>
          <p:cNvSpPr/>
          <p:nvPr/>
        </p:nvSpPr>
        <p:spPr>
          <a:xfrm>
            <a:off x="228600" y="0"/>
            <a:ext cx="2514600" cy="990600"/>
          </a:xfrm>
          <a:prstGeom prst="horizontalScroll">
            <a:avLst>
              <a:gd name="adj" fmla="val 12500"/>
            </a:avLst>
          </a:prstGeom>
          <a:solidFill>
            <a:srgbClr val="99CC00"/>
          </a:solidFill>
          <a:ln w="9525" cap="flat" cmpd="sng">
            <a:solidFill>
              <a:schemeClr val="tx1"/>
            </a:solidFill>
            <a:prstDash val="solid"/>
            <a:headEnd type="none" w="med" len="med"/>
            <a:tailEnd type="none" w="med" len="med"/>
          </a:ln>
        </p:spPr>
        <p:txBody>
          <a:bodyPr/>
          <a:lstStyle/>
          <a:p>
            <a:endParaRPr lang="zh-CN" altLang="en-US"/>
          </a:p>
        </p:txBody>
      </p:sp>
      <p:sp>
        <p:nvSpPr>
          <p:cNvPr id="61443" name="Rectangle 3"/>
          <p:cNvSpPr/>
          <p:nvPr/>
        </p:nvSpPr>
        <p:spPr>
          <a:xfrm>
            <a:off x="381000" y="5257800"/>
            <a:ext cx="8458200" cy="1219200"/>
          </a:xfrm>
          <a:prstGeom prst="rect">
            <a:avLst/>
          </a:prstGeom>
          <a:noFill/>
          <a:ln w="9525">
            <a:noFill/>
          </a:ln>
        </p:spPr>
        <p:txBody>
          <a:bodyPr/>
          <a:lstStyle/>
          <a:p>
            <a:pPr marL="342900" indent="-342900">
              <a:lnSpc>
                <a:spcPct val="80000"/>
              </a:lnSpc>
              <a:spcBef>
                <a:spcPct val="20000"/>
              </a:spcBef>
            </a:pPr>
            <a:r>
              <a:rPr lang="en-US" altLang="zh-CN" sz="3200">
                <a:solidFill>
                  <a:srgbClr val="0033CC"/>
                </a:solidFill>
                <a:latin typeface="Times New Roman" pitchFamily="18" charset="0"/>
              </a:rPr>
              <a:t>   Because these sports became </a:t>
            </a:r>
            <a:r>
              <a:rPr lang="en-US" altLang="zh-CN" sz="3200">
                <a:solidFill>
                  <a:srgbClr val="FF0000"/>
                </a:solidFill>
                <a:latin typeface="Times New Roman" pitchFamily="18" charset="0"/>
              </a:rPr>
              <a:t>less popular</a:t>
            </a:r>
            <a:r>
              <a:rPr lang="en-US" altLang="zh-CN" sz="3200">
                <a:solidFill>
                  <a:srgbClr val="0033CC"/>
                </a:solidFill>
                <a:latin typeface="Times New Roman" pitchFamily="18" charset="0"/>
              </a:rPr>
              <a:t> and had to make way for new, more popular sports. </a:t>
            </a:r>
            <a:endParaRPr lang="en-US" altLang="zh-CN" sz="3200">
              <a:solidFill>
                <a:srgbClr val="0033CC"/>
              </a:solidFill>
              <a:latin typeface="Times New Roman" pitchFamily="18" charset="0"/>
            </a:endParaRPr>
          </a:p>
        </p:txBody>
      </p:sp>
      <p:sp>
        <p:nvSpPr>
          <p:cNvPr id="48140" name="Rectangle 4"/>
          <p:cNvSpPr/>
          <p:nvPr/>
        </p:nvSpPr>
        <p:spPr>
          <a:xfrm>
            <a:off x="838200" y="1219200"/>
            <a:ext cx="7467600" cy="1190625"/>
          </a:xfrm>
          <a:prstGeom prst="rect">
            <a:avLst/>
          </a:prstGeom>
          <a:noFill/>
          <a:ln w="9525">
            <a:noFill/>
          </a:ln>
        </p:spPr>
        <p:txBody>
          <a:bodyPr>
            <a:spAutoFit/>
          </a:bodyPr>
          <a:lstStyle/>
          <a:p>
            <a:pPr>
              <a:spcBef>
                <a:spcPct val="0"/>
              </a:spcBef>
            </a:pPr>
            <a:r>
              <a:rPr lang="en-US" altLang="zh-CN">
                <a:solidFill>
                  <a:schemeClr val="tx2"/>
                </a:solidFill>
                <a:latin typeface="Arial" pitchFamily="34" charset="0"/>
              </a:rPr>
              <a:t>What sports have been removed from the Olympics? Why?</a:t>
            </a:r>
            <a:endParaRPr lang="en-US" altLang="zh-CN">
              <a:solidFill>
                <a:schemeClr val="tx2"/>
              </a:solidFill>
              <a:latin typeface="Arial" pitchFamily="34" charset="0"/>
            </a:endParaRPr>
          </a:p>
        </p:txBody>
      </p:sp>
      <p:sp>
        <p:nvSpPr>
          <p:cNvPr id="61458" name="Text Box 18"/>
          <p:cNvSpPr txBox="1"/>
          <p:nvPr/>
        </p:nvSpPr>
        <p:spPr>
          <a:xfrm>
            <a:off x="1143000" y="4724400"/>
            <a:ext cx="2286000" cy="519113"/>
          </a:xfrm>
          <a:prstGeom prst="rect">
            <a:avLst/>
          </a:prstGeom>
          <a:noFill/>
          <a:ln w="9525">
            <a:noFill/>
          </a:ln>
        </p:spPr>
        <p:txBody>
          <a:bodyPr>
            <a:spAutoFit/>
          </a:bodyPr>
          <a:lstStyle/>
          <a:p>
            <a:r>
              <a:rPr lang="en-US" altLang="zh-CN" sz="2800">
                <a:solidFill>
                  <a:srgbClr val="FF0000"/>
                </a:solidFill>
                <a:latin typeface="Arial" pitchFamily="34" charset="0"/>
              </a:rPr>
              <a:t>baseball</a:t>
            </a:r>
            <a:endParaRPr lang="en-US" altLang="zh-CN" sz="2800">
              <a:solidFill>
                <a:srgbClr val="FF0000"/>
              </a:solidFill>
              <a:latin typeface="Arial" pitchFamily="34" charset="0"/>
            </a:endParaRPr>
          </a:p>
        </p:txBody>
      </p:sp>
      <p:sp>
        <p:nvSpPr>
          <p:cNvPr id="61460" name="Text Box 20"/>
          <p:cNvSpPr txBox="1"/>
          <p:nvPr/>
        </p:nvSpPr>
        <p:spPr>
          <a:xfrm>
            <a:off x="5105400" y="4724400"/>
            <a:ext cx="2616200" cy="519113"/>
          </a:xfrm>
          <a:prstGeom prst="rect">
            <a:avLst/>
          </a:prstGeom>
          <a:noFill/>
          <a:ln w="9525">
            <a:noFill/>
          </a:ln>
        </p:spPr>
        <p:txBody>
          <a:bodyPr wrap="none">
            <a:spAutoFit/>
          </a:bodyPr>
          <a:lstStyle/>
          <a:p>
            <a:pPr>
              <a:spcBef>
                <a:spcPct val="0"/>
              </a:spcBef>
            </a:pPr>
            <a:r>
              <a:rPr lang="en-US" altLang="zh-CN" sz="2800">
                <a:solidFill>
                  <a:srgbClr val="006600"/>
                </a:solidFill>
                <a:latin typeface="Arial" pitchFamily="34" charset="0"/>
              </a:rPr>
              <a:t>power boating</a:t>
            </a:r>
            <a:endParaRPr lang="en-US" altLang="zh-CN" sz="2800">
              <a:solidFill>
                <a:srgbClr val="006600"/>
              </a:solidFill>
              <a:latin typeface="Arial" pitchFamily="34" charset="0"/>
            </a:endParaRPr>
          </a:p>
        </p:txBody>
      </p:sp>
      <p:sp>
        <p:nvSpPr>
          <p:cNvPr id="48149" name="Rectangle 2"/>
          <p:cNvSpPr/>
          <p:nvPr/>
        </p:nvSpPr>
        <p:spPr>
          <a:xfrm>
            <a:off x="4038600" y="304800"/>
            <a:ext cx="1828800" cy="762000"/>
          </a:xfrm>
          <a:prstGeom prst="rect">
            <a:avLst/>
          </a:prstGeom>
          <a:noFill/>
          <a:ln w="9525">
            <a:noFill/>
          </a:ln>
        </p:spPr>
        <p:txBody>
          <a:bodyPr>
            <a:spAutoFit/>
          </a:bodyPr>
          <a:lstStyle/>
          <a:p>
            <a:pPr>
              <a:spcBef>
                <a:spcPct val="0"/>
              </a:spcBef>
            </a:pPr>
            <a:r>
              <a:rPr lang="en-US" altLang="zh-CN" sz="4400" i="1">
                <a:solidFill>
                  <a:srgbClr val="800000"/>
                </a:solidFill>
                <a:latin typeface="Times New Roman" pitchFamily="18" charset="0"/>
                <a:ea typeface="华文彩云" pitchFamily="2" charset="-122"/>
              </a:rPr>
              <a:t>Part 2</a:t>
            </a:r>
            <a:endParaRPr lang="en-US" altLang="zh-CN" sz="4400" i="1">
              <a:solidFill>
                <a:srgbClr val="800000"/>
              </a:solidFill>
              <a:latin typeface="Times New Roman" pitchFamily="18" charset="0"/>
              <a:ea typeface="华文彩云" pitchFamily="2" charset="-122"/>
            </a:endParaRPr>
          </a:p>
        </p:txBody>
      </p:sp>
      <p:sp>
        <p:nvSpPr>
          <p:cNvPr id="48150" name="Text Box 3"/>
          <p:cNvSpPr txBox="1"/>
          <p:nvPr/>
        </p:nvSpPr>
        <p:spPr>
          <a:xfrm>
            <a:off x="228600" y="152400"/>
            <a:ext cx="4316413" cy="701675"/>
          </a:xfrm>
          <a:prstGeom prst="rect">
            <a:avLst/>
          </a:prstGeom>
          <a:noFill/>
          <a:ln w="9525">
            <a:noFill/>
          </a:ln>
        </p:spPr>
        <p:txBody>
          <a:bodyPr>
            <a:spAutoFit/>
          </a:bodyPr>
          <a:lstStyle/>
          <a:p>
            <a:pPr>
              <a:spcBef>
                <a:spcPct val="0"/>
              </a:spcBef>
            </a:pPr>
            <a:r>
              <a:rPr lang="en-US" altLang="zh-CN" sz="2800">
                <a:latin typeface="Bimini"/>
              </a:rPr>
              <a:t>  </a:t>
            </a:r>
            <a:r>
              <a:rPr lang="en-US" altLang="zh-CN" sz="4000" i="1">
                <a:latin typeface="Bimini"/>
              </a:rPr>
              <a:t>Reading</a:t>
            </a:r>
            <a:endParaRPr lang="en-US" altLang="zh-CN" sz="4000">
              <a:latin typeface="Bimini"/>
            </a:endParaRPr>
          </a:p>
        </p:txBody>
      </p:sp>
      <p:pic>
        <p:nvPicPr>
          <p:cNvPr id="43022" name="图片 43021" descr="east-ep-a61-3514489"/>
          <p:cNvPicPr>
            <a:picLocks noChangeAspect="1"/>
          </p:cNvPicPr>
          <p:nvPr/>
        </p:nvPicPr>
        <p:blipFill>
          <a:blip r:embed="rId3"/>
          <a:stretch>
            <a:fillRect/>
          </a:stretch>
        </p:blipFill>
        <p:spPr>
          <a:xfrm>
            <a:off x="609600" y="2590800"/>
            <a:ext cx="2895600" cy="1930400"/>
          </a:xfrm>
          <a:prstGeom prst="rect">
            <a:avLst/>
          </a:prstGeom>
          <a:noFill/>
          <a:ln w="9525">
            <a:noFill/>
          </a:ln>
        </p:spPr>
      </p:pic>
      <p:pic>
        <p:nvPicPr>
          <p:cNvPr id="43023" name="图片 43022" descr="u=2071614256,3468316397&amp;fm=117&amp;gp=0"/>
          <p:cNvPicPr>
            <a:picLocks noChangeAspect="1"/>
          </p:cNvPicPr>
          <p:nvPr/>
        </p:nvPicPr>
        <p:blipFill>
          <a:blip r:embed="rId4"/>
          <a:stretch>
            <a:fillRect/>
          </a:stretch>
        </p:blipFill>
        <p:spPr>
          <a:xfrm>
            <a:off x="4572000" y="2590800"/>
            <a:ext cx="2895600" cy="2095500"/>
          </a:xfrm>
          <a:prstGeom prst="rect">
            <a:avLst/>
          </a:prstGeom>
          <a:noFill/>
          <a:ln w="9525">
            <a:noFill/>
          </a:ln>
        </p:spPr>
      </p:pic>
      <p:sp>
        <p:nvSpPr>
          <p:cNvPr id="43025" name="矩形 43024"/>
          <p:cNvSpPr/>
          <p:nvPr/>
        </p:nvSpPr>
        <p:spPr>
          <a:xfrm>
            <a:off x="2057400" y="6096000"/>
            <a:ext cx="2209800" cy="76200"/>
          </a:xfrm>
          <a:prstGeom prst="rect">
            <a:avLst/>
          </a:prstGeom>
          <a:solidFill>
            <a:srgbClr val="FF0000"/>
          </a:solidFill>
          <a:ln w="9525" cap="flat" cmpd="sng">
            <a:solidFill>
              <a:schemeClr val="tx1"/>
            </a:solidFill>
            <a:prstDash val="solid"/>
            <a:miter/>
            <a:headEnd type="none" w="med" len="med"/>
            <a:tailEnd type="none" w="med" len="med"/>
          </a:ln>
        </p:spPr>
        <p:txBody>
          <a:bodyPr/>
          <a:lstStyle/>
          <a:p>
            <a:endParaRPr lang="zh-CN" alt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8149"/>
                                        </p:tgtEl>
                                        <p:attrNameLst>
                                          <p:attrName>style.visibility</p:attrName>
                                        </p:attrNameLst>
                                      </p:cBhvr>
                                      <p:to>
                                        <p:strVal val="visible"/>
                                      </p:to>
                                    </p:set>
                                    <p:animEffect transition="in" filter="blinds(horizontal)">
                                      <p:cBhvr>
                                        <p:cTn id="7" dur="500"/>
                                        <p:tgtEl>
                                          <p:spTgt spid="4814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8140"/>
                                        </p:tgtEl>
                                        <p:attrNameLst>
                                          <p:attrName>style.visibility</p:attrName>
                                        </p:attrNameLst>
                                      </p:cBhvr>
                                      <p:to>
                                        <p:strVal val="visible"/>
                                      </p:to>
                                    </p:set>
                                    <p:animEffect transition="in" filter="blinds(horizontal)">
                                      <p:cBhvr>
                                        <p:cTn id="11" dur="500"/>
                                        <p:tgtEl>
                                          <p:spTgt spid="48140"/>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1458"/>
                                        </p:tgtEl>
                                        <p:attrNameLst>
                                          <p:attrName>style.visibility</p:attrName>
                                        </p:attrNameLst>
                                      </p:cBhvr>
                                      <p:to>
                                        <p:strVal val="visible"/>
                                      </p:to>
                                    </p:set>
                                    <p:anim calcmode="lin" valueType="num">
                                      <p:cBhvr additive="base">
                                        <p:cTn id="16" dur="500" fill="hold"/>
                                        <p:tgtEl>
                                          <p:spTgt spid="61458"/>
                                        </p:tgtEl>
                                        <p:attrNameLst>
                                          <p:attrName>ppt_x</p:attrName>
                                        </p:attrNameLst>
                                      </p:cBhvr>
                                      <p:tavLst>
                                        <p:tav tm="0">
                                          <p:val>
                                            <p:strVal val="#ppt_x"/>
                                          </p:val>
                                        </p:tav>
                                        <p:tav tm="100000">
                                          <p:val>
                                            <p:strVal val="#ppt_x"/>
                                          </p:val>
                                        </p:tav>
                                      </p:tavLst>
                                    </p:anim>
                                    <p:anim calcmode="lin" valueType="num">
                                      <p:cBhvr additive="base">
                                        <p:cTn id="17" dur="500" fill="hold"/>
                                        <p:tgtEl>
                                          <p:spTgt spid="61458"/>
                                        </p:tgtEl>
                                        <p:attrNameLst>
                                          <p:attrName>ppt_y</p:attrName>
                                        </p:attrNameLst>
                                      </p:cBhvr>
                                      <p:tavLst>
                                        <p:tav tm="0">
                                          <p:val>
                                            <p:strVal val="1+#ppt_h/2"/>
                                          </p:val>
                                        </p:tav>
                                        <p:tav tm="100000">
                                          <p:val>
                                            <p:strVal val="#ppt_y"/>
                                          </p:val>
                                        </p:tav>
                                      </p:tavLst>
                                    </p:anim>
                                  </p:childTnLst>
                                </p:cTn>
                              </p:par>
                              <p:par>
                                <p:cTn id="18" presetID="29" presetClass="entr" presetSubtype="0" fill="hold" nodeType="withEffect">
                                  <p:stCondLst>
                                    <p:cond delay="0"/>
                                  </p:stCondLst>
                                  <p:childTnLst>
                                    <p:set>
                                      <p:cBhvr>
                                        <p:cTn id="19" dur="1" fill="hold">
                                          <p:stCondLst>
                                            <p:cond delay="0"/>
                                          </p:stCondLst>
                                        </p:cTn>
                                        <p:tgtEl>
                                          <p:spTgt spid="43022"/>
                                        </p:tgtEl>
                                        <p:attrNameLst>
                                          <p:attrName>style.visibility</p:attrName>
                                        </p:attrNameLst>
                                      </p:cBhvr>
                                      <p:to>
                                        <p:strVal val="visible"/>
                                      </p:to>
                                    </p:set>
                                    <p:anim calcmode="lin" valueType="num">
                                      <p:cBhvr>
                                        <p:cTn id="20" dur="1000" fill="hold"/>
                                        <p:tgtEl>
                                          <p:spTgt spid="43022"/>
                                        </p:tgtEl>
                                        <p:attrNameLst>
                                          <p:attrName>ppt_x</p:attrName>
                                        </p:attrNameLst>
                                      </p:cBhvr>
                                      <p:tavLst>
                                        <p:tav tm="0">
                                          <p:val>
                                            <p:strVal val="#ppt_x-.2"/>
                                          </p:val>
                                        </p:tav>
                                        <p:tav tm="100000">
                                          <p:val>
                                            <p:strVal val="#ppt_x"/>
                                          </p:val>
                                        </p:tav>
                                      </p:tavLst>
                                    </p:anim>
                                    <p:anim calcmode="lin" valueType="num">
                                      <p:cBhvr>
                                        <p:cTn id="21" dur="1000" fill="hold"/>
                                        <p:tgtEl>
                                          <p:spTgt spid="4302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3022"/>
                                        </p:tgtEl>
                                      </p:cBhvr>
                                    </p:animEffect>
                                  </p:childTnLst>
                                </p:cTn>
                              </p:par>
                            </p:childTnLst>
                          </p:cTn>
                        </p:par>
                        <p:par>
                          <p:cTn id="23" fill="hold" nodeType="afterGroup">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61460"/>
                                        </p:tgtEl>
                                        <p:attrNameLst>
                                          <p:attrName>style.visibility</p:attrName>
                                        </p:attrNameLst>
                                      </p:cBhvr>
                                      <p:to>
                                        <p:strVal val="visible"/>
                                      </p:to>
                                    </p:set>
                                    <p:anim calcmode="lin" valueType="num">
                                      <p:cBhvr additive="base">
                                        <p:cTn id="26" dur="500" fill="hold"/>
                                        <p:tgtEl>
                                          <p:spTgt spid="61460"/>
                                        </p:tgtEl>
                                        <p:attrNameLst>
                                          <p:attrName>ppt_x</p:attrName>
                                        </p:attrNameLst>
                                      </p:cBhvr>
                                      <p:tavLst>
                                        <p:tav tm="0">
                                          <p:val>
                                            <p:strVal val="#ppt_x"/>
                                          </p:val>
                                        </p:tav>
                                        <p:tav tm="100000">
                                          <p:val>
                                            <p:strVal val="#ppt_x"/>
                                          </p:val>
                                        </p:tav>
                                      </p:tavLst>
                                    </p:anim>
                                    <p:anim calcmode="lin" valueType="num">
                                      <p:cBhvr additive="base">
                                        <p:cTn id="27" dur="500" fill="hold"/>
                                        <p:tgtEl>
                                          <p:spTgt spid="61460"/>
                                        </p:tgtEl>
                                        <p:attrNameLst>
                                          <p:attrName>ppt_y</p:attrName>
                                        </p:attrNameLst>
                                      </p:cBhvr>
                                      <p:tavLst>
                                        <p:tav tm="0">
                                          <p:val>
                                            <p:strVal val="1+#ppt_h/2"/>
                                          </p:val>
                                        </p:tav>
                                        <p:tav tm="100000">
                                          <p:val>
                                            <p:strVal val="#ppt_y"/>
                                          </p:val>
                                        </p:tav>
                                      </p:tavLst>
                                    </p:anim>
                                  </p:childTnLst>
                                </p:cTn>
                              </p:par>
                              <p:par>
                                <p:cTn id="28" presetID="12" presetClass="entr" presetSubtype="4" fill="hold" nodeType="withEffect">
                                  <p:stCondLst>
                                    <p:cond delay="0"/>
                                  </p:stCondLst>
                                  <p:childTnLst>
                                    <p:set>
                                      <p:cBhvr>
                                        <p:cTn id="29" dur="1" fill="hold">
                                          <p:stCondLst>
                                            <p:cond delay="0"/>
                                          </p:stCondLst>
                                        </p:cTn>
                                        <p:tgtEl>
                                          <p:spTgt spid="43023"/>
                                        </p:tgtEl>
                                        <p:attrNameLst>
                                          <p:attrName>style.visibility</p:attrName>
                                        </p:attrNameLst>
                                      </p:cBhvr>
                                      <p:to>
                                        <p:strVal val="visible"/>
                                      </p:to>
                                    </p:set>
                                    <p:animEffect transition="in" filter="slide(fromBottom)">
                                      <p:cBhvr>
                                        <p:cTn id="30" dur="500"/>
                                        <p:tgtEl>
                                          <p:spTgt spid="43023"/>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61443">
                                            <p:txEl>
                                              <p:pRg st="0" end="0"/>
                                            </p:txEl>
                                          </p:spTgt>
                                        </p:tgtEl>
                                        <p:attrNameLst>
                                          <p:attrName>style.visibility</p:attrName>
                                        </p:attrNameLst>
                                      </p:cBhvr>
                                      <p:to>
                                        <p:strVal val="visible"/>
                                      </p:to>
                                    </p:set>
                                    <p:animEffect transition="in" filter="box(in)">
                                      <p:cBhvr>
                                        <p:cTn id="35" dur="500"/>
                                        <p:tgtEl>
                                          <p:spTgt spid="61443">
                                            <p:txEl>
                                              <p:pRg st="0" end="0"/>
                                            </p:txEl>
                                          </p:spTgt>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43025"/>
                                        </p:tgtEl>
                                        <p:attrNameLst>
                                          <p:attrName>style.visibility</p:attrName>
                                        </p:attrNameLst>
                                      </p:cBhvr>
                                      <p:to>
                                        <p:strVal val="visible"/>
                                      </p:to>
                                    </p:set>
                                    <p:animEffect transition="in" filter="fade">
                                      <p:cBhvr>
                                        <p:cTn id="40" dur="1000"/>
                                        <p:tgtEl>
                                          <p:spTgt spid="43025"/>
                                        </p:tgtEl>
                                      </p:cBhvr>
                                    </p:animEffect>
                                    <p:anim calcmode="lin" valueType="num">
                                      <p:cBhvr>
                                        <p:cTn id="41" dur="1000" fill="hold"/>
                                        <p:tgtEl>
                                          <p:spTgt spid="43025"/>
                                        </p:tgtEl>
                                        <p:attrNameLst>
                                          <p:attrName>ppt_x</p:attrName>
                                        </p:attrNameLst>
                                      </p:cBhvr>
                                      <p:tavLst>
                                        <p:tav tm="0">
                                          <p:val>
                                            <p:strVal val="#ppt_x"/>
                                          </p:val>
                                        </p:tav>
                                        <p:tav tm="100000">
                                          <p:val>
                                            <p:strVal val="#ppt_x"/>
                                          </p:val>
                                        </p:tav>
                                      </p:tavLst>
                                    </p:anim>
                                    <p:anim calcmode="lin" valueType="num">
                                      <p:cBhvr>
                                        <p:cTn id="42" dur="1000" fill="hold"/>
                                        <p:tgtEl>
                                          <p:spTgt spid="43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p:bldP spid="61458" grpId="0"/>
      <p:bldP spid="61460" grpId="0"/>
      <p:bldP spid="48149" grpId="0"/>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46092" name="横卷形 46091"/>
          <p:cNvSpPr/>
          <p:nvPr/>
        </p:nvSpPr>
        <p:spPr>
          <a:xfrm>
            <a:off x="0" y="0"/>
            <a:ext cx="2514600" cy="990600"/>
          </a:xfrm>
          <a:prstGeom prst="horizontalScroll">
            <a:avLst>
              <a:gd name="adj" fmla="val 12500"/>
            </a:avLst>
          </a:prstGeom>
          <a:solidFill>
            <a:srgbClr val="99CC00"/>
          </a:solidFill>
          <a:ln w="9525" cap="flat" cmpd="sng">
            <a:solidFill>
              <a:schemeClr val="tx1"/>
            </a:solidFill>
            <a:prstDash val="solid"/>
            <a:headEnd type="none" w="med" len="med"/>
            <a:tailEnd type="none" w="med" len="med"/>
          </a:ln>
        </p:spPr>
        <p:txBody>
          <a:bodyPr/>
          <a:lstStyle/>
          <a:p>
            <a:endParaRPr lang="zh-CN" altLang="en-US"/>
          </a:p>
        </p:txBody>
      </p:sp>
      <p:sp>
        <p:nvSpPr>
          <p:cNvPr id="50181" name="Rectangle 2"/>
          <p:cNvSpPr/>
          <p:nvPr/>
        </p:nvSpPr>
        <p:spPr>
          <a:xfrm>
            <a:off x="3505200" y="304800"/>
            <a:ext cx="1828800" cy="762000"/>
          </a:xfrm>
          <a:prstGeom prst="rect">
            <a:avLst/>
          </a:prstGeom>
          <a:noFill/>
          <a:ln w="9525">
            <a:noFill/>
          </a:ln>
        </p:spPr>
        <p:txBody>
          <a:bodyPr>
            <a:spAutoFit/>
          </a:bodyPr>
          <a:lstStyle/>
          <a:p>
            <a:pPr>
              <a:spcBef>
                <a:spcPct val="0"/>
              </a:spcBef>
            </a:pPr>
            <a:r>
              <a:rPr lang="en-US" altLang="zh-CN" sz="4400" i="1">
                <a:solidFill>
                  <a:srgbClr val="800000"/>
                </a:solidFill>
                <a:latin typeface="Times New Roman" pitchFamily="18" charset="0"/>
                <a:ea typeface="华文彩云" pitchFamily="2" charset="-122"/>
              </a:rPr>
              <a:t>Part 3</a:t>
            </a:r>
            <a:endParaRPr lang="en-US" altLang="zh-CN" sz="4400" i="1">
              <a:solidFill>
                <a:srgbClr val="800000"/>
              </a:solidFill>
              <a:latin typeface="Times New Roman" pitchFamily="18" charset="0"/>
              <a:ea typeface="华文彩云" pitchFamily="2" charset="-122"/>
            </a:endParaRPr>
          </a:p>
        </p:txBody>
      </p:sp>
      <p:sp>
        <p:nvSpPr>
          <p:cNvPr id="50182" name="Text Box 3"/>
          <p:cNvSpPr txBox="1"/>
          <p:nvPr/>
        </p:nvSpPr>
        <p:spPr>
          <a:xfrm>
            <a:off x="0" y="228600"/>
            <a:ext cx="4316413" cy="701675"/>
          </a:xfrm>
          <a:prstGeom prst="rect">
            <a:avLst/>
          </a:prstGeom>
          <a:noFill/>
          <a:ln w="9525">
            <a:noFill/>
          </a:ln>
        </p:spPr>
        <p:txBody>
          <a:bodyPr>
            <a:spAutoFit/>
          </a:bodyPr>
          <a:lstStyle/>
          <a:p>
            <a:pPr>
              <a:spcBef>
                <a:spcPct val="0"/>
              </a:spcBef>
            </a:pPr>
            <a:r>
              <a:rPr lang="en-US" altLang="zh-CN" sz="2800">
                <a:latin typeface="Bimini"/>
              </a:rPr>
              <a:t>  </a:t>
            </a:r>
            <a:r>
              <a:rPr lang="en-US" altLang="zh-CN" sz="4000" i="1">
                <a:latin typeface="Bimini"/>
              </a:rPr>
              <a:t>Reading</a:t>
            </a:r>
            <a:endParaRPr lang="en-US" altLang="zh-CN" sz="4000">
              <a:latin typeface="Bimini"/>
            </a:endParaRPr>
          </a:p>
        </p:txBody>
      </p:sp>
      <p:sp>
        <p:nvSpPr>
          <p:cNvPr id="62467" name="Rectangle 3"/>
          <p:cNvSpPr/>
          <p:nvPr/>
        </p:nvSpPr>
        <p:spPr>
          <a:xfrm>
            <a:off x="381000" y="2514600"/>
            <a:ext cx="4724400" cy="609600"/>
          </a:xfrm>
          <a:prstGeom prst="rect">
            <a:avLst/>
          </a:prstGeom>
          <a:noFill/>
          <a:ln w="9525">
            <a:noFill/>
          </a:ln>
        </p:spPr>
        <p:txBody>
          <a:bodyPr/>
          <a:lstStyle/>
          <a:p>
            <a:pPr marL="342900" indent="-342900">
              <a:spcBef>
                <a:spcPct val="20000"/>
              </a:spcBef>
            </a:pPr>
            <a:r>
              <a:rPr lang="en-US" altLang="zh-CN" sz="3200">
                <a:solidFill>
                  <a:srgbClr val="FF0000"/>
                </a:solidFill>
                <a:latin typeface="Times New Roman" pitchFamily="18" charset="0"/>
              </a:rPr>
              <a:t>Tao kwon do, in 2000.</a:t>
            </a:r>
            <a:endParaRPr lang="en-US" altLang="zh-CN" sz="3200">
              <a:solidFill>
                <a:srgbClr val="FF0000"/>
              </a:solidFill>
              <a:latin typeface="Times New Roman" pitchFamily="18" charset="0"/>
            </a:endParaRPr>
          </a:p>
        </p:txBody>
      </p:sp>
      <p:sp>
        <p:nvSpPr>
          <p:cNvPr id="50184" name="Rectangle 4"/>
          <p:cNvSpPr/>
          <p:nvPr/>
        </p:nvSpPr>
        <p:spPr>
          <a:xfrm>
            <a:off x="0" y="990600"/>
            <a:ext cx="8839200" cy="1066800"/>
          </a:xfrm>
          <a:prstGeom prst="rect">
            <a:avLst/>
          </a:prstGeom>
          <a:noFill/>
          <a:ln w="9525">
            <a:noFill/>
          </a:ln>
        </p:spPr>
        <p:txBody>
          <a:bodyPr>
            <a:spAutoFit/>
          </a:bodyPr>
          <a:lstStyle/>
          <a:p>
            <a:pPr>
              <a:spcBef>
                <a:spcPct val="0"/>
              </a:spcBef>
            </a:pPr>
            <a:r>
              <a:rPr lang="en-US" altLang="zh-CN" sz="3200">
                <a:latin typeface="Arial" pitchFamily="34" charset="0"/>
              </a:rPr>
              <a:t>1.</a:t>
            </a:r>
            <a:r>
              <a:rPr lang="en-US" altLang="zh-CN" sz="3200">
                <a:solidFill>
                  <a:schemeClr val="tx2"/>
                </a:solidFill>
                <a:latin typeface="Arial" pitchFamily="34" charset="0"/>
              </a:rPr>
              <a:t>What sports have been added in the Olympics only recently? In which year?</a:t>
            </a:r>
            <a:endParaRPr lang="en-US" altLang="zh-CN" sz="3200">
              <a:solidFill>
                <a:schemeClr val="tx2"/>
              </a:solidFill>
              <a:latin typeface="Arial" pitchFamily="34" charset="0"/>
            </a:endParaRPr>
          </a:p>
        </p:txBody>
      </p:sp>
      <p:sp>
        <p:nvSpPr>
          <p:cNvPr id="50186" name="Text Box 8"/>
          <p:cNvSpPr txBox="1"/>
          <p:nvPr/>
        </p:nvSpPr>
        <p:spPr>
          <a:xfrm>
            <a:off x="0" y="4114800"/>
            <a:ext cx="7315200" cy="1066800"/>
          </a:xfrm>
          <a:prstGeom prst="rect">
            <a:avLst/>
          </a:prstGeom>
          <a:noFill/>
          <a:ln w="9525">
            <a:noFill/>
          </a:ln>
        </p:spPr>
        <p:txBody>
          <a:bodyPr>
            <a:spAutoFit/>
          </a:bodyPr>
          <a:lstStyle/>
          <a:p>
            <a:r>
              <a:rPr lang="en-US" altLang="zh-CN" sz="3200">
                <a:latin typeface="Arial" pitchFamily="34" charset="0"/>
              </a:rPr>
              <a:t>2.</a:t>
            </a:r>
            <a:r>
              <a:rPr lang="en-US" altLang="zh-CN" sz="3200">
                <a:solidFill>
                  <a:srgbClr val="FF0066"/>
                </a:solidFill>
                <a:latin typeface="Arial" pitchFamily="34" charset="0"/>
              </a:rPr>
              <a:t> </a:t>
            </a:r>
            <a:r>
              <a:rPr lang="en-US" altLang="zh-CN" sz="3200">
                <a:solidFill>
                  <a:schemeClr val="tx2"/>
                </a:solidFill>
                <a:latin typeface="Arial" pitchFamily="34" charset="0"/>
              </a:rPr>
              <a:t>What other sports will probably be included? Why?</a:t>
            </a:r>
            <a:endParaRPr lang="en-US" altLang="zh-CN" sz="3200">
              <a:solidFill>
                <a:schemeClr val="tx2"/>
              </a:solidFill>
              <a:latin typeface="Arial" pitchFamily="34" charset="0"/>
            </a:endParaRPr>
          </a:p>
        </p:txBody>
      </p:sp>
      <p:sp>
        <p:nvSpPr>
          <p:cNvPr id="62473" name="Text Box 9"/>
          <p:cNvSpPr txBox="1"/>
          <p:nvPr/>
        </p:nvSpPr>
        <p:spPr>
          <a:xfrm>
            <a:off x="838200" y="5151438"/>
            <a:ext cx="7086600" cy="1554162"/>
          </a:xfrm>
          <a:prstGeom prst="rect">
            <a:avLst/>
          </a:prstGeom>
          <a:noFill/>
          <a:ln w="9525">
            <a:noFill/>
          </a:ln>
        </p:spPr>
        <p:txBody>
          <a:bodyPr>
            <a:spAutoFit/>
          </a:bodyPr>
          <a:lstStyle/>
          <a:p>
            <a:r>
              <a:rPr lang="en-US" altLang="zh-CN" sz="3200">
                <a:solidFill>
                  <a:srgbClr val="FF0000"/>
                </a:solidFill>
                <a:latin typeface="Arial" pitchFamily="34" charset="0"/>
              </a:rPr>
              <a:t>Rugby and golf.</a:t>
            </a:r>
            <a:r>
              <a:rPr lang="en-US" altLang="zh-CN" sz="3200">
                <a:solidFill>
                  <a:srgbClr val="006600"/>
                </a:solidFill>
                <a:latin typeface="Arial" pitchFamily="34" charset="0"/>
              </a:rPr>
              <a:t> Because they are now very popular and are played all over the world.</a:t>
            </a:r>
            <a:endParaRPr lang="en-US" altLang="zh-CN" sz="3200">
              <a:solidFill>
                <a:srgbClr val="006600"/>
              </a:solidFill>
              <a:latin typeface="Arial" pitchFamily="34" charset="0"/>
            </a:endParaRPr>
          </a:p>
        </p:txBody>
      </p:sp>
      <p:pic>
        <p:nvPicPr>
          <p:cNvPr id="50188" name="Picture 12" descr="跆拳道"/>
          <p:cNvPicPr>
            <a:picLocks noChangeAspect="1"/>
          </p:cNvPicPr>
          <p:nvPr/>
        </p:nvPicPr>
        <p:blipFill>
          <a:blip r:embed="rId3"/>
          <a:stretch>
            <a:fillRect/>
          </a:stretch>
        </p:blipFill>
        <p:spPr>
          <a:xfrm>
            <a:off x="5334000" y="2133600"/>
            <a:ext cx="3371850" cy="1981200"/>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linds(horizontal)">
                                      <p:cBhvr>
                                        <p:cTn id="7" dur="500"/>
                                        <p:tgtEl>
                                          <p:spTgt spid="50181"/>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wipe(down)">
                                      <p:cBhvr>
                                        <p:cTn id="12" dur="500"/>
                                        <p:tgtEl>
                                          <p:spTgt spid="5018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0186"/>
                                        </p:tgtEl>
                                        <p:attrNameLst>
                                          <p:attrName>style.visibility</p:attrName>
                                        </p:attrNameLst>
                                      </p:cBhvr>
                                      <p:to>
                                        <p:strVal val="visible"/>
                                      </p:to>
                                    </p:set>
                                    <p:animEffect transition="in" filter="wipe(down)">
                                      <p:cBhvr>
                                        <p:cTn id="15" dur="500"/>
                                        <p:tgtEl>
                                          <p:spTgt spid="50186"/>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2467">
                                            <p:txEl>
                                              <p:pRg st="0" end="0"/>
                                            </p:txEl>
                                          </p:spTgt>
                                        </p:tgtEl>
                                        <p:attrNameLst>
                                          <p:attrName>style.visibility</p:attrName>
                                        </p:attrNameLst>
                                      </p:cBhvr>
                                      <p:to>
                                        <p:strVal val="visible"/>
                                      </p:to>
                                    </p:set>
                                    <p:animEffect transition="in" filter="diamond(in)">
                                      <p:cBhvr>
                                        <p:cTn id="20" dur="2000"/>
                                        <p:tgtEl>
                                          <p:spTgt spid="62467">
                                            <p:txEl>
                                              <p:pRg st="0" end="0"/>
                                            </p:txEl>
                                          </p:spTgt>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50188"/>
                                        </p:tgtEl>
                                        <p:attrNameLst>
                                          <p:attrName>style.visibility</p:attrName>
                                        </p:attrNameLst>
                                      </p:cBhvr>
                                      <p:to>
                                        <p:strVal val="visible"/>
                                      </p:to>
                                    </p:set>
                                    <p:animEffect transition="in" filter="wipe(down)">
                                      <p:cBhvr>
                                        <p:cTn id="24" dur="500"/>
                                        <p:tgtEl>
                                          <p:spTgt spid="50188"/>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62473"/>
                                        </p:tgtEl>
                                        <p:attrNameLst>
                                          <p:attrName>style.visibility</p:attrName>
                                        </p:attrNameLst>
                                      </p:cBhvr>
                                      <p:to>
                                        <p:strVal val="visible"/>
                                      </p:to>
                                    </p:set>
                                    <p:anim calcmode="lin" valueType="num">
                                      <p:cBhvr>
                                        <p:cTn id="29" dur="500" fill="hold"/>
                                        <p:tgtEl>
                                          <p:spTgt spid="62473"/>
                                        </p:tgtEl>
                                        <p:attrNameLst>
                                          <p:attrName>ppt_w</p:attrName>
                                        </p:attrNameLst>
                                      </p:cBhvr>
                                      <p:tavLst>
                                        <p:tav tm="0">
                                          <p:val>
                                            <p:fltVal val="0"/>
                                          </p:val>
                                        </p:tav>
                                        <p:tav tm="100000">
                                          <p:val>
                                            <p:strVal val="#ppt_w"/>
                                          </p:val>
                                        </p:tav>
                                      </p:tavLst>
                                    </p:anim>
                                    <p:anim calcmode="lin" valueType="num">
                                      <p:cBhvr>
                                        <p:cTn id="30" dur="500" fill="hold"/>
                                        <p:tgtEl>
                                          <p:spTgt spid="624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62467" grpId="0" build="p"/>
      <p:bldP spid="50184" grpId="0"/>
      <p:bldP spid="50186" grpId="0"/>
      <p:bldP spid="62473" grpId="0"/>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xfrm>
      </p:grpSpPr>
      <p:grpSp>
        <p:nvGrpSpPr>
          <p:cNvPr id="61444" name="组合 61443"/>
          <p:cNvGrpSpPr/>
          <p:nvPr/>
        </p:nvGrpSpPr>
        <p:grpSpPr>
          <a:xfrm>
            <a:off x="0" y="0"/>
            <a:ext cx="4316413" cy="990600"/>
            <a:chExt cx="2719" cy="624"/>
          </a:xfrm>
        </p:grpSpPr>
        <p:sp>
          <p:nvSpPr>
            <p:cNvPr id="61445" name="横卷形 61444"/>
            <p:cNvSpPr/>
            <p:nvPr/>
          </p:nvSpPr>
          <p:spPr>
            <a:xfrm>
              <a:off x="0" y="0"/>
              <a:ext cx="1584" cy="624"/>
            </a:xfrm>
            <a:prstGeom prst="horizontalScroll">
              <a:avLst>
                <a:gd name="adj" fmla="val 12500"/>
              </a:avLst>
            </a:prstGeom>
            <a:solidFill>
              <a:srgbClr val="99CC00"/>
            </a:solidFill>
            <a:ln w="9525" cap="flat" cmpd="sng">
              <a:solidFill>
                <a:schemeClr val="tx1"/>
              </a:solidFill>
              <a:prstDash val="solid"/>
              <a:headEnd type="none" w="med" len="med"/>
              <a:tailEnd type="none" w="med" len="med"/>
            </a:ln>
          </p:spPr>
          <p:txBody>
            <a:bodyPr/>
            <a:lstStyle/>
            <a:p>
              <a:endParaRPr lang="zh-CN" altLang="en-US"/>
            </a:p>
          </p:txBody>
        </p:sp>
        <p:sp>
          <p:nvSpPr>
            <p:cNvPr id="46097" name="Text Box 3"/>
            <p:cNvSpPr txBox="1"/>
            <p:nvPr/>
          </p:nvSpPr>
          <p:spPr>
            <a:xfrm>
              <a:off x="0" y="144"/>
              <a:ext cx="2719" cy="442"/>
            </a:xfrm>
            <a:prstGeom prst="rect">
              <a:avLst/>
            </a:prstGeom>
            <a:noFill/>
            <a:ln w="9525">
              <a:noFill/>
            </a:ln>
          </p:spPr>
          <p:txBody>
            <a:bodyPr>
              <a:spAutoFit/>
            </a:bodyPr>
            <a:lstStyle/>
            <a:p>
              <a:pPr>
                <a:spcBef>
                  <a:spcPct val="0"/>
                </a:spcBef>
              </a:pPr>
              <a:r>
                <a:rPr lang="en-US" altLang="zh-CN" sz="2800">
                  <a:solidFill>
                    <a:srgbClr val="0000FF"/>
                  </a:solidFill>
                  <a:latin typeface="Bimini"/>
                </a:rPr>
                <a:t>  </a:t>
              </a:r>
              <a:r>
                <a:rPr lang="en-US" altLang="zh-CN" sz="4000" i="1">
                  <a:latin typeface="Bimini"/>
                </a:rPr>
                <a:t>Reading</a:t>
              </a:r>
              <a:endParaRPr lang="en-US" altLang="zh-CN" sz="4000">
                <a:latin typeface="Bimini"/>
              </a:endParaRPr>
            </a:p>
          </p:txBody>
        </p:sp>
      </p:grpSp>
      <p:sp>
        <p:nvSpPr>
          <p:cNvPr id="50181" name="Rectangle 2"/>
          <p:cNvSpPr/>
          <p:nvPr/>
        </p:nvSpPr>
        <p:spPr>
          <a:xfrm>
            <a:off x="3505200" y="304800"/>
            <a:ext cx="1828800" cy="762000"/>
          </a:xfrm>
          <a:prstGeom prst="rect">
            <a:avLst/>
          </a:prstGeom>
          <a:noFill/>
          <a:ln w="9525">
            <a:noFill/>
          </a:ln>
        </p:spPr>
        <p:txBody>
          <a:bodyPr>
            <a:spAutoFit/>
          </a:bodyPr>
          <a:lstStyle/>
          <a:p>
            <a:pPr>
              <a:spcBef>
                <a:spcPct val="0"/>
              </a:spcBef>
            </a:pPr>
            <a:r>
              <a:rPr lang="en-US" altLang="zh-CN" sz="4400" i="1">
                <a:solidFill>
                  <a:srgbClr val="800000"/>
                </a:solidFill>
                <a:latin typeface="Times New Roman" pitchFamily="18" charset="0"/>
                <a:ea typeface="华文彩云" pitchFamily="2" charset="-122"/>
              </a:rPr>
              <a:t>Part 4</a:t>
            </a:r>
            <a:endParaRPr lang="en-US" altLang="zh-CN" sz="4400" i="1">
              <a:solidFill>
                <a:srgbClr val="800000"/>
              </a:solidFill>
              <a:latin typeface="Times New Roman" pitchFamily="18" charset="0"/>
              <a:ea typeface="华文彩云" pitchFamily="2" charset="-122"/>
            </a:endParaRPr>
          </a:p>
        </p:txBody>
      </p:sp>
      <p:sp>
        <p:nvSpPr>
          <p:cNvPr id="61451" name="矩形 61450"/>
          <p:cNvSpPr/>
          <p:nvPr/>
        </p:nvSpPr>
        <p:spPr>
          <a:xfrm>
            <a:off x="0" y="1143000"/>
            <a:ext cx="9601200" cy="2838450"/>
          </a:xfrm>
          <a:prstGeom prst="rect">
            <a:avLst/>
          </a:prstGeom>
          <a:noFill/>
          <a:ln w="9525">
            <a:noFill/>
          </a:ln>
        </p:spPr>
        <p:txBody>
          <a:bodyPr anchor="ctr">
            <a:spAutoFit/>
          </a:bodyPr>
          <a:lstStyle/>
          <a:p>
            <a:pPr defTabSz="914400" eaLnBrk="0" hangingPunct="0">
              <a:tabLst>
                <a:tab pos="771525"/>
              </a:tabLst>
            </a:pPr>
            <a:r>
              <a:rPr lang="en-US" altLang="zh-CN" b="0">
                <a:latin typeface="Times New Roman" pitchFamily="18" charset="0"/>
                <a:cs typeface="Times New Roman" panose="02020603050405020304" pitchFamily="18" charset="0"/>
              </a:rPr>
              <a:t>1.Why hasn’t Wushu become an Olympic event?</a:t>
            </a:r>
            <a:endParaRPr lang="en-US" altLang="zh-CN" b="0">
              <a:latin typeface="Times New Roman" pitchFamily="18" charset="0"/>
            </a:endParaRPr>
          </a:p>
          <a:p>
            <a:pPr defTabSz="914400" eaLnBrk="0" hangingPunct="0">
              <a:spcBef>
                <a:spcPct val="0"/>
              </a:spcBef>
              <a:buAutoNum type="alphaUcPeriod"/>
              <a:tabLst>
                <a:tab pos="771525"/>
              </a:tabLst>
            </a:pPr>
            <a:r>
              <a:rPr lang="en-US" altLang="zh-CN" b="0">
                <a:latin typeface="Times New Roman" pitchFamily="18" charset="0"/>
                <a:cs typeface="Times New Roman" panose="02020603050405020304" pitchFamily="18" charset="0"/>
              </a:rPr>
              <a:t>it is full of danger</a:t>
            </a:r>
            <a:endParaRPr lang="en-US" altLang="zh-CN" b="0">
              <a:latin typeface="Times New Roman" pitchFamily="18" charset="0"/>
            </a:endParaRPr>
          </a:p>
          <a:p>
            <a:pPr defTabSz="914400" eaLnBrk="0" hangingPunct="0">
              <a:spcBef>
                <a:spcPct val="0"/>
              </a:spcBef>
              <a:buAutoNum type="alphaUcPeriod"/>
              <a:tabLst>
                <a:tab pos="771525"/>
              </a:tabLst>
            </a:pPr>
            <a:r>
              <a:rPr lang="en-US" altLang="zh-CN" b="0">
                <a:latin typeface="Times New Roman" pitchFamily="18" charset="0"/>
                <a:cs typeface="Times New Roman" panose="02020603050405020304" pitchFamily="18" charset="0"/>
              </a:rPr>
              <a:t>many relative sports have existed, such as boxing</a:t>
            </a:r>
            <a:endParaRPr lang="en-US" altLang="zh-CN" b="0">
              <a:latin typeface="Times New Roman" pitchFamily="18" charset="0"/>
            </a:endParaRPr>
          </a:p>
          <a:p>
            <a:pPr defTabSz="914400" eaLnBrk="0" hangingPunct="0">
              <a:spcBef>
                <a:spcPct val="0"/>
              </a:spcBef>
              <a:buAutoNum type="alphaUcPeriod"/>
              <a:tabLst>
                <a:tab pos="771525"/>
              </a:tabLst>
            </a:pPr>
            <a:r>
              <a:rPr lang="en-US" altLang="zh-CN" b="0">
                <a:latin typeface="Times New Roman" pitchFamily="18" charset="0"/>
                <a:cs typeface="Times New Roman" panose="02020603050405020304" pitchFamily="18" charset="0"/>
              </a:rPr>
              <a:t>few of people know Wushu</a:t>
            </a:r>
            <a:endParaRPr lang="en-US" altLang="zh-CN" b="0">
              <a:latin typeface="Times New Roman" pitchFamily="18" charset="0"/>
              <a:ea typeface="Times New Roman" pitchFamily="18" charset="0"/>
            </a:endParaRPr>
          </a:p>
        </p:txBody>
      </p:sp>
      <p:sp>
        <p:nvSpPr>
          <p:cNvPr id="61452" name="文本框 61451"/>
          <p:cNvSpPr txBox="1"/>
          <p:nvPr/>
        </p:nvSpPr>
        <p:spPr>
          <a:xfrm>
            <a:off x="0" y="4114800"/>
            <a:ext cx="9144000" cy="1190625"/>
          </a:xfrm>
          <a:prstGeom prst="rect">
            <a:avLst/>
          </a:prstGeom>
          <a:noFill/>
          <a:ln w="9525">
            <a:noFill/>
          </a:ln>
        </p:spPr>
        <p:txBody>
          <a:bodyPr>
            <a:spAutoFit/>
          </a:bodyPr>
          <a:lstStyle/>
          <a:p>
            <a:r>
              <a:rPr lang="en-US" altLang="zh-CN" b="0">
                <a:latin typeface="Times New Roman" pitchFamily="18" charset="0"/>
              </a:rPr>
              <a:t>2. Will Wushu be added in the Olympic sport in the future?</a:t>
            </a:r>
            <a:endParaRPr lang="en-US" altLang="zh-CN" b="0">
              <a:latin typeface="Times New Roman" pitchFamily="18" charset="0"/>
            </a:endParaRPr>
          </a:p>
        </p:txBody>
      </p:sp>
      <p:sp>
        <p:nvSpPr>
          <p:cNvPr id="61454" name="文本框 61453"/>
          <p:cNvSpPr txBox="1"/>
          <p:nvPr/>
        </p:nvSpPr>
        <p:spPr>
          <a:xfrm>
            <a:off x="457200" y="5105400"/>
            <a:ext cx="9220200" cy="1465263"/>
          </a:xfrm>
          <a:prstGeom prst="rect">
            <a:avLst/>
          </a:prstGeom>
          <a:noFill/>
          <a:ln w="9525">
            <a:noFill/>
          </a:ln>
        </p:spPr>
        <p:txBody>
          <a:bodyPr>
            <a:spAutoFit/>
          </a:bodyPr>
          <a:lstStyle/>
          <a:p>
            <a:r>
              <a:rPr lang="en-US" altLang="zh-CN" b="0">
                <a:solidFill>
                  <a:srgbClr val="FF0000"/>
                </a:solidFill>
                <a:latin typeface="Times New Roman" pitchFamily="18" charset="0"/>
              </a:rPr>
              <a:t>Yes, because the IOC is considering changing </a:t>
            </a:r>
            <a:endParaRPr lang="en-US" altLang="zh-CN" b="0">
              <a:solidFill>
                <a:srgbClr val="FF0000"/>
              </a:solidFill>
              <a:latin typeface="Times New Roman" pitchFamily="18" charset="0"/>
            </a:endParaRPr>
          </a:p>
          <a:p>
            <a:r>
              <a:rPr lang="en-US" altLang="zh-CN" b="0">
                <a:solidFill>
                  <a:srgbClr val="FF0000"/>
                </a:solidFill>
                <a:latin typeface="Times New Roman" pitchFamily="18" charset="0"/>
              </a:rPr>
              <a:t>the number and type of Olympics</a:t>
            </a:r>
            <a:endParaRPr lang="en-US" altLang="zh-CN" b="0">
              <a:solidFill>
                <a:srgbClr val="FF0000"/>
              </a:solidFill>
              <a:latin typeface="Times New Roman" pitchFamily="18" charset="0"/>
            </a:endParaRPr>
          </a:p>
        </p:txBody>
      </p:sp>
      <p:pic>
        <p:nvPicPr>
          <p:cNvPr id="61455" name="图片 61454"/>
          <p:cNvPicPr>
            <a:picLocks noChangeAspect="1"/>
          </p:cNvPicPr>
          <p:nvPr/>
        </p:nvPicPr>
        <p:blipFill>
          <a:blip r:embed="rId2"/>
          <a:stretch>
            <a:fillRect/>
          </a:stretch>
        </p:blipFill>
        <p:spPr>
          <a:xfrm>
            <a:off x="0" y="2286000"/>
            <a:ext cx="733425" cy="676275"/>
          </a:xfrm>
          <a:prstGeom prst="rect">
            <a:avLst/>
          </a:prstGeom>
          <a:noFill/>
          <a:ln w="9525">
            <a:noFill/>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linds(horizontal)">
                                      <p:cBhvr>
                                        <p:cTn id="7" dur="500"/>
                                        <p:tgtEl>
                                          <p:spTgt spid="50181"/>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9" presetClass="entr" presetSubtype="10" fill="hold" nodeType="clickEffect">
                                  <p:stCondLst>
                                    <p:cond delay="0"/>
                                  </p:stCondLst>
                                  <p:childTnLst>
                                    <p:set>
                                      <p:cBhvr>
                                        <p:cTn id="11" dur="1" fill="hold">
                                          <p:stCondLst>
                                            <p:cond delay="0"/>
                                          </p:stCondLst>
                                        </p:cTn>
                                        <p:tgtEl>
                                          <p:spTgt spid="61455"/>
                                        </p:tgtEl>
                                        <p:attrNameLst>
                                          <p:attrName>style.visibility</p:attrName>
                                        </p:attrNameLst>
                                      </p:cBhvr>
                                      <p:to>
                                        <p:strVal val="visible"/>
                                      </p:to>
                                    </p:set>
                                    <p:anim calcmode="lin" valueType="num">
                                      <p:cBhvr>
                                        <p:cTn id="12" dur="5000" fill="hold"/>
                                        <p:tgtEl>
                                          <p:spTgt spid="61455"/>
                                        </p:tgtEl>
                                        <p:attrNameLst>
                                          <p:attrName>ppt_w</p:attrName>
                                        </p:attrNameLst>
                                      </p:cBhvr>
                                      <p:tavLst>
                                        <p:tav tm="0" fmla="#ppt_w*sin(2.5*pi*$)">
                                          <p:val>
                                            <p:fltVal val="0"/>
                                          </p:val>
                                        </p:tav>
                                        <p:tav tm="100000">
                                          <p:val>
                                            <p:fltVal val="1"/>
                                          </p:val>
                                        </p:tav>
                                      </p:tavLst>
                                    </p:anim>
                                    <p:anim calcmode="lin" valueType="num">
                                      <p:cBhvr>
                                        <p:cTn id="13" dur="5000" fill="hold"/>
                                        <p:tgtEl>
                                          <p:spTgt spid="61455"/>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19" presetClass="entr" presetSubtype="10" fill="hold" nodeType="clickEffect">
                                  <p:stCondLst>
                                    <p:cond delay="0"/>
                                  </p:stCondLst>
                                  <p:childTnLst>
                                    <p:set>
                                      <p:cBhvr>
                                        <p:cTn id="17" dur="1" fill="hold">
                                          <p:stCondLst>
                                            <p:cond delay="0"/>
                                          </p:stCondLst>
                                        </p:cTn>
                                        <p:tgtEl>
                                          <p:spTgt spid="61455"/>
                                        </p:tgtEl>
                                        <p:attrNameLst>
                                          <p:attrName>style.visibility</p:attrName>
                                        </p:attrNameLst>
                                      </p:cBhvr>
                                      <p:to>
                                        <p:strVal val="visible"/>
                                      </p:to>
                                    </p:set>
                                    <p:anim calcmode="lin" valueType="num">
                                      <p:cBhvr>
                                        <p:cTn id="18" dur="5000" fill="hold"/>
                                        <p:tgtEl>
                                          <p:spTgt spid="61455"/>
                                        </p:tgtEl>
                                        <p:attrNameLst>
                                          <p:attrName>ppt_w</p:attrName>
                                        </p:attrNameLst>
                                      </p:cBhvr>
                                      <p:tavLst>
                                        <p:tav tm="0" fmla="#ppt_w*sin(2.5*pi*$)">
                                          <p:val>
                                            <p:fltVal val="0"/>
                                          </p:val>
                                        </p:tav>
                                        <p:tav tm="100000">
                                          <p:val>
                                            <p:fltVal val="1"/>
                                          </p:val>
                                        </p:tav>
                                      </p:tavLst>
                                    </p:anim>
                                    <p:anim calcmode="lin" valueType="num">
                                      <p:cBhvr>
                                        <p:cTn id="19" dur="5000" fill="hold"/>
                                        <p:tgtEl>
                                          <p:spTgt spid="6145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1452"/>
                                        </p:tgtEl>
                                        <p:attrNameLst>
                                          <p:attrName>style.visibility</p:attrName>
                                        </p:attrNameLst>
                                      </p:cBhvr>
                                      <p:to>
                                        <p:strVal val="visible"/>
                                      </p:to>
                                    </p:set>
                                    <p:animEffect transition="in" filter="fade">
                                      <p:cBhvr>
                                        <p:cTn id="24" dur="1000"/>
                                        <p:tgtEl>
                                          <p:spTgt spid="61452"/>
                                        </p:tgtEl>
                                      </p:cBhvr>
                                    </p:animEffect>
                                    <p:anim calcmode="lin" valueType="num">
                                      <p:cBhvr>
                                        <p:cTn id="25" dur="1000" fill="hold"/>
                                        <p:tgtEl>
                                          <p:spTgt spid="61452"/>
                                        </p:tgtEl>
                                        <p:attrNameLst>
                                          <p:attrName>ppt_x</p:attrName>
                                        </p:attrNameLst>
                                      </p:cBhvr>
                                      <p:tavLst>
                                        <p:tav tm="0">
                                          <p:val>
                                            <p:strVal val="#ppt_x"/>
                                          </p:val>
                                        </p:tav>
                                        <p:tav tm="100000">
                                          <p:val>
                                            <p:strVal val="#ppt_x"/>
                                          </p:val>
                                        </p:tav>
                                      </p:tavLst>
                                    </p:anim>
                                    <p:anim calcmode="lin" valueType="num">
                                      <p:cBhvr>
                                        <p:cTn id="26" dur="1000" fill="hold"/>
                                        <p:tgtEl>
                                          <p:spTgt spid="6145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1454"/>
                                        </p:tgtEl>
                                        <p:attrNameLst>
                                          <p:attrName>style.visibility</p:attrName>
                                        </p:attrNameLst>
                                      </p:cBhvr>
                                      <p:to>
                                        <p:strVal val="visible"/>
                                      </p:to>
                                    </p:set>
                                    <p:animEffect transition="in" filter="slide(fromBottom)">
                                      <p:cBhvr>
                                        <p:cTn id="31" dur="500"/>
                                        <p:tgtEl>
                                          <p:spTgt spid="61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61452" grpId="0"/>
      <p:bldP spid="61454" grpId="0"/>
    </p:bldLst>
  </p:timing>
</p:sld>
</file>

<file path=ppt/tags/tag1.xml><?xml version="1.0" encoding="utf-8"?>
<p:tagLst xmlns:p="http://schemas.openxmlformats.org/presentationml/2006/main">
  <p:tag name="AS_NET" val="4.0.30319.42000"/>
  <p:tag name="AS_OS" val="Microsoft Windows NT 6.1.7601 Service Pack 1"/>
  <p:tag name="AS_RELEASE_DATE" val="2018.10.10"/>
  <p:tag name="AS_TITLE" val="Aspose.Slides for .NET 4.0 Client Profile"/>
  <p:tag name="AS_VERSION" val="18.10"/>
</p:tagLst>
</file>

<file path=ppt/theme/theme1.xml><?xml version="1.0" encoding="utf-8"?>
<a:theme xmlns:r="http://schemas.openxmlformats.org/officeDocument/2006/relationships"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zh-CN" altLang="en-US" sz="3600" b="1"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zh-CN" altLang="en-US" sz="3600" b="1"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CDESIGNN</Template>
  <Company/>
  <PresentationFormat>On-screen Show (4:3)</PresentationFormat>
  <Paragraphs>119</Paragraphs>
  <Slides>22</Slides>
  <Notes>3</Notes>
  <TotalTime>0</TotalTime>
  <HiddenSlides>0</HiddenSlides>
  <MMClips>0</MMClips>
  <ScaleCrop>0</ScaleCrop>
  <HeadingPairs>
    <vt:vector baseType="variant" size="4">
      <vt:variant>
        <vt:lpstr>Theme</vt:lpstr>
      </vt:variant>
      <vt:variant>
        <vt:i4>1</vt:i4>
      </vt:variant>
      <vt:variant>
        <vt:lpstr>Slide Titles</vt:lpstr>
      </vt:variant>
      <vt:variant>
        <vt:i4>22</vt:i4>
      </vt:variant>
    </vt:vector>
  </HeadingPairs>
  <TitlesOfParts>
    <vt:vector baseType="lpstr" size="23">
      <vt:lpstr>默认设计模板</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How to make a speech</vt:lpstr>
      <vt:lpstr>Slide 19</vt:lpstr>
      <vt:lpstr>Slide 20</vt:lpstr>
      <vt:lpstr>Slide 21</vt:lpstr>
      <vt:lpstr>Slide 22</vt:lpstr>
    </vt:vector>
  </TitlesOfParts>
  <LinksUpToDate>0</LinksUpToDate>
  <SharedDoc>0</SharedDoc>
  <HyperlinksChanged>0</HyperlinksChanged>
  <Application>Aspose.Slides for .NET</Application>
  <AppVersion>18.1000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vaio</dc:creator>
  <cp:lastModifiedBy>lenovo</cp:lastModifiedBy>
  <cp:revision>302</cp:revision>
  <dcterms:created xsi:type="dcterms:W3CDTF">2014-04-16T12:26:35Z</dcterms:created>
  <dcterms:modified xsi:type="dcterms:W3CDTF">2020-06-04T05:47:23Z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2052-11.1.0.9662</vt:lpwstr>
  </property>
  <property fmtid="{D5CDD505-2E9C-101B-9397-08002B2CF9AE}" pid="3" name="Version">
    <vt:i4>1</vt:i4>
  </property>
</Properties>
</file>